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fonts/font1.fntdata" ContentType="application/x-fontdata"/>
  <Override PartName="/ppt/fonts/font2.fntdata" ContentType="application/x-fontdata"/>
  <Override PartName="/ppt/fonts/font3.fntdata" ContentType="application/x-fontdata"/>
  <Override PartName="/ppt/fonts/font4.fntdata" ContentType="application/x-fontdata"/>
  <Override PartName="/ppt/fonts/font5.fntdata" ContentType="application/x-fontdata"/>
  <Override PartName="/ppt/fonts/font6.fntdata" ContentType="application/x-fontdata"/>
  <Override PartName="/ppt/fonts/font7.fntdata" ContentType="application/x-fontdata"/>
  <Override PartName="/ppt/fonts/font8.fntdata" ContentType="application/x-fontdata"/>
  <Override PartName="/ppt/fonts/font9.fntdata" ContentType="application/x-fontdata"/>
  <Override PartName="/ppt/media/image1.svg" ContentType="image/svg+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3"/>
    <p:sldId id="257" r:id="rId4"/>
    <p:sldId id="258" r:id="rId5"/>
    <p:sldId id="269" r:id="rId6"/>
    <p:sldId id="273" r:id="rId7"/>
    <p:sldId id="270" r:id="rId8"/>
    <p:sldId id="287" r:id="rId9"/>
    <p:sldId id="264" r:id="rId10"/>
    <p:sldId id="259" r:id="rId11"/>
    <p:sldId id="272" r:id="rId12"/>
    <p:sldId id="288" r:id="rId13"/>
    <p:sldId id="262" r:id="rId14"/>
    <p:sldId id="271" r:id="rId15"/>
    <p:sldId id="275" r:id="rId16"/>
    <p:sldId id="289" r:id="rId17"/>
    <p:sldId id="267" r:id="rId18"/>
    <p:sldId id="268" r:id="rId19"/>
    <p:sldId id="274" r:id="rId20"/>
    <p:sldId id="290" r:id="rId21"/>
  </p:sldIdLst>
  <p:sldSz cx="9144000" cy="5143500" type="screen16x9"/>
  <p:notesSz cx="6858000" cy="9144000"/>
  <p:embeddedFontLst>
    <p:embeddedFont>
      <p:font typeface="等线" panose="02010600030101010101" pitchFamily="2" charset="-122"/>
      <p:regular r:id="rId25"/>
    </p:embeddedFont>
    <p:embeddedFont>
      <p:font typeface="微软雅黑" panose="020B0503020204020204" pitchFamily="34" charset="-122"/>
      <p:regular r:id="rId26"/>
    </p:embeddedFont>
    <p:embeddedFont>
      <p:font typeface="Calibri" panose="020F0502020204030204" charset="0"/>
      <p:regular r:id="rId27"/>
      <p:bold r:id="rId28"/>
      <p:italic r:id="rId29"/>
      <p:boldItalic r:id="rId30"/>
    </p:embeddedFont>
    <p:embeddedFont>
      <p:font typeface="汉仪综艺体简" panose="02010600000101010101" charset="-122"/>
      <p:regular r:id="rId31"/>
    </p:embeddedFont>
    <p:embeddedFont>
      <p:font typeface="Myanmar Text" panose="020B0502040204020203" pitchFamily="34" charset="0"/>
      <p:regular r:id="rId32"/>
      <p:bold r:id="rId33"/>
    </p:embeddedFont>
  </p:embeddedFont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F15B64"/>
    <a:srgbClr val="01A79F"/>
    <a:srgbClr val="FEDA3B"/>
    <a:srgbClr val="7EB848"/>
    <a:srgbClr val="B25E6E"/>
    <a:srgbClr val="9933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5" d="100"/>
          <a:sy n="75" d="100"/>
        </p:scale>
        <p:origin x="1152" y="264"/>
      </p:cViewPr>
      <p:guideLst>
        <p:guide orient="horz" pos="1645"/>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3" Type="http://schemas.openxmlformats.org/officeDocument/2006/relationships/font" Target="fonts/font9.fntdata"/><Relationship Id="rId32" Type="http://schemas.openxmlformats.org/officeDocument/2006/relationships/font" Target="fonts/font8.fntdata"/><Relationship Id="rId31" Type="http://schemas.openxmlformats.org/officeDocument/2006/relationships/font" Target="fonts/font7.fntdata"/><Relationship Id="rId30" Type="http://schemas.openxmlformats.org/officeDocument/2006/relationships/font" Target="fonts/font6.fntdata"/><Relationship Id="rId3" Type="http://schemas.openxmlformats.org/officeDocument/2006/relationships/slide" Target="slides/slide1.xml"/><Relationship Id="rId29" Type="http://schemas.openxmlformats.org/officeDocument/2006/relationships/font" Target="fonts/font5.fntdata"/><Relationship Id="rId28" Type="http://schemas.openxmlformats.org/officeDocument/2006/relationships/font" Target="fonts/font4.fntdata"/><Relationship Id="rId27" Type="http://schemas.openxmlformats.org/officeDocument/2006/relationships/font" Target="fonts/font3.fntdata"/><Relationship Id="rId26" Type="http://schemas.openxmlformats.org/officeDocument/2006/relationships/font" Target="fonts/font2.fntdata"/><Relationship Id="rId25" Type="http://schemas.openxmlformats.org/officeDocument/2006/relationships/font" Target="fonts/font1.fntdata"/><Relationship Id="rId24" Type="http://schemas.openxmlformats.org/officeDocument/2006/relationships/tableStyles" Target="tableStyles.xml"/><Relationship Id="rId23" Type="http://schemas.openxmlformats.org/officeDocument/2006/relationships/viewProps" Target="viewProps.xml"/><Relationship Id="rId22" Type="http://schemas.openxmlformats.org/officeDocument/2006/relationships/presProps" Target="presProps.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a:prstGeom prst="rect">
            <a:avLst/>
          </a:prstGeom>
        </p:spPr>
        <p:txBody>
          <a:bodyPr/>
          <a:lstStyle/>
          <a:p>
            <a:r>
              <a:rPr lang="zh-CN" altLang="en-US"/>
              <a:t>单击此处编辑母版标题样式</a:t>
            </a:r>
            <a:endParaRPr lang="zh-CN" altLang="en-US"/>
          </a:p>
        </p:txBody>
      </p:sp>
      <p:sp>
        <p:nvSpPr>
          <p:cNvPr id="3" name="副标题 2"/>
          <p:cNvSpPr>
            <a:spLocks noGrp="1"/>
          </p:cNvSpPr>
          <p:nvPr>
            <p:ph type="subTitle" idx="1"/>
          </p:nvPr>
        </p:nvSpPr>
        <p:spPr>
          <a:xfrm>
            <a:off x="1371600" y="2914650"/>
            <a:ext cx="6400800" cy="1314450"/>
          </a:xfrm>
          <a:prstGeom prst="rect">
            <a:avLst/>
          </a:prstGeo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zh-CN" altLang="en-US"/>
              <a:t>单击此处编辑母版副标题样式</a:t>
            </a:r>
            <a:endParaRPr lang="zh-CN" altLang="en-US"/>
          </a:p>
        </p:txBody>
      </p:sp>
      <p:sp>
        <p:nvSpPr>
          <p:cNvPr id="4" name="日期占位符 3"/>
          <p:cNvSpPr>
            <a:spLocks noGrp="1"/>
          </p:cNvSpPr>
          <p:nvPr>
            <p:ph type="dt" sz="half" idx="10"/>
          </p:nvPr>
        </p:nvSpPr>
        <p:spPr>
          <a:xfrm>
            <a:off x="457200" y="4767263"/>
            <a:ext cx="2133600" cy="273844"/>
          </a:xfrm>
          <a:prstGeom prst="rect">
            <a:avLst/>
          </a:prstGeom>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p>
            <a:fld id="{0C913308-F349-4B6D-A68A-DD1791B4A57B}"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矩形 6"/>
          <p:cNvSpPr/>
          <p:nvPr userDrawn="1"/>
        </p:nvSpPr>
        <p:spPr>
          <a:xfrm>
            <a:off x="0" y="0"/>
            <a:ext cx="9144000" cy="51435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Lst>
  <p:txStyles>
    <p:titleStyle>
      <a:lvl1pPr algn="ctr" defTabSz="6858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6858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1pPr>
      <a:lvl2pPr marL="557530" indent="-214630" algn="l" defTabSz="685800"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2pPr>
      <a:lvl3pPr marL="857250" indent="-171450" algn="l" defTabSz="6858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3pPr>
      <a:lvl4pPr marL="12001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4pPr>
      <a:lvl5pPr marL="15430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5pPr>
      <a:lvl6pPr marL="18859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jpe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jpe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jpe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svg"/><Relationship Id="rId1" Type="http://schemas.openxmlformats.org/officeDocument/2006/relationships/image" Target="../media/image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jpeg"/><Relationship Id="rId1" Type="http://schemas.openxmlformats.org/officeDocument/2006/relationships/image" Target="../media/image5.png"/></Relationships>
</file>

<file path=ppt/slides/_rels/slide19.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图片 1" descr="预览图_千图网_编号32284619"/>
          <p:cNvPicPr>
            <a:picLocks noChangeAspect="1"/>
          </p:cNvPicPr>
          <p:nvPr/>
        </p:nvPicPr>
        <p:blipFill>
          <a:blip r:embed="rId1"/>
          <a:srcRect l="1892" t="10972" r="10437" b="64009"/>
          <a:stretch>
            <a:fillRect/>
          </a:stretch>
        </p:blipFill>
        <p:spPr>
          <a:xfrm>
            <a:off x="0" y="0"/>
            <a:ext cx="9143365" cy="3488690"/>
          </a:xfrm>
          <a:prstGeom prst="rect">
            <a:avLst/>
          </a:prstGeom>
        </p:spPr>
      </p:pic>
      <p:pic>
        <p:nvPicPr>
          <p:cNvPr id="5" name="图片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63065" y="2037482"/>
            <a:ext cx="817488" cy="1271648"/>
          </a:xfrm>
          <a:prstGeom prst="rect">
            <a:avLst/>
          </a:prstGeom>
        </p:spPr>
      </p:pic>
      <p:grpSp>
        <p:nvGrpSpPr>
          <p:cNvPr id="9" name="组合 8"/>
          <p:cNvGrpSpPr/>
          <p:nvPr/>
        </p:nvGrpSpPr>
        <p:grpSpPr>
          <a:xfrm>
            <a:off x="1780049" y="3898542"/>
            <a:ext cx="6062345" cy="867371"/>
            <a:chOff x="1551449" y="2401717"/>
            <a:chExt cx="6062345" cy="867371"/>
          </a:xfrm>
        </p:grpSpPr>
        <p:sp>
          <p:nvSpPr>
            <p:cNvPr id="7" name="Copyright Notice"/>
            <p:cNvSpPr/>
            <p:nvPr/>
          </p:nvSpPr>
          <p:spPr bwMode="auto">
            <a:xfrm>
              <a:off x="1551449" y="2401717"/>
              <a:ext cx="6062345" cy="66357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53999" tIns="24299" rIns="53999" bIns="24299"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4000" b="1" cap="small" dirty="0">
                  <a:solidFill>
                    <a:schemeClr val="tx1">
                      <a:lumMod val="85000"/>
                      <a:lumOff val="15000"/>
                    </a:schemeClr>
                  </a:solidFill>
                  <a:latin typeface="等线" panose="02010600030101010101" pitchFamily="2" charset="-122"/>
                  <a:ea typeface="等线" panose="02010600030101010101" pitchFamily="2" charset="-122"/>
                </a:rPr>
                <a:t>卡通教育教学教师通用</a:t>
              </a:r>
              <a:r>
                <a:rPr lang="en-US" altLang="zh-CN" sz="4000" b="1" cap="small" dirty="0">
                  <a:solidFill>
                    <a:schemeClr val="tx1">
                      <a:lumMod val="85000"/>
                      <a:lumOff val="15000"/>
                    </a:schemeClr>
                  </a:solidFill>
                  <a:latin typeface="等线" panose="02010600030101010101" pitchFamily="2" charset="-122"/>
                  <a:ea typeface="等线" panose="02010600030101010101" pitchFamily="2" charset="-122"/>
                </a:rPr>
                <a:t>PPT</a:t>
              </a:r>
              <a:endParaRPr lang="en-US" altLang="zh-CN" sz="4000" b="1" cap="small" dirty="0">
                <a:solidFill>
                  <a:schemeClr val="tx1">
                    <a:lumMod val="85000"/>
                    <a:lumOff val="15000"/>
                  </a:schemeClr>
                </a:solidFill>
                <a:latin typeface="等线" panose="02010600030101010101" pitchFamily="2" charset="-122"/>
                <a:ea typeface="等线" panose="02010600030101010101" pitchFamily="2" charset="-122"/>
              </a:endParaRPr>
            </a:p>
          </p:txBody>
        </p:sp>
        <p:sp>
          <p:nvSpPr>
            <p:cNvPr id="8" name="Copyright Notice"/>
            <p:cNvSpPr/>
            <p:nvPr/>
          </p:nvSpPr>
          <p:spPr bwMode="auto">
            <a:xfrm>
              <a:off x="3072556" y="3004572"/>
              <a:ext cx="3020106" cy="264516"/>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53999" tIns="24299" rIns="53999" bIns="24299"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altLang="zh-CN" sz="1400" cap="small" dirty="0">
                  <a:solidFill>
                    <a:srgbClr val="7EB848"/>
                  </a:solidFill>
                  <a:latin typeface="等线" panose="02010600030101010101" pitchFamily="2" charset="-122"/>
                  <a:ea typeface="等线" panose="02010600030101010101" pitchFamily="2" charset="-122"/>
                </a:rPr>
                <a:t>THE MOST CREATIVE PRESENTATION</a:t>
              </a:r>
              <a:endParaRPr lang="en-US" altLang="zh-CN" sz="1400" cap="small" dirty="0">
                <a:solidFill>
                  <a:srgbClr val="7EB848"/>
                </a:solidFill>
                <a:latin typeface="等线" panose="02010600030101010101" pitchFamily="2" charset="-122"/>
                <a:ea typeface="等线" panose="02010600030101010101" pitchFamily="2" charset="-122"/>
              </a:endParaRPr>
            </a:p>
          </p:txBody>
        </p:sp>
      </p:grpSp>
      <p:pic>
        <p:nvPicPr>
          <p:cNvPr id="3" name="图片 2" descr="logo"/>
          <p:cNvPicPr>
            <a:picLocks noChangeAspect="1"/>
          </p:cNvPicPr>
          <p:nvPr/>
        </p:nvPicPr>
        <p:blipFill>
          <a:blip r:embed="rId3"/>
          <a:stretch>
            <a:fillRect/>
          </a:stretch>
        </p:blipFill>
        <p:spPr>
          <a:xfrm>
            <a:off x="7172325" y="0"/>
            <a:ext cx="1971675" cy="47625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 name="图片 33" descr="预览图_千图网_编号32284619"/>
          <p:cNvPicPr>
            <a:picLocks noChangeAspect="1"/>
          </p:cNvPicPr>
          <p:nvPr/>
        </p:nvPicPr>
        <p:blipFill>
          <a:blip r:embed="rId1"/>
          <a:srcRect l="1892" t="10972" r="74070" b="64009"/>
          <a:stretch>
            <a:fillRect/>
          </a:stretch>
        </p:blipFill>
        <p:spPr>
          <a:xfrm>
            <a:off x="0" y="0"/>
            <a:ext cx="3707130" cy="5158740"/>
          </a:xfrm>
          <a:prstGeom prst="rect">
            <a:avLst/>
          </a:prstGeom>
        </p:spPr>
      </p:pic>
      <p:grpSp>
        <p:nvGrpSpPr>
          <p:cNvPr id="33" name="组合 32"/>
          <p:cNvGrpSpPr/>
          <p:nvPr/>
        </p:nvGrpSpPr>
        <p:grpSpPr>
          <a:xfrm>
            <a:off x="3939382" y="973623"/>
            <a:ext cx="4272299" cy="3408386"/>
            <a:chOff x="4104" y="225"/>
            <a:chExt cx="9308" cy="7426"/>
          </a:xfrm>
        </p:grpSpPr>
        <p:sp>
          <p:nvSpPr>
            <p:cNvPr id="5" name="任意多边形: 形状 5"/>
            <p:cNvSpPr/>
            <p:nvPr/>
          </p:nvSpPr>
          <p:spPr>
            <a:xfrm>
              <a:off x="5062" y="2865"/>
              <a:ext cx="1255" cy="815"/>
            </a:xfrm>
            <a:custGeom>
              <a:avLst/>
              <a:gdLst>
                <a:gd name="connsiteX0" fmla="*/ 48871 w 2392892"/>
                <a:gd name="connsiteY0" fmla="*/ 424950 h 1321489"/>
                <a:gd name="connsiteX1" fmla="*/ 378809 w 2392892"/>
                <a:gd name="connsiteY1" fmla="*/ 462657 h 1321489"/>
                <a:gd name="connsiteX2" fmla="*/ 680467 w 2392892"/>
                <a:gd name="connsiteY2" fmla="*/ 660620 h 1321489"/>
                <a:gd name="connsiteX3" fmla="*/ 859576 w 2392892"/>
                <a:gd name="connsiteY3" fmla="*/ 999985 h 1321489"/>
                <a:gd name="connsiteX4" fmla="*/ 1246075 w 2392892"/>
                <a:gd name="connsiteY4" fmla="*/ 556925 h 1321489"/>
                <a:gd name="connsiteX5" fmla="*/ 1943659 w 2392892"/>
                <a:gd name="connsiteY5" fmla="*/ 104439 h 1321489"/>
                <a:gd name="connsiteX6" fmla="*/ 2349011 w 2392892"/>
                <a:gd name="connsiteY6" fmla="*/ 744 h 1321489"/>
                <a:gd name="connsiteX7" fmla="*/ 2349011 w 2392892"/>
                <a:gd name="connsiteY7" fmla="*/ 132719 h 1321489"/>
                <a:gd name="connsiteX8" fmla="*/ 2056780 w 2392892"/>
                <a:gd name="connsiteY8" fmla="*/ 274121 h 1321489"/>
                <a:gd name="connsiteX9" fmla="*/ 1585440 w 2392892"/>
                <a:gd name="connsiteY9" fmla="*/ 585206 h 1321489"/>
                <a:gd name="connsiteX10" fmla="*/ 1246075 w 2392892"/>
                <a:gd name="connsiteY10" fmla="*/ 877437 h 1321489"/>
                <a:gd name="connsiteX11" fmla="*/ 991551 w 2392892"/>
                <a:gd name="connsiteY11" fmla="*/ 1216802 h 1321489"/>
                <a:gd name="connsiteX12" fmla="*/ 878430 w 2392892"/>
                <a:gd name="connsiteY12" fmla="*/ 1311070 h 1321489"/>
                <a:gd name="connsiteX13" fmla="*/ 548492 w 2392892"/>
                <a:gd name="connsiteY13" fmla="*/ 1009412 h 1321489"/>
                <a:gd name="connsiteX14" fmla="*/ 416516 w 2392892"/>
                <a:gd name="connsiteY14" fmla="*/ 764315 h 1321489"/>
                <a:gd name="connsiteX15" fmla="*/ 143139 w 2392892"/>
                <a:gd name="connsiteY15" fmla="*/ 622913 h 1321489"/>
                <a:gd name="connsiteX16" fmla="*/ 11164 w 2392892"/>
                <a:gd name="connsiteY16" fmla="*/ 566352 h 1321489"/>
                <a:gd name="connsiteX17" fmla="*/ 48871 w 2392892"/>
                <a:gd name="connsiteY17" fmla="*/ 424950 h 1321489"/>
                <a:gd name="connsiteX0-1" fmla="*/ 48871 w 2392892"/>
                <a:gd name="connsiteY0-2" fmla="*/ 424950 h 1299842"/>
                <a:gd name="connsiteX1-3" fmla="*/ 378809 w 2392892"/>
                <a:gd name="connsiteY1-4" fmla="*/ 462657 h 1299842"/>
                <a:gd name="connsiteX2-5" fmla="*/ 680467 w 2392892"/>
                <a:gd name="connsiteY2-6" fmla="*/ 660620 h 1299842"/>
                <a:gd name="connsiteX3-7" fmla="*/ 859576 w 2392892"/>
                <a:gd name="connsiteY3-8" fmla="*/ 999985 h 1299842"/>
                <a:gd name="connsiteX4-9" fmla="*/ 1246075 w 2392892"/>
                <a:gd name="connsiteY4-10" fmla="*/ 556925 h 1299842"/>
                <a:gd name="connsiteX5-11" fmla="*/ 1943659 w 2392892"/>
                <a:gd name="connsiteY5-12" fmla="*/ 104439 h 1299842"/>
                <a:gd name="connsiteX6-13" fmla="*/ 2349011 w 2392892"/>
                <a:gd name="connsiteY6-14" fmla="*/ 744 h 1299842"/>
                <a:gd name="connsiteX7-15" fmla="*/ 2349011 w 2392892"/>
                <a:gd name="connsiteY7-16" fmla="*/ 132719 h 1299842"/>
                <a:gd name="connsiteX8-17" fmla="*/ 2056780 w 2392892"/>
                <a:gd name="connsiteY8-18" fmla="*/ 274121 h 1299842"/>
                <a:gd name="connsiteX9-19" fmla="*/ 1585440 w 2392892"/>
                <a:gd name="connsiteY9-20" fmla="*/ 585206 h 1299842"/>
                <a:gd name="connsiteX10-21" fmla="*/ 1246075 w 2392892"/>
                <a:gd name="connsiteY10-22" fmla="*/ 877437 h 1299842"/>
                <a:gd name="connsiteX11-23" fmla="*/ 991551 w 2392892"/>
                <a:gd name="connsiteY11-24" fmla="*/ 1216802 h 1299842"/>
                <a:gd name="connsiteX12-25" fmla="*/ 790105 w 2392892"/>
                <a:gd name="connsiteY12-26" fmla="*/ 1286535 h 1299842"/>
                <a:gd name="connsiteX13-27" fmla="*/ 548492 w 2392892"/>
                <a:gd name="connsiteY13-28" fmla="*/ 1009412 h 1299842"/>
                <a:gd name="connsiteX14-29" fmla="*/ 416516 w 2392892"/>
                <a:gd name="connsiteY14-30" fmla="*/ 764315 h 1299842"/>
                <a:gd name="connsiteX15-31" fmla="*/ 143139 w 2392892"/>
                <a:gd name="connsiteY15-32" fmla="*/ 622913 h 1299842"/>
                <a:gd name="connsiteX16-33" fmla="*/ 11164 w 2392892"/>
                <a:gd name="connsiteY16-34" fmla="*/ 566352 h 1299842"/>
                <a:gd name="connsiteX17-35" fmla="*/ 48871 w 2392892"/>
                <a:gd name="connsiteY17-36" fmla="*/ 424950 h 1299842"/>
                <a:gd name="connsiteX0-37" fmla="*/ 48871 w 2392892"/>
                <a:gd name="connsiteY0-38" fmla="*/ 424950 h 1299842"/>
                <a:gd name="connsiteX1-39" fmla="*/ 378809 w 2392892"/>
                <a:gd name="connsiteY1-40" fmla="*/ 462657 h 1299842"/>
                <a:gd name="connsiteX2-41" fmla="*/ 680467 w 2392892"/>
                <a:gd name="connsiteY2-42" fmla="*/ 660620 h 1299842"/>
                <a:gd name="connsiteX3-43" fmla="*/ 859576 w 2392892"/>
                <a:gd name="connsiteY3-44" fmla="*/ 999985 h 1299842"/>
                <a:gd name="connsiteX4-45" fmla="*/ 1246075 w 2392892"/>
                <a:gd name="connsiteY4-46" fmla="*/ 556925 h 1299842"/>
                <a:gd name="connsiteX5-47" fmla="*/ 1943659 w 2392892"/>
                <a:gd name="connsiteY5-48" fmla="*/ 104439 h 1299842"/>
                <a:gd name="connsiteX6-49" fmla="*/ 2349011 w 2392892"/>
                <a:gd name="connsiteY6-50" fmla="*/ 744 h 1299842"/>
                <a:gd name="connsiteX7-51" fmla="*/ 2349011 w 2392892"/>
                <a:gd name="connsiteY7-52" fmla="*/ 132719 h 1299842"/>
                <a:gd name="connsiteX8-53" fmla="*/ 2056780 w 2392892"/>
                <a:gd name="connsiteY8-54" fmla="*/ 274121 h 1299842"/>
                <a:gd name="connsiteX9-55" fmla="*/ 1585440 w 2392892"/>
                <a:gd name="connsiteY9-56" fmla="*/ 585206 h 1299842"/>
                <a:gd name="connsiteX10-57" fmla="*/ 1246075 w 2392892"/>
                <a:gd name="connsiteY10-58" fmla="*/ 877437 h 1299842"/>
                <a:gd name="connsiteX11-59" fmla="*/ 1025899 w 2392892"/>
                <a:gd name="connsiteY11-60" fmla="*/ 1216802 h 1299842"/>
                <a:gd name="connsiteX12-61" fmla="*/ 790105 w 2392892"/>
                <a:gd name="connsiteY12-62" fmla="*/ 1286535 h 1299842"/>
                <a:gd name="connsiteX13-63" fmla="*/ 548492 w 2392892"/>
                <a:gd name="connsiteY13-64" fmla="*/ 1009412 h 1299842"/>
                <a:gd name="connsiteX14-65" fmla="*/ 416516 w 2392892"/>
                <a:gd name="connsiteY14-66" fmla="*/ 764315 h 1299842"/>
                <a:gd name="connsiteX15-67" fmla="*/ 143139 w 2392892"/>
                <a:gd name="connsiteY15-68" fmla="*/ 622913 h 1299842"/>
                <a:gd name="connsiteX16-69" fmla="*/ 11164 w 2392892"/>
                <a:gd name="connsiteY16-70" fmla="*/ 566352 h 1299842"/>
                <a:gd name="connsiteX17-71" fmla="*/ 48871 w 2392892"/>
                <a:gd name="connsiteY17-72" fmla="*/ 424950 h 1299842"/>
                <a:gd name="connsiteX0-73" fmla="*/ 48871 w 2392892"/>
                <a:gd name="connsiteY0-74" fmla="*/ 424950 h 1302387"/>
                <a:gd name="connsiteX1-75" fmla="*/ 378809 w 2392892"/>
                <a:gd name="connsiteY1-76" fmla="*/ 462657 h 1302387"/>
                <a:gd name="connsiteX2-77" fmla="*/ 680467 w 2392892"/>
                <a:gd name="connsiteY2-78" fmla="*/ 660620 h 1302387"/>
                <a:gd name="connsiteX3-79" fmla="*/ 859576 w 2392892"/>
                <a:gd name="connsiteY3-80" fmla="*/ 999985 h 1302387"/>
                <a:gd name="connsiteX4-81" fmla="*/ 1246075 w 2392892"/>
                <a:gd name="connsiteY4-82" fmla="*/ 556925 h 1302387"/>
                <a:gd name="connsiteX5-83" fmla="*/ 1943659 w 2392892"/>
                <a:gd name="connsiteY5-84" fmla="*/ 104439 h 1302387"/>
                <a:gd name="connsiteX6-85" fmla="*/ 2349011 w 2392892"/>
                <a:gd name="connsiteY6-86" fmla="*/ 744 h 1302387"/>
                <a:gd name="connsiteX7-87" fmla="*/ 2349011 w 2392892"/>
                <a:gd name="connsiteY7-88" fmla="*/ 132719 h 1302387"/>
                <a:gd name="connsiteX8-89" fmla="*/ 2056780 w 2392892"/>
                <a:gd name="connsiteY8-90" fmla="*/ 274121 h 1302387"/>
                <a:gd name="connsiteX9-91" fmla="*/ 1585440 w 2392892"/>
                <a:gd name="connsiteY9-92" fmla="*/ 585206 h 1302387"/>
                <a:gd name="connsiteX10-93" fmla="*/ 1246075 w 2392892"/>
                <a:gd name="connsiteY10-94" fmla="*/ 877437 h 1302387"/>
                <a:gd name="connsiteX11-95" fmla="*/ 1025899 w 2392892"/>
                <a:gd name="connsiteY11-96" fmla="*/ 1216802 h 1302387"/>
                <a:gd name="connsiteX12-97" fmla="*/ 790105 w 2392892"/>
                <a:gd name="connsiteY12-98" fmla="*/ 1286535 h 1302387"/>
                <a:gd name="connsiteX13-99" fmla="*/ 548492 w 2392892"/>
                <a:gd name="connsiteY13-100" fmla="*/ 1009412 h 1302387"/>
                <a:gd name="connsiteX14-101" fmla="*/ 416516 w 2392892"/>
                <a:gd name="connsiteY14-102" fmla="*/ 764315 h 1302387"/>
                <a:gd name="connsiteX15-103" fmla="*/ 143139 w 2392892"/>
                <a:gd name="connsiteY15-104" fmla="*/ 622913 h 1302387"/>
                <a:gd name="connsiteX16-105" fmla="*/ 11164 w 2392892"/>
                <a:gd name="connsiteY16-106" fmla="*/ 566352 h 1302387"/>
                <a:gd name="connsiteX17-107" fmla="*/ 48871 w 2392892"/>
                <a:gd name="connsiteY17-108" fmla="*/ 424950 h 1302387"/>
                <a:gd name="connsiteX0-109" fmla="*/ 48871 w 2392892"/>
                <a:gd name="connsiteY0-110" fmla="*/ 424950 h 1302387"/>
                <a:gd name="connsiteX1-111" fmla="*/ 378809 w 2392892"/>
                <a:gd name="connsiteY1-112" fmla="*/ 462657 h 1302387"/>
                <a:gd name="connsiteX2-113" fmla="*/ 680467 w 2392892"/>
                <a:gd name="connsiteY2-114" fmla="*/ 660620 h 1302387"/>
                <a:gd name="connsiteX3-115" fmla="*/ 859576 w 2392892"/>
                <a:gd name="connsiteY3-116" fmla="*/ 999985 h 1302387"/>
                <a:gd name="connsiteX4-117" fmla="*/ 1246075 w 2392892"/>
                <a:gd name="connsiteY4-118" fmla="*/ 556925 h 1302387"/>
                <a:gd name="connsiteX5-119" fmla="*/ 1943659 w 2392892"/>
                <a:gd name="connsiteY5-120" fmla="*/ 104439 h 1302387"/>
                <a:gd name="connsiteX6-121" fmla="*/ 2349011 w 2392892"/>
                <a:gd name="connsiteY6-122" fmla="*/ 744 h 1302387"/>
                <a:gd name="connsiteX7-123" fmla="*/ 2349011 w 2392892"/>
                <a:gd name="connsiteY7-124" fmla="*/ 132719 h 1302387"/>
                <a:gd name="connsiteX8-125" fmla="*/ 2056780 w 2392892"/>
                <a:gd name="connsiteY8-126" fmla="*/ 274121 h 1302387"/>
                <a:gd name="connsiteX9-127" fmla="*/ 1585440 w 2392892"/>
                <a:gd name="connsiteY9-128" fmla="*/ 585206 h 1302387"/>
                <a:gd name="connsiteX10-129" fmla="*/ 1246075 w 2392892"/>
                <a:gd name="connsiteY10-130" fmla="*/ 877437 h 1302387"/>
                <a:gd name="connsiteX11-131" fmla="*/ 1025899 w 2392892"/>
                <a:gd name="connsiteY11-132" fmla="*/ 1216802 h 1302387"/>
                <a:gd name="connsiteX12-133" fmla="*/ 790105 w 2392892"/>
                <a:gd name="connsiteY12-134" fmla="*/ 1286535 h 1302387"/>
                <a:gd name="connsiteX13-135" fmla="*/ 548492 w 2392892"/>
                <a:gd name="connsiteY13-136" fmla="*/ 1009412 h 1302387"/>
                <a:gd name="connsiteX14-137" fmla="*/ 416516 w 2392892"/>
                <a:gd name="connsiteY14-138" fmla="*/ 764315 h 1302387"/>
                <a:gd name="connsiteX15-139" fmla="*/ 143139 w 2392892"/>
                <a:gd name="connsiteY15-140" fmla="*/ 622913 h 1302387"/>
                <a:gd name="connsiteX16-141" fmla="*/ 11164 w 2392892"/>
                <a:gd name="connsiteY16-142" fmla="*/ 566352 h 1302387"/>
                <a:gd name="connsiteX17-143" fmla="*/ 48871 w 2392892"/>
                <a:gd name="connsiteY17-144" fmla="*/ 424950 h 1302387"/>
                <a:gd name="connsiteX0-145" fmla="*/ 48871 w 2392892"/>
                <a:gd name="connsiteY0-146" fmla="*/ 424950 h 1302387"/>
                <a:gd name="connsiteX1-147" fmla="*/ 378809 w 2392892"/>
                <a:gd name="connsiteY1-148" fmla="*/ 462657 h 1302387"/>
                <a:gd name="connsiteX2-149" fmla="*/ 636305 w 2392892"/>
                <a:gd name="connsiteY2-150" fmla="*/ 690062 h 1302387"/>
                <a:gd name="connsiteX3-151" fmla="*/ 859576 w 2392892"/>
                <a:gd name="connsiteY3-152" fmla="*/ 999985 h 1302387"/>
                <a:gd name="connsiteX4-153" fmla="*/ 1246075 w 2392892"/>
                <a:gd name="connsiteY4-154" fmla="*/ 556925 h 1302387"/>
                <a:gd name="connsiteX5-155" fmla="*/ 1943659 w 2392892"/>
                <a:gd name="connsiteY5-156" fmla="*/ 104439 h 1302387"/>
                <a:gd name="connsiteX6-157" fmla="*/ 2349011 w 2392892"/>
                <a:gd name="connsiteY6-158" fmla="*/ 744 h 1302387"/>
                <a:gd name="connsiteX7-159" fmla="*/ 2349011 w 2392892"/>
                <a:gd name="connsiteY7-160" fmla="*/ 132719 h 1302387"/>
                <a:gd name="connsiteX8-161" fmla="*/ 2056780 w 2392892"/>
                <a:gd name="connsiteY8-162" fmla="*/ 274121 h 1302387"/>
                <a:gd name="connsiteX9-163" fmla="*/ 1585440 w 2392892"/>
                <a:gd name="connsiteY9-164" fmla="*/ 585206 h 1302387"/>
                <a:gd name="connsiteX10-165" fmla="*/ 1246075 w 2392892"/>
                <a:gd name="connsiteY10-166" fmla="*/ 877437 h 1302387"/>
                <a:gd name="connsiteX11-167" fmla="*/ 1025899 w 2392892"/>
                <a:gd name="connsiteY11-168" fmla="*/ 1216802 h 1302387"/>
                <a:gd name="connsiteX12-169" fmla="*/ 790105 w 2392892"/>
                <a:gd name="connsiteY12-170" fmla="*/ 1286535 h 1302387"/>
                <a:gd name="connsiteX13-171" fmla="*/ 548492 w 2392892"/>
                <a:gd name="connsiteY13-172" fmla="*/ 1009412 h 1302387"/>
                <a:gd name="connsiteX14-173" fmla="*/ 416516 w 2392892"/>
                <a:gd name="connsiteY14-174" fmla="*/ 764315 h 1302387"/>
                <a:gd name="connsiteX15-175" fmla="*/ 143139 w 2392892"/>
                <a:gd name="connsiteY15-176" fmla="*/ 622913 h 1302387"/>
                <a:gd name="connsiteX16-177" fmla="*/ 11164 w 2392892"/>
                <a:gd name="connsiteY16-178" fmla="*/ 566352 h 1302387"/>
                <a:gd name="connsiteX17-179" fmla="*/ 48871 w 2392892"/>
                <a:gd name="connsiteY17-180" fmla="*/ 424950 h 1302387"/>
                <a:gd name="connsiteX0-181" fmla="*/ 87837 w 2382788"/>
                <a:gd name="connsiteY0-182" fmla="*/ 420043 h 1302387"/>
                <a:gd name="connsiteX1-183" fmla="*/ 368705 w 2382788"/>
                <a:gd name="connsiteY1-184" fmla="*/ 462657 h 1302387"/>
                <a:gd name="connsiteX2-185" fmla="*/ 626201 w 2382788"/>
                <a:gd name="connsiteY2-186" fmla="*/ 690062 h 1302387"/>
                <a:gd name="connsiteX3-187" fmla="*/ 849472 w 2382788"/>
                <a:gd name="connsiteY3-188" fmla="*/ 999985 h 1302387"/>
                <a:gd name="connsiteX4-189" fmla="*/ 1235971 w 2382788"/>
                <a:gd name="connsiteY4-190" fmla="*/ 556925 h 1302387"/>
                <a:gd name="connsiteX5-191" fmla="*/ 1933555 w 2382788"/>
                <a:gd name="connsiteY5-192" fmla="*/ 104439 h 1302387"/>
                <a:gd name="connsiteX6-193" fmla="*/ 2338907 w 2382788"/>
                <a:gd name="connsiteY6-194" fmla="*/ 744 h 1302387"/>
                <a:gd name="connsiteX7-195" fmla="*/ 2338907 w 2382788"/>
                <a:gd name="connsiteY7-196" fmla="*/ 132719 h 1302387"/>
                <a:gd name="connsiteX8-197" fmla="*/ 2046676 w 2382788"/>
                <a:gd name="connsiteY8-198" fmla="*/ 274121 h 1302387"/>
                <a:gd name="connsiteX9-199" fmla="*/ 1575336 w 2382788"/>
                <a:gd name="connsiteY9-200" fmla="*/ 585206 h 1302387"/>
                <a:gd name="connsiteX10-201" fmla="*/ 1235971 w 2382788"/>
                <a:gd name="connsiteY10-202" fmla="*/ 877437 h 1302387"/>
                <a:gd name="connsiteX11-203" fmla="*/ 1015795 w 2382788"/>
                <a:gd name="connsiteY11-204" fmla="*/ 1216802 h 1302387"/>
                <a:gd name="connsiteX12-205" fmla="*/ 780001 w 2382788"/>
                <a:gd name="connsiteY12-206" fmla="*/ 1286535 h 1302387"/>
                <a:gd name="connsiteX13-207" fmla="*/ 538388 w 2382788"/>
                <a:gd name="connsiteY13-208" fmla="*/ 1009412 h 1302387"/>
                <a:gd name="connsiteX14-209" fmla="*/ 406412 w 2382788"/>
                <a:gd name="connsiteY14-210" fmla="*/ 764315 h 1302387"/>
                <a:gd name="connsiteX15-211" fmla="*/ 133035 w 2382788"/>
                <a:gd name="connsiteY15-212" fmla="*/ 622913 h 1302387"/>
                <a:gd name="connsiteX16-213" fmla="*/ 1060 w 2382788"/>
                <a:gd name="connsiteY16-214" fmla="*/ 566352 h 1302387"/>
                <a:gd name="connsiteX17-215" fmla="*/ 87837 w 2382788"/>
                <a:gd name="connsiteY17-216" fmla="*/ 420043 h 1302387"/>
                <a:gd name="connsiteX0-217" fmla="*/ 50990 w 2345941"/>
                <a:gd name="connsiteY0-218" fmla="*/ 420043 h 1302387"/>
                <a:gd name="connsiteX1-219" fmla="*/ 331858 w 2345941"/>
                <a:gd name="connsiteY1-220" fmla="*/ 462657 h 1302387"/>
                <a:gd name="connsiteX2-221" fmla="*/ 589354 w 2345941"/>
                <a:gd name="connsiteY2-222" fmla="*/ 690062 h 1302387"/>
                <a:gd name="connsiteX3-223" fmla="*/ 812625 w 2345941"/>
                <a:gd name="connsiteY3-224" fmla="*/ 999985 h 1302387"/>
                <a:gd name="connsiteX4-225" fmla="*/ 1199124 w 2345941"/>
                <a:gd name="connsiteY4-226" fmla="*/ 556925 h 1302387"/>
                <a:gd name="connsiteX5-227" fmla="*/ 1896708 w 2345941"/>
                <a:gd name="connsiteY5-228" fmla="*/ 104439 h 1302387"/>
                <a:gd name="connsiteX6-229" fmla="*/ 2302060 w 2345941"/>
                <a:gd name="connsiteY6-230" fmla="*/ 744 h 1302387"/>
                <a:gd name="connsiteX7-231" fmla="*/ 2302060 w 2345941"/>
                <a:gd name="connsiteY7-232" fmla="*/ 132719 h 1302387"/>
                <a:gd name="connsiteX8-233" fmla="*/ 2009829 w 2345941"/>
                <a:gd name="connsiteY8-234" fmla="*/ 274121 h 1302387"/>
                <a:gd name="connsiteX9-235" fmla="*/ 1538489 w 2345941"/>
                <a:gd name="connsiteY9-236" fmla="*/ 585206 h 1302387"/>
                <a:gd name="connsiteX10-237" fmla="*/ 1199124 w 2345941"/>
                <a:gd name="connsiteY10-238" fmla="*/ 877437 h 1302387"/>
                <a:gd name="connsiteX11-239" fmla="*/ 978948 w 2345941"/>
                <a:gd name="connsiteY11-240" fmla="*/ 1216802 h 1302387"/>
                <a:gd name="connsiteX12-241" fmla="*/ 743154 w 2345941"/>
                <a:gd name="connsiteY12-242" fmla="*/ 1286535 h 1302387"/>
                <a:gd name="connsiteX13-243" fmla="*/ 501541 w 2345941"/>
                <a:gd name="connsiteY13-244" fmla="*/ 1009412 h 1302387"/>
                <a:gd name="connsiteX14-245" fmla="*/ 369565 w 2345941"/>
                <a:gd name="connsiteY14-246" fmla="*/ 764315 h 1302387"/>
                <a:gd name="connsiteX15-247" fmla="*/ 96188 w 2345941"/>
                <a:gd name="connsiteY15-248" fmla="*/ 622913 h 1302387"/>
                <a:gd name="connsiteX16-249" fmla="*/ 3468 w 2345941"/>
                <a:gd name="connsiteY16-250" fmla="*/ 576166 h 1302387"/>
                <a:gd name="connsiteX17-251" fmla="*/ 50990 w 2345941"/>
                <a:gd name="connsiteY17-252" fmla="*/ 420043 h 1302387"/>
                <a:gd name="connsiteX0-253" fmla="*/ 50990 w 2345941"/>
                <a:gd name="connsiteY0-254" fmla="*/ 420043 h 1302387"/>
                <a:gd name="connsiteX1-255" fmla="*/ 331858 w 2345941"/>
                <a:gd name="connsiteY1-256" fmla="*/ 462657 h 1302387"/>
                <a:gd name="connsiteX2-257" fmla="*/ 589354 w 2345941"/>
                <a:gd name="connsiteY2-258" fmla="*/ 690062 h 1302387"/>
                <a:gd name="connsiteX3-259" fmla="*/ 812625 w 2345941"/>
                <a:gd name="connsiteY3-260" fmla="*/ 999985 h 1302387"/>
                <a:gd name="connsiteX4-261" fmla="*/ 1199124 w 2345941"/>
                <a:gd name="connsiteY4-262" fmla="*/ 556925 h 1302387"/>
                <a:gd name="connsiteX5-263" fmla="*/ 1896708 w 2345941"/>
                <a:gd name="connsiteY5-264" fmla="*/ 104439 h 1302387"/>
                <a:gd name="connsiteX6-265" fmla="*/ 2302060 w 2345941"/>
                <a:gd name="connsiteY6-266" fmla="*/ 744 h 1302387"/>
                <a:gd name="connsiteX7-267" fmla="*/ 2302060 w 2345941"/>
                <a:gd name="connsiteY7-268" fmla="*/ 132719 h 1302387"/>
                <a:gd name="connsiteX8-269" fmla="*/ 2009829 w 2345941"/>
                <a:gd name="connsiteY8-270" fmla="*/ 274121 h 1302387"/>
                <a:gd name="connsiteX9-271" fmla="*/ 1538489 w 2345941"/>
                <a:gd name="connsiteY9-272" fmla="*/ 585206 h 1302387"/>
                <a:gd name="connsiteX10-273" fmla="*/ 1199124 w 2345941"/>
                <a:gd name="connsiteY10-274" fmla="*/ 877437 h 1302387"/>
                <a:gd name="connsiteX11-275" fmla="*/ 978948 w 2345941"/>
                <a:gd name="connsiteY11-276" fmla="*/ 1216802 h 1302387"/>
                <a:gd name="connsiteX12-277" fmla="*/ 743154 w 2345941"/>
                <a:gd name="connsiteY12-278" fmla="*/ 1286535 h 1302387"/>
                <a:gd name="connsiteX13-279" fmla="*/ 501541 w 2345941"/>
                <a:gd name="connsiteY13-280" fmla="*/ 1009412 h 1302387"/>
                <a:gd name="connsiteX14-281" fmla="*/ 340123 w 2345941"/>
                <a:gd name="connsiteY14-282" fmla="*/ 764315 h 1302387"/>
                <a:gd name="connsiteX15-283" fmla="*/ 96188 w 2345941"/>
                <a:gd name="connsiteY15-284" fmla="*/ 622913 h 1302387"/>
                <a:gd name="connsiteX16-285" fmla="*/ 3468 w 2345941"/>
                <a:gd name="connsiteY16-286" fmla="*/ 576166 h 1302387"/>
                <a:gd name="connsiteX17-287" fmla="*/ 50990 w 2345941"/>
                <a:gd name="connsiteY17-288" fmla="*/ 420043 h 1302387"/>
                <a:gd name="connsiteX0-289" fmla="*/ 50990 w 2345941"/>
                <a:gd name="connsiteY0-290" fmla="*/ 420043 h 1302387"/>
                <a:gd name="connsiteX1-291" fmla="*/ 331858 w 2345941"/>
                <a:gd name="connsiteY1-292" fmla="*/ 462657 h 1302387"/>
                <a:gd name="connsiteX2-293" fmla="*/ 589354 w 2345941"/>
                <a:gd name="connsiteY2-294" fmla="*/ 690062 h 1302387"/>
                <a:gd name="connsiteX3-295" fmla="*/ 797904 w 2345941"/>
                <a:gd name="connsiteY3-296" fmla="*/ 955823 h 1302387"/>
                <a:gd name="connsiteX4-297" fmla="*/ 1199124 w 2345941"/>
                <a:gd name="connsiteY4-298" fmla="*/ 556925 h 1302387"/>
                <a:gd name="connsiteX5-299" fmla="*/ 1896708 w 2345941"/>
                <a:gd name="connsiteY5-300" fmla="*/ 104439 h 1302387"/>
                <a:gd name="connsiteX6-301" fmla="*/ 2302060 w 2345941"/>
                <a:gd name="connsiteY6-302" fmla="*/ 744 h 1302387"/>
                <a:gd name="connsiteX7-303" fmla="*/ 2302060 w 2345941"/>
                <a:gd name="connsiteY7-304" fmla="*/ 132719 h 1302387"/>
                <a:gd name="connsiteX8-305" fmla="*/ 2009829 w 2345941"/>
                <a:gd name="connsiteY8-306" fmla="*/ 274121 h 1302387"/>
                <a:gd name="connsiteX9-307" fmla="*/ 1538489 w 2345941"/>
                <a:gd name="connsiteY9-308" fmla="*/ 585206 h 1302387"/>
                <a:gd name="connsiteX10-309" fmla="*/ 1199124 w 2345941"/>
                <a:gd name="connsiteY10-310" fmla="*/ 877437 h 1302387"/>
                <a:gd name="connsiteX11-311" fmla="*/ 978948 w 2345941"/>
                <a:gd name="connsiteY11-312" fmla="*/ 1216802 h 1302387"/>
                <a:gd name="connsiteX12-313" fmla="*/ 743154 w 2345941"/>
                <a:gd name="connsiteY12-314" fmla="*/ 1286535 h 1302387"/>
                <a:gd name="connsiteX13-315" fmla="*/ 501541 w 2345941"/>
                <a:gd name="connsiteY13-316" fmla="*/ 1009412 h 1302387"/>
                <a:gd name="connsiteX14-317" fmla="*/ 340123 w 2345941"/>
                <a:gd name="connsiteY14-318" fmla="*/ 764315 h 1302387"/>
                <a:gd name="connsiteX15-319" fmla="*/ 96188 w 2345941"/>
                <a:gd name="connsiteY15-320" fmla="*/ 622913 h 1302387"/>
                <a:gd name="connsiteX16-321" fmla="*/ 3468 w 2345941"/>
                <a:gd name="connsiteY16-322" fmla="*/ 576166 h 1302387"/>
                <a:gd name="connsiteX17-323" fmla="*/ 50990 w 2345941"/>
                <a:gd name="connsiteY17-324" fmla="*/ 420043 h 1302387"/>
                <a:gd name="connsiteX0-325" fmla="*/ 50990 w 2345941"/>
                <a:gd name="connsiteY0-326" fmla="*/ 420043 h 1299719"/>
                <a:gd name="connsiteX1-327" fmla="*/ 331858 w 2345941"/>
                <a:gd name="connsiteY1-328" fmla="*/ 462657 h 1299719"/>
                <a:gd name="connsiteX2-329" fmla="*/ 589354 w 2345941"/>
                <a:gd name="connsiteY2-330" fmla="*/ 690062 h 1299719"/>
                <a:gd name="connsiteX3-331" fmla="*/ 797904 w 2345941"/>
                <a:gd name="connsiteY3-332" fmla="*/ 955823 h 1299719"/>
                <a:gd name="connsiteX4-333" fmla="*/ 1199124 w 2345941"/>
                <a:gd name="connsiteY4-334" fmla="*/ 556925 h 1299719"/>
                <a:gd name="connsiteX5-335" fmla="*/ 1896708 w 2345941"/>
                <a:gd name="connsiteY5-336" fmla="*/ 104439 h 1299719"/>
                <a:gd name="connsiteX6-337" fmla="*/ 2302060 w 2345941"/>
                <a:gd name="connsiteY6-338" fmla="*/ 744 h 1299719"/>
                <a:gd name="connsiteX7-339" fmla="*/ 2302060 w 2345941"/>
                <a:gd name="connsiteY7-340" fmla="*/ 132719 h 1299719"/>
                <a:gd name="connsiteX8-341" fmla="*/ 2009829 w 2345941"/>
                <a:gd name="connsiteY8-342" fmla="*/ 274121 h 1299719"/>
                <a:gd name="connsiteX9-343" fmla="*/ 1538489 w 2345941"/>
                <a:gd name="connsiteY9-344" fmla="*/ 585206 h 1299719"/>
                <a:gd name="connsiteX10-345" fmla="*/ 1199124 w 2345941"/>
                <a:gd name="connsiteY10-346" fmla="*/ 877437 h 1299719"/>
                <a:gd name="connsiteX11-347" fmla="*/ 954413 w 2345941"/>
                <a:gd name="connsiteY11-348" fmla="*/ 1206988 h 1299719"/>
                <a:gd name="connsiteX12-349" fmla="*/ 743154 w 2345941"/>
                <a:gd name="connsiteY12-350" fmla="*/ 1286535 h 1299719"/>
                <a:gd name="connsiteX13-351" fmla="*/ 501541 w 2345941"/>
                <a:gd name="connsiteY13-352" fmla="*/ 1009412 h 1299719"/>
                <a:gd name="connsiteX14-353" fmla="*/ 340123 w 2345941"/>
                <a:gd name="connsiteY14-354" fmla="*/ 764315 h 1299719"/>
                <a:gd name="connsiteX15-355" fmla="*/ 96188 w 2345941"/>
                <a:gd name="connsiteY15-356" fmla="*/ 622913 h 1299719"/>
                <a:gd name="connsiteX16-357" fmla="*/ 3468 w 2345941"/>
                <a:gd name="connsiteY16-358" fmla="*/ 576166 h 1299719"/>
                <a:gd name="connsiteX17-359" fmla="*/ 50990 w 2345941"/>
                <a:gd name="connsiteY17-360" fmla="*/ 420043 h 1299719"/>
                <a:gd name="connsiteX0-361" fmla="*/ 50990 w 2345941"/>
                <a:gd name="connsiteY0-362" fmla="*/ 420043 h 1268991"/>
                <a:gd name="connsiteX1-363" fmla="*/ 331858 w 2345941"/>
                <a:gd name="connsiteY1-364" fmla="*/ 462657 h 1268991"/>
                <a:gd name="connsiteX2-365" fmla="*/ 589354 w 2345941"/>
                <a:gd name="connsiteY2-366" fmla="*/ 690062 h 1268991"/>
                <a:gd name="connsiteX3-367" fmla="*/ 797904 w 2345941"/>
                <a:gd name="connsiteY3-368" fmla="*/ 955823 h 1268991"/>
                <a:gd name="connsiteX4-369" fmla="*/ 1199124 w 2345941"/>
                <a:gd name="connsiteY4-370" fmla="*/ 556925 h 1268991"/>
                <a:gd name="connsiteX5-371" fmla="*/ 1896708 w 2345941"/>
                <a:gd name="connsiteY5-372" fmla="*/ 104439 h 1268991"/>
                <a:gd name="connsiteX6-373" fmla="*/ 2302060 w 2345941"/>
                <a:gd name="connsiteY6-374" fmla="*/ 744 h 1268991"/>
                <a:gd name="connsiteX7-375" fmla="*/ 2302060 w 2345941"/>
                <a:gd name="connsiteY7-376" fmla="*/ 132719 h 1268991"/>
                <a:gd name="connsiteX8-377" fmla="*/ 2009829 w 2345941"/>
                <a:gd name="connsiteY8-378" fmla="*/ 274121 h 1268991"/>
                <a:gd name="connsiteX9-379" fmla="*/ 1538489 w 2345941"/>
                <a:gd name="connsiteY9-380" fmla="*/ 585206 h 1268991"/>
                <a:gd name="connsiteX10-381" fmla="*/ 1199124 w 2345941"/>
                <a:gd name="connsiteY10-382" fmla="*/ 877437 h 1268991"/>
                <a:gd name="connsiteX11-383" fmla="*/ 954413 w 2345941"/>
                <a:gd name="connsiteY11-384" fmla="*/ 1206988 h 1268991"/>
                <a:gd name="connsiteX12-385" fmla="*/ 738247 w 2345941"/>
                <a:gd name="connsiteY12-386" fmla="*/ 1252187 h 1268991"/>
                <a:gd name="connsiteX13-387" fmla="*/ 501541 w 2345941"/>
                <a:gd name="connsiteY13-388" fmla="*/ 1009412 h 1268991"/>
                <a:gd name="connsiteX14-389" fmla="*/ 340123 w 2345941"/>
                <a:gd name="connsiteY14-390" fmla="*/ 764315 h 1268991"/>
                <a:gd name="connsiteX15-391" fmla="*/ 96188 w 2345941"/>
                <a:gd name="connsiteY15-392" fmla="*/ 622913 h 1268991"/>
                <a:gd name="connsiteX16-393" fmla="*/ 3468 w 2345941"/>
                <a:gd name="connsiteY16-394" fmla="*/ 576166 h 1268991"/>
                <a:gd name="connsiteX17-395" fmla="*/ 50990 w 2345941"/>
                <a:gd name="connsiteY17-396" fmla="*/ 420043 h 1268991"/>
                <a:gd name="connsiteX0-397" fmla="*/ 50990 w 2345941"/>
                <a:gd name="connsiteY0-398" fmla="*/ 420043 h 1260273"/>
                <a:gd name="connsiteX1-399" fmla="*/ 331858 w 2345941"/>
                <a:gd name="connsiteY1-400" fmla="*/ 462657 h 1260273"/>
                <a:gd name="connsiteX2-401" fmla="*/ 589354 w 2345941"/>
                <a:gd name="connsiteY2-402" fmla="*/ 690062 h 1260273"/>
                <a:gd name="connsiteX3-403" fmla="*/ 797904 w 2345941"/>
                <a:gd name="connsiteY3-404" fmla="*/ 955823 h 1260273"/>
                <a:gd name="connsiteX4-405" fmla="*/ 1199124 w 2345941"/>
                <a:gd name="connsiteY4-406" fmla="*/ 556925 h 1260273"/>
                <a:gd name="connsiteX5-407" fmla="*/ 1896708 w 2345941"/>
                <a:gd name="connsiteY5-408" fmla="*/ 104439 h 1260273"/>
                <a:gd name="connsiteX6-409" fmla="*/ 2302060 w 2345941"/>
                <a:gd name="connsiteY6-410" fmla="*/ 744 h 1260273"/>
                <a:gd name="connsiteX7-411" fmla="*/ 2302060 w 2345941"/>
                <a:gd name="connsiteY7-412" fmla="*/ 132719 h 1260273"/>
                <a:gd name="connsiteX8-413" fmla="*/ 2009829 w 2345941"/>
                <a:gd name="connsiteY8-414" fmla="*/ 274121 h 1260273"/>
                <a:gd name="connsiteX9-415" fmla="*/ 1538489 w 2345941"/>
                <a:gd name="connsiteY9-416" fmla="*/ 585206 h 1260273"/>
                <a:gd name="connsiteX10-417" fmla="*/ 1199124 w 2345941"/>
                <a:gd name="connsiteY10-418" fmla="*/ 877437 h 1260273"/>
                <a:gd name="connsiteX11-419" fmla="*/ 954413 w 2345941"/>
                <a:gd name="connsiteY11-420" fmla="*/ 1206988 h 1260273"/>
                <a:gd name="connsiteX12-421" fmla="*/ 738247 w 2345941"/>
                <a:gd name="connsiteY12-422" fmla="*/ 1252187 h 1260273"/>
                <a:gd name="connsiteX13-423" fmla="*/ 501541 w 2345941"/>
                <a:gd name="connsiteY13-424" fmla="*/ 1009412 h 1260273"/>
                <a:gd name="connsiteX14-425" fmla="*/ 340123 w 2345941"/>
                <a:gd name="connsiteY14-426" fmla="*/ 764315 h 1260273"/>
                <a:gd name="connsiteX15-427" fmla="*/ 96188 w 2345941"/>
                <a:gd name="connsiteY15-428" fmla="*/ 622913 h 1260273"/>
                <a:gd name="connsiteX16-429" fmla="*/ 3468 w 2345941"/>
                <a:gd name="connsiteY16-430" fmla="*/ 576166 h 1260273"/>
                <a:gd name="connsiteX17-431" fmla="*/ 50990 w 2345941"/>
                <a:gd name="connsiteY17-432" fmla="*/ 420043 h 1260273"/>
                <a:gd name="connsiteX0-433" fmla="*/ 50990 w 2345941"/>
                <a:gd name="connsiteY0-434" fmla="*/ 420043 h 1260273"/>
                <a:gd name="connsiteX1-435" fmla="*/ 331858 w 2345941"/>
                <a:gd name="connsiteY1-436" fmla="*/ 462657 h 1260273"/>
                <a:gd name="connsiteX2-437" fmla="*/ 589354 w 2345941"/>
                <a:gd name="connsiteY2-438" fmla="*/ 690062 h 1260273"/>
                <a:gd name="connsiteX3-439" fmla="*/ 812625 w 2345941"/>
                <a:gd name="connsiteY3-440" fmla="*/ 926382 h 1260273"/>
                <a:gd name="connsiteX4-441" fmla="*/ 1199124 w 2345941"/>
                <a:gd name="connsiteY4-442" fmla="*/ 556925 h 1260273"/>
                <a:gd name="connsiteX5-443" fmla="*/ 1896708 w 2345941"/>
                <a:gd name="connsiteY5-444" fmla="*/ 104439 h 1260273"/>
                <a:gd name="connsiteX6-445" fmla="*/ 2302060 w 2345941"/>
                <a:gd name="connsiteY6-446" fmla="*/ 744 h 1260273"/>
                <a:gd name="connsiteX7-447" fmla="*/ 2302060 w 2345941"/>
                <a:gd name="connsiteY7-448" fmla="*/ 132719 h 1260273"/>
                <a:gd name="connsiteX8-449" fmla="*/ 2009829 w 2345941"/>
                <a:gd name="connsiteY8-450" fmla="*/ 274121 h 1260273"/>
                <a:gd name="connsiteX9-451" fmla="*/ 1538489 w 2345941"/>
                <a:gd name="connsiteY9-452" fmla="*/ 585206 h 1260273"/>
                <a:gd name="connsiteX10-453" fmla="*/ 1199124 w 2345941"/>
                <a:gd name="connsiteY10-454" fmla="*/ 877437 h 1260273"/>
                <a:gd name="connsiteX11-455" fmla="*/ 954413 w 2345941"/>
                <a:gd name="connsiteY11-456" fmla="*/ 1206988 h 1260273"/>
                <a:gd name="connsiteX12-457" fmla="*/ 738247 w 2345941"/>
                <a:gd name="connsiteY12-458" fmla="*/ 1252187 h 1260273"/>
                <a:gd name="connsiteX13-459" fmla="*/ 501541 w 2345941"/>
                <a:gd name="connsiteY13-460" fmla="*/ 1009412 h 1260273"/>
                <a:gd name="connsiteX14-461" fmla="*/ 340123 w 2345941"/>
                <a:gd name="connsiteY14-462" fmla="*/ 764315 h 1260273"/>
                <a:gd name="connsiteX15-463" fmla="*/ 96188 w 2345941"/>
                <a:gd name="connsiteY15-464" fmla="*/ 622913 h 1260273"/>
                <a:gd name="connsiteX16-465" fmla="*/ 3468 w 2345941"/>
                <a:gd name="connsiteY16-466" fmla="*/ 576166 h 1260273"/>
                <a:gd name="connsiteX17-467" fmla="*/ 50990 w 2345941"/>
                <a:gd name="connsiteY17-468" fmla="*/ 420043 h 1260273"/>
                <a:gd name="connsiteX0-469" fmla="*/ 50990 w 2345941"/>
                <a:gd name="connsiteY0-470" fmla="*/ 420043 h 1260273"/>
                <a:gd name="connsiteX1-471" fmla="*/ 331858 w 2345941"/>
                <a:gd name="connsiteY1-472" fmla="*/ 462657 h 1260273"/>
                <a:gd name="connsiteX2-473" fmla="*/ 550099 w 2345941"/>
                <a:gd name="connsiteY2-474" fmla="*/ 655714 h 1260273"/>
                <a:gd name="connsiteX3-475" fmla="*/ 812625 w 2345941"/>
                <a:gd name="connsiteY3-476" fmla="*/ 926382 h 1260273"/>
                <a:gd name="connsiteX4-477" fmla="*/ 1199124 w 2345941"/>
                <a:gd name="connsiteY4-478" fmla="*/ 556925 h 1260273"/>
                <a:gd name="connsiteX5-479" fmla="*/ 1896708 w 2345941"/>
                <a:gd name="connsiteY5-480" fmla="*/ 104439 h 1260273"/>
                <a:gd name="connsiteX6-481" fmla="*/ 2302060 w 2345941"/>
                <a:gd name="connsiteY6-482" fmla="*/ 744 h 1260273"/>
                <a:gd name="connsiteX7-483" fmla="*/ 2302060 w 2345941"/>
                <a:gd name="connsiteY7-484" fmla="*/ 132719 h 1260273"/>
                <a:gd name="connsiteX8-485" fmla="*/ 2009829 w 2345941"/>
                <a:gd name="connsiteY8-486" fmla="*/ 274121 h 1260273"/>
                <a:gd name="connsiteX9-487" fmla="*/ 1538489 w 2345941"/>
                <a:gd name="connsiteY9-488" fmla="*/ 585206 h 1260273"/>
                <a:gd name="connsiteX10-489" fmla="*/ 1199124 w 2345941"/>
                <a:gd name="connsiteY10-490" fmla="*/ 877437 h 1260273"/>
                <a:gd name="connsiteX11-491" fmla="*/ 954413 w 2345941"/>
                <a:gd name="connsiteY11-492" fmla="*/ 1206988 h 1260273"/>
                <a:gd name="connsiteX12-493" fmla="*/ 738247 w 2345941"/>
                <a:gd name="connsiteY12-494" fmla="*/ 1252187 h 1260273"/>
                <a:gd name="connsiteX13-495" fmla="*/ 501541 w 2345941"/>
                <a:gd name="connsiteY13-496" fmla="*/ 1009412 h 1260273"/>
                <a:gd name="connsiteX14-497" fmla="*/ 340123 w 2345941"/>
                <a:gd name="connsiteY14-498" fmla="*/ 764315 h 1260273"/>
                <a:gd name="connsiteX15-499" fmla="*/ 96188 w 2345941"/>
                <a:gd name="connsiteY15-500" fmla="*/ 622913 h 1260273"/>
                <a:gd name="connsiteX16-501" fmla="*/ 3468 w 2345941"/>
                <a:gd name="connsiteY16-502" fmla="*/ 576166 h 1260273"/>
                <a:gd name="connsiteX17-503" fmla="*/ 50990 w 2345941"/>
                <a:gd name="connsiteY17-504" fmla="*/ 420043 h 1260273"/>
                <a:gd name="connsiteX0-505" fmla="*/ 50990 w 2345941"/>
                <a:gd name="connsiteY0-506" fmla="*/ 420043 h 1260273"/>
                <a:gd name="connsiteX1-507" fmla="*/ 331858 w 2345941"/>
                <a:gd name="connsiteY1-508" fmla="*/ 462657 h 1260273"/>
                <a:gd name="connsiteX2-509" fmla="*/ 550099 w 2345941"/>
                <a:gd name="connsiteY2-510" fmla="*/ 655714 h 1260273"/>
                <a:gd name="connsiteX3-511" fmla="*/ 812625 w 2345941"/>
                <a:gd name="connsiteY3-512" fmla="*/ 926382 h 1260273"/>
                <a:gd name="connsiteX4-513" fmla="*/ 1199124 w 2345941"/>
                <a:gd name="connsiteY4-514" fmla="*/ 556925 h 1260273"/>
                <a:gd name="connsiteX5-515" fmla="*/ 1896708 w 2345941"/>
                <a:gd name="connsiteY5-516" fmla="*/ 104439 h 1260273"/>
                <a:gd name="connsiteX6-517" fmla="*/ 2302060 w 2345941"/>
                <a:gd name="connsiteY6-518" fmla="*/ 744 h 1260273"/>
                <a:gd name="connsiteX7-519" fmla="*/ 2302060 w 2345941"/>
                <a:gd name="connsiteY7-520" fmla="*/ 132719 h 1260273"/>
                <a:gd name="connsiteX8-521" fmla="*/ 2009829 w 2345941"/>
                <a:gd name="connsiteY8-522" fmla="*/ 274121 h 1260273"/>
                <a:gd name="connsiteX9-523" fmla="*/ 1538489 w 2345941"/>
                <a:gd name="connsiteY9-524" fmla="*/ 585206 h 1260273"/>
                <a:gd name="connsiteX10-525" fmla="*/ 1199124 w 2345941"/>
                <a:gd name="connsiteY10-526" fmla="*/ 877437 h 1260273"/>
                <a:gd name="connsiteX11-527" fmla="*/ 954413 w 2345941"/>
                <a:gd name="connsiteY11-528" fmla="*/ 1206988 h 1260273"/>
                <a:gd name="connsiteX12-529" fmla="*/ 738247 w 2345941"/>
                <a:gd name="connsiteY12-530" fmla="*/ 1252187 h 1260273"/>
                <a:gd name="connsiteX13-531" fmla="*/ 501541 w 2345941"/>
                <a:gd name="connsiteY13-532" fmla="*/ 1009412 h 1260273"/>
                <a:gd name="connsiteX14-533" fmla="*/ 305775 w 2345941"/>
                <a:gd name="connsiteY14-534" fmla="*/ 774129 h 1260273"/>
                <a:gd name="connsiteX15-535" fmla="*/ 96188 w 2345941"/>
                <a:gd name="connsiteY15-536" fmla="*/ 622913 h 1260273"/>
                <a:gd name="connsiteX16-537" fmla="*/ 3468 w 2345941"/>
                <a:gd name="connsiteY16-538" fmla="*/ 576166 h 1260273"/>
                <a:gd name="connsiteX17-539" fmla="*/ 50990 w 2345941"/>
                <a:gd name="connsiteY17-540" fmla="*/ 420043 h 1260273"/>
                <a:gd name="connsiteX0-541" fmla="*/ 50990 w 2325984"/>
                <a:gd name="connsiteY0-542" fmla="*/ 498005 h 1338235"/>
                <a:gd name="connsiteX1-543" fmla="*/ 331858 w 2325984"/>
                <a:gd name="connsiteY1-544" fmla="*/ 540619 h 1338235"/>
                <a:gd name="connsiteX2-545" fmla="*/ 550099 w 2325984"/>
                <a:gd name="connsiteY2-546" fmla="*/ 733676 h 1338235"/>
                <a:gd name="connsiteX3-547" fmla="*/ 812625 w 2325984"/>
                <a:gd name="connsiteY3-548" fmla="*/ 1004344 h 1338235"/>
                <a:gd name="connsiteX4-549" fmla="*/ 1199124 w 2325984"/>
                <a:gd name="connsiteY4-550" fmla="*/ 634887 h 1338235"/>
                <a:gd name="connsiteX5-551" fmla="*/ 1896708 w 2325984"/>
                <a:gd name="connsiteY5-552" fmla="*/ 182401 h 1338235"/>
                <a:gd name="connsiteX6-553" fmla="*/ 2262805 w 2325984"/>
                <a:gd name="connsiteY6-554" fmla="*/ 195 h 1338235"/>
                <a:gd name="connsiteX7-555" fmla="*/ 2302060 w 2325984"/>
                <a:gd name="connsiteY7-556" fmla="*/ 210681 h 1338235"/>
                <a:gd name="connsiteX8-557" fmla="*/ 2009829 w 2325984"/>
                <a:gd name="connsiteY8-558" fmla="*/ 352083 h 1338235"/>
                <a:gd name="connsiteX9-559" fmla="*/ 1538489 w 2325984"/>
                <a:gd name="connsiteY9-560" fmla="*/ 663168 h 1338235"/>
                <a:gd name="connsiteX10-561" fmla="*/ 1199124 w 2325984"/>
                <a:gd name="connsiteY10-562" fmla="*/ 955399 h 1338235"/>
                <a:gd name="connsiteX11-563" fmla="*/ 954413 w 2325984"/>
                <a:gd name="connsiteY11-564" fmla="*/ 1284950 h 1338235"/>
                <a:gd name="connsiteX12-565" fmla="*/ 738247 w 2325984"/>
                <a:gd name="connsiteY12-566" fmla="*/ 1330149 h 1338235"/>
                <a:gd name="connsiteX13-567" fmla="*/ 501541 w 2325984"/>
                <a:gd name="connsiteY13-568" fmla="*/ 1087374 h 1338235"/>
                <a:gd name="connsiteX14-569" fmla="*/ 305775 w 2325984"/>
                <a:gd name="connsiteY14-570" fmla="*/ 852091 h 1338235"/>
                <a:gd name="connsiteX15-571" fmla="*/ 96188 w 2325984"/>
                <a:gd name="connsiteY15-572" fmla="*/ 700875 h 1338235"/>
                <a:gd name="connsiteX16-573" fmla="*/ 3468 w 2325984"/>
                <a:gd name="connsiteY16-574" fmla="*/ 654128 h 1338235"/>
                <a:gd name="connsiteX17-575" fmla="*/ 50990 w 2325984"/>
                <a:gd name="connsiteY17-576" fmla="*/ 498005 h 1338235"/>
                <a:gd name="connsiteX0-577" fmla="*/ 50990 w 2344952"/>
                <a:gd name="connsiteY0-578" fmla="*/ 497858 h 1338088"/>
                <a:gd name="connsiteX1-579" fmla="*/ 331858 w 2344952"/>
                <a:gd name="connsiteY1-580" fmla="*/ 540472 h 1338088"/>
                <a:gd name="connsiteX2-581" fmla="*/ 550099 w 2344952"/>
                <a:gd name="connsiteY2-582" fmla="*/ 733529 h 1338088"/>
                <a:gd name="connsiteX3-583" fmla="*/ 812625 w 2344952"/>
                <a:gd name="connsiteY3-584" fmla="*/ 1004197 h 1338088"/>
                <a:gd name="connsiteX4-585" fmla="*/ 1199124 w 2344952"/>
                <a:gd name="connsiteY4-586" fmla="*/ 634740 h 1338088"/>
                <a:gd name="connsiteX5-587" fmla="*/ 1896708 w 2344952"/>
                <a:gd name="connsiteY5-588" fmla="*/ 182254 h 1338088"/>
                <a:gd name="connsiteX6-589" fmla="*/ 2262805 w 2344952"/>
                <a:gd name="connsiteY6-590" fmla="*/ 48 h 1338088"/>
                <a:gd name="connsiteX7-591" fmla="*/ 2326595 w 2344952"/>
                <a:gd name="connsiteY7-592" fmla="*/ 195813 h 1338088"/>
                <a:gd name="connsiteX8-593" fmla="*/ 2009829 w 2344952"/>
                <a:gd name="connsiteY8-594" fmla="*/ 351936 h 1338088"/>
                <a:gd name="connsiteX9-595" fmla="*/ 1538489 w 2344952"/>
                <a:gd name="connsiteY9-596" fmla="*/ 663021 h 1338088"/>
                <a:gd name="connsiteX10-597" fmla="*/ 1199124 w 2344952"/>
                <a:gd name="connsiteY10-598" fmla="*/ 955252 h 1338088"/>
                <a:gd name="connsiteX11-599" fmla="*/ 954413 w 2344952"/>
                <a:gd name="connsiteY11-600" fmla="*/ 1284803 h 1338088"/>
                <a:gd name="connsiteX12-601" fmla="*/ 738247 w 2344952"/>
                <a:gd name="connsiteY12-602" fmla="*/ 1330002 h 1338088"/>
                <a:gd name="connsiteX13-603" fmla="*/ 501541 w 2344952"/>
                <a:gd name="connsiteY13-604" fmla="*/ 1087227 h 1338088"/>
                <a:gd name="connsiteX14-605" fmla="*/ 305775 w 2344952"/>
                <a:gd name="connsiteY14-606" fmla="*/ 851944 h 1338088"/>
                <a:gd name="connsiteX15-607" fmla="*/ 96188 w 2344952"/>
                <a:gd name="connsiteY15-608" fmla="*/ 700728 h 1338088"/>
                <a:gd name="connsiteX16-609" fmla="*/ 3468 w 2344952"/>
                <a:gd name="connsiteY16-610" fmla="*/ 653981 h 1338088"/>
                <a:gd name="connsiteX17-611" fmla="*/ 50990 w 2344952"/>
                <a:gd name="connsiteY17-612" fmla="*/ 497858 h 1338088"/>
                <a:gd name="connsiteX0-613" fmla="*/ 28144 w 2322106"/>
                <a:gd name="connsiteY0-614" fmla="*/ 497858 h 1338088"/>
                <a:gd name="connsiteX1-615" fmla="*/ 309012 w 2322106"/>
                <a:gd name="connsiteY1-616" fmla="*/ 540472 h 1338088"/>
                <a:gd name="connsiteX2-617" fmla="*/ 527253 w 2322106"/>
                <a:gd name="connsiteY2-618" fmla="*/ 733529 h 1338088"/>
                <a:gd name="connsiteX3-619" fmla="*/ 789779 w 2322106"/>
                <a:gd name="connsiteY3-620" fmla="*/ 1004197 h 1338088"/>
                <a:gd name="connsiteX4-621" fmla="*/ 1176278 w 2322106"/>
                <a:gd name="connsiteY4-622" fmla="*/ 634740 h 1338088"/>
                <a:gd name="connsiteX5-623" fmla="*/ 1873862 w 2322106"/>
                <a:gd name="connsiteY5-624" fmla="*/ 182254 h 1338088"/>
                <a:gd name="connsiteX6-625" fmla="*/ 2239959 w 2322106"/>
                <a:gd name="connsiteY6-626" fmla="*/ 48 h 1338088"/>
                <a:gd name="connsiteX7-627" fmla="*/ 2303749 w 2322106"/>
                <a:gd name="connsiteY7-628" fmla="*/ 195813 h 1338088"/>
                <a:gd name="connsiteX8-629" fmla="*/ 1986983 w 2322106"/>
                <a:gd name="connsiteY8-630" fmla="*/ 351936 h 1338088"/>
                <a:gd name="connsiteX9-631" fmla="*/ 1515643 w 2322106"/>
                <a:gd name="connsiteY9-632" fmla="*/ 663021 h 1338088"/>
                <a:gd name="connsiteX10-633" fmla="*/ 1176278 w 2322106"/>
                <a:gd name="connsiteY10-634" fmla="*/ 955252 h 1338088"/>
                <a:gd name="connsiteX11-635" fmla="*/ 931567 w 2322106"/>
                <a:gd name="connsiteY11-636" fmla="*/ 1284803 h 1338088"/>
                <a:gd name="connsiteX12-637" fmla="*/ 715401 w 2322106"/>
                <a:gd name="connsiteY12-638" fmla="*/ 1330002 h 1338088"/>
                <a:gd name="connsiteX13-639" fmla="*/ 478695 w 2322106"/>
                <a:gd name="connsiteY13-640" fmla="*/ 1087227 h 1338088"/>
                <a:gd name="connsiteX14-641" fmla="*/ 282929 w 2322106"/>
                <a:gd name="connsiteY14-642" fmla="*/ 851944 h 1338088"/>
                <a:gd name="connsiteX15-643" fmla="*/ 73342 w 2322106"/>
                <a:gd name="connsiteY15-644" fmla="*/ 700728 h 1338088"/>
                <a:gd name="connsiteX16-645" fmla="*/ 14971 w 2322106"/>
                <a:gd name="connsiteY16-646" fmla="*/ 649074 h 1338088"/>
                <a:gd name="connsiteX17-647" fmla="*/ 28144 w 2322106"/>
                <a:gd name="connsiteY17-648" fmla="*/ 497858 h 1338088"/>
                <a:gd name="connsiteX0-649" fmla="*/ 31215 w 2325177"/>
                <a:gd name="connsiteY0-650" fmla="*/ 497858 h 1338088"/>
                <a:gd name="connsiteX1-651" fmla="*/ 312083 w 2325177"/>
                <a:gd name="connsiteY1-652" fmla="*/ 540472 h 1338088"/>
                <a:gd name="connsiteX2-653" fmla="*/ 530324 w 2325177"/>
                <a:gd name="connsiteY2-654" fmla="*/ 733529 h 1338088"/>
                <a:gd name="connsiteX3-655" fmla="*/ 792850 w 2325177"/>
                <a:gd name="connsiteY3-656" fmla="*/ 1004197 h 1338088"/>
                <a:gd name="connsiteX4-657" fmla="*/ 1179349 w 2325177"/>
                <a:gd name="connsiteY4-658" fmla="*/ 634740 h 1338088"/>
                <a:gd name="connsiteX5-659" fmla="*/ 1876933 w 2325177"/>
                <a:gd name="connsiteY5-660" fmla="*/ 182254 h 1338088"/>
                <a:gd name="connsiteX6-661" fmla="*/ 2243030 w 2325177"/>
                <a:gd name="connsiteY6-662" fmla="*/ 48 h 1338088"/>
                <a:gd name="connsiteX7-663" fmla="*/ 2306820 w 2325177"/>
                <a:gd name="connsiteY7-664" fmla="*/ 195813 h 1338088"/>
                <a:gd name="connsiteX8-665" fmla="*/ 1990054 w 2325177"/>
                <a:gd name="connsiteY8-666" fmla="*/ 351936 h 1338088"/>
                <a:gd name="connsiteX9-667" fmla="*/ 1518714 w 2325177"/>
                <a:gd name="connsiteY9-668" fmla="*/ 663021 h 1338088"/>
                <a:gd name="connsiteX10-669" fmla="*/ 1179349 w 2325177"/>
                <a:gd name="connsiteY10-670" fmla="*/ 955252 h 1338088"/>
                <a:gd name="connsiteX11-671" fmla="*/ 934638 w 2325177"/>
                <a:gd name="connsiteY11-672" fmla="*/ 1284803 h 1338088"/>
                <a:gd name="connsiteX12-673" fmla="*/ 718472 w 2325177"/>
                <a:gd name="connsiteY12-674" fmla="*/ 1330002 h 1338088"/>
                <a:gd name="connsiteX13-675" fmla="*/ 481766 w 2325177"/>
                <a:gd name="connsiteY13-676" fmla="*/ 1087227 h 1338088"/>
                <a:gd name="connsiteX14-677" fmla="*/ 286000 w 2325177"/>
                <a:gd name="connsiteY14-678" fmla="*/ 851944 h 1338088"/>
                <a:gd name="connsiteX15-679" fmla="*/ 130390 w 2325177"/>
                <a:gd name="connsiteY15-680" fmla="*/ 710542 h 1338088"/>
                <a:gd name="connsiteX16-681" fmla="*/ 18042 w 2325177"/>
                <a:gd name="connsiteY16-682" fmla="*/ 649074 h 1338088"/>
                <a:gd name="connsiteX17-683" fmla="*/ 31215 w 2325177"/>
                <a:gd name="connsiteY17-684" fmla="*/ 497858 h 133808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Lst>
              <a:rect l="l" t="t" r="r" b="b"/>
              <a:pathLst>
                <a:path w="2325177" h="1338088">
                  <a:moveTo>
                    <a:pt x="31215" y="497858"/>
                  </a:moveTo>
                  <a:cubicBezTo>
                    <a:pt x="80222" y="479758"/>
                    <a:pt x="228898" y="501194"/>
                    <a:pt x="312083" y="540472"/>
                  </a:cubicBezTo>
                  <a:cubicBezTo>
                    <a:pt x="395268" y="579750"/>
                    <a:pt x="450196" y="656242"/>
                    <a:pt x="530324" y="733529"/>
                  </a:cubicBezTo>
                  <a:cubicBezTo>
                    <a:pt x="610452" y="810816"/>
                    <a:pt x="684679" y="1020662"/>
                    <a:pt x="792850" y="1004197"/>
                  </a:cubicBezTo>
                  <a:cubicBezTo>
                    <a:pt x="901021" y="987732"/>
                    <a:pt x="998669" y="771730"/>
                    <a:pt x="1179349" y="634740"/>
                  </a:cubicBezTo>
                  <a:cubicBezTo>
                    <a:pt x="1360029" y="497750"/>
                    <a:pt x="1699653" y="288036"/>
                    <a:pt x="1876933" y="182254"/>
                  </a:cubicBezTo>
                  <a:cubicBezTo>
                    <a:pt x="2054213" y="76472"/>
                    <a:pt x="2171382" y="-2212"/>
                    <a:pt x="2243030" y="48"/>
                  </a:cubicBezTo>
                  <a:cubicBezTo>
                    <a:pt x="2314678" y="2308"/>
                    <a:pt x="2348983" y="137165"/>
                    <a:pt x="2306820" y="195813"/>
                  </a:cubicBezTo>
                  <a:cubicBezTo>
                    <a:pt x="2264657" y="254461"/>
                    <a:pt x="2121405" y="274068"/>
                    <a:pt x="1990054" y="351936"/>
                  </a:cubicBezTo>
                  <a:cubicBezTo>
                    <a:pt x="1858703" y="429804"/>
                    <a:pt x="1653831" y="562468"/>
                    <a:pt x="1518714" y="663021"/>
                  </a:cubicBezTo>
                  <a:cubicBezTo>
                    <a:pt x="1383597" y="763574"/>
                    <a:pt x="1276695" y="851622"/>
                    <a:pt x="1179349" y="955252"/>
                  </a:cubicBezTo>
                  <a:cubicBezTo>
                    <a:pt x="1082003" y="1058882"/>
                    <a:pt x="1011451" y="1222345"/>
                    <a:pt x="934638" y="1284803"/>
                  </a:cubicBezTo>
                  <a:cubicBezTo>
                    <a:pt x="857825" y="1347261"/>
                    <a:pt x="789045" y="1343303"/>
                    <a:pt x="718472" y="1330002"/>
                  </a:cubicBezTo>
                  <a:cubicBezTo>
                    <a:pt x="647899" y="1316701"/>
                    <a:pt x="553845" y="1166903"/>
                    <a:pt x="481766" y="1087227"/>
                  </a:cubicBezTo>
                  <a:cubicBezTo>
                    <a:pt x="409687" y="1007551"/>
                    <a:pt x="344563" y="914725"/>
                    <a:pt x="286000" y="851944"/>
                  </a:cubicBezTo>
                  <a:cubicBezTo>
                    <a:pt x="227437" y="789163"/>
                    <a:pt x="197949" y="743536"/>
                    <a:pt x="130390" y="710542"/>
                  </a:cubicBezTo>
                  <a:cubicBezTo>
                    <a:pt x="62831" y="677548"/>
                    <a:pt x="34571" y="684521"/>
                    <a:pt x="18042" y="649074"/>
                  </a:cubicBezTo>
                  <a:cubicBezTo>
                    <a:pt x="1513" y="613627"/>
                    <a:pt x="-17792" y="515958"/>
                    <a:pt x="31215" y="497858"/>
                  </a:cubicBezTo>
                  <a:close/>
                </a:path>
              </a:pathLst>
            </a:custGeom>
            <a:solidFill>
              <a:srgbClr val="FFCCCC"/>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200" b="1" dirty="0">
                <a:ln w="38100">
                  <a:solidFill>
                    <a:schemeClr val="tx1"/>
                  </a:solidFill>
                </a:ln>
                <a:latin typeface="汉仪综艺体简" panose="02010600000101010101" charset="-122"/>
                <a:ea typeface="汉仪综艺体简" panose="02010600000101010101" charset="-122"/>
              </a:endParaRPr>
            </a:p>
          </p:txBody>
        </p:sp>
        <p:sp>
          <p:nvSpPr>
            <p:cNvPr id="202" name="任意多边形: 形状 201"/>
            <p:cNvSpPr/>
            <p:nvPr/>
          </p:nvSpPr>
          <p:spPr>
            <a:xfrm>
              <a:off x="5045" y="907"/>
              <a:ext cx="1255" cy="815"/>
            </a:xfrm>
            <a:custGeom>
              <a:avLst/>
              <a:gdLst>
                <a:gd name="connsiteX0" fmla="*/ 48871 w 2392892"/>
                <a:gd name="connsiteY0" fmla="*/ 424950 h 1321489"/>
                <a:gd name="connsiteX1" fmla="*/ 378809 w 2392892"/>
                <a:gd name="connsiteY1" fmla="*/ 462657 h 1321489"/>
                <a:gd name="connsiteX2" fmla="*/ 680467 w 2392892"/>
                <a:gd name="connsiteY2" fmla="*/ 660620 h 1321489"/>
                <a:gd name="connsiteX3" fmla="*/ 859576 w 2392892"/>
                <a:gd name="connsiteY3" fmla="*/ 999985 h 1321489"/>
                <a:gd name="connsiteX4" fmla="*/ 1246075 w 2392892"/>
                <a:gd name="connsiteY4" fmla="*/ 556925 h 1321489"/>
                <a:gd name="connsiteX5" fmla="*/ 1943659 w 2392892"/>
                <a:gd name="connsiteY5" fmla="*/ 104439 h 1321489"/>
                <a:gd name="connsiteX6" fmla="*/ 2349011 w 2392892"/>
                <a:gd name="connsiteY6" fmla="*/ 744 h 1321489"/>
                <a:gd name="connsiteX7" fmla="*/ 2349011 w 2392892"/>
                <a:gd name="connsiteY7" fmla="*/ 132719 h 1321489"/>
                <a:gd name="connsiteX8" fmla="*/ 2056780 w 2392892"/>
                <a:gd name="connsiteY8" fmla="*/ 274121 h 1321489"/>
                <a:gd name="connsiteX9" fmla="*/ 1585440 w 2392892"/>
                <a:gd name="connsiteY9" fmla="*/ 585206 h 1321489"/>
                <a:gd name="connsiteX10" fmla="*/ 1246075 w 2392892"/>
                <a:gd name="connsiteY10" fmla="*/ 877437 h 1321489"/>
                <a:gd name="connsiteX11" fmla="*/ 991551 w 2392892"/>
                <a:gd name="connsiteY11" fmla="*/ 1216802 h 1321489"/>
                <a:gd name="connsiteX12" fmla="*/ 878430 w 2392892"/>
                <a:gd name="connsiteY12" fmla="*/ 1311070 h 1321489"/>
                <a:gd name="connsiteX13" fmla="*/ 548492 w 2392892"/>
                <a:gd name="connsiteY13" fmla="*/ 1009412 h 1321489"/>
                <a:gd name="connsiteX14" fmla="*/ 416516 w 2392892"/>
                <a:gd name="connsiteY14" fmla="*/ 764315 h 1321489"/>
                <a:gd name="connsiteX15" fmla="*/ 143139 w 2392892"/>
                <a:gd name="connsiteY15" fmla="*/ 622913 h 1321489"/>
                <a:gd name="connsiteX16" fmla="*/ 11164 w 2392892"/>
                <a:gd name="connsiteY16" fmla="*/ 566352 h 1321489"/>
                <a:gd name="connsiteX17" fmla="*/ 48871 w 2392892"/>
                <a:gd name="connsiteY17" fmla="*/ 424950 h 1321489"/>
                <a:gd name="connsiteX0-1" fmla="*/ 48871 w 2392892"/>
                <a:gd name="connsiteY0-2" fmla="*/ 424950 h 1299842"/>
                <a:gd name="connsiteX1-3" fmla="*/ 378809 w 2392892"/>
                <a:gd name="connsiteY1-4" fmla="*/ 462657 h 1299842"/>
                <a:gd name="connsiteX2-5" fmla="*/ 680467 w 2392892"/>
                <a:gd name="connsiteY2-6" fmla="*/ 660620 h 1299842"/>
                <a:gd name="connsiteX3-7" fmla="*/ 859576 w 2392892"/>
                <a:gd name="connsiteY3-8" fmla="*/ 999985 h 1299842"/>
                <a:gd name="connsiteX4-9" fmla="*/ 1246075 w 2392892"/>
                <a:gd name="connsiteY4-10" fmla="*/ 556925 h 1299842"/>
                <a:gd name="connsiteX5-11" fmla="*/ 1943659 w 2392892"/>
                <a:gd name="connsiteY5-12" fmla="*/ 104439 h 1299842"/>
                <a:gd name="connsiteX6-13" fmla="*/ 2349011 w 2392892"/>
                <a:gd name="connsiteY6-14" fmla="*/ 744 h 1299842"/>
                <a:gd name="connsiteX7-15" fmla="*/ 2349011 w 2392892"/>
                <a:gd name="connsiteY7-16" fmla="*/ 132719 h 1299842"/>
                <a:gd name="connsiteX8-17" fmla="*/ 2056780 w 2392892"/>
                <a:gd name="connsiteY8-18" fmla="*/ 274121 h 1299842"/>
                <a:gd name="connsiteX9-19" fmla="*/ 1585440 w 2392892"/>
                <a:gd name="connsiteY9-20" fmla="*/ 585206 h 1299842"/>
                <a:gd name="connsiteX10-21" fmla="*/ 1246075 w 2392892"/>
                <a:gd name="connsiteY10-22" fmla="*/ 877437 h 1299842"/>
                <a:gd name="connsiteX11-23" fmla="*/ 991551 w 2392892"/>
                <a:gd name="connsiteY11-24" fmla="*/ 1216802 h 1299842"/>
                <a:gd name="connsiteX12-25" fmla="*/ 790105 w 2392892"/>
                <a:gd name="connsiteY12-26" fmla="*/ 1286535 h 1299842"/>
                <a:gd name="connsiteX13-27" fmla="*/ 548492 w 2392892"/>
                <a:gd name="connsiteY13-28" fmla="*/ 1009412 h 1299842"/>
                <a:gd name="connsiteX14-29" fmla="*/ 416516 w 2392892"/>
                <a:gd name="connsiteY14-30" fmla="*/ 764315 h 1299842"/>
                <a:gd name="connsiteX15-31" fmla="*/ 143139 w 2392892"/>
                <a:gd name="connsiteY15-32" fmla="*/ 622913 h 1299842"/>
                <a:gd name="connsiteX16-33" fmla="*/ 11164 w 2392892"/>
                <a:gd name="connsiteY16-34" fmla="*/ 566352 h 1299842"/>
                <a:gd name="connsiteX17-35" fmla="*/ 48871 w 2392892"/>
                <a:gd name="connsiteY17-36" fmla="*/ 424950 h 1299842"/>
                <a:gd name="connsiteX0-37" fmla="*/ 48871 w 2392892"/>
                <a:gd name="connsiteY0-38" fmla="*/ 424950 h 1299842"/>
                <a:gd name="connsiteX1-39" fmla="*/ 378809 w 2392892"/>
                <a:gd name="connsiteY1-40" fmla="*/ 462657 h 1299842"/>
                <a:gd name="connsiteX2-41" fmla="*/ 680467 w 2392892"/>
                <a:gd name="connsiteY2-42" fmla="*/ 660620 h 1299842"/>
                <a:gd name="connsiteX3-43" fmla="*/ 859576 w 2392892"/>
                <a:gd name="connsiteY3-44" fmla="*/ 999985 h 1299842"/>
                <a:gd name="connsiteX4-45" fmla="*/ 1246075 w 2392892"/>
                <a:gd name="connsiteY4-46" fmla="*/ 556925 h 1299842"/>
                <a:gd name="connsiteX5-47" fmla="*/ 1943659 w 2392892"/>
                <a:gd name="connsiteY5-48" fmla="*/ 104439 h 1299842"/>
                <a:gd name="connsiteX6-49" fmla="*/ 2349011 w 2392892"/>
                <a:gd name="connsiteY6-50" fmla="*/ 744 h 1299842"/>
                <a:gd name="connsiteX7-51" fmla="*/ 2349011 w 2392892"/>
                <a:gd name="connsiteY7-52" fmla="*/ 132719 h 1299842"/>
                <a:gd name="connsiteX8-53" fmla="*/ 2056780 w 2392892"/>
                <a:gd name="connsiteY8-54" fmla="*/ 274121 h 1299842"/>
                <a:gd name="connsiteX9-55" fmla="*/ 1585440 w 2392892"/>
                <a:gd name="connsiteY9-56" fmla="*/ 585206 h 1299842"/>
                <a:gd name="connsiteX10-57" fmla="*/ 1246075 w 2392892"/>
                <a:gd name="connsiteY10-58" fmla="*/ 877437 h 1299842"/>
                <a:gd name="connsiteX11-59" fmla="*/ 1025899 w 2392892"/>
                <a:gd name="connsiteY11-60" fmla="*/ 1216802 h 1299842"/>
                <a:gd name="connsiteX12-61" fmla="*/ 790105 w 2392892"/>
                <a:gd name="connsiteY12-62" fmla="*/ 1286535 h 1299842"/>
                <a:gd name="connsiteX13-63" fmla="*/ 548492 w 2392892"/>
                <a:gd name="connsiteY13-64" fmla="*/ 1009412 h 1299842"/>
                <a:gd name="connsiteX14-65" fmla="*/ 416516 w 2392892"/>
                <a:gd name="connsiteY14-66" fmla="*/ 764315 h 1299842"/>
                <a:gd name="connsiteX15-67" fmla="*/ 143139 w 2392892"/>
                <a:gd name="connsiteY15-68" fmla="*/ 622913 h 1299842"/>
                <a:gd name="connsiteX16-69" fmla="*/ 11164 w 2392892"/>
                <a:gd name="connsiteY16-70" fmla="*/ 566352 h 1299842"/>
                <a:gd name="connsiteX17-71" fmla="*/ 48871 w 2392892"/>
                <a:gd name="connsiteY17-72" fmla="*/ 424950 h 1299842"/>
                <a:gd name="connsiteX0-73" fmla="*/ 48871 w 2392892"/>
                <a:gd name="connsiteY0-74" fmla="*/ 424950 h 1302387"/>
                <a:gd name="connsiteX1-75" fmla="*/ 378809 w 2392892"/>
                <a:gd name="connsiteY1-76" fmla="*/ 462657 h 1302387"/>
                <a:gd name="connsiteX2-77" fmla="*/ 680467 w 2392892"/>
                <a:gd name="connsiteY2-78" fmla="*/ 660620 h 1302387"/>
                <a:gd name="connsiteX3-79" fmla="*/ 859576 w 2392892"/>
                <a:gd name="connsiteY3-80" fmla="*/ 999985 h 1302387"/>
                <a:gd name="connsiteX4-81" fmla="*/ 1246075 w 2392892"/>
                <a:gd name="connsiteY4-82" fmla="*/ 556925 h 1302387"/>
                <a:gd name="connsiteX5-83" fmla="*/ 1943659 w 2392892"/>
                <a:gd name="connsiteY5-84" fmla="*/ 104439 h 1302387"/>
                <a:gd name="connsiteX6-85" fmla="*/ 2349011 w 2392892"/>
                <a:gd name="connsiteY6-86" fmla="*/ 744 h 1302387"/>
                <a:gd name="connsiteX7-87" fmla="*/ 2349011 w 2392892"/>
                <a:gd name="connsiteY7-88" fmla="*/ 132719 h 1302387"/>
                <a:gd name="connsiteX8-89" fmla="*/ 2056780 w 2392892"/>
                <a:gd name="connsiteY8-90" fmla="*/ 274121 h 1302387"/>
                <a:gd name="connsiteX9-91" fmla="*/ 1585440 w 2392892"/>
                <a:gd name="connsiteY9-92" fmla="*/ 585206 h 1302387"/>
                <a:gd name="connsiteX10-93" fmla="*/ 1246075 w 2392892"/>
                <a:gd name="connsiteY10-94" fmla="*/ 877437 h 1302387"/>
                <a:gd name="connsiteX11-95" fmla="*/ 1025899 w 2392892"/>
                <a:gd name="connsiteY11-96" fmla="*/ 1216802 h 1302387"/>
                <a:gd name="connsiteX12-97" fmla="*/ 790105 w 2392892"/>
                <a:gd name="connsiteY12-98" fmla="*/ 1286535 h 1302387"/>
                <a:gd name="connsiteX13-99" fmla="*/ 548492 w 2392892"/>
                <a:gd name="connsiteY13-100" fmla="*/ 1009412 h 1302387"/>
                <a:gd name="connsiteX14-101" fmla="*/ 416516 w 2392892"/>
                <a:gd name="connsiteY14-102" fmla="*/ 764315 h 1302387"/>
                <a:gd name="connsiteX15-103" fmla="*/ 143139 w 2392892"/>
                <a:gd name="connsiteY15-104" fmla="*/ 622913 h 1302387"/>
                <a:gd name="connsiteX16-105" fmla="*/ 11164 w 2392892"/>
                <a:gd name="connsiteY16-106" fmla="*/ 566352 h 1302387"/>
                <a:gd name="connsiteX17-107" fmla="*/ 48871 w 2392892"/>
                <a:gd name="connsiteY17-108" fmla="*/ 424950 h 1302387"/>
                <a:gd name="connsiteX0-109" fmla="*/ 48871 w 2392892"/>
                <a:gd name="connsiteY0-110" fmla="*/ 424950 h 1302387"/>
                <a:gd name="connsiteX1-111" fmla="*/ 378809 w 2392892"/>
                <a:gd name="connsiteY1-112" fmla="*/ 462657 h 1302387"/>
                <a:gd name="connsiteX2-113" fmla="*/ 680467 w 2392892"/>
                <a:gd name="connsiteY2-114" fmla="*/ 660620 h 1302387"/>
                <a:gd name="connsiteX3-115" fmla="*/ 859576 w 2392892"/>
                <a:gd name="connsiteY3-116" fmla="*/ 999985 h 1302387"/>
                <a:gd name="connsiteX4-117" fmla="*/ 1246075 w 2392892"/>
                <a:gd name="connsiteY4-118" fmla="*/ 556925 h 1302387"/>
                <a:gd name="connsiteX5-119" fmla="*/ 1943659 w 2392892"/>
                <a:gd name="connsiteY5-120" fmla="*/ 104439 h 1302387"/>
                <a:gd name="connsiteX6-121" fmla="*/ 2349011 w 2392892"/>
                <a:gd name="connsiteY6-122" fmla="*/ 744 h 1302387"/>
                <a:gd name="connsiteX7-123" fmla="*/ 2349011 w 2392892"/>
                <a:gd name="connsiteY7-124" fmla="*/ 132719 h 1302387"/>
                <a:gd name="connsiteX8-125" fmla="*/ 2056780 w 2392892"/>
                <a:gd name="connsiteY8-126" fmla="*/ 274121 h 1302387"/>
                <a:gd name="connsiteX9-127" fmla="*/ 1585440 w 2392892"/>
                <a:gd name="connsiteY9-128" fmla="*/ 585206 h 1302387"/>
                <a:gd name="connsiteX10-129" fmla="*/ 1246075 w 2392892"/>
                <a:gd name="connsiteY10-130" fmla="*/ 877437 h 1302387"/>
                <a:gd name="connsiteX11-131" fmla="*/ 1025899 w 2392892"/>
                <a:gd name="connsiteY11-132" fmla="*/ 1216802 h 1302387"/>
                <a:gd name="connsiteX12-133" fmla="*/ 790105 w 2392892"/>
                <a:gd name="connsiteY12-134" fmla="*/ 1286535 h 1302387"/>
                <a:gd name="connsiteX13-135" fmla="*/ 548492 w 2392892"/>
                <a:gd name="connsiteY13-136" fmla="*/ 1009412 h 1302387"/>
                <a:gd name="connsiteX14-137" fmla="*/ 416516 w 2392892"/>
                <a:gd name="connsiteY14-138" fmla="*/ 764315 h 1302387"/>
                <a:gd name="connsiteX15-139" fmla="*/ 143139 w 2392892"/>
                <a:gd name="connsiteY15-140" fmla="*/ 622913 h 1302387"/>
                <a:gd name="connsiteX16-141" fmla="*/ 11164 w 2392892"/>
                <a:gd name="connsiteY16-142" fmla="*/ 566352 h 1302387"/>
                <a:gd name="connsiteX17-143" fmla="*/ 48871 w 2392892"/>
                <a:gd name="connsiteY17-144" fmla="*/ 424950 h 1302387"/>
                <a:gd name="connsiteX0-145" fmla="*/ 48871 w 2392892"/>
                <a:gd name="connsiteY0-146" fmla="*/ 424950 h 1302387"/>
                <a:gd name="connsiteX1-147" fmla="*/ 378809 w 2392892"/>
                <a:gd name="connsiteY1-148" fmla="*/ 462657 h 1302387"/>
                <a:gd name="connsiteX2-149" fmla="*/ 636305 w 2392892"/>
                <a:gd name="connsiteY2-150" fmla="*/ 690062 h 1302387"/>
                <a:gd name="connsiteX3-151" fmla="*/ 859576 w 2392892"/>
                <a:gd name="connsiteY3-152" fmla="*/ 999985 h 1302387"/>
                <a:gd name="connsiteX4-153" fmla="*/ 1246075 w 2392892"/>
                <a:gd name="connsiteY4-154" fmla="*/ 556925 h 1302387"/>
                <a:gd name="connsiteX5-155" fmla="*/ 1943659 w 2392892"/>
                <a:gd name="connsiteY5-156" fmla="*/ 104439 h 1302387"/>
                <a:gd name="connsiteX6-157" fmla="*/ 2349011 w 2392892"/>
                <a:gd name="connsiteY6-158" fmla="*/ 744 h 1302387"/>
                <a:gd name="connsiteX7-159" fmla="*/ 2349011 w 2392892"/>
                <a:gd name="connsiteY7-160" fmla="*/ 132719 h 1302387"/>
                <a:gd name="connsiteX8-161" fmla="*/ 2056780 w 2392892"/>
                <a:gd name="connsiteY8-162" fmla="*/ 274121 h 1302387"/>
                <a:gd name="connsiteX9-163" fmla="*/ 1585440 w 2392892"/>
                <a:gd name="connsiteY9-164" fmla="*/ 585206 h 1302387"/>
                <a:gd name="connsiteX10-165" fmla="*/ 1246075 w 2392892"/>
                <a:gd name="connsiteY10-166" fmla="*/ 877437 h 1302387"/>
                <a:gd name="connsiteX11-167" fmla="*/ 1025899 w 2392892"/>
                <a:gd name="connsiteY11-168" fmla="*/ 1216802 h 1302387"/>
                <a:gd name="connsiteX12-169" fmla="*/ 790105 w 2392892"/>
                <a:gd name="connsiteY12-170" fmla="*/ 1286535 h 1302387"/>
                <a:gd name="connsiteX13-171" fmla="*/ 548492 w 2392892"/>
                <a:gd name="connsiteY13-172" fmla="*/ 1009412 h 1302387"/>
                <a:gd name="connsiteX14-173" fmla="*/ 416516 w 2392892"/>
                <a:gd name="connsiteY14-174" fmla="*/ 764315 h 1302387"/>
                <a:gd name="connsiteX15-175" fmla="*/ 143139 w 2392892"/>
                <a:gd name="connsiteY15-176" fmla="*/ 622913 h 1302387"/>
                <a:gd name="connsiteX16-177" fmla="*/ 11164 w 2392892"/>
                <a:gd name="connsiteY16-178" fmla="*/ 566352 h 1302387"/>
                <a:gd name="connsiteX17-179" fmla="*/ 48871 w 2392892"/>
                <a:gd name="connsiteY17-180" fmla="*/ 424950 h 1302387"/>
                <a:gd name="connsiteX0-181" fmla="*/ 87837 w 2382788"/>
                <a:gd name="connsiteY0-182" fmla="*/ 420043 h 1302387"/>
                <a:gd name="connsiteX1-183" fmla="*/ 368705 w 2382788"/>
                <a:gd name="connsiteY1-184" fmla="*/ 462657 h 1302387"/>
                <a:gd name="connsiteX2-185" fmla="*/ 626201 w 2382788"/>
                <a:gd name="connsiteY2-186" fmla="*/ 690062 h 1302387"/>
                <a:gd name="connsiteX3-187" fmla="*/ 849472 w 2382788"/>
                <a:gd name="connsiteY3-188" fmla="*/ 999985 h 1302387"/>
                <a:gd name="connsiteX4-189" fmla="*/ 1235971 w 2382788"/>
                <a:gd name="connsiteY4-190" fmla="*/ 556925 h 1302387"/>
                <a:gd name="connsiteX5-191" fmla="*/ 1933555 w 2382788"/>
                <a:gd name="connsiteY5-192" fmla="*/ 104439 h 1302387"/>
                <a:gd name="connsiteX6-193" fmla="*/ 2338907 w 2382788"/>
                <a:gd name="connsiteY6-194" fmla="*/ 744 h 1302387"/>
                <a:gd name="connsiteX7-195" fmla="*/ 2338907 w 2382788"/>
                <a:gd name="connsiteY7-196" fmla="*/ 132719 h 1302387"/>
                <a:gd name="connsiteX8-197" fmla="*/ 2046676 w 2382788"/>
                <a:gd name="connsiteY8-198" fmla="*/ 274121 h 1302387"/>
                <a:gd name="connsiteX9-199" fmla="*/ 1575336 w 2382788"/>
                <a:gd name="connsiteY9-200" fmla="*/ 585206 h 1302387"/>
                <a:gd name="connsiteX10-201" fmla="*/ 1235971 w 2382788"/>
                <a:gd name="connsiteY10-202" fmla="*/ 877437 h 1302387"/>
                <a:gd name="connsiteX11-203" fmla="*/ 1015795 w 2382788"/>
                <a:gd name="connsiteY11-204" fmla="*/ 1216802 h 1302387"/>
                <a:gd name="connsiteX12-205" fmla="*/ 780001 w 2382788"/>
                <a:gd name="connsiteY12-206" fmla="*/ 1286535 h 1302387"/>
                <a:gd name="connsiteX13-207" fmla="*/ 538388 w 2382788"/>
                <a:gd name="connsiteY13-208" fmla="*/ 1009412 h 1302387"/>
                <a:gd name="connsiteX14-209" fmla="*/ 406412 w 2382788"/>
                <a:gd name="connsiteY14-210" fmla="*/ 764315 h 1302387"/>
                <a:gd name="connsiteX15-211" fmla="*/ 133035 w 2382788"/>
                <a:gd name="connsiteY15-212" fmla="*/ 622913 h 1302387"/>
                <a:gd name="connsiteX16-213" fmla="*/ 1060 w 2382788"/>
                <a:gd name="connsiteY16-214" fmla="*/ 566352 h 1302387"/>
                <a:gd name="connsiteX17-215" fmla="*/ 87837 w 2382788"/>
                <a:gd name="connsiteY17-216" fmla="*/ 420043 h 1302387"/>
                <a:gd name="connsiteX0-217" fmla="*/ 50990 w 2345941"/>
                <a:gd name="connsiteY0-218" fmla="*/ 420043 h 1302387"/>
                <a:gd name="connsiteX1-219" fmla="*/ 331858 w 2345941"/>
                <a:gd name="connsiteY1-220" fmla="*/ 462657 h 1302387"/>
                <a:gd name="connsiteX2-221" fmla="*/ 589354 w 2345941"/>
                <a:gd name="connsiteY2-222" fmla="*/ 690062 h 1302387"/>
                <a:gd name="connsiteX3-223" fmla="*/ 812625 w 2345941"/>
                <a:gd name="connsiteY3-224" fmla="*/ 999985 h 1302387"/>
                <a:gd name="connsiteX4-225" fmla="*/ 1199124 w 2345941"/>
                <a:gd name="connsiteY4-226" fmla="*/ 556925 h 1302387"/>
                <a:gd name="connsiteX5-227" fmla="*/ 1896708 w 2345941"/>
                <a:gd name="connsiteY5-228" fmla="*/ 104439 h 1302387"/>
                <a:gd name="connsiteX6-229" fmla="*/ 2302060 w 2345941"/>
                <a:gd name="connsiteY6-230" fmla="*/ 744 h 1302387"/>
                <a:gd name="connsiteX7-231" fmla="*/ 2302060 w 2345941"/>
                <a:gd name="connsiteY7-232" fmla="*/ 132719 h 1302387"/>
                <a:gd name="connsiteX8-233" fmla="*/ 2009829 w 2345941"/>
                <a:gd name="connsiteY8-234" fmla="*/ 274121 h 1302387"/>
                <a:gd name="connsiteX9-235" fmla="*/ 1538489 w 2345941"/>
                <a:gd name="connsiteY9-236" fmla="*/ 585206 h 1302387"/>
                <a:gd name="connsiteX10-237" fmla="*/ 1199124 w 2345941"/>
                <a:gd name="connsiteY10-238" fmla="*/ 877437 h 1302387"/>
                <a:gd name="connsiteX11-239" fmla="*/ 978948 w 2345941"/>
                <a:gd name="connsiteY11-240" fmla="*/ 1216802 h 1302387"/>
                <a:gd name="connsiteX12-241" fmla="*/ 743154 w 2345941"/>
                <a:gd name="connsiteY12-242" fmla="*/ 1286535 h 1302387"/>
                <a:gd name="connsiteX13-243" fmla="*/ 501541 w 2345941"/>
                <a:gd name="connsiteY13-244" fmla="*/ 1009412 h 1302387"/>
                <a:gd name="connsiteX14-245" fmla="*/ 369565 w 2345941"/>
                <a:gd name="connsiteY14-246" fmla="*/ 764315 h 1302387"/>
                <a:gd name="connsiteX15-247" fmla="*/ 96188 w 2345941"/>
                <a:gd name="connsiteY15-248" fmla="*/ 622913 h 1302387"/>
                <a:gd name="connsiteX16-249" fmla="*/ 3468 w 2345941"/>
                <a:gd name="connsiteY16-250" fmla="*/ 576166 h 1302387"/>
                <a:gd name="connsiteX17-251" fmla="*/ 50990 w 2345941"/>
                <a:gd name="connsiteY17-252" fmla="*/ 420043 h 1302387"/>
                <a:gd name="connsiteX0-253" fmla="*/ 50990 w 2345941"/>
                <a:gd name="connsiteY0-254" fmla="*/ 420043 h 1302387"/>
                <a:gd name="connsiteX1-255" fmla="*/ 331858 w 2345941"/>
                <a:gd name="connsiteY1-256" fmla="*/ 462657 h 1302387"/>
                <a:gd name="connsiteX2-257" fmla="*/ 589354 w 2345941"/>
                <a:gd name="connsiteY2-258" fmla="*/ 690062 h 1302387"/>
                <a:gd name="connsiteX3-259" fmla="*/ 812625 w 2345941"/>
                <a:gd name="connsiteY3-260" fmla="*/ 999985 h 1302387"/>
                <a:gd name="connsiteX4-261" fmla="*/ 1199124 w 2345941"/>
                <a:gd name="connsiteY4-262" fmla="*/ 556925 h 1302387"/>
                <a:gd name="connsiteX5-263" fmla="*/ 1896708 w 2345941"/>
                <a:gd name="connsiteY5-264" fmla="*/ 104439 h 1302387"/>
                <a:gd name="connsiteX6-265" fmla="*/ 2302060 w 2345941"/>
                <a:gd name="connsiteY6-266" fmla="*/ 744 h 1302387"/>
                <a:gd name="connsiteX7-267" fmla="*/ 2302060 w 2345941"/>
                <a:gd name="connsiteY7-268" fmla="*/ 132719 h 1302387"/>
                <a:gd name="connsiteX8-269" fmla="*/ 2009829 w 2345941"/>
                <a:gd name="connsiteY8-270" fmla="*/ 274121 h 1302387"/>
                <a:gd name="connsiteX9-271" fmla="*/ 1538489 w 2345941"/>
                <a:gd name="connsiteY9-272" fmla="*/ 585206 h 1302387"/>
                <a:gd name="connsiteX10-273" fmla="*/ 1199124 w 2345941"/>
                <a:gd name="connsiteY10-274" fmla="*/ 877437 h 1302387"/>
                <a:gd name="connsiteX11-275" fmla="*/ 978948 w 2345941"/>
                <a:gd name="connsiteY11-276" fmla="*/ 1216802 h 1302387"/>
                <a:gd name="connsiteX12-277" fmla="*/ 743154 w 2345941"/>
                <a:gd name="connsiteY12-278" fmla="*/ 1286535 h 1302387"/>
                <a:gd name="connsiteX13-279" fmla="*/ 501541 w 2345941"/>
                <a:gd name="connsiteY13-280" fmla="*/ 1009412 h 1302387"/>
                <a:gd name="connsiteX14-281" fmla="*/ 340123 w 2345941"/>
                <a:gd name="connsiteY14-282" fmla="*/ 764315 h 1302387"/>
                <a:gd name="connsiteX15-283" fmla="*/ 96188 w 2345941"/>
                <a:gd name="connsiteY15-284" fmla="*/ 622913 h 1302387"/>
                <a:gd name="connsiteX16-285" fmla="*/ 3468 w 2345941"/>
                <a:gd name="connsiteY16-286" fmla="*/ 576166 h 1302387"/>
                <a:gd name="connsiteX17-287" fmla="*/ 50990 w 2345941"/>
                <a:gd name="connsiteY17-288" fmla="*/ 420043 h 1302387"/>
                <a:gd name="connsiteX0-289" fmla="*/ 50990 w 2345941"/>
                <a:gd name="connsiteY0-290" fmla="*/ 420043 h 1302387"/>
                <a:gd name="connsiteX1-291" fmla="*/ 331858 w 2345941"/>
                <a:gd name="connsiteY1-292" fmla="*/ 462657 h 1302387"/>
                <a:gd name="connsiteX2-293" fmla="*/ 589354 w 2345941"/>
                <a:gd name="connsiteY2-294" fmla="*/ 690062 h 1302387"/>
                <a:gd name="connsiteX3-295" fmla="*/ 797904 w 2345941"/>
                <a:gd name="connsiteY3-296" fmla="*/ 955823 h 1302387"/>
                <a:gd name="connsiteX4-297" fmla="*/ 1199124 w 2345941"/>
                <a:gd name="connsiteY4-298" fmla="*/ 556925 h 1302387"/>
                <a:gd name="connsiteX5-299" fmla="*/ 1896708 w 2345941"/>
                <a:gd name="connsiteY5-300" fmla="*/ 104439 h 1302387"/>
                <a:gd name="connsiteX6-301" fmla="*/ 2302060 w 2345941"/>
                <a:gd name="connsiteY6-302" fmla="*/ 744 h 1302387"/>
                <a:gd name="connsiteX7-303" fmla="*/ 2302060 w 2345941"/>
                <a:gd name="connsiteY7-304" fmla="*/ 132719 h 1302387"/>
                <a:gd name="connsiteX8-305" fmla="*/ 2009829 w 2345941"/>
                <a:gd name="connsiteY8-306" fmla="*/ 274121 h 1302387"/>
                <a:gd name="connsiteX9-307" fmla="*/ 1538489 w 2345941"/>
                <a:gd name="connsiteY9-308" fmla="*/ 585206 h 1302387"/>
                <a:gd name="connsiteX10-309" fmla="*/ 1199124 w 2345941"/>
                <a:gd name="connsiteY10-310" fmla="*/ 877437 h 1302387"/>
                <a:gd name="connsiteX11-311" fmla="*/ 978948 w 2345941"/>
                <a:gd name="connsiteY11-312" fmla="*/ 1216802 h 1302387"/>
                <a:gd name="connsiteX12-313" fmla="*/ 743154 w 2345941"/>
                <a:gd name="connsiteY12-314" fmla="*/ 1286535 h 1302387"/>
                <a:gd name="connsiteX13-315" fmla="*/ 501541 w 2345941"/>
                <a:gd name="connsiteY13-316" fmla="*/ 1009412 h 1302387"/>
                <a:gd name="connsiteX14-317" fmla="*/ 340123 w 2345941"/>
                <a:gd name="connsiteY14-318" fmla="*/ 764315 h 1302387"/>
                <a:gd name="connsiteX15-319" fmla="*/ 96188 w 2345941"/>
                <a:gd name="connsiteY15-320" fmla="*/ 622913 h 1302387"/>
                <a:gd name="connsiteX16-321" fmla="*/ 3468 w 2345941"/>
                <a:gd name="connsiteY16-322" fmla="*/ 576166 h 1302387"/>
                <a:gd name="connsiteX17-323" fmla="*/ 50990 w 2345941"/>
                <a:gd name="connsiteY17-324" fmla="*/ 420043 h 1302387"/>
                <a:gd name="connsiteX0-325" fmla="*/ 50990 w 2345941"/>
                <a:gd name="connsiteY0-326" fmla="*/ 420043 h 1299719"/>
                <a:gd name="connsiteX1-327" fmla="*/ 331858 w 2345941"/>
                <a:gd name="connsiteY1-328" fmla="*/ 462657 h 1299719"/>
                <a:gd name="connsiteX2-329" fmla="*/ 589354 w 2345941"/>
                <a:gd name="connsiteY2-330" fmla="*/ 690062 h 1299719"/>
                <a:gd name="connsiteX3-331" fmla="*/ 797904 w 2345941"/>
                <a:gd name="connsiteY3-332" fmla="*/ 955823 h 1299719"/>
                <a:gd name="connsiteX4-333" fmla="*/ 1199124 w 2345941"/>
                <a:gd name="connsiteY4-334" fmla="*/ 556925 h 1299719"/>
                <a:gd name="connsiteX5-335" fmla="*/ 1896708 w 2345941"/>
                <a:gd name="connsiteY5-336" fmla="*/ 104439 h 1299719"/>
                <a:gd name="connsiteX6-337" fmla="*/ 2302060 w 2345941"/>
                <a:gd name="connsiteY6-338" fmla="*/ 744 h 1299719"/>
                <a:gd name="connsiteX7-339" fmla="*/ 2302060 w 2345941"/>
                <a:gd name="connsiteY7-340" fmla="*/ 132719 h 1299719"/>
                <a:gd name="connsiteX8-341" fmla="*/ 2009829 w 2345941"/>
                <a:gd name="connsiteY8-342" fmla="*/ 274121 h 1299719"/>
                <a:gd name="connsiteX9-343" fmla="*/ 1538489 w 2345941"/>
                <a:gd name="connsiteY9-344" fmla="*/ 585206 h 1299719"/>
                <a:gd name="connsiteX10-345" fmla="*/ 1199124 w 2345941"/>
                <a:gd name="connsiteY10-346" fmla="*/ 877437 h 1299719"/>
                <a:gd name="connsiteX11-347" fmla="*/ 954413 w 2345941"/>
                <a:gd name="connsiteY11-348" fmla="*/ 1206988 h 1299719"/>
                <a:gd name="connsiteX12-349" fmla="*/ 743154 w 2345941"/>
                <a:gd name="connsiteY12-350" fmla="*/ 1286535 h 1299719"/>
                <a:gd name="connsiteX13-351" fmla="*/ 501541 w 2345941"/>
                <a:gd name="connsiteY13-352" fmla="*/ 1009412 h 1299719"/>
                <a:gd name="connsiteX14-353" fmla="*/ 340123 w 2345941"/>
                <a:gd name="connsiteY14-354" fmla="*/ 764315 h 1299719"/>
                <a:gd name="connsiteX15-355" fmla="*/ 96188 w 2345941"/>
                <a:gd name="connsiteY15-356" fmla="*/ 622913 h 1299719"/>
                <a:gd name="connsiteX16-357" fmla="*/ 3468 w 2345941"/>
                <a:gd name="connsiteY16-358" fmla="*/ 576166 h 1299719"/>
                <a:gd name="connsiteX17-359" fmla="*/ 50990 w 2345941"/>
                <a:gd name="connsiteY17-360" fmla="*/ 420043 h 1299719"/>
                <a:gd name="connsiteX0-361" fmla="*/ 50990 w 2345941"/>
                <a:gd name="connsiteY0-362" fmla="*/ 420043 h 1268991"/>
                <a:gd name="connsiteX1-363" fmla="*/ 331858 w 2345941"/>
                <a:gd name="connsiteY1-364" fmla="*/ 462657 h 1268991"/>
                <a:gd name="connsiteX2-365" fmla="*/ 589354 w 2345941"/>
                <a:gd name="connsiteY2-366" fmla="*/ 690062 h 1268991"/>
                <a:gd name="connsiteX3-367" fmla="*/ 797904 w 2345941"/>
                <a:gd name="connsiteY3-368" fmla="*/ 955823 h 1268991"/>
                <a:gd name="connsiteX4-369" fmla="*/ 1199124 w 2345941"/>
                <a:gd name="connsiteY4-370" fmla="*/ 556925 h 1268991"/>
                <a:gd name="connsiteX5-371" fmla="*/ 1896708 w 2345941"/>
                <a:gd name="connsiteY5-372" fmla="*/ 104439 h 1268991"/>
                <a:gd name="connsiteX6-373" fmla="*/ 2302060 w 2345941"/>
                <a:gd name="connsiteY6-374" fmla="*/ 744 h 1268991"/>
                <a:gd name="connsiteX7-375" fmla="*/ 2302060 w 2345941"/>
                <a:gd name="connsiteY7-376" fmla="*/ 132719 h 1268991"/>
                <a:gd name="connsiteX8-377" fmla="*/ 2009829 w 2345941"/>
                <a:gd name="connsiteY8-378" fmla="*/ 274121 h 1268991"/>
                <a:gd name="connsiteX9-379" fmla="*/ 1538489 w 2345941"/>
                <a:gd name="connsiteY9-380" fmla="*/ 585206 h 1268991"/>
                <a:gd name="connsiteX10-381" fmla="*/ 1199124 w 2345941"/>
                <a:gd name="connsiteY10-382" fmla="*/ 877437 h 1268991"/>
                <a:gd name="connsiteX11-383" fmla="*/ 954413 w 2345941"/>
                <a:gd name="connsiteY11-384" fmla="*/ 1206988 h 1268991"/>
                <a:gd name="connsiteX12-385" fmla="*/ 738247 w 2345941"/>
                <a:gd name="connsiteY12-386" fmla="*/ 1252187 h 1268991"/>
                <a:gd name="connsiteX13-387" fmla="*/ 501541 w 2345941"/>
                <a:gd name="connsiteY13-388" fmla="*/ 1009412 h 1268991"/>
                <a:gd name="connsiteX14-389" fmla="*/ 340123 w 2345941"/>
                <a:gd name="connsiteY14-390" fmla="*/ 764315 h 1268991"/>
                <a:gd name="connsiteX15-391" fmla="*/ 96188 w 2345941"/>
                <a:gd name="connsiteY15-392" fmla="*/ 622913 h 1268991"/>
                <a:gd name="connsiteX16-393" fmla="*/ 3468 w 2345941"/>
                <a:gd name="connsiteY16-394" fmla="*/ 576166 h 1268991"/>
                <a:gd name="connsiteX17-395" fmla="*/ 50990 w 2345941"/>
                <a:gd name="connsiteY17-396" fmla="*/ 420043 h 1268991"/>
                <a:gd name="connsiteX0-397" fmla="*/ 50990 w 2345941"/>
                <a:gd name="connsiteY0-398" fmla="*/ 420043 h 1260273"/>
                <a:gd name="connsiteX1-399" fmla="*/ 331858 w 2345941"/>
                <a:gd name="connsiteY1-400" fmla="*/ 462657 h 1260273"/>
                <a:gd name="connsiteX2-401" fmla="*/ 589354 w 2345941"/>
                <a:gd name="connsiteY2-402" fmla="*/ 690062 h 1260273"/>
                <a:gd name="connsiteX3-403" fmla="*/ 797904 w 2345941"/>
                <a:gd name="connsiteY3-404" fmla="*/ 955823 h 1260273"/>
                <a:gd name="connsiteX4-405" fmla="*/ 1199124 w 2345941"/>
                <a:gd name="connsiteY4-406" fmla="*/ 556925 h 1260273"/>
                <a:gd name="connsiteX5-407" fmla="*/ 1896708 w 2345941"/>
                <a:gd name="connsiteY5-408" fmla="*/ 104439 h 1260273"/>
                <a:gd name="connsiteX6-409" fmla="*/ 2302060 w 2345941"/>
                <a:gd name="connsiteY6-410" fmla="*/ 744 h 1260273"/>
                <a:gd name="connsiteX7-411" fmla="*/ 2302060 w 2345941"/>
                <a:gd name="connsiteY7-412" fmla="*/ 132719 h 1260273"/>
                <a:gd name="connsiteX8-413" fmla="*/ 2009829 w 2345941"/>
                <a:gd name="connsiteY8-414" fmla="*/ 274121 h 1260273"/>
                <a:gd name="connsiteX9-415" fmla="*/ 1538489 w 2345941"/>
                <a:gd name="connsiteY9-416" fmla="*/ 585206 h 1260273"/>
                <a:gd name="connsiteX10-417" fmla="*/ 1199124 w 2345941"/>
                <a:gd name="connsiteY10-418" fmla="*/ 877437 h 1260273"/>
                <a:gd name="connsiteX11-419" fmla="*/ 954413 w 2345941"/>
                <a:gd name="connsiteY11-420" fmla="*/ 1206988 h 1260273"/>
                <a:gd name="connsiteX12-421" fmla="*/ 738247 w 2345941"/>
                <a:gd name="connsiteY12-422" fmla="*/ 1252187 h 1260273"/>
                <a:gd name="connsiteX13-423" fmla="*/ 501541 w 2345941"/>
                <a:gd name="connsiteY13-424" fmla="*/ 1009412 h 1260273"/>
                <a:gd name="connsiteX14-425" fmla="*/ 340123 w 2345941"/>
                <a:gd name="connsiteY14-426" fmla="*/ 764315 h 1260273"/>
                <a:gd name="connsiteX15-427" fmla="*/ 96188 w 2345941"/>
                <a:gd name="connsiteY15-428" fmla="*/ 622913 h 1260273"/>
                <a:gd name="connsiteX16-429" fmla="*/ 3468 w 2345941"/>
                <a:gd name="connsiteY16-430" fmla="*/ 576166 h 1260273"/>
                <a:gd name="connsiteX17-431" fmla="*/ 50990 w 2345941"/>
                <a:gd name="connsiteY17-432" fmla="*/ 420043 h 1260273"/>
                <a:gd name="connsiteX0-433" fmla="*/ 50990 w 2345941"/>
                <a:gd name="connsiteY0-434" fmla="*/ 420043 h 1260273"/>
                <a:gd name="connsiteX1-435" fmla="*/ 331858 w 2345941"/>
                <a:gd name="connsiteY1-436" fmla="*/ 462657 h 1260273"/>
                <a:gd name="connsiteX2-437" fmla="*/ 589354 w 2345941"/>
                <a:gd name="connsiteY2-438" fmla="*/ 690062 h 1260273"/>
                <a:gd name="connsiteX3-439" fmla="*/ 812625 w 2345941"/>
                <a:gd name="connsiteY3-440" fmla="*/ 926382 h 1260273"/>
                <a:gd name="connsiteX4-441" fmla="*/ 1199124 w 2345941"/>
                <a:gd name="connsiteY4-442" fmla="*/ 556925 h 1260273"/>
                <a:gd name="connsiteX5-443" fmla="*/ 1896708 w 2345941"/>
                <a:gd name="connsiteY5-444" fmla="*/ 104439 h 1260273"/>
                <a:gd name="connsiteX6-445" fmla="*/ 2302060 w 2345941"/>
                <a:gd name="connsiteY6-446" fmla="*/ 744 h 1260273"/>
                <a:gd name="connsiteX7-447" fmla="*/ 2302060 w 2345941"/>
                <a:gd name="connsiteY7-448" fmla="*/ 132719 h 1260273"/>
                <a:gd name="connsiteX8-449" fmla="*/ 2009829 w 2345941"/>
                <a:gd name="connsiteY8-450" fmla="*/ 274121 h 1260273"/>
                <a:gd name="connsiteX9-451" fmla="*/ 1538489 w 2345941"/>
                <a:gd name="connsiteY9-452" fmla="*/ 585206 h 1260273"/>
                <a:gd name="connsiteX10-453" fmla="*/ 1199124 w 2345941"/>
                <a:gd name="connsiteY10-454" fmla="*/ 877437 h 1260273"/>
                <a:gd name="connsiteX11-455" fmla="*/ 954413 w 2345941"/>
                <a:gd name="connsiteY11-456" fmla="*/ 1206988 h 1260273"/>
                <a:gd name="connsiteX12-457" fmla="*/ 738247 w 2345941"/>
                <a:gd name="connsiteY12-458" fmla="*/ 1252187 h 1260273"/>
                <a:gd name="connsiteX13-459" fmla="*/ 501541 w 2345941"/>
                <a:gd name="connsiteY13-460" fmla="*/ 1009412 h 1260273"/>
                <a:gd name="connsiteX14-461" fmla="*/ 340123 w 2345941"/>
                <a:gd name="connsiteY14-462" fmla="*/ 764315 h 1260273"/>
                <a:gd name="connsiteX15-463" fmla="*/ 96188 w 2345941"/>
                <a:gd name="connsiteY15-464" fmla="*/ 622913 h 1260273"/>
                <a:gd name="connsiteX16-465" fmla="*/ 3468 w 2345941"/>
                <a:gd name="connsiteY16-466" fmla="*/ 576166 h 1260273"/>
                <a:gd name="connsiteX17-467" fmla="*/ 50990 w 2345941"/>
                <a:gd name="connsiteY17-468" fmla="*/ 420043 h 1260273"/>
                <a:gd name="connsiteX0-469" fmla="*/ 50990 w 2345941"/>
                <a:gd name="connsiteY0-470" fmla="*/ 420043 h 1260273"/>
                <a:gd name="connsiteX1-471" fmla="*/ 331858 w 2345941"/>
                <a:gd name="connsiteY1-472" fmla="*/ 462657 h 1260273"/>
                <a:gd name="connsiteX2-473" fmla="*/ 550099 w 2345941"/>
                <a:gd name="connsiteY2-474" fmla="*/ 655714 h 1260273"/>
                <a:gd name="connsiteX3-475" fmla="*/ 812625 w 2345941"/>
                <a:gd name="connsiteY3-476" fmla="*/ 926382 h 1260273"/>
                <a:gd name="connsiteX4-477" fmla="*/ 1199124 w 2345941"/>
                <a:gd name="connsiteY4-478" fmla="*/ 556925 h 1260273"/>
                <a:gd name="connsiteX5-479" fmla="*/ 1896708 w 2345941"/>
                <a:gd name="connsiteY5-480" fmla="*/ 104439 h 1260273"/>
                <a:gd name="connsiteX6-481" fmla="*/ 2302060 w 2345941"/>
                <a:gd name="connsiteY6-482" fmla="*/ 744 h 1260273"/>
                <a:gd name="connsiteX7-483" fmla="*/ 2302060 w 2345941"/>
                <a:gd name="connsiteY7-484" fmla="*/ 132719 h 1260273"/>
                <a:gd name="connsiteX8-485" fmla="*/ 2009829 w 2345941"/>
                <a:gd name="connsiteY8-486" fmla="*/ 274121 h 1260273"/>
                <a:gd name="connsiteX9-487" fmla="*/ 1538489 w 2345941"/>
                <a:gd name="connsiteY9-488" fmla="*/ 585206 h 1260273"/>
                <a:gd name="connsiteX10-489" fmla="*/ 1199124 w 2345941"/>
                <a:gd name="connsiteY10-490" fmla="*/ 877437 h 1260273"/>
                <a:gd name="connsiteX11-491" fmla="*/ 954413 w 2345941"/>
                <a:gd name="connsiteY11-492" fmla="*/ 1206988 h 1260273"/>
                <a:gd name="connsiteX12-493" fmla="*/ 738247 w 2345941"/>
                <a:gd name="connsiteY12-494" fmla="*/ 1252187 h 1260273"/>
                <a:gd name="connsiteX13-495" fmla="*/ 501541 w 2345941"/>
                <a:gd name="connsiteY13-496" fmla="*/ 1009412 h 1260273"/>
                <a:gd name="connsiteX14-497" fmla="*/ 340123 w 2345941"/>
                <a:gd name="connsiteY14-498" fmla="*/ 764315 h 1260273"/>
                <a:gd name="connsiteX15-499" fmla="*/ 96188 w 2345941"/>
                <a:gd name="connsiteY15-500" fmla="*/ 622913 h 1260273"/>
                <a:gd name="connsiteX16-501" fmla="*/ 3468 w 2345941"/>
                <a:gd name="connsiteY16-502" fmla="*/ 576166 h 1260273"/>
                <a:gd name="connsiteX17-503" fmla="*/ 50990 w 2345941"/>
                <a:gd name="connsiteY17-504" fmla="*/ 420043 h 1260273"/>
                <a:gd name="connsiteX0-505" fmla="*/ 50990 w 2345941"/>
                <a:gd name="connsiteY0-506" fmla="*/ 420043 h 1260273"/>
                <a:gd name="connsiteX1-507" fmla="*/ 331858 w 2345941"/>
                <a:gd name="connsiteY1-508" fmla="*/ 462657 h 1260273"/>
                <a:gd name="connsiteX2-509" fmla="*/ 550099 w 2345941"/>
                <a:gd name="connsiteY2-510" fmla="*/ 655714 h 1260273"/>
                <a:gd name="connsiteX3-511" fmla="*/ 812625 w 2345941"/>
                <a:gd name="connsiteY3-512" fmla="*/ 926382 h 1260273"/>
                <a:gd name="connsiteX4-513" fmla="*/ 1199124 w 2345941"/>
                <a:gd name="connsiteY4-514" fmla="*/ 556925 h 1260273"/>
                <a:gd name="connsiteX5-515" fmla="*/ 1896708 w 2345941"/>
                <a:gd name="connsiteY5-516" fmla="*/ 104439 h 1260273"/>
                <a:gd name="connsiteX6-517" fmla="*/ 2302060 w 2345941"/>
                <a:gd name="connsiteY6-518" fmla="*/ 744 h 1260273"/>
                <a:gd name="connsiteX7-519" fmla="*/ 2302060 w 2345941"/>
                <a:gd name="connsiteY7-520" fmla="*/ 132719 h 1260273"/>
                <a:gd name="connsiteX8-521" fmla="*/ 2009829 w 2345941"/>
                <a:gd name="connsiteY8-522" fmla="*/ 274121 h 1260273"/>
                <a:gd name="connsiteX9-523" fmla="*/ 1538489 w 2345941"/>
                <a:gd name="connsiteY9-524" fmla="*/ 585206 h 1260273"/>
                <a:gd name="connsiteX10-525" fmla="*/ 1199124 w 2345941"/>
                <a:gd name="connsiteY10-526" fmla="*/ 877437 h 1260273"/>
                <a:gd name="connsiteX11-527" fmla="*/ 954413 w 2345941"/>
                <a:gd name="connsiteY11-528" fmla="*/ 1206988 h 1260273"/>
                <a:gd name="connsiteX12-529" fmla="*/ 738247 w 2345941"/>
                <a:gd name="connsiteY12-530" fmla="*/ 1252187 h 1260273"/>
                <a:gd name="connsiteX13-531" fmla="*/ 501541 w 2345941"/>
                <a:gd name="connsiteY13-532" fmla="*/ 1009412 h 1260273"/>
                <a:gd name="connsiteX14-533" fmla="*/ 305775 w 2345941"/>
                <a:gd name="connsiteY14-534" fmla="*/ 774129 h 1260273"/>
                <a:gd name="connsiteX15-535" fmla="*/ 96188 w 2345941"/>
                <a:gd name="connsiteY15-536" fmla="*/ 622913 h 1260273"/>
                <a:gd name="connsiteX16-537" fmla="*/ 3468 w 2345941"/>
                <a:gd name="connsiteY16-538" fmla="*/ 576166 h 1260273"/>
                <a:gd name="connsiteX17-539" fmla="*/ 50990 w 2345941"/>
                <a:gd name="connsiteY17-540" fmla="*/ 420043 h 1260273"/>
                <a:gd name="connsiteX0-541" fmla="*/ 50990 w 2325984"/>
                <a:gd name="connsiteY0-542" fmla="*/ 498005 h 1338235"/>
                <a:gd name="connsiteX1-543" fmla="*/ 331858 w 2325984"/>
                <a:gd name="connsiteY1-544" fmla="*/ 540619 h 1338235"/>
                <a:gd name="connsiteX2-545" fmla="*/ 550099 w 2325984"/>
                <a:gd name="connsiteY2-546" fmla="*/ 733676 h 1338235"/>
                <a:gd name="connsiteX3-547" fmla="*/ 812625 w 2325984"/>
                <a:gd name="connsiteY3-548" fmla="*/ 1004344 h 1338235"/>
                <a:gd name="connsiteX4-549" fmla="*/ 1199124 w 2325984"/>
                <a:gd name="connsiteY4-550" fmla="*/ 634887 h 1338235"/>
                <a:gd name="connsiteX5-551" fmla="*/ 1896708 w 2325984"/>
                <a:gd name="connsiteY5-552" fmla="*/ 182401 h 1338235"/>
                <a:gd name="connsiteX6-553" fmla="*/ 2262805 w 2325984"/>
                <a:gd name="connsiteY6-554" fmla="*/ 195 h 1338235"/>
                <a:gd name="connsiteX7-555" fmla="*/ 2302060 w 2325984"/>
                <a:gd name="connsiteY7-556" fmla="*/ 210681 h 1338235"/>
                <a:gd name="connsiteX8-557" fmla="*/ 2009829 w 2325984"/>
                <a:gd name="connsiteY8-558" fmla="*/ 352083 h 1338235"/>
                <a:gd name="connsiteX9-559" fmla="*/ 1538489 w 2325984"/>
                <a:gd name="connsiteY9-560" fmla="*/ 663168 h 1338235"/>
                <a:gd name="connsiteX10-561" fmla="*/ 1199124 w 2325984"/>
                <a:gd name="connsiteY10-562" fmla="*/ 955399 h 1338235"/>
                <a:gd name="connsiteX11-563" fmla="*/ 954413 w 2325984"/>
                <a:gd name="connsiteY11-564" fmla="*/ 1284950 h 1338235"/>
                <a:gd name="connsiteX12-565" fmla="*/ 738247 w 2325984"/>
                <a:gd name="connsiteY12-566" fmla="*/ 1330149 h 1338235"/>
                <a:gd name="connsiteX13-567" fmla="*/ 501541 w 2325984"/>
                <a:gd name="connsiteY13-568" fmla="*/ 1087374 h 1338235"/>
                <a:gd name="connsiteX14-569" fmla="*/ 305775 w 2325984"/>
                <a:gd name="connsiteY14-570" fmla="*/ 852091 h 1338235"/>
                <a:gd name="connsiteX15-571" fmla="*/ 96188 w 2325984"/>
                <a:gd name="connsiteY15-572" fmla="*/ 700875 h 1338235"/>
                <a:gd name="connsiteX16-573" fmla="*/ 3468 w 2325984"/>
                <a:gd name="connsiteY16-574" fmla="*/ 654128 h 1338235"/>
                <a:gd name="connsiteX17-575" fmla="*/ 50990 w 2325984"/>
                <a:gd name="connsiteY17-576" fmla="*/ 498005 h 1338235"/>
                <a:gd name="connsiteX0-577" fmla="*/ 50990 w 2344952"/>
                <a:gd name="connsiteY0-578" fmla="*/ 497858 h 1338088"/>
                <a:gd name="connsiteX1-579" fmla="*/ 331858 w 2344952"/>
                <a:gd name="connsiteY1-580" fmla="*/ 540472 h 1338088"/>
                <a:gd name="connsiteX2-581" fmla="*/ 550099 w 2344952"/>
                <a:gd name="connsiteY2-582" fmla="*/ 733529 h 1338088"/>
                <a:gd name="connsiteX3-583" fmla="*/ 812625 w 2344952"/>
                <a:gd name="connsiteY3-584" fmla="*/ 1004197 h 1338088"/>
                <a:gd name="connsiteX4-585" fmla="*/ 1199124 w 2344952"/>
                <a:gd name="connsiteY4-586" fmla="*/ 634740 h 1338088"/>
                <a:gd name="connsiteX5-587" fmla="*/ 1896708 w 2344952"/>
                <a:gd name="connsiteY5-588" fmla="*/ 182254 h 1338088"/>
                <a:gd name="connsiteX6-589" fmla="*/ 2262805 w 2344952"/>
                <a:gd name="connsiteY6-590" fmla="*/ 48 h 1338088"/>
                <a:gd name="connsiteX7-591" fmla="*/ 2326595 w 2344952"/>
                <a:gd name="connsiteY7-592" fmla="*/ 195813 h 1338088"/>
                <a:gd name="connsiteX8-593" fmla="*/ 2009829 w 2344952"/>
                <a:gd name="connsiteY8-594" fmla="*/ 351936 h 1338088"/>
                <a:gd name="connsiteX9-595" fmla="*/ 1538489 w 2344952"/>
                <a:gd name="connsiteY9-596" fmla="*/ 663021 h 1338088"/>
                <a:gd name="connsiteX10-597" fmla="*/ 1199124 w 2344952"/>
                <a:gd name="connsiteY10-598" fmla="*/ 955252 h 1338088"/>
                <a:gd name="connsiteX11-599" fmla="*/ 954413 w 2344952"/>
                <a:gd name="connsiteY11-600" fmla="*/ 1284803 h 1338088"/>
                <a:gd name="connsiteX12-601" fmla="*/ 738247 w 2344952"/>
                <a:gd name="connsiteY12-602" fmla="*/ 1330002 h 1338088"/>
                <a:gd name="connsiteX13-603" fmla="*/ 501541 w 2344952"/>
                <a:gd name="connsiteY13-604" fmla="*/ 1087227 h 1338088"/>
                <a:gd name="connsiteX14-605" fmla="*/ 305775 w 2344952"/>
                <a:gd name="connsiteY14-606" fmla="*/ 851944 h 1338088"/>
                <a:gd name="connsiteX15-607" fmla="*/ 96188 w 2344952"/>
                <a:gd name="connsiteY15-608" fmla="*/ 700728 h 1338088"/>
                <a:gd name="connsiteX16-609" fmla="*/ 3468 w 2344952"/>
                <a:gd name="connsiteY16-610" fmla="*/ 653981 h 1338088"/>
                <a:gd name="connsiteX17-611" fmla="*/ 50990 w 2344952"/>
                <a:gd name="connsiteY17-612" fmla="*/ 497858 h 1338088"/>
                <a:gd name="connsiteX0-613" fmla="*/ 28144 w 2322106"/>
                <a:gd name="connsiteY0-614" fmla="*/ 497858 h 1338088"/>
                <a:gd name="connsiteX1-615" fmla="*/ 309012 w 2322106"/>
                <a:gd name="connsiteY1-616" fmla="*/ 540472 h 1338088"/>
                <a:gd name="connsiteX2-617" fmla="*/ 527253 w 2322106"/>
                <a:gd name="connsiteY2-618" fmla="*/ 733529 h 1338088"/>
                <a:gd name="connsiteX3-619" fmla="*/ 789779 w 2322106"/>
                <a:gd name="connsiteY3-620" fmla="*/ 1004197 h 1338088"/>
                <a:gd name="connsiteX4-621" fmla="*/ 1176278 w 2322106"/>
                <a:gd name="connsiteY4-622" fmla="*/ 634740 h 1338088"/>
                <a:gd name="connsiteX5-623" fmla="*/ 1873862 w 2322106"/>
                <a:gd name="connsiteY5-624" fmla="*/ 182254 h 1338088"/>
                <a:gd name="connsiteX6-625" fmla="*/ 2239959 w 2322106"/>
                <a:gd name="connsiteY6-626" fmla="*/ 48 h 1338088"/>
                <a:gd name="connsiteX7-627" fmla="*/ 2303749 w 2322106"/>
                <a:gd name="connsiteY7-628" fmla="*/ 195813 h 1338088"/>
                <a:gd name="connsiteX8-629" fmla="*/ 1986983 w 2322106"/>
                <a:gd name="connsiteY8-630" fmla="*/ 351936 h 1338088"/>
                <a:gd name="connsiteX9-631" fmla="*/ 1515643 w 2322106"/>
                <a:gd name="connsiteY9-632" fmla="*/ 663021 h 1338088"/>
                <a:gd name="connsiteX10-633" fmla="*/ 1176278 w 2322106"/>
                <a:gd name="connsiteY10-634" fmla="*/ 955252 h 1338088"/>
                <a:gd name="connsiteX11-635" fmla="*/ 931567 w 2322106"/>
                <a:gd name="connsiteY11-636" fmla="*/ 1284803 h 1338088"/>
                <a:gd name="connsiteX12-637" fmla="*/ 715401 w 2322106"/>
                <a:gd name="connsiteY12-638" fmla="*/ 1330002 h 1338088"/>
                <a:gd name="connsiteX13-639" fmla="*/ 478695 w 2322106"/>
                <a:gd name="connsiteY13-640" fmla="*/ 1087227 h 1338088"/>
                <a:gd name="connsiteX14-641" fmla="*/ 282929 w 2322106"/>
                <a:gd name="connsiteY14-642" fmla="*/ 851944 h 1338088"/>
                <a:gd name="connsiteX15-643" fmla="*/ 73342 w 2322106"/>
                <a:gd name="connsiteY15-644" fmla="*/ 700728 h 1338088"/>
                <a:gd name="connsiteX16-645" fmla="*/ 14971 w 2322106"/>
                <a:gd name="connsiteY16-646" fmla="*/ 649074 h 1338088"/>
                <a:gd name="connsiteX17-647" fmla="*/ 28144 w 2322106"/>
                <a:gd name="connsiteY17-648" fmla="*/ 497858 h 1338088"/>
                <a:gd name="connsiteX0-649" fmla="*/ 31215 w 2325177"/>
                <a:gd name="connsiteY0-650" fmla="*/ 497858 h 1338088"/>
                <a:gd name="connsiteX1-651" fmla="*/ 312083 w 2325177"/>
                <a:gd name="connsiteY1-652" fmla="*/ 540472 h 1338088"/>
                <a:gd name="connsiteX2-653" fmla="*/ 530324 w 2325177"/>
                <a:gd name="connsiteY2-654" fmla="*/ 733529 h 1338088"/>
                <a:gd name="connsiteX3-655" fmla="*/ 792850 w 2325177"/>
                <a:gd name="connsiteY3-656" fmla="*/ 1004197 h 1338088"/>
                <a:gd name="connsiteX4-657" fmla="*/ 1179349 w 2325177"/>
                <a:gd name="connsiteY4-658" fmla="*/ 634740 h 1338088"/>
                <a:gd name="connsiteX5-659" fmla="*/ 1876933 w 2325177"/>
                <a:gd name="connsiteY5-660" fmla="*/ 182254 h 1338088"/>
                <a:gd name="connsiteX6-661" fmla="*/ 2243030 w 2325177"/>
                <a:gd name="connsiteY6-662" fmla="*/ 48 h 1338088"/>
                <a:gd name="connsiteX7-663" fmla="*/ 2306820 w 2325177"/>
                <a:gd name="connsiteY7-664" fmla="*/ 195813 h 1338088"/>
                <a:gd name="connsiteX8-665" fmla="*/ 1990054 w 2325177"/>
                <a:gd name="connsiteY8-666" fmla="*/ 351936 h 1338088"/>
                <a:gd name="connsiteX9-667" fmla="*/ 1518714 w 2325177"/>
                <a:gd name="connsiteY9-668" fmla="*/ 663021 h 1338088"/>
                <a:gd name="connsiteX10-669" fmla="*/ 1179349 w 2325177"/>
                <a:gd name="connsiteY10-670" fmla="*/ 955252 h 1338088"/>
                <a:gd name="connsiteX11-671" fmla="*/ 934638 w 2325177"/>
                <a:gd name="connsiteY11-672" fmla="*/ 1284803 h 1338088"/>
                <a:gd name="connsiteX12-673" fmla="*/ 718472 w 2325177"/>
                <a:gd name="connsiteY12-674" fmla="*/ 1330002 h 1338088"/>
                <a:gd name="connsiteX13-675" fmla="*/ 481766 w 2325177"/>
                <a:gd name="connsiteY13-676" fmla="*/ 1087227 h 1338088"/>
                <a:gd name="connsiteX14-677" fmla="*/ 286000 w 2325177"/>
                <a:gd name="connsiteY14-678" fmla="*/ 851944 h 1338088"/>
                <a:gd name="connsiteX15-679" fmla="*/ 130390 w 2325177"/>
                <a:gd name="connsiteY15-680" fmla="*/ 710542 h 1338088"/>
                <a:gd name="connsiteX16-681" fmla="*/ 18042 w 2325177"/>
                <a:gd name="connsiteY16-682" fmla="*/ 649074 h 1338088"/>
                <a:gd name="connsiteX17-683" fmla="*/ 31215 w 2325177"/>
                <a:gd name="connsiteY17-684" fmla="*/ 497858 h 133808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Lst>
              <a:rect l="l" t="t" r="r" b="b"/>
              <a:pathLst>
                <a:path w="2325177" h="1338088">
                  <a:moveTo>
                    <a:pt x="31215" y="497858"/>
                  </a:moveTo>
                  <a:cubicBezTo>
                    <a:pt x="80222" y="479758"/>
                    <a:pt x="228898" y="501194"/>
                    <a:pt x="312083" y="540472"/>
                  </a:cubicBezTo>
                  <a:cubicBezTo>
                    <a:pt x="395268" y="579750"/>
                    <a:pt x="450196" y="656242"/>
                    <a:pt x="530324" y="733529"/>
                  </a:cubicBezTo>
                  <a:cubicBezTo>
                    <a:pt x="610452" y="810816"/>
                    <a:pt x="684679" y="1020662"/>
                    <a:pt x="792850" y="1004197"/>
                  </a:cubicBezTo>
                  <a:cubicBezTo>
                    <a:pt x="901021" y="987732"/>
                    <a:pt x="998669" y="771730"/>
                    <a:pt x="1179349" y="634740"/>
                  </a:cubicBezTo>
                  <a:cubicBezTo>
                    <a:pt x="1360029" y="497750"/>
                    <a:pt x="1699653" y="288036"/>
                    <a:pt x="1876933" y="182254"/>
                  </a:cubicBezTo>
                  <a:cubicBezTo>
                    <a:pt x="2054213" y="76472"/>
                    <a:pt x="2171382" y="-2212"/>
                    <a:pt x="2243030" y="48"/>
                  </a:cubicBezTo>
                  <a:cubicBezTo>
                    <a:pt x="2314678" y="2308"/>
                    <a:pt x="2348983" y="137165"/>
                    <a:pt x="2306820" y="195813"/>
                  </a:cubicBezTo>
                  <a:cubicBezTo>
                    <a:pt x="2264657" y="254461"/>
                    <a:pt x="2121405" y="274068"/>
                    <a:pt x="1990054" y="351936"/>
                  </a:cubicBezTo>
                  <a:cubicBezTo>
                    <a:pt x="1858703" y="429804"/>
                    <a:pt x="1653831" y="562468"/>
                    <a:pt x="1518714" y="663021"/>
                  </a:cubicBezTo>
                  <a:cubicBezTo>
                    <a:pt x="1383597" y="763574"/>
                    <a:pt x="1276695" y="851622"/>
                    <a:pt x="1179349" y="955252"/>
                  </a:cubicBezTo>
                  <a:cubicBezTo>
                    <a:pt x="1082003" y="1058882"/>
                    <a:pt x="1011451" y="1222345"/>
                    <a:pt x="934638" y="1284803"/>
                  </a:cubicBezTo>
                  <a:cubicBezTo>
                    <a:pt x="857825" y="1347261"/>
                    <a:pt x="789045" y="1343303"/>
                    <a:pt x="718472" y="1330002"/>
                  </a:cubicBezTo>
                  <a:cubicBezTo>
                    <a:pt x="647899" y="1316701"/>
                    <a:pt x="553845" y="1166903"/>
                    <a:pt x="481766" y="1087227"/>
                  </a:cubicBezTo>
                  <a:cubicBezTo>
                    <a:pt x="409687" y="1007551"/>
                    <a:pt x="344563" y="914725"/>
                    <a:pt x="286000" y="851944"/>
                  </a:cubicBezTo>
                  <a:cubicBezTo>
                    <a:pt x="227437" y="789163"/>
                    <a:pt x="197949" y="743536"/>
                    <a:pt x="130390" y="710542"/>
                  </a:cubicBezTo>
                  <a:cubicBezTo>
                    <a:pt x="62831" y="677548"/>
                    <a:pt x="34571" y="684521"/>
                    <a:pt x="18042" y="649074"/>
                  </a:cubicBezTo>
                  <a:cubicBezTo>
                    <a:pt x="1513" y="613627"/>
                    <a:pt x="-17792" y="515958"/>
                    <a:pt x="31215" y="497858"/>
                  </a:cubicBezTo>
                  <a:close/>
                </a:path>
              </a:pathLst>
            </a:custGeom>
            <a:solidFill>
              <a:srgbClr val="BDD7EE"/>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200" b="1" dirty="0">
                <a:ln w="38100">
                  <a:solidFill>
                    <a:schemeClr val="tx1"/>
                  </a:solidFill>
                </a:ln>
                <a:latin typeface="汉仪综艺体简" panose="02010600000101010101" charset="-122"/>
                <a:ea typeface="汉仪综艺体简" panose="02010600000101010101" charset="-122"/>
              </a:endParaRPr>
            </a:p>
          </p:txBody>
        </p:sp>
        <p:sp>
          <p:nvSpPr>
            <p:cNvPr id="203" name="任意多边形: 形状 202"/>
            <p:cNvSpPr/>
            <p:nvPr/>
          </p:nvSpPr>
          <p:spPr>
            <a:xfrm>
              <a:off x="5007" y="4713"/>
              <a:ext cx="1255" cy="815"/>
            </a:xfrm>
            <a:custGeom>
              <a:avLst/>
              <a:gdLst>
                <a:gd name="connsiteX0" fmla="*/ 48871 w 2392892"/>
                <a:gd name="connsiteY0" fmla="*/ 424950 h 1321489"/>
                <a:gd name="connsiteX1" fmla="*/ 378809 w 2392892"/>
                <a:gd name="connsiteY1" fmla="*/ 462657 h 1321489"/>
                <a:gd name="connsiteX2" fmla="*/ 680467 w 2392892"/>
                <a:gd name="connsiteY2" fmla="*/ 660620 h 1321489"/>
                <a:gd name="connsiteX3" fmla="*/ 859576 w 2392892"/>
                <a:gd name="connsiteY3" fmla="*/ 999985 h 1321489"/>
                <a:gd name="connsiteX4" fmla="*/ 1246075 w 2392892"/>
                <a:gd name="connsiteY4" fmla="*/ 556925 h 1321489"/>
                <a:gd name="connsiteX5" fmla="*/ 1943659 w 2392892"/>
                <a:gd name="connsiteY5" fmla="*/ 104439 h 1321489"/>
                <a:gd name="connsiteX6" fmla="*/ 2349011 w 2392892"/>
                <a:gd name="connsiteY6" fmla="*/ 744 h 1321489"/>
                <a:gd name="connsiteX7" fmla="*/ 2349011 w 2392892"/>
                <a:gd name="connsiteY7" fmla="*/ 132719 h 1321489"/>
                <a:gd name="connsiteX8" fmla="*/ 2056780 w 2392892"/>
                <a:gd name="connsiteY8" fmla="*/ 274121 h 1321489"/>
                <a:gd name="connsiteX9" fmla="*/ 1585440 w 2392892"/>
                <a:gd name="connsiteY9" fmla="*/ 585206 h 1321489"/>
                <a:gd name="connsiteX10" fmla="*/ 1246075 w 2392892"/>
                <a:gd name="connsiteY10" fmla="*/ 877437 h 1321489"/>
                <a:gd name="connsiteX11" fmla="*/ 991551 w 2392892"/>
                <a:gd name="connsiteY11" fmla="*/ 1216802 h 1321489"/>
                <a:gd name="connsiteX12" fmla="*/ 878430 w 2392892"/>
                <a:gd name="connsiteY12" fmla="*/ 1311070 h 1321489"/>
                <a:gd name="connsiteX13" fmla="*/ 548492 w 2392892"/>
                <a:gd name="connsiteY13" fmla="*/ 1009412 h 1321489"/>
                <a:gd name="connsiteX14" fmla="*/ 416516 w 2392892"/>
                <a:gd name="connsiteY14" fmla="*/ 764315 h 1321489"/>
                <a:gd name="connsiteX15" fmla="*/ 143139 w 2392892"/>
                <a:gd name="connsiteY15" fmla="*/ 622913 h 1321489"/>
                <a:gd name="connsiteX16" fmla="*/ 11164 w 2392892"/>
                <a:gd name="connsiteY16" fmla="*/ 566352 h 1321489"/>
                <a:gd name="connsiteX17" fmla="*/ 48871 w 2392892"/>
                <a:gd name="connsiteY17" fmla="*/ 424950 h 1321489"/>
                <a:gd name="connsiteX0-1" fmla="*/ 48871 w 2392892"/>
                <a:gd name="connsiteY0-2" fmla="*/ 424950 h 1299842"/>
                <a:gd name="connsiteX1-3" fmla="*/ 378809 w 2392892"/>
                <a:gd name="connsiteY1-4" fmla="*/ 462657 h 1299842"/>
                <a:gd name="connsiteX2-5" fmla="*/ 680467 w 2392892"/>
                <a:gd name="connsiteY2-6" fmla="*/ 660620 h 1299842"/>
                <a:gd name="connsiteX3-7" fmla="*/ 859576 w 2392892"/>
                <a:gd name="connsiteY3-8" fmla="*/ 999985 h 1299842"/>
                <a:gd name="connsiteX4-9" fmla="*/ 1246075 w 2392892"/>
                <a:gd name="connsiteY4-10" fmla="*/ 556925 h 1299842"/>
                <a:gd name="connsiteX5-11" fmla="*/ 1943659 w 2392892"/>
                <a:gd name="connsiteY5-12" fmla="*/ 104439 h 1299842"/>
                <a:gd name="connsiteX6-13" fmla="*/ 2349011 w 2392892"/>
                <a:gd name="connsiteY6-14" fmla="*/ 744 h 1299842"/>
                <a:gd name="connsiteX7-15" fmla="*/ 2349011 w 2392892"/>
                <a:gd name="connsiteY7-16" fmla="*/ 132719 h 1299842"/>
                <a:gd name="connsiteX8-17" fmla="*/ 2056780 w 2392892"/>
                <a:gd name="connsiteY8-18" fmla="*/ 274121 h 1299842"/>
                <a:gd name="connsiteX9-19" fmla="*/ 1585440 w 2392892"/>
                <a:gd name="connsiteY9-20" fmla="*/ 585206 h 1299842"/>
                <a:gd name="connsiteX10-21" fmla="*/ 1246075 w 2392892"/>
                <a:gd name="connsiteY10-22" fmla="*/ 877437 h 1299842"/>
                <a:gd name="connsiteX11-23" fmla="*/ 991551 w 2392892"/>
                <a:gd name="connsiteY11-24" fmla="*/ 1216802 h 1299842"/>
                <a:gd name="connsiteX12-25" fmla="*/ 790105 w 2392892"/>
                <a:gd name="connsiteY12-26" fmla="*/ 1286535 h 1299842"/>
                <a:gd name="connsiteX13-27" fmla="*/ 548492 w 2392892"/>
                <a:gd name="connsiteY13-28" fmla="*/ 1009412 h 1299842"/>
                <a:gd name="connsiteX14-29" fmla="*/ 416516 w 2392892"/>
                <a:gd name="connsiteY14-30" fmla="*/ 764315 h 1299842"/>
                <a:gd name="connsiteX15-31" fmla="*/ 143139 w 2392892"/>
                <a:gd name="connsiteY15-32" fmla="*/ 622913 h 1299842"/>
                <a:gd name="connsiteX16-33" fmla="*/ 11164 w 2392892"/>
                <a:gd name="connsiteY16-34" fmla="*/ 566352 h 1299842"/>
                <a:gd name="connsiteX17-35" fmla="*/ 48871 w 2392892"/>
                <a:gd name="connsiteY17-36" fmla="*/ 424950 h 1299842"/>
                <a:gd name="connsiteX0-37" fmla="*/ 48871 w 2392892"/>
                <a:gd name="connsiteY0-38" fmla="*/ 424950 h 1299842"/>
                <a:gd name="connsiteX1-39" fmla="*/ 378809 w 2392892"/>
                <a:gd name="connsiteY1-40" fmla="*/ 462657 h 1299842"/>
                <a:gd name="connsiteX2-41" fmla="*/ 680467 w 2392892"/>
                <a:gd name="connsiteY2-42" fmla="*/ 660620 h 1299842"/>
                <a:gd name="connsiteX3-43" fmla="*/ 859576 w 2392892"/>
                <a:gd name="connsiteY3-44" fmla="*/ 999985 h 1299842"/>
                <a:gd name="connsiteX4-45" fmla="*/ 1246075 w 2392892"/>
                <a:gd name="connsiteY4-46" fmla="*/ 556925 h 1299842"/>
                <a:gd name="connsiteX5-47" fmla="*/ 1943659 w 2392892"/>
                <a:gd name="connsiteY5-48" fmla="*/ 104439 h 1299842"/>
                <a:gd name="connsiteX6-49" fmla="*/ 2349011 w 2392892"/>
                <a:gd name="connsiteY6-50" fmla="*/ 744 h 1299842"/>
                <a:gd name="connsiteX7-51" fmla="*/ 2349011 w 2392892"/>
                <a:gd name="connsiteY7-52" fmla="*/ 132719 h 1299842"/>
                <a:gd name="connsiteX8-53" fmla="*/ 2056780 w 2392892"/>
                <a:gd name="connsiteY8-54" fmla="*/ 274121 h 1299842"/>
                <a:gd name="connsiteX9-55" fmla="*/ 1585440 w 2392892"/>
                <a:gd name="connsiteY9-56" fmla="*/ 585206 h 1299842"/>
                <a:gd name="connsiteX10-57" fmla="*/ 1246075 w 2392892"/>
                <a:gd name="connsiteY10-58" fmla="*/ 877437 h 1299842"/>
                <a:gd name="connsiteX11-59" fmla="*/ 1025899 w 2392892"/>
                <a:gd name="connsiteY11-60" fmla="*/ 1216802 h 1299842"/>
                <a:gd name="connsiteX12-61" fmla="*/ 790105 w 2392892"/>
                <a:gd name="connsiteY12-62" fmla="*/ 1286535 h 1299842"/>
                <a:gd name="connsiteX13-63" fmla="*/ 548492 w 2392892"/>
                <a:gd name="connsiteY13-64" fmla="*/ 1009412 h 1299842"/>
                <a:gd name="connsiteX14-65" fmla="*/ 416516 w 2392892"/>
                <a:gd name="connsiteY14-66" fmla="*/ 764315 h 1299842"/>
                <a:gd name="connsiteX15-67" fmla="*/ 143139 w 2392892"/>
                <a:gd name="connsiteY15-68" fmla="*/ 622913 h 1299842"/>
                <a:gd name="connsiteX16-69" fmla="*/ 11164 w 2392892"/>
                <a:gd name="connsiteY16-70" fmla="*/ 566352 h 1299842"/>
                <a:gd name="connsiteX17-71" fmla="*/ 48871 w 2392892"/>
                <a:gd name="connsiteY17-72" fmla="*/ 424950 h 1299842"/>
                <a:gd name="connsiteX0-73" fmla="*/ 48871 w 2392892"/>
                <a:gd name="connsiteY0-74" fmla="*/ 424950 h 1302387"/>
                <a:gd name="connsiteX1-75" fmla="*/ 378809 w 2392892"/>
                <a:gd name="connsiteY1-76" fmla="*/ 462657 h 1302387"/>
                <a:gd name="connsiteX2-77" fmla="*/ 680467 w 2392892"/>
                <a:gd name="connsiteY2-78" fmla="*/ 660620 h 1302387"/>
                <a:gd name="connsiteX3-79" fmla="*/ 859576 w 2392892"/>
                <a:gd name="connsiteY3-80" fmla="*/ 999985 h 1302387"/>
                <a:gd name="connsiteX4-81" fmla="*/ 1246075 w 2392892"/>
                <a:gd name="connsiteY4-82" fmla="*/ 556925 h 1302387"/>
                <a:gd name="connsiteX5-83" fmla="*/ 1943659 w 2392892"/>
                <a:gd name="connsiteY5-84" fmla="*/ 104439 h 1302387"/>
                <a:gd name="connsiteX6-85" fmla="*/ 2349011 w 2392892"/>
                <a:gd name="connsiteY6-86" fmla="*/ 744 h 1302387"/>
                <a:gd name="connsiteX7-87" fmla="*/ 2349011 w 2392892"/>
                <a:gd name="connsiteY7-88" fmla="*/ 132719 h 1302387"/>
                <a:gd name="connsiteX8-89" fmla="*/ 2056780 w 2392892"/>
                <a:gd name="connsiteY8-90" fmla="*/ 274121 h 1302387"/>
                <a:gd name="connsiteX9-91" fmla="*/ 1585440 w 2392892"/>
                <a:gd name="connsiteY9-92" fmla="*/ 585206 h 1302387"/>
                <a:gd name="connsiteX10-93" fmla="*/ 1246075 w 2392892"/>
                <a:gd name="connsiteY10-94" fmla="*/ 877437 h 1302387"/>
                <a:gd name="connsiteX11-95" fmla="*/ 1025899 w 2392892"/>
                <a:gd name="connsiteY11-96" fmla="*/ 1216802 h 1302387"/>
                <a:gd name="connsiteX12-97" fmla="*/ 790105 w 2392892"/>
                <a:gd name="connsiteY12-98" fmla="*/ 1286535 h 1302387"/>
                <a:gd name="connsiteX13-99" fmla="*/ 548492 w 2392892"/>
                <a:gd name="connsiteY13-100" fmla="*/ 1009412 h 1302387"/>
                <a:gd name="connsiteX14-101" fmla="*/ 416516 w 2392892"/>
                <a:gd name="connsiteY14-102" fmla="*/ 764315 h 1302387"/>
                <a:gd name="connsiteX15-103" fmla="*/ 143139 w 2392892"/>
                <a:gd name="connsiteY15-104" fmla="*/ 622913 h 1302387"/>
                <a:gd name="connsiteX16-105" fmla="*/ 11164 w 2392892"/>
                <a:gd name="connsiteY16-106" fmla="*/ 566352 h 1302387"/>
                <a:gd name="connsiteX17-107" fmla="*/ 48871 w 2392892"/>
                <a:gd name="connsiteY17-108" fmla="*/ 424950 h 1302387"/>
                <a:gd name="connsiteX0-109" fmla="*/ 48871 w 2392892"/>
                <a:gd name="connsiteY0-110" fmla="*/ 424950 h 1302387"/>
                <a:gd name="connsiteX1-111" fmla="*/ 378809 w 2392892"/>
                <a:gd name="connsiteY1-112" fmla="*/ 462657 h 1302387"/>
                <a:gd name="connsiteX2-113" fmla="*/ 680467 w 2392892"/>
                <a:gd name="connsiteY2-114" fmla="*/ 660620 h 1302387"/>
                <a:gd name="connsiteX3-115" fmla="*/ 859576 w 2392892"/>
                <a:gd name="connsiteY3-116" fmla="*/ 999985 h 1302387"/>
                <a:gd name="connsiteX4-117" fmla="*/ 1246075 w 2392892"/>
                <a:gd name="connsiteY4-118" fmla="*/ 556925 h 1302387"/>
                <a:gd name="connsiteX5-119" fmla="*/ 1943659 w 2392892"/>
                <a:gd name="connsiteY5-120" fmla="*/ 104439 h 1302387"/>
                <a:gd name="connsiteX6-121" fmla="*/ 2349011 w 2392892"/>
                <a:gd name="connsiteY6-122" fmla="*/ 744 h 1302387"/>
                <a:gd name="connsiteX7-123" fmla="*/ 2349011 w 2392892"/>
                <a:gd name="connsiteY7-124" fmla="*/ 132719 h 1302387"/>
                <a:gd name="connsiteX8-125" fmla="*/ 2056780 w 2392892"/>
                <a:gd name="connsiteY8-126" fmla="*/ 274121 h 1302387"/>
                <a:gd name="connsiteX9-127" fmla="*/ 1585440 w 2392892"/>
                <a:gd name="connsiteY9-128" fmla="*/ 585206 h 1302387"/>
                <a:gd name="connsiteX10-129" fmla="*/ 1246075 w 2392892"/>
                <a:gd name="connsiteY10-130" fmla="*/ 877437 h 1302387"/>
                <a:gd name="connsiteX11-131" fmla="*/ 1025899 w 2392892"/>
                <a:gd name="connsiteY11-132" fmla="*/ 1216802 h 1302387"/>
                <a:gd name="connsiteX12-133" fmla="*/ 790105 w 2392892"/>
                <a:gd name="connsiteY12-134" fmla="*/ 1286535 h 1302387"/>
                <a:gd name="connsiteX13-135" fmla="*/ 548492 w 2392892"/>
                <a:gd name="connsiteY13-136" fmla="*/ 1009412 h 1302387"/>
                <a:gd name="connsiteX14-137" fmla="*/ 416516 w 2392892"/>
                <a:gd name="connsiteY14-138" fmla="*/ 764315 h 1302387"/>
                <a:gd name="connsiteX15-139" fmla="*/ 143139 w 2392892"/>
                <a:gd name="connsiteY15-140" fmla="*/ 622913 h 1302387"/>
                <a:gd name="connsiteX16-141" fmla="*/ 11164 w 2392892"/>
                <a:gd name="connsiteY16-142" fmla="*/ 566352 h 1302387"/>
                <a:gd name="connsiteX17-143" fmla="*/ 48871 w 2392892"/>
                <a:gd name="connsiteY17-144" fmla="*/ 424950 h 1302387"/>
                <a:gd name="connsiteX0-145" fmla="*/ 48871 w 2392892"/>
                <a:gd name="connsiteY0-146" fmla="*/ 424950 h 1302387"/>
                <a:gd name="connsiteX1-147" fmla="*/ 378809 w 2392892"/>
                <a:gd name="connsiteY1-148" fmla="*/ 462657 h 1302387"/>
                <a:gd name="connsiteX2-149" fmla="*/ 636305 w 2392892"/>
                <a:gd name="connsiteY2-150" fmla="*/ 690062 h 1302387"/>
                <a:gd name="connsiteX3-151" fmla="*/ 859576 w 2392892"/>
                <a:gd name="connsiteY3-152" fmla="*/ 999985 h 1302387"/>
                <a:gd name="connsiteX4-153" fmla="*/ 1246075 w 2392892"/>
                <a:gd name="connsiteY4-154" fmla="*/ 556925 h 1302387"/>
                <a:gd name="connsiteX5-155" fmla="*/ 1943659 w 2392892"/>
                <a:gd name="connsiteY5-156" fmla="*/ 104439 h 1302387"/>
                <a:gd name="connsiteX6-157" fmla="*/ 2349011 w 2392892"/>
                <a:gd name="connsiteY6-158" fmla="*/ 744 h 1302387"/>
                <a:gd name="connsiteX7-159" fmla="*/ 2349011 w 2392892"/>
                <a:gd name="connsiteY7-160" fmla="*/ 132719 h 1302387"/>
                <a:gd name="connsiteX8-161" fmla="*/ 2056780 w 2392892"/>
                <a:gd name="connsiteY8-162" fmla="*/ 274121 h 1302387"/>
                <a:gd name="connsiteX9-163" fmla="*/ 1585440 w 2392892"/>
                <a:gd name="connsiteY9-164" fmla="*/ 585206 h 1302387"/>
                <a:gd name="connsiteX10-165" fmla="*/ 1246075 w 2392892"/>
                <a:gd name="connsiteY10-166" fmla="*/ 877437 h 1302387"/>
                <a:gd name="connsiteX11-167" fmla="*/ 1025899 w 2392892"/>
                <a:gd name="connsiteY11-168" fmla="*/ 1216802 h 1302387"/>
                <a:gd name="connsiteX12-169" fmla="*/ 790105 w 2392892"/>
                <a:gd name="connsiteY12-170" fmla="*/ 1286535 h 1302387"/>
                <a:gd name="connsiteX13-171" fmla="*/ 548492 w 2392892"/>
                <a:gd name="connsiteY13-172" fmla="*/ 1009412 h 1302387"/>
                <a:gd name="connsiteX14-173" fmla="*/ 416516 w 2392892"/>
                <a:gd name="connsiteY14-174" fmla="*/ 764315 h 1302387"/>
                <a:gd name="connsiteX15-175" fmla="*/ 143139 w 2392892"/>
                <a:gd name="connsiteY15-176" fmla="*/ 622913 h 1302387"/>
                <a:gd name="connsiteX16-177" fmla="*/ 11164 w 2392892"/>
                <a:gd name="connsiteY16-178" fmla="*/ 566352 h 1302387"/>
                <a:gd name="connsiteX17-179" fmla="*/ 48871 w 2392892"/>
                <a:gd name="connsiteY17-180" fmla="*/ 424950 h 1302387"/>
                <a:gd name="connsiteX0-181" fmla="*/ 87837 w 2382788"/>
                <a:gd name="connsiteY0-182" fmla="*/ 420043 h 1302387"/>
                <a:gd name="connsiteX1-183" fmla="*/ 368705 w 2382788"/>
                <a:gd name="connsiteY1-184" fmla="*/ 462657 h 1302387"/>
                <a:gd name="connsiteX2-185" fmla="*/ 626201 w 2382788"/>
                <a:gd name="connsiteY2-186" fmla="*/ 690062 h 1302387"/>
                <a:gd name="connsiteX3-187" fmla="*/ 849472 w 2382788"/>
                <a:gd name="connsiteY3-188" fmla="*/ 999985 h 1302387"/>
                <a:gd name="connsiteX4-189" fmla="*/ 1235971 w 2382788"/>
                <a:gd name="connsiteY4-190" fmla="*/ 556925 h 1302387"/>
                <a:gd name="connsiteX5-191" fmla="*/ 1933555 w 2382788"/>
                <a:gd name="connsiteY5-192" fmla="*/ 104439 h 1302387"/>
                <a:gd name="connsiteX6-193" fmla="*/ 2338907 w 2382788"/>
                <a:gd name="connsiteY6-194" fmla="*/ 744 h 1302387"/>
                <a:gd name="connsiteX7-195" fmla="*/ 2338907 w 2382788"/>
                <a:gd name="connsiteY7-196" fmla="*/ 132719 h 1302387"/>
                <a:gd name="connsiteX8-197" fmla="*/ 2046676 w 2382788"/>
                <a:gd name="connsiteY8-198" fmla="*/ 274121 h 1302387"/>
                <a:gd name="connsiteX9-199" fmla="*/ 1575336 w 2382788"/>
                <a:gd name="connsiteY9-200" fmla="*/ 585206 h 1302387"/>
                <a:gd name="connsiteX10-201" fmla="*/ 1235971 w 2382788"/>
                <a:gd name="connsiteY10-202" fmla="*/ 877437 h 1302387"/>
                <a:gd name="connsiteX11-203" fmla="*/ 1015795 w 2382788"/>
                <a:gd name="connsiteY11-204" fmla="*/ 1216802 h 1302387"/>
                <a:gd name="connsiteX12-205" fmla="*/ 780001 w 2382788"/>
                <a:gd name="connsiteY12-206" fmla="*/ 1286535 h 1302387"/>
                <a:gd name="connsiteX13-207" fmla="*/ 538388 w 2382788"/>
                <a:gd name="connsiteY13-208" fmla="*/ 1009412 h 1302387"/>
                <a:gd name="connsiteX14-209" fmla="*/ 406412 w 2382788"/>
                <a:gd name="connsiteY14-210" fmla="*/ 764315 h 1302387"/>
                <a:gd name="connsiteX15-211" fmla="*/ 133035 w 2382788"/>
                <a:gd name="connsiteY15-212" fmla="*/ 622913 h 1302387"/>
                <a:gd name="connsiteX16-213" fmla="*/ 1060 w 2382788"/>
                <a:gd name="connsiteY16-214" fmla="*/ 566352 h 1302387"/>
                <a:gd name="connsiteX17-215" fmla="*/ 87837 w 2382788"/>
                <a:gd name="connsiteY17-216" fmla="*/ 420043 h 1302387"/>
                <a:gd name="connsiteX0-217" fmla="*/ 50990 w 2345941"/>
                <a:gd name="connsiteY0-218" fmla="*/ 420043 h 1302387"/>
                <a:gd name="connsiteX1-219" fmla="*/ 331858 w 2345941"/>
                <a:gd name="connsiteY1-220" fmla="*/ 462657 h 1302387"/>
                <a:gd name="connsiteX2-221" fmla="*/ 589354 w 2345941"/>
                <a:gd name="connsiteY2-222" fmla="*/ 690062 h 1302387"/>
                <a:gd name="connsiteX3-223" fmla="*/ 812625 w 2345941"/>
                <a:gd name="connsiteY3-224" fmla="*/ 999985 h 1302387"/>
                <a:gd name="connsiteX4-225" fmla="*/ 1199124 w 2345941"/>
                <a:gd name="connsiteY4-226" fmla="*/ 556925 h 1302387"/>
                <a:gd name="connsiteX5-227" fmla="*/ 1896708 w 2345941"/>
                <a:gd name="connsiteY5-228" fmla="*/ 104439 h 1302387"/>
                <a:gd name="connsiteX6-229" fmla="*/ 2302060 w 2345941"/>
                <a:gd name="connsiteY6-230" fmla="*/ 744 h 1302387"/>
                <a:gd name="connsiteX7-231" fmla="*/ 2302060 w 2345941"/>
                <a:gd name="connsiteY7-232" fmla="*/ 132719 h 1302387"/>
                <a:gd name="connsiteX8-233" fmla="*/ 2009829 w 2345941"/>
                <a:gd name="connsiteY8-234" fmla="*/ 274121 h 1302387"/>
                <a:gd name="connsiteX9-235" fmla="*/ 1538489 w 2345941"/>
                <a:gd name="connsiteY9-236" fmla="*/ 585206 h 1302387"/>
                <a:gd name="connsiteX10-237" fmla="*/ 1199124 w 2345941"/>
                <a:gd name="connsiteY10-238" fmla="*/ 877437 h 1302387"/>
                <a:gd name="connsiteX11-239" fmla="*/ 978948 w 2345941"/>
                <a:gd name="connsiteY11-240" fmla="*/ 1216802 h 1302387"/>
                <a:gd name="connsiteX12-241" fmla="*/ 743154 w 2345941"/>
                <a:gd name="connsiteY12-242" fmla="*/ 1286535 h 1302387"/>
                <a:gd name="connsiteX13-243" fmla="*/ 501541 w 2345941"/>
                <a:gd name="connsiteY13-244" fmla="*/ 1009412 h 1302387"/>
                <a:gd name="connsiteX14-245" fmla="*/ 369565 w 2345941"/>
                <a:gd name="connsiteY14-246" fmla="*/ 764315 h 1302387"/>
                <a:gd name="connsiteX15-247" fmla="*/ 96188 w 2345941"/>
                <a:gd name="connsiteY15-248" fmla="*/ 622913 h 1302387"/>
                <a:gd name="connsiteX16-249" fmla="*/ 3468 w 2345941"/>
                <a:gd name="connsiteY16-250" fmla="*/ 576166 h 1302387"/>
                <a:gd name="connsiteX17-251" fmla="*/ 50990 w 2345941"/>
                <a:gd name="connsiteY17-252" fmla="*/ 420043 h 1302387"/>
                <a:gd name="connsiteX0-253" fmla="*/ 50990 w 2345941"/>
                <a:gd name="connsiteY0-254" fmla="*/ 420043 h 1302387"/>
                <a:gd name="connsiteX1-255" fmla="*/ 331858 w 2345941"/>
                <a:gd name="connsiteY1-256" fmla="*/ 462657 h 1302387"/>
                <a:gd name="connsiteX2-257" fmla="*/ 589354 w 2345941"/>
                <a:gd name="connsiteY2-258" fmla="*/ 690062 h 1302387"/>
                <a:gd name="connsiteX3-259" fmla="*/ 812625 w 2345941"/>
                <a:gd name="connsiteY3-260" fmla="*/ 999985 h 1302387"/>
                <a:gd name="connsiteX4-261" fmla="*/ 1199124 w 2345941"/>
                <a:gd name="connsiteY4-262" fmla="*/ 556925 h 1302387"/>
                <a:gd name="connsiteX5-263" fmla="*/ 1896708 w 2345941"/>
                <a:gd name="connsiteY5-264" fmla="*/ 104439 h 1302387"/>
                <a:gd name="connsiteX6-265" fmla="*/ 2302060 w 2345941"/>
                <a:gd name="connsiteY6-266" fmla="*/ 744 h 1302387"/>
                <a:gd name="connsiteX7-267" fmla="*/ 2302060 w 2345941"/>
                <a:gd name="connsiteY7-268" fmla="*/ 132719 h 1302387"/>
                <a:gd name="connsiteX8-269" fmla="*/ 2009829 w 2345941"/>
                <a:gd name="connsiteY8-270" fmla="*/ 274121 h 1302387"/>
                <a:gd name="connsiteX9-271" fmla="*/ 1538489 w 2345941"/>
                <a:gd name="connsiteY9-272" fmla="*/ 585206 h 1302387"/>
                <a:gd name="connsiteX10-273" fmla="*/ 1199124 w 2345941"/>
                <a:gd name="connsiteY10-274" fmla="*/ 877437 h 1302387"/>
                <a:gd name="connsiteX11-275" fmla="*/ 978948 w 2345941"/>
                <a:gd name="connsiteY11-276" fmla="*/ 1216802 h 1302387"/>
                <a:gd name="connsiteX12-277" fmla="*/ 743154 w 2345941"/>
                <a:gd name="connsiteY12-278" fmla="*/ 1286535 h 1302387"/>
                <a:gd name="connsiteX13-279" fmla="*/ 501541 w 2345941"/>
                <a:gd name="connsiteY13-280" fmla="*/ 1009412 h 1302387"/>
                <a:gd name="connsiteX14-281" fmla="*/ 340123 w 2345941"/>
                <a:gd name="connsiteY14-282" fmla="*/ 764315 h 1302387"/>
                <a:gd name="connsiteX15-283" fmla="*/ 96188 w 2345941"/>
                <a:gd name="connsiteY15-284" fmla="*/ 622913 h 1302387"/>
                <a:gd name="connsiteX16-285" fmla="*/ 3468 w 2345941"/>
                <a:gd name="connsiteY16-286" fmla="*/ 576166 h 1302387"/>
                <a:gd name="connsiteX17-287" fmla="*/ 50990 w 2345941"/>
                <a:gd name="connsiteY17-288" fmla="*/ 420043 h 1302387"/>
                <a:gd name="connsiteX0-289" fmla="*/ 50990 w 2345941"/>
                <a:gd name="connsiteY0-290" fmla="*/ 420043 h 1302387"/>
                <a:gd name="connsiteX1-291" fmla="*/ 331858 w 2345941"/>
                <a:gd name="connsiteY1-292" fmla="*/ 462657 h 1302387"/>
                <a:gd name="connsiteX2-293" fmla="*/ 589354 w 2345941"/>
                <a:gd name="connsiteY2-294" fmla="*/ 690062 h 1302387"/>
                <a:gd name="connsiteX3-295" fmla="*/ 797904 w 2345941"/>
                <a:gd name="connsiteY3-296" fmla="*/ 955823 h 1302387"/>
                <a:gd name="connsiteX4-297" fmla="*/ 1199124 w 2345941"/>
                <a:gd name="connsiteY4-298" fmla="*/ 556925 h 1302387"/>
                <a:gd name="connsiteX5-299" fmla="*/ 1896708 w 2345941"/>
                <a:gd name="connsiteY5-300" fmla="*/ 104439 h 1302387"/>
                <a:gd name="connsiteX6-301" fmla="*/ 2302060 w 2345941"/>
                <a:gd name="connsiteY6-302" fmla="*/ 744 h 1302387"/>
                <a:gd name="connsiteX7-303" fmla="*/ 2302060 w 2345941"/>
                <a:gd name="connsiteY7-304" fmla="*/ 132719 h 1302387"/>
                <a:gd name="connsiteX8-305" fmla="*/ 2009829 w 2345941"/>
                <a:gd name="connsiteY8-306" fmla="*/ 274121 h 1302387"/>
                <a:gd name="connsiteX9-307" fmla="*/ 1538489 w 2345941"/>
                <a:gd name="connsiteY9-308" fmla="*/ 585206 h 1302387"/>
                <a:gd name="connsiteX10-309" fmla="*/ 1199124 w 2345941"/>
                <a:gd name="connsiteY10-310" fmla="*/ 877437 h 1302387"/>
                <a:gd name="connsiteX11-311" fmla="*/ 978948 w 2345941"/>
                <a:gd name="connsiteY11-312" fmla="*/ 1216802 h 1302387"/>
                <a:gd name="connsiteX12-313" fmla="*/ 743154 w 2345941"/>
                <a:gd name="connsiteY12-314" fmla="*/ 1286535 h 1302387"/>
                <a:gd name="connsiteX13-315" fmla="*/ 501541 w 2345941"/>
                <a:gd name="connsiteY13-316" fmla="*/ 1009412 h 1302387"/>
                <a:gd name="connsiteX14-317" fmla="*/ 340123 w 2345941"/>
                <a:gd name="connsiteY14-318" fmla="*/ 764315 h 1302387"/>
                <a:gd name="connsiteX15-319" fmla="*/ 96188 w 2345941"/>
                <a:gd name="connsiteY15-320" fmla="*/ 622913 h 1302387"/>
                <a:gd name="connsiteX16-321" fmla="*/ 3468 w 2345941"/>
                <a:gd name="connsiteY16-322" fmla="*/ 576166 h 1302387"/>
                <a:gd name="connsiteX17-323" fmla="*/ 50990 w 2345941"/>
                <a:gd name="connsiteY17-324" fmla="*/ 420043 h 1302387"/>
                <a:gd name="connsiteX0-325" fmla="*/ 50990 w 2345941"/>
                <a:gd name="connsiteY0-326" fmla="*/ 420043 h 1299719"/>
                <a:gd name="connsiteX1-327" fmla="*/ 331858 w 2345941"/>
                <a:gd name="connsiteY1-328" fmla="*/ 462657 h 1299719"/>
                <a:gd name="connsiteX2-329" fmla="*/ 589354 w 2345941"/>
                <a:gd name="connsiteY2-330" fmla="*/ 690062 h 1299719"/>
                <a:gd name="connsiteX3-331" fmla="*/ 797904 w 2345941"/>
                <a:gd name="connsiteY3-332" fmla="*/ 955823 h 1299719"/>
                <a:gd name="connsiteX4-333" fmla="*/ 1199124 w 2345941"/>
                <a:gd name="connsiteY4-334" fmla="*/ 556925 h 1299719"/>
                <a:gd name="connsiteX5-335" fmla="*/ 1896708 w 2345941"/>
                <a:gd name="connsiteY5-336" fmla="*/ 104439 h 1299719"/>
                <a:gd name="connsiteX6-337" fmla="*/ 2302060 w 2345941"/>
                <a:gd name="connsiteY6-338" fmla="*/ 744 h 1299719"/>
                <a:gd name="connsiteX7-339" fmla="*/ 2302060 w 2345941"/>
                <a:gd name="connsiteY7-340" fmla="*/ 132719 h 1299719"/>
                <a:gd name="connsiteX8-341" fmla="*/ 2009829 w 2345941"/>
                <a:gd name="connsiteY8-342" fmla="*/ 274121 h 1299719"/>
                <a:gd name="connsiteX9-343" fmla="*/ 1538489 w 2345941"/>
                <a:gd name="connsiteY9-344" fmla="*/ 585206 h 1299719"/>
                <a:gd name="connsiteX10-345" fmla="*/ 1199124 w 2345941"/>
                <a:gd name="connsiteY10-346" fmla="*/ 877437 h 1299719"/>
                <a:gd name="connsiteX11-347" fmla="*/ 954413 w 2345941"/>
                <a:gd name="connsiteY11-348" fmla="*/ 1206988 h 1299719"/>
                <a:gd name="connsiteX12-349" fmla="*/ 743154 w 2345941"/>
                <a:gd name="connsiteY12-350" fmla="*/ 1286535 h 1299719"/>
                <a:gd name="connsiteX13-351" fmla="*/ 501541 w 2345941"/>
                <a:gd name="connsiteY13-352" fmla="*/ 1009412 h 1299719"/>
                <a:gd name="connsiteX14-353" fmla="*/ 340123 w 2345941"/>
                <a:gd name="connsiteY14-354" fmla="*/ 764315 h 1299719"/>
                <a:gd name="connsiteX15-355" fmla="*/ 96188 w 2345941"/>
                <a:gd name="connsiteY15-356" fmla="*/ 622913 h 1299719"/>
                <a:gd name="connsiteX16-357" fmla="*/ 3468 w 2345941"/>
                <a:gd name="connsiteY16-358" fmla="*/ 576166 h 1299719"/>
                <a:gd name="connsiteX17-359" fmla="*/ 50990 w 2345941"/>
                <a:gd name="connsiteY17-360" fmla="*/ 420043 h 1299719"/>
                <a:gd name="connsiteX0-361" fmla="*/ 50990 w 2345941"/>
                <a:gd name="connsiteY0-362" fmla="*/ 420043 h 1268991"/>
                <a:gd name="connsiteX1-363" fmla="*/ 331858 w 2345941"/>
                <a:gd name="connsiteY1-364" fmla="*/ 462657 h 1268991"/>
                <a:gd name="connsiteX2-365" fmla="*/ 589354 w 2345941"/>
                <a:gd name="connsiteY2-366" fmla="*/ 690062 h 1268991"/>
                <a:gd name="connsiteX3-367" fmla="*/ 797904 w 2345941"/>
                <a:gd name="connsiteY3-368" fmla="*/ 955823 h 1268991"/>
                <a:gd name="connsiteX4-369" fmla="*/ 1199124 w 2345941"/>
                <a:gd name="connsiteY4-370" fmla="*/ 556925 h 1268991"/>
                <a:gd name="connsiteX5-371" fmla="*/ 1896708 w 2345941"/>
                <a:gd name="connsiteY5-372" fmla="*/ 104439 h 1268991"/>
                <a:gd name="connsiteX6-373" fmla="*/ 2302060 w 2345941"/>
                <a:gd name="connsiteY6-374" fmla="*/ 744 h 1268991"/>
                <a:gd name="connsiteX7-375" fmla="*/ 2302060 w 2345941"/>
                <a:gd name="connsiteY7-376" fmla="*/ 132719 h 1268991"/>
                <a:gd name="connsiteX8-377" fmla="*/ 2009829 w 2345941"/>
                <a:gd name="connsiteY8-378" fmla="*/ 274121 h 1268991"/>
                <a:gd name="connsiteX9-379" fmla="*/ 1538489 w 2345941"/>
                <a:gd name="connsiteY9-380" fmla="*/ 585206 h 1268991"/>
                <a:gd name="connsiteX10-381" fmla="*/ 1199124 w 2345941"/>
                <a:gd name="connsiteY10-382" fmla="*/ 877437 h 1268991"/>
                <a:gd name="connsiteX11-383" fmla="*/ 954413 w 2345941"/>
                <a:gd name="connsiteY11-384" fmla="*/ 1206988 h 1268991"/>
                <a:gd name="connsiteX12-385" fmla="*/ 738247 w 2345941"/>
                <a:gd name="connsiteY12-386" fmla="*/ 1252187 h 1268991"/>
                <a:gd name="connsiteX13-387" fmla="*/ 501541 w 2345941"/>
                <a:gd name="connsiteY13-388" fmla="*/ 1009412 h 1268991"/>
                <a:gd name="connsiteX14-389" fmla="*/ 340123 w 2345941"/>
                <a:gd name="connsiteY14-390" fmla="*/ 764315 h 1268991"/>
                <a:gd name="connsiteX15-391" fmla="*/ 96188 w 2345941"/>
                <a:gd name="connsiteY15-392" fmla="*/ 622913 h 1268991"/>
                <a:gd name="connsiteX16-393" fmla="*/ 3468 w 2345941"/>
                <a:gd name="connsiteY16-394" fmla="*/ 576166 h 1268991"/>
                <a:gd name="connsiteX17-395" fmla="*/ 50990 w 2345941"/>
                <a:gd name="connsiteY17-396" fmla="*/ 420043 h 1268991"/>
                <a:gd name="connsiteX0-397" fmla="*/ 50990 w 2345941"/>
                <a:gd name="connsiteY0-398" fmla="*/ 420043 h 1260273"/>
                <a:gd name="connsiteX1-399" fmla="*/ 331858 w 2345941"/>
                <a:gd name="connsiteY1-400" fmla="*/ 462657 h 1260273"/>
                <a:gd name="connsiteX2-401" fmla="*/ 589354 w 2345941"/>
                <a:gd name="connsiteY2-402" fmla="*/ 690062 h 1260273"/>
                <a:gd name="connsiteX3-403" fmla="*/ 797904 w 2345941"/>
                <a:gd name="connsiteY3-404" fmla="*/ 955823 h 1260273"/>
                <a:gd name="connsiteX4-405" fmla="*/ 1199124 w 2345941"/>
                <a:gd name="connsiteY4-406" fmla="*/ 556925 h 1260273"/>
                <a:gd name="connsiteX5-407" fmla="*/ 1896708 w 2345941"/>
                <a:gd name="connsiteY5-408" fmla="*/ 104439 h 1260273"/>
                <a:gd name="connsiteX6-409" fmla="*/ 2302060 w 2345941"/>
                <a:gd name="connsiteY6-410" fmla="*/ 744 h 1260273"/>
                <a:gd name="connsiteX7-411" fmla="*/ 2302060 w 2345941"/>
                <a:gd name="connsiteY7-412" fmla="*/ 132719 h 1260273"/>
                <a:gd name="connsiteX8-413" fmla="*/ 2009829 w 2345941"/>
                <a:gd name="connsiteY8-414" fmla="*/ 274121 h 1260273"/>
                <a:gd name="connsiteX9-415" fmla="*/ 1538489 w 2345941"/>
                <a:gd name="connsiteY9-416" fmla="*/ 585206 h 1260273"/>
                <a:gd name="connsiteX10-417" fmla="*/ 1199124 w 2345941"/>
                <a:gd name="connsiteY10-418" fmla="*/ 877437 h 1260273"/>
                <a:gd name="connsiteX11-419" fmla="*/ 954413 w 2345941"/>
                <a:gd name="connsiteY11-420" fmla="*/ 1206988 h 1260273"/>
                <a:gd name="connsiteX12-421" fmla="*/ 738247 w 2345941"/>
                <a:gd name="connsiteY12-422" fmla="*/ 1252187 h 1260273"/>
                <a:gd name="connsiteX13-423" fmla="*/ 501541 w 2345941"/>
                <a:gd name="connsiteY13-424" fmla="*/ 1009412 h 1260273"/>
                <a:gd name="connsiteX14-425" fmla="*/ 340123 w 2345941"/>
                <a:gd name="connsiteY14-426" fmla="*/ 764315 h 1260273"/>
                <a:gd name="connsiteX15-427" fmla="*/ 96188 w 2345941"/>
                <a:gd name="connsiteY15-428" fmla="*/ 622913 h 1260273"/>
                <a:gd name="connsiteX16-429" fmla="*/ 3468 w 2345941"/>
                <a:gd name="connsiteY16-430" fmla="*/ 576166 h 1260273"/>
                <a:gd name="connsiteX17-431" fmla="*/ 50990 w 2345941"/>
                <a:gd name="connsiteY17-432" fmla="*/ 420043 h 1260273"/>
                <a:gd name="connsiteX0-433" fmla="*/ 50990 w 2345941"/>
                <a:gd name="connsiteY0-434" fmla="*/ 420043 h 1260273"/>
                <a:gd name="connsiteX1-435" fmla="*/ 331858 w 2345941"/>
                <a:gd name="connsiteY1-436" fmla="*/ 462657 h 1260273"/>
                <a:gd name="connsiteX2-437" fmla="*/ 589354 w 2345941"/>
                <a:gd name="connsiteY2-438" fmla="*/ 690062 h 1260273"/>
                <a:gd name="connsiteX3-439" fmla="*/ 812625 w 2345941"/>
                <a:gd name="connsiteY3-440" fmla="*/ 926382 h 1260273"/>
                <a:gd name="connsiteX4-441" fmla="*/ 1199124 w 2345941"/>
                <a:gd name="connsiteY4-442" fmla="*/ 556925 h 1260273"/>
                <a:gd name="connsiteX5-443" fmla="*/ 1896708 w 2345941"/>
                <a:gd name="connsiteY5-444" fmla="*/ 104439 h 1260273"/>
                <a:gd name="connsiteX6-445" fmla="*/ 2302060 w 2345941"/>
                <a:gd name="connsiteY6-446" fmla="*/ 744 h 1260273"/>
                <a:gd name="connsiteX7-447" fmla="*/ 2302060 w 2345941"/>
                <a:gd name="connsiteY7-448" fmla="*/ 132719 h 1260273"/>
                <a:gd name="connsiteX8-449" fmla="*/ 2009829 w 2345941"/>
                <a:gd name="connsiteY8-450" fmla="*/ 274121 h 1260273"/>
                <a:gd name="connsiteX9-451" fmla="*/ 1538489 w 2345941"/>
                <a:gd name="connsiteY9-452" fmla="*/ 585206 h 1260273"/>
                <a:gd name="connsiteX10-453" fmla="*/ 1199124 w 2345941"/>
                <a:gd name="connsiteY10-454" fmla="*/ 877437 h 1260273"/>
                <a:gd name="connsiteX11-455" fmla="*/ 954413 w 2345941"/>
                <a:gd name="connsiteY11-456" fmla="*/ 1206988 h 1260273"/>
                <a:gd name="connsiteX12-457" fmla="*/ 738247 w 2345941"/>
                <a:gd name="connsiteY12-458" fmla="*/ 1252187 h 1260273"/>
                <a:gd name="connsiteX13-459" fmla="*/ 501541 w 2345941"/>
                <a:gd name="connsiteY13-460" fmla="*/ 1009412 h 1260273"/>
                <a:gd name="connsiteX14-461" fmla="*/ 340123 w 2345941"/>
                <a:gd name="connsiteY14-462" fmla="*/ 764315 h 1260273"/>
                <a:gd name="connsiteX15-463" fmla="*/ 96188 w 2345941"/>
                <a:gd name="connsiteY15-464" fmla="*/ 622913 h 1260273"/>
                <a:gd name="connsiteX16-465" fmla="*/ 3468 w 2345941"/>
                <a:gd name="connsiteY16-466" fmla="*/ 576166 h 1260273"/>
                <a:gd name="connsiteX17-467" fmla="*/ 50990 w 2345941"/>
                <a:gd name="connsiteY17-468" fmla="*/ 420043 h 1260273"/>
                <a:gd name="connsiteX0-469" fmla="*/ 50990 w 2345941"/>
                <a:gd name="connsiteY0-470" fmla="*/ 420043 h 1260273"/>
                <a:gd name="connsiteX1-471" fmla="*/ 331858 w 2345941"/>
                <a:gd name="connsiteY1-472" fmla="*/ 462657 h 1260273"/>
                <a:gd name="connsiteX2-473" fmla="*/ 550099 w 2345941"/>
                <a:gd name="connsiteY2-474" fmla="*/ 655714 h 1260273"/>
                <a:gd name="connsiteX3-475" fmla="*/ 812625 w 2345941"/>
                <a:gd name="connsiteY3-476" fmla="*/ 926382 h 1260273"/>
                <a:gd name="connsiteX4-477" fmla="*/ 1199124 w 2345941"/>
                <a:gd name="connsiteY4-478" fmla="*/ 556925 h 1260273"/>
                <a:gd name="connsiteX5-479" fmla="*/ 1896708 w 2345941"/>
                <a:gd name="connsiteY5-480" fmla="*/ 104439 h 1260273"/>
                <a:gd name="connsiteX6-481" fmla="*/ 2302060 w 2345941"/>
                <a:gd name="connsiteY6-482" fmla="*/ 744 h 1260273"/>
                <a:gd name="connsiteX7-483" fmla="*/ 2302060 w 2345941"/>
                <a:gd name="connsiteY7-484" fmla="*/ 132719 h 1260273"/>
                <a:gd name="connsiteX8-485" fmla="*/ 2009829 w 2345941"/>
                <a:gd name="connsiteY8-486" fmla="*/ 274121 h 1260273"/>
                <a:gd name="connsiteX9-487" fmla="*/ 1538489 w 2345941"/>
                <a:gd name="connsiteY9-488" fmla="*/ 585206 h 1260273"/>
                <a:gd name="connsiteX10-489" fmla="*/ 1199124 w 2345941"/>
                <a:gd name="connsiteY10-490" fmla="*/ 877437 h 1260273"/>
                <a:gd name="connsiteX11-491" fmla="*/ 954413 w 2345941"/>
                <a:gd name="connsiteY11-492" fmla="*/ 1206988 h 1260273"/>
                <a:gd name="connsiteX12-493" fmla="*/ 738247 w 2345941"/>
                <a:gd name="connsiteY12-494" fmla="*/ 1252187 h 1260273"/>
                <a:gd name="connsiteX13-495" fmla="*/ 501541 w 2345941"/>
                <a:gd name="connsiteY13-496" fmla="*/ 1009412 h 1260273"/>
                <a:gd name="connsiteX14-497" fmla="*/ 340123 w 2345941"/>
                <a:gd name="connsiteY14-498" fmla="*/ 764315 h 1260273"/>
                <a:gd name="connsiteX15-499" fmla="*/ 96188 w 2345941"/>
                <a:gd name="connsiteY15-500" fmla="*/ 622913 h 1260273"/>
                <a:gd name="connsiteX16-501" fmla="*/ 3468 w 2345941"/>
                <a:gd name="connsiteY16-502" fmla="*/ 576166 h 1260273"/>
                <a:gd name="connsiteX17-503" fmla="*/ 50990 w 2345941"/>
                <a:gd name="connsiteY17-504" fmla="*/ 420043 h 1260273"/>
                <a:gd name="connsiteX0-505" fmla="*/ 50990 w 2345941"/>
                <a:gd name="connsiteY0-506" fmla="*/ 420043 h 1260273"/>
                <a:gd name="connsiteX1-507" fmla="*/ 331858 w 2345941"/>
                <a:gd name="connsiteY1-508" fmla="*/ 462657 h 1260273"/>
                <a:gd name="connsiteX2-509" fmla="*/ 550099 w 2345941"/>
                <a:gd name="connsiteY2-510" fmla="*/ 655714 h 1260273"/>
                <a:gd name="connsiteX3-511" fmla="*/ 812625 w 2345941"/>
                <a:gd name="connsiteY3-512" fmla="*/ 926382 h 1260273"/>
                <a:gd name="connsiteX4-513" fmla="*/ 1199124 w 2345941"/>
                <a:gd name="connsiteY4-514" fmla="*/ 556925 h 1260273"/>
                <a:gd name="connsiteX5-515" fmla="*/ 1896708 w 2345941"/>
                <a:gd name="connsiteY5-516" fmla="*/ 104439 h 1260273"/>
                <a:gd name="connsiteX6-517" fmla="*/ 2302060 w 2345941"/>
                <a:gd name="connsiteY6-518" fmla="*/ 744 h 1260273"/>
                <a:gd name="connsiteX7-519" fmla="*/ 2302060 w 2345941"/>
                <a:gd name="connsiteY7-520" fmla="*/ 132719 h 1260273"/>
                <a:gd name="connsiteX8-521" fmla="*/ 2009829 w 2345941"/>
                <a:gd name="connsiteY8-522" fmla="*/ 274121 h 1260273"/>
                <a:gd name="connsiteX9-523" fmla="*/ 1538489 w 2345941"/>
                <a:gd name="connsiteY9-524" fmla="*/ 585206 h 1260273"/>
                <a:gd name="connsiteX10-525" fmla="*/ 1199124 w 2345941"/>
                <a:gd name="connsiteY10-526" fmla="*/ 877437 h 1260273"/>
                <a:gd name="connsiteX11-527" fmla="*/ 954413 w 2345941"/>
                <a:gd name="connsiteY11-528" fmla="*/ 1206988 h 1260273"/>
                <a:gd name="connsiteX12-529" fmla="*/ 738247 w 2345941"/>
                <a:gd name="connsiteY12-530" fmla="*/ 1252187 h 1260273"/>
                <a:gd name="connsiteX13-531" fmla="*/ 501541 w 2345941"/>
                <a:gd name="connsiteY13-532" fmla="*/ 1009412 h 1260273"/>
                <a:gd name="connsiteX14-533" fmla="*/ 305775 w 2345941"/>
                <a:gd name="connsiteY14-534" fmla="*/ 774129 h 1260273"/>
                <a:gd name="connsiteX15-535" fmla="*/ 96188 w 2345941"/>
                <a:gd name="connsiteY15-536" fmla="*/ 622913 h 1260273"/>
                <a:gd name="connsiteX16-537" fmla="*/ 3468 w 2345941"/>
                <a:gd name="connsiteY16-538" fmla="*/ 576166 h 1260273"/>
                <a:gd name="connsiteX17-539" fmla="*/ 50990 w 2345941"/>
                <a:gd name="connsiteY17-540" fmla="*/ 420043 h 1260273"/>
                <a:gd name="connsiteX0-541" fmla="*/ 50990 w 2325984"/>
                <a:gd name="connsiteY0-542" fmla="*/ 498005 h 1338235"/>
                <a:gd name="connsiteX1-543" fmla="*/ 331858 w 2325984"/>
                <a:gd name="connsiteY1-544" fmla="*/ 540619 h 1338235"/>
                <a:gd name="connsiteX2-545" fmla="*/ 550099 w 2325984"/>
                <a:gd name="connsiteY2-546" fmla="*/ 733676 h 1338235"/>
                <a:gd name="connsiteX3-547" fmla="*/ 812625 w 2325984"/>
                <a:gd name="connsiteY3-548" fmla="*/ 1004344 h 1338235"/>
                <a:gd name="connsiteX4-549" fmla="*/ 1199124 w 2325984"/>
                <a:gd name="connsiteY4-550" fmla="*/ 634887 h 1338235"/>
                <a:gd name="connsiteX5-551" fmla="*/ 1896708 w 2325984"/>
                <a:gd name="connsiteY5-552" fmla="*/ 182401 h 1338235"/>
                <a:gd name="connsiteX6-553" fmla="*/ 2262805 w 2325984"/>
                <a:gd name="connsiteY6-554" fmla="*/ 195 h 1338235"/>
                <a:gd name="connsiteX7-555" fmla="*/ 2302060 w 2325984"/>
                <a:gd name="connsiteY7-556" fmla="*/ 210681 h 1338235"/>
                <a:gd name="connsiteX8-557" fmla="*/ 2009829 w 2325984"/>
                <a:gd name="connsiteY8-558" fmla="*/ 352083 h 1338235"/>
                <a:gd name="connsiteX9-559" fmla="*/ 1538489 w 2325984"/>
                <a:gd name="connsiteY9-560" fmla="*/ 663168 h 1338235"/>
                <a:gd name="connsiteX10-561" fmla="*/ 1199124 w 2325984"/>
                <a:gd name="connsiteY10-562" fmla="*/ 955399 h 1338235"/>
                <a:gd name="connsiteX11-563" fmla="*/ 954413 w 2325984"/>
                <a:gd name="connsiteY11-564" fmla="*/ 1284950 h 1338235"/>
                <a:gd name="connsiteX12-565" fmla="*/ 738247 w 2325984"/>
                <a:gd name="connsiteY12-566" fmla="*/ 1330149 h 1338235"/>
                <a:gd name="connsiteX13-567" fmla="*/ 501541 w 2325984"/>
                <a:gd name="connsiteY13-568" fmla="*/ 1087374 h 1338235"/>
                <a:gd name="connsiteX14-569" fmla="*/ 305775 w 2325984"/>
                <a:gd name="connsiteY14-570" fmla="*/ 852091 h 1338235"/>
                <a:gd name="connsiteX15-571" fmla="*/ 96188 w 2325984"/>
                <a:gd name="connsiteY15-572" fmla="*/ 700875 h 1338235"/>
                <a:gd name="connsiteX16-573" fmla="*/ 3468 w 2325984"/>
                <a:gd name="connsiteY16-574" fmla="*/ 654128 h 1338235"/>
                <a:gd name="connsiteX17-575" fmla="*/ 50990 w 2325984"/>
                <a:gd name="connsiteY17-576" fmla="*/ 498005 h 1338235"/>
                <a:gd name="connsiteX0-577" fmla="*/ 50990 w 2344952"/>
                <a:gd name="connsiteY0-578" fmla="*/ 497858 h 1338088"/>
                <a:gd name="connsiteX1-579" fmla="*/ 331858 w 2344952"/>
                <a:gd name="connsiteY1-580" fmla="*/ 540472 h 1338088"/>
                <a:gd name="connsiteX2-581" fmla="*/ 550099 w 2344952"/>
                <a:gd name="connsiteY2-582" fmla="*/ 733529 h 1338088"/>
                <a:gd name="connsiteX3-583" fmla="*/ 812625 w 2344952"/>
                <a:gd name="connsiteY3-584" fmla="*/ 1004197 h 1338088"/>
                <a:gd name="connsiteX4-585" fmla="*/ 1199124 w 2344952"/>
                <a:gd name="connsiteY4-586" fmla="*/ 634740 h 1338088"/>
                <a:gd name="connsiteX5-587" fmla="*/ 1896708 w 2344952"/>
                <a:gd name="connsiteY5-588" fmla="*/ 182254 h 1338088"/>
                <a:gd name="connsiteX6-589" fmla="*/ 2262805 w 2344952"/>
                <a:gd name="connsiteY6-590" fmla="*/ 48 h 1338088"/>
                <a:gd name="connsiteX7-591" fmla="*/ 2326595 w 2344952"/>
                <a:gd name="connsiteY7-592" fmla="*/ 195813 h 1338088"/>
                <a:gd name="connsiteX8-593" fmla="*/ 2009829 w 2344952"/>
                <a:gd name="connsiteY8-594" fmla="*/ 351936 h 1338088"/>
                <a:gd name="connsiteX9-595" fmla="*/ 1538489 w 2344952"/>
                <a:gd name="connsiteY9-596" fmla="*/ 663021 h 1338088"/>
                <a:gd name="connsiteX10-597" fmla="*/ 1199124 w 2344952"/>
                <a:gd name="connsiteY10-598" fmla="*/ 955252 h 1338088"/>
                <a:gd name="connsiteX11-599" fmla="*/ 954413 w 2344952"/>
                <a:gd name="connsiteY11-600" fmla="*/ 1284803 h 1338088"/>
                <a:gd name="connsiteX12-601" fmla="*/ 738247 w 2344952"/>
                <a:gd name="connsiteY12-602" fmla="*/ 1330002 h 1338088"/>
                <a:gd name="connsiteX13-603" fmla="*/ 501541 w 2344952"/>
                <a:gd name="connsiteY13-604" fmla="*/ 1087227 h 1338088"/>
                <a:gd name="connsiteX14-605" fmla="*/ 305775 w 2344952"/>
                <a:gd name="connsiteY14-606" fmla="*/ 851944 h 1338088"/>
                <a:gd name="connsiteX15-607" fmla="*/ 96188 w 2344952"/>
                <a:gd name="connsiteY15-608" fmla="*/ 700728 h 1338088"/>
                <a:gd name="connsiteX16-609" fmla="*/ 3468 w 2344952"/>
                <a:gd name="connsiteY16-610" fmla="*/ 653981 h 1338088"/>
                <a:gd name="connsiteX17-611" fmla="*/ 50990 w 2344952"/>
                <a:gd name="connsiteY17-612" fmla="*/ 497858 h 1338088"/>
                <a:gd name="connsiteX0-613" fmla="*/ 28144 w 2322106"/>
                <a:gd name="connsiteY0-614" fmla="*/ 497858 h 1338088"/>
                <a:gd name="connsiteX1-615" fmla="*/ 309012 w 2322106"/>
                <a:gd name="connsiteY1-616" fmla="*/ 540472 h 1338088"/>
                <a:gd name="connsiteX2-617" fmla="*/ 527253 w 2322106"/>
                <a:gd name="connsiteY2-618" fmla="*/ 733529 h 1338088"/>
                <a:gd name="connsiteX3-619" fmla="*/ 789779 w 2322106"/>
                <a:gd name="connsiteY3-620" fmla="*/ 1004197 h 1338088"/>
                <a:gd name="connsiteX4-621" fmla="*/ 1176278 w 2322106"/>
                <a:gd name="connsiteY4-622" fmla="*/ 634740 h 1338088"/>
                <a:gd name="connsiteX5-623" fmla="*/ 1873862 w 2322106"/>
                <a:gd name="connsiteY5-624" fmla="*/ 182254 h 1338088"/>
                <a:gd name="connsiteX6-625" fmla="*/ 2239959 w 2322106"/>
                <a:gd name="connsiteY6-626" fmla="*/ 48 h 1338088"/>
                <a:gd name="connsiteX7-627" fmla="*/ 2303749 w 2322106"/>
                <a:gd name="connsiteY7-628" fmla="*/ 195813 h 1338088"/>
                <a:gd name="connsiteX8-629" fmla="*/ 1986983 w 2322106"/>
                <a:gd name="connsiteY8-630" fmla="*/ 351936 h 1338088"/>
                <a:gd name="connsiteX9-631" fmla="*/ 1515643 w 2322106"/>
                <a:gd name="connsiteY9-632" fmla="*/ 663021 h 1338088"/>
                <a:gd name="connsiteX10-633" fmla="*/ 1176278 w 2322106"/>
                <a:gd name="connsiteY10-634" fmla="*/ 955252 h 1338088"/>
                <a:gd name="connsiteX11-635" fmla="*/ 931567 w 2322106"/>
                <a:gd name="connsiteY11-636" fmla="*/ 1284803 h 1338088"/>
                <a:gd name="connsiteX12-637" fmla="*/ 715401 w 2322106"/>
                <a:gd name="connsiteY12-638" fmla="*/ 1330002 h 1338088"/>
                <a:gd name="connsiteX13-639" fmla="*/ 478695 w 2322106"/>
                <a:gd name="connsiteY13-640" fmla="*/ 1087227 h 1338088"/>
                <a:gd name="connsiteX14-641" fmla="*/ 282929 w 2322106"/>
                <a:gd name="connsiteY14-642" fmla="*/ 851944 h 1338088"/>
                <a:gd name="connsiteX15-643" fmla="*/ 73342 w 2322106"/>
                <a:gd name="connsiteY15-644" fmla="*/ 700728 h 1338088"/>
                <a:gd name="connsiteX16-645" fmla="*/ 14971 w 2322106"/>
                <a:gd name="connsiteY16-646" fmla="*/ 649074 h 1338088"/>
                <a:gd name="connsiteX17-647" fmla="*/ 28144 w 2322106"/>
                <a:gd name="connsiteY17-648" fmla="*/ 497858 h 1338088"/>
                <a:gd name="connsiteX0-649" fmla="*/ 31215 w 2325177"/>
                <a:gd name="connsiteY0-650" fmla="*/ 497858 h 1338088"/>
                <a:gd name="connsiteX1-651" fmla="*/ 312083 w 2325177"/>
                <a:gd name="connsiteY1-652" fmla="*/ 540472 h 1338088"/>
                <a:gd name="connsiteX2-653" fmla="*/ 530324 w 2325177"/>
                <a:gd name="connsiteY2-654" fmla="*/ 733529 h 1338088"/>
                <a:gd name="connsiteX3-655" fmla="*/ 792850 w 2325177"/>
                <a:gd name="connsiteY3-656" fmla="*/ 1004197 h 1338088"/>
                <a:gd name="connsiteX4-657" fmla="*/ 1179349 w 2325177"/>
                <a:gd name="connsiteY4-658" fmla="*/ 634740 h 1338088"/>
                <a:gd name="connsiteX5-659" fmla="*/ 1876933 w 2325177"/>
                <a:gd name="connsiteY5-660" fmla="*/ 182254 h 1338088"/>
                <a:gd name="connsiteX6-661" fmla="*/ 2243030 w 2325177"/>
                <a:gd name="connsiteY6-662" fmla="*/ 48 h 1338088"/>
                <a:gd name="connsiteX7-663" fmla="*/ 2306820 w 2325177"/>
                <a:gd name="connsiteY7-664" fmla="*/ 195813 h 1338088"/>
                <a:gd name="connsiteX8-665" fmla="*/ 1990054 w 2325177"/>
                <a:gd name="connsiteY8-666" fmla="*/ 351936 h 1338088"/>
                <a:gd name="connsiteX9-667" fmla="*/ 1518714 w 2325177"/>
                <a:gd name="connsiteY9-668" fmla="*/ 663021 h 1338088"/>
                <a:gd name="connsiteX10-669" fmla="*/ 1179349 w 2325177"/>
                <a:gd name="connsiteY10-670" fmla="*/ 955252 h 1338088"/>
                <a:gd name="connsiteX11-671" fmla="*/ 934638 w 2325177"/>
                <a:gd name="connsiteY11-672" fmla="*/ 1284803 h 1338088"/>
                <a:gd name="connsiteX12-673" fmla="*/ 718472 w 2325177"/>
                <a:gd name="connsiteY12-674" fmla="*/ 1330002 h 1338088"/>
                <a:gd name="connsiteX13-675" fmla="*/ 481766 w 2325177"/>
                <a:gd name="connsiteY13-676" fmla="*/ 1087227 h 1338088"/>
                <a:gd name="connsiteX14-677" fmla="*/ 286000 w 2325177"/>
                <a:gd name="connsiteY14-678" fmla="*/ 851944 h 1338088"/>
                <a:gd name="connsiteX15-679" fmla="*/ 130390 w 2325177"/>
                <a:gd name="connsiteY15-680" fmla="*/ 710542 h 1338088"/>
                <a:gd name="connsiteX16-681" fmla="*/ 18042 w 2325177"/>
                <a:gd name="connsiteY16-682" fmla="*/ 649074 h 1338088"/>
                <a:gd name="connsiteX17-683" fmla="*/ 31215 w 2325177"/>
                <a:gd name="connsiteY17-684" fmla="*/ 497858 h 133808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Lst>
              <a:rect l="l" t="t" r="r" b="b"/>
              <a:pathLst>
                <a:path w="2325177" h="1338088">
                  <a:moveTo>
                    <a:pt x="31215" y="497858"/>
                  </a:moveTo>
                  <a:cubicBezTo>
                    <a:pt x="80222" y="479758"/>
                    <a:pt x="228898" y="501194"/>
                    <a:pt x="312083" y="540472"/>
                  </a:cubicBezTo>
                  <a:cubicBezTo>
                    <a:pt x="395268" y="579750"/>
                    <a:pt x="450196" y="656242"/>
                    <a:pt x="530324" y="733529"/>
                  </a:cubicBezTo>
                  <a:cubicBezTo>
                    <a:pt x="610452" y="810816"/>
                    <a:pt x="684679" y="1020662"/>
                    <a:pt x="792850" y="1004197"/>
                  </a:cubicBezTo>
                  <a:cubicBezTo>
                    <a:pt x="901021" y="987732"/>
                    <a:pt x="998669" y="771730"/>
                    <a:pt x="1179349" y="634740"/>
                  </a:cubicBezTo>
                  <a:cubicBezTo>
                    <a:pt x="1360029" y="497750"/>
                    <a:pt x="1699653" y="288036"/>
                    <a:pt x="1876933" y="182254"/>
                  </a:cubicBezTo>
                  <a:cubicBezTo>
                    <a:pt x="2054213" y="76472"/>
                    <a:pt x="2171382" y="-2212"/>
                    <a:pt x="2243030" y="48"/>
                  </a:cubicBezTo>
                  <a:cubicBezTo>
                    <a:pt x="2314678" y="2308"/>
                    <a:pt x="2348983" y="137165"/>
                    <a:pt x="2306820" y="195813"/>
                  </a:cubicBezTo>
                  <a:cubicBezTo>
                    <a:pt x="2264657" y="254461"/>
                    <a:pt x="2121405" y="274068"/>
                    <a:pt x="1990054" y="351936"/>
                  </a:cubicBezTo>
                  <a:cubicBezTo>
                    <a:pt x="1858703" y="429804"/>
                    <a:pt x="1653831" y="562468"/>
                    <a:pt x="1518714" y="663021"/>
                  </a:cubicBezTo>
                  <a:cubicBezTo>
                    <a:pt x="1383597" y="763574"/>
                    <a:pt x="1276695" y="851622"/>
                    <a:pt x="1179349" y="955252"/>
                  </a:cubicBezTo>
                  <a:cubicBezTo>
                    <a:pt x="1082003" y="1058882"/>
                    <a:pt x="1011451" y="1222345"/>
                    <a:pt x="934638" y="1284803"/>
                  </a:cubicBezTo>
                  <a:cubicBezTo>
                    <a:pt x="857825" y="1347261"/>
                    <a:pt x="789045" y="1343303"/>
                    <a:pt x="718472" y="1330002"/>
                  </a:cubicBezTo>
                  <a:cubicBezTo>
                    <a:pt x="647899" y="1316701"/>
                    <a:pt x="553845" y="1166903"/>
                    <a:pt x="481766" y="1087227"/>
                  </a:cubicBezTo>
                  <a:cubicBezTo>
                    <a:pt x="409687" y="1007551"/>
                    <a:pt x="344563" y="914725"/>
                    <a:pt x="286000" y="851944"/>
                  </a:cubicBezTo>
                  <a:cubicBezTo>
                    <a:pt x="227437" y="789163"/>
                    <a:pt x="197949" y="743536"/>
                    <a:pt x="130390" y="710542"/>
                  </a:cubicBezTo>
                  <a:cubicBezTo>
                    <a:pt x="62831" y="677548"/>
                    <a:pt x="34571" y="684521"/>
                    <a:pt x="18042" y="649074"/>
                  </a:cubicBezTo>
                  <a:cubicBezTo>
                    <a:pt x="1513" y="613627"/>
                    <a:pt x="-17792" y="515958"/>
                    <a:pt x="31215" y="497858"/>
                  </a:cubicBezTo>
                  <a:close/>
                </a:path>
              </a:pathLst>
            </a:custGeom>
            <a:solidFill>
              <a:schemeClr val="accent4">
                <a:lumMod val="60000"/>
                <a:lumOff val="4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200" b="1" dirty="0">
                <a:ln w="38100">
                  <a:solidFill>
                    <a:schemeClr val="tx1"/>
                  </a:solidFill>
                </a:ln>
                <a:latin typeface="汉仪综艺体简" panose="02010600000101010101" charset="-122"/>
                <a:ea typeface="汉仪综艺体简" panose="02010600000101010101" charset="-122"/>
              </a:endParaRPr>
            </a:p>
          </p:txBody>
        </p:sp>
        <p:sp>
          <p:nvSpPr>
            <p:cNvPr id="204" name="任意多边形: 形状 203"/>
            <p:cNvSpPr/>
            <p:nvPr/>
          </p:nvSpPr>
          <p:spPr>
            <a:xfrm>
              <a:off x="5004" y="6836"/>
              <a:ext cx="1255" cy="815"/>
            </a:xfrm>
            <a:custGeom>
              <a:avLst/>
              <a:gdLst>
                <a:gd name="connsiteX0" fmla="*/ 48871 w 2392892"/>
                <a:gd name="connsiteY0" fmla="*/ 424950 h 1321489"/>
                <a:gd name="connsiteX1" fmla="*/ 378809 w 2392892"/>
                <a:gd name="connsiteY1" fmla="*/ 462657 h 1321489"/>
                <a:gd name="connsiteX2" fmla="*/ 680467 w 2392892"/>
                <a:gd name="connsiteY2" fmla="*/ 660620 h 1321489"/>
                <a:gd name="connsiteX3" fmla="*/ 859576 w 2392892"/>
                <a:gd name="connsiteY3" fmla="*/ 999985 h 1321489"/>
                <a:gd name="connsiteX4" fmla="*/ 1246075 w 2392892"/>
                <a:gd name="connsiteY4" fmla="*/ 556925 h 1321489"/>
                <a:gd name="connsiteX5" fmla="*/ 1943659 w 2392892"/>
                <a:gd name="connsiteY5" fmla="*/ 104439 h 1321489"/>
                <a:gd name="connsiteX6" fmla="*/ 2349011 w 2392892"/>
                <a:gd name="connsiteY6" fmla="*/ 744 h 1321489"/>
                <a:gd name="connsiteX7" fmla="*/ 2349011 w 2392892"/>
                <a:gd name="connsiteY7" fmla="*/ 132719 h 1321489"/>
                <a:gd name="connsiteX8" fmla="*/ 2056780 w 2392892"/>
                <a:gd name="connsiteY8" fmla="*/ 274121 h 1321489"/>
                <a:gd name="connsiteX9" fmla="*/ 1585440 w 2392892"/>
                <a:gd name="connsiteY9" fmla="*/ 585206 h 1321489"/>
                <a:gd name="connsiteX10" fmla="*/ 1246075 w 2392892"/>
                <a:gd name="connsiteY10" fmla="*/ 877437 h 1321489"/>
                <a:gd name="connsiteX11" fmla="*/ 991551 w 2392892"/>
                <a:gd name="connsiteY11" fmla="*/ 1216802 h 1321489"/>
                <a:gd name="connsiteX12" fmla="*/ 878430 w 2392892"/>
                <a:gd name="connsiteY12" fmla="*/ 1311070 h 1321489"/>
                <a:gd name="connsiteX13" fmla="*/ 548492 w 2392892"/>
                <a:gd name="connsiteY13" fmla="*/ 1009412 h 1321489"/>
                <a:gd name="connsiteX14" fmla="*/ 416516 w 2392892"/>
                <a:gd name="connsiteY14" fmla="*/ 764315 h 1321489"/>
                <a:gd name="connsiteX15" fmla="*/ 143139 w 2392892"/>
                <a:gd name="connsiteY15" fmla="*/ 622913 h 1321489"/>
                <a:gd name="connsiteX16" fmla="*/ 11164 w 2392892"/>
                <a:gd name="connsiteY16" fmla="*/ 566352 h 1321489"/>
                <a:gd name="connsiteX17" fmla="*/ 48871 w 2392892"/>
                <a:gd name="connsiteY17" fmla="*/ 424950 h 1321489"/>
                <a:gd name="connsiteX0-1" fmla="*/ 48871 w 2392892"/>
                <a:gd name="connsiteY0-2" fmla="*/ 424950 h 1299842"/>
                <a:gd name="connsiteX1-3" fmla="*/ 378809 w 2392892"/>
                <a:gd name="connsiteY1-4" fmla="*/ 462657 h 1299842"/>
                <a:gd name="connsiteX2-5" fmla="*/ 680467 w 2392892"/>
                <a:gd name="connsiteY2-6" fmla="*/ 660620 h 1299842"/>
                <a:gd name="connsiteX3-7" fmla="*/ 859576 w 2392892"/>
                <a:gd name="connsiteY3-8" fmla="*/ 999985 h 1299842"/>
                <a:gd name="connsiteX4-9" fmla="*/ 1246075 w 2392892"/>
                <a:gd name="connsiteY4-10" fmla="*/ 556925 h 1299842"/>
                <a:gd name="connsiteX5-11" fmla="*/ 1943659 w 2392892"/>
                <a:gd name="connsiteY5-12" fmla="*/ 104439 h 1299842"/>
                <a:gd name="connsiteX6-13" fmla="*/ 2349011 w 2392892"/>
                <a:gd name="connsiteY6-14" fmla="*/ 744 h 1299842"/>
                <a:gd name="connsiteX7-15" fmla="*/ 2349011 w 2392892"/>
                <a:gd name="connsiteY7-16" fmla="*/ 132719 h 1299842"/>
                <a:gd name="connsiteX8-17" fmla="*/ 2056780 w 2392892"/>
                <a:gd name="connsiteY8-18" fmla="*/ 274121 h 1299842"/>
                <a:gd name="connsiteX9-19" fmla="*/ 1585440 w 2392892"/>
                <a:gd name="connsiteY9-20" fmla="*/ 585206 h 1299842"/>
                <a:gd name="connsiteX10-21" fmla="*/ 1246075 w 2392892"/>
                <a:gd name="connsiteY10-22" fmla="*/ 877437 h 1299842"/>
                <a:gd name="connsiteX11-23" fmla="*/ 991551 w 2392892"/>
                <a:gd name="connsiteY11-24" fmla="*/ 1216802 h 1299842"/>
                <a:gd name="connsiteX12-25" fmla="*/ 790105 w 2392892"/>
                <a:gd name="connsiteY12-26" fmla="*/ 1286535 h 1299842"/>
                <a:gd name="connsiteX13-27" fmla="*/ 548492 w 2392892"/>
                <a:gd name="connsiteY13-28" fmla="*/ 1009412 h 1299842"/>
                <a:gd name="connsiteX14-29" fmla="*/ 416516 w 2392892"/>
                <a:gd name="connsiteY14-30" fmla="*/ 764315 h 1299842"/>
                <a:gd name="connsiteX15-31" fmla="*/ 143139 w 2392892"/>
                <a:gd name="connsiteY15-32" fmla="*/ 622913 h 1299842"/>
                <a:gd name="connsiteX16-33" fmla="*/ 11164 w 2392892"/>
                <a:gd name="connsiteY16-34" fmla="*/ 566352 h 1299842"/>
                <a:gd name="connsiteX17-35" fmla="*/ 48871 w 2392892"/>
                <a:gd name="connsiteY17-36" fmla="*/ 424950 h 1299842"/>
                <a:gd name="connsiteX0-37" fmla="*/ 48871 w 2392892"/>
                <a:gd name="connsiteY0-38" fmla="*/ 424950 h 1299842"/>
                <a:gd name="connsiteX1-39" fmla="*/ 378809 w 2392892"/>
                <a:gd name="connsiteY1-40" fmla="*/ 462657 h 1299842"/>
                <a:gd name="connsiteX2-41" fmla="*/ 680467 w 2392892"/>
                <a:gd name="connsiteY2-42" fmla="*/ 660620 h 1299842"/>
                <a:gd name="connsiteX3-43" fmla="*/ 859576 w 2392892"/>
                <a:gd name="connsiteY3-44" fmla="*/ 999985 h 1299842"/>
                <a:gd name="connsiteX4-45" fmla="*/ 1246075 w 2392892"/>
                <a:gd name="connsiteY4-46" fmla="*/ 556925 h 1299842"/>
                <a:gd name="connsiteX5-47" fmla="*/ 1943659 w 2392892"/>
                <a:gd name="connsiteY5-48" fmla="*/ 104439 h 1299842"/>
                <a:gd name="connsiteX6-49" fmla="*/ 2349011 w 2392892"/>
                <a:gd name="connsiteY6-50" fmla="*/ 744 h 1299842"/>
                <a:gd name="connsiteX7-51" fmla="*/ 2349011 w 2392892"/>
                <a:gd name="connsiteY7-52" fmla="*/ 132719 h 1299842"/>
                <a:gd name="connsiteX8-53" fmla="*/ 2056780 w 2392892"/>
                <a:gd name="connsiteY8-54" fmla="*/ 274121 h 1299842"/>
                <a:gd name="connsiteX9-55" fmla="*/ 1585440 w 2392892"/>
                <a:gd name="connsiteY9-56" fmla="*/ 585206 h 1299842"/>
                <a:gd name="connsiteX10-57" fmla="*/ 1246075 w 2392892"/>
                <a:gd name="connsiteY10-58" fmla="*/ 877437 h 1299842"/>
                <a:gd name="connsiteX11-59" fmla="*/ 1025899 w 2392892"/>
                <a:gd name="connsiteY11-60" fmla="*/ 1216802 h 1299842"/>
                <a:gd name="connsiteX12-61" fmla="*/ 790105 w 2392892"/>
                <a:gd name="connsiteY12-62" fmla="*/ 1286535 h 1299842"/>
                <a:gd name="connsiteX13-63" fmla="*/ 548492 w 2392892"/>
                <a:gd name="connsiteY13-64" fmla="*/ 1009412 h 1299842"/>
                <a:gd name="connsiteX14-65" fmla="*/ 416516 w 2392892"/>
                <a:gd name="connsiteY14-66" fmla="*/ 764315 h 1299842"/>
                <a:gd name="connsiteX15-67" fmla="*/ 143139 w 2392892"/>
                <a:gd name="connsiteY15-68" fmla="*/ 622913 h 1299842"/>
                <a:gd name="connsiteX16-69" fmla="*/ 11164 w 2392892"/>
                <a:gd name="connsiteY16-70" fmla="*/ 566352 h 1299842"/>
                <a:gd name="connsiteX17-71" fmla="*/ 48871 w 2392892"/>
                <a:gd name="connsiteY17-72" fmla="*/ 424950 h 1299842"/>
                <a:gd name="connsiteX0-73" fmla="*/ 48871 w 2392892"/>
                <a:gd name="connsiteY0-74" fmla="*/ 424950 h 1302387"/>
                <a:gd name="connsiteX1-75" fmla="*/ 378809 w 2392892"/>
                <a:gd name="connsiteY1-76" fmla="*/ 462657 h 1302387"/>
                <a:gd name="connsiteX2-77" fmla="*/ 680467 w 2392892"/>
                <a:gd name="connsiteY2-78" fmla="*/ 660620 h 1302387"/>
                <a:gd name="connsiteX3-79" fmla="*/ 859576 w 2392892"/>
                <a:gd name="connsiteY3-80" fmla="*/ 999985 h 1302387"/>
                <a:gd name="connsiteX4-81" fmla="*/ 1246075 w 2392892"/>
                <a:gd name="connsiteY4-82" fmla="*/ 556925 h 1302387"/>
                <a:gd name="connsiteX5-83" fmla="*/ 1943659 w 2392892"/>
                <a:gd name="connsiteY5-84" fmla="*/ 104439 h 1302387"/>
                <a:gd name="connsiteX6-85" fmla="*/ 2349011 w 2392892"/>
                <a:gd name="connsiteY6-86" fmla="*/ 744 h 1302387"/>
                <a:gd name="connsiteX7-87" fmla="*/ 2349011 w 2392892"/>
                <a:gd name="connsiteY7-88" fmla="*/ 132719 h 1302387"/>
                <a:gd name="connsiteX8-89" fmla="*/ 2056780 w 2392892"/>
                <a:gd name="connsiteY8-90" fmla="*/ 274121 h 1302387"/>
                <a:gd name="connsiteX9-91" fmla="*/ 1585440 w 2392892"/>
                <a:gd name="connsiteY9-92" fmla="*/ 585206 h 1302387"/>
                <a:gd name="connsiteX10-93" fmla="*/ 1246075 w 2392892"/>
                <a:gd name="connsiteY10-94" fmla="*/ 877437 h 1302387"/>
                <a:gd name="connsiteX11-95" fmla="*/ 1025899 w 2392892"/>
                <a:gd name="connsiteY11-96" fmla="*/ 1216802 h 1302387"/>
                <a:gd name="connsiteX12-97" fmla="*/ 790105 w 2392892"/>
                <a:gd name="connsiteY12-98" fmla="*/ 1286535 h 1302387"/>
                <a:gd name="connsiteX13-99" fmla="*/ 548492 w 2392892"/>
                <a:gd name="connsiteY13-100" fmla="*/ 1009412 h 1302387"/>
                <a:gd name="connsiteX14-101" fmla="*/ 416516 w 2392892"/>
                <a:gd name="connsiteY14-102" fmla="*/ 764315 h 1302387"/>
                <a:gd name="connsiteX15-103" fmla="*/ 143139 w 2392892"/>
                <a:gd name="connsiteY15-104" fmla="*/ 622913 h 1302387"/>
                <a:gd name="connsiteX16-105" fmla="*/ 11164 w 2392892"/>
                <a:gd name="connsiteY16-106" fmla="*/ 566352 h 1302387"/>
                <a:gd name="connsiteX17-107" fmla="*/ 48871 w 2392892"/>
                <a:gd name="connsiteY17-108" fmla="*/ 424950 h 1302387"/>
                <a:gd name="connsiteX0-109" fmla="*/ 48871 w 2392892"/>
                <a:gd name="connsiteY0-110" fmla="*/ 424950 h 1302387"/>
                <a:gd name="connsiteX1-111" fmla="*/ 378809 w 2392892"/>
                <a:gd name="connsiteY1-112" fmla="*/ 462657 h 1302387"/>
                <a:gd name="connsiteX2-113" fmla="*/ 680467 w 2392892"/>
                <a:gd name="connsiteY2-114" fmla="*/ 660620 h 1302387"/>
                <a:gd name="connsiteX3-115" fmla="*/ 859576 w 2392892"/>
                <a:gd name="connsiteY3-116" fmla="*/ 999985 h 1302387"/>
                <a:gd name="connsiteX4-117" fmla="*/ 1246075 w 2392892"/>
                <a:gd name="connsiteY4-118" fmla="*/ 556925 h 1302387"/>
                <a:gd name="connsiteX5-119" fmla="*/ 1943659 w 2392892"/>
                <a:gd name="connsiteY5-120" fmla="*/ 104439 h 1302387"/>
                <a:gd name="connsiteX6-121" fmla="*/ 2349011 w 2392892"/>
                <a:gd name="connsiteY6-122" fmla="*/ 744 h 1302387"/>
                <a:gd name="connsiteX7-123" fmla="*/ 2349011 w 2392892"/>
                <a:gd name="connsiteY7-124" fmla="*/ 132719 h 1302387"/>
                <a:gd name="connsiteX8-125" fmla="*/ 2056780 w 2392892"/>
                <a:gd name="connsiteY8-126" fmla="*/ 274121 h 1302387"/>
                <a:gd name="connsiteX9-127" fmla="*/ 1585440 w 2392892"/>
                <a:gd name="connsiteY9-128" fmla="*/ 585206 h 1302387"/>
                <a:gd name="connsiteX10-129" fmla="*/ 1246075 w 2392892"/>
                <a:gd name="connsiteY10-130" fmla="*/ 877437 h 1302387"/>
                <a:gd name="connsiteX11-131" fmla="*/ 1025899 w 2392892"/>
                <a:gd name="connsiteY11-132" fmla="*/ 1216802 h 1302387"/>
                <a:gd name="connsiteX12-133" fmla="*/ 790105 w 2392892"/>
                <a:gd name="connsiteY12-134" fmla="*/ 1286535 h 1302387"/>
                <a:gd name="connsiteX13-135" fmla="*/ 548492 w 2392892"/>
                <a:gd name="connsiteY13-136" fmla="*/ 1009412 h 1302387"/>
                <a:gd name="connsiteX14-137" fmla="*/ 416516 w 2392892"/>
                <a:gd name="connsiteY14-138" fmla="*/ 764315 h 1302387"/>
                <a:gd name="connsiteX15-139" fmla="*/ 143139 w 2392892"/>
                <a:gd name="connsiteY15-140" fmla="*/ 622913 h 1302387"/>
                <a:gd name="connsiteX16-141" fmla="*/ 11164 w 2392892"/>
                <a:gd name="connsiteY16-142" fmla="*/ 566352 h 1302387"/>
                <a:gd name="connsiteX17-143" fmla="*/ 48871 w 2392892"/>
                <a:gd name="connsiteY17-144" fmla="*/ 424950 h 1302387"/>
                <a:gd name="connsiteX0-145" fmla="*/ 48871 w 2392892"/>
                <a:gd name="connsiteY0-146" fmla="*/ 424950 h 1302387"/>
                <a:gd name="connsiteX1-147" fmla="*/ 378809 w 2392892"/>
                <a:gd name="connsiteY1-148" fmla="*/ 462657 h 1302387"/>
                <a:gd name="connsiteX2-149" fmla="*/ 636305 w 2392892"/>
                <a:gd name="connsiteY2-150" fmla="*/ 690062 h 1302387"/>
                <a:gd name="connsiteX3-151" fmla="*/ 859576 w 2392892"/>
                <a:gd name="connsiteY3-152" fmla="*/ 999985 h 1302387"/>
                <a:gd name="connsiteX4-153" fmla="*/ 1246075 w 2392892"/>
                <a:gd name="connsiteY4-154" fmla="*/ 556925 h 1302387"/>
                <a:gd name="connsiteX5-155" fmla="*/ 1943659 w 2392892"/>
                <a:gd name="connsiteY5-156" fmla="*/ 104439 h 1302387"/>
                <a:gd name="connsiteX6-157" fmla="*/ 2349011 w 2392892"/>
                <a:gd name="connsiteY6-158" fmla="*/ 744 h 1302387"/>
                <a:gd name="connsiteX7-159" fmla="*/ 2349011 w 2392892"/>
                <a:gd name="connsiteY7-160" fmla="*/ 132719 h 1302387"/>
                <a:gd name="connsiteX8-161" fmla="*/ 2056780 w 2392892"/>
                <a:gd name="connsiteY8-162" fmla="*/ 274121 h 1302387"/>
                <a:gd name="connsiteX9-163" fmla="*/ 1585440 w 2392892"/>
                <a:gd name="connsiteY9-164" fmla="*/ 585206 h 1302387"/>
                <a:gd name="connsiteX10-165" fmla="*/ 1246075 w 2392892"/>
                <a:gd name="connsiteY10-166" fmla="*/ 877437 h 1302387"/>
                <a:gd name="connsiteX11-167" fmla="*/ 1025899 w 2392892"/>
                <a:gd name="connsiteY11-168" fmla="*/ 1216802 h 1302387"/>
                <a:gd name="connsiteX12-169" fmla="*/ 790105 w 2392892"/>
                <a:gd name="connsiteY12-170" fmla="*/ 1286535 h 1302387"/>
                <a:gd name="connsiteX13-171" fmla="*/ 548492 w 2392892"/>
                <a:gd name="connsiteY13-172" fmla="*/ 1009412 h 1302387"/>
                <a:gd name="connsiteX14-173" fmla="*/ 416516 w 2392892"/>
                <a:gd name="connsiteY14-174" fmla="*/ 764315 h 1302387"/>
                <a:gd name="connsiteX15-175" fmla="*/ 143139 w 2392892"/>
                <a:gd name="connsiteY15-176" fmla="*/ 622913 h 1302387"/>
                <a:gd name="connsiteX16-177" fmla="*/ 11164 w 2392892"/>
                <a:gd name="connsiteY16-178" fmla="*/ 566352 h 1302387"/>
                <a:gd name="connsiteX17-179" fmla="*/ 48871 w 2392892"/>
                <a:gd name="connsiteY17-180" fmla="*/ 424950 h 1302387"/>
                <a:gd name="connsiteX0-181" fmla="*/ 87837 w 2382788"/>
                <a:gd name="connsiteY0-182" fmla="*/ 420043 h 1302387"/>
                <a:gd name="connsiteX1-183" fmla="*/ 368705 w 2382788"/>
                <a:gd name="connsiteY1-184" fmla="*/ 462657 h 1302387"/>
                <a:gd name="connsiteX2-185" fmla="*/ 626201 w 2382788"/>
                <a:gd name="connsiteY2-186" fmla="*/ 690062 h 1302387"/>
                <a:gd name="connsiteX3-187" fmla="*/ 849472 w 2382788"/>
                <a:gd name="connsiteY3-188" fmla="*/ 999985 h 1302387"/>
                <a:gd name="connsiteX4-189" fmla="*/ 1235971 w 2382788"/>
                <a:gd name="connsiteY4-190" fmla="*/ 556925 h 1302387"/>
                <a:gd name="connsiteX5-191" fmla="*/ 1933555 w 2382788"/>
                <a:gd name="connsiteY5-192" fmla="*/ 104439 h 1302387"/>
                <a:gd name="connsiteX6-193" fmla="*/ 2338907 w 2382788"/>
                <a:gd name="connsiteY6-194" fmla="*/ 744 h 1302387"/>
                <a:gd name="connsiteX7-195" fmla="*/ 2338907 w 2382788"/>
                <a:gd name="connsiteY7-196" fmla="*/ 132719 h 1302387"/>
                <a:gd name="connsiteX8-197" fmla="*/ 2046676 w 2382788"/>
                <a:gd name="connsiteY8-198" fmla="*/ 274121 h 1302387"/>
                <a:gd name="connsiteX9-199" fmla="*/ 1575336 w 2382788"/>
                <a:gd name="connsiteY9-200" fmla="*/ 585206 h 1302387"/>
                <a:gd name="connsiteX10-201" fmla="*/ 1235971 w 2382788"/>
                <a:gd name="connsiteY10-202" fmla="*/ 877437 h 1302387"/>
                <a:gd name="connsiteX11-203" fmla="*/ 1015795 w 2382788"/>
                <a:gd name="connsiteY11-204" fmla="*/ 1216802 h 1302387"/>
                <a:gd name="connsiteX12-205" fmla="*/ 780001 w 2382788"/>
                <a:gd name="connsiteY12-206" fmla="*/ 1286535 h 1302387"/>
                <a:gd name="connsiteX13-207" fmla="*/ 538388 w 2382788"/>
                <a:gd name="connsiteY13-208" fmla="*/ 1009412 h 1302387"/>
                <a:gd name="connsiteX14-209" fmla="*/ 406412 w 2382788"/>
                <a:gd name="connsiteY14-210" fmla="*/ 764315 h 1302387"/>
                <a:gd name="connsiteX15-211" fmla="*/ 133035 w 2382788"/>
                <a:gd name="connsiteY15-212" fmla="*/ 622913 h 1302387"/>
                <a:gd name="connsiteX16-213" fmla="*/ 1060 w 2382788"/>
                <a:gd name="connsiteY16-214" fmla="*/ 566352 h 1302387"/>
                <a:gd name="connsiteX17-215" fmla="*/ 87837 w 2382788"/>
                <a:gd name="connsiteY17-216" fmla="*/ 420043 h 1302387"/>
                <a:gd name="connsiteX0-217" fmla="*/ 50990 w 2345941"/>
                <a:gd name="connsiteY0-218" fmla="*/ 420043 h 1302387"/>
                <a:gd name="connsiteX1-219" fmla="*/ 331858 w 2345941"/>
                <a:gd name="connsiteY1-220" fmla="*/ 462657 h 1302387"/>
                <a:gd name="connsiteX2-221" fmla="*/ 589354 w 2345941"/>
                <a:gd name="connsiteY2-222" fmla="*/ 690062 h 1302387"/>
                <a:gd name="connsiteX3-223" fmla="*/ 812625 w 2345941"/>
                <a:gd name="connsiteY3-224" fmla="*/ 999985 h 1302387"/>
                <a:gd name="connsiteX4-225" fmla="*/ 1199124 w 2345941"/>
                <a:gd name="connsiteY4-226" fmla="*/ 556925 h 1302387"/>
                <a:gd name="connsiteX5-227" fmla="*/ 1896708 w 2345941"/>
                <a:gd name="connsiteY5-228" fmla="*/ 104439 h 1302387"/>
                <a:gd name="connsiteX6-229" fmla="*/ 2302060 w 2345941"/>
                <a:gd name="connsiteY6-230" fmla="*/ 744 h 1302387"/>
                <a:gd name="connsiteX7-231" fmla="*/ 2302060 w 2345941"/>
                <a:gd name="connsiteY7-232" fmla="*/ 132719 h 1302387"/>
                <a:gd name="connsiteX8-233" fmla="*/ 2009829 w 2345941"/>
                <a:gd name="connsiteY8-234" fmla="*/ 274121 h 1302387"/>
                <a:gd name="connsiteX9-235" fmla="*/ 1538489 w 2345941"/>
                <a:gd name="connsiteY9-236" fmla="*/ 585206 h 1302387"/>
                <a:gd name="connsiteX10-237" fmla="*/ 1199124 w 2345941"/>
                <a:gd name="connsiteY10-238" fmla="*/ 877437 h 1302387"/>
                <a:gd name="connsiteX11-239" fmla="*/ 978948 w 2345941"/>
                <a:gd name="connsiteY11-240" fmla="*/ 1216802 h 1302387"/>
                <a:gd name="connsiteX12-241" fmla="*/ 743154 w 2345941"/>
                <a:gd name="connsiteY12-242" fmla="*/ 1286535 h 1302387"/>
                <a:gd name="connsiteX13-243" fmla="*/ 501541 w 2345941"/>
                <a:gd name="connsiteY13-244" fmla="*/ 1009412 h 1302387"/>
                <a:gd name="connsiteX14-245" fmla="*/ 369565 w 2345941"/>
                <a:gd name="connsiteY14-246" fmla="*/ 764315 h 1302387"/>
                <a:gd name="connsiteX15-247" fmla="*/ 96188 w 2345941"/>
                <a:gd name="connsiteY15-248" fmla="*/ 622913 h 1302387"/>
                <a:gd name="connsiteX16-249" fmla="*/ 3468 w 2345941"/>
                <a:gd name="connsiteY16-250" fmla="*/ 576166 h 1302387"/>
                <a:gd name="connsiteX17-251" fmla="*/ 50990 w 2345941"/>
                <a:gd name="connsiteY17-252" fmla="*/ 420043 h 1302387"/>
                <a:gd name="connsiteX0-253" fmla="*/ 50990 w 2345941"/>
                <a:gd name="connsiteY0-254" fmla="*/ 420043 h 1302387"/>
                <a:gd name="connsiteX1-255" fmla="*/ 331858 w 2345941"/>
                <a:gd name="connsiteY1-256" fmla="*/ 462657 h 1302387"/>
                <a:gd name="connsiteX2-257" fmla="*/ 589354 w 2345941"/>
                <a:gd name="connsiteY2-258" fmla="*/ 690062 h 1302387"/>
                <a:gd name="connsiteX3-259" fmla="*/ 812625 w 2345941"/>
                <a:gd name="connsiteY3-260" fmla="*/ 999985 h 1302387"/>
                <a:gd name="connsiteX4-261" fmla="*/ 1199124 w 2345941"/>
                <a:gd name="connsiteY4-262" fmla="*/ 556925 h 1302387"/>
                <a:gd name="connsiteX5-263" fmla="*/ 1896708 w 2345941"/>
                <a:gd name="connsiteY5-264" fmla="*/ 104439 h 1302387"/>
                <a:gd name="connsiteX6-265" fmla="*/ 2302060 w 2345941"/>
                <a:gd name="connsiteY6-266" fmla="*/ 744 h 1302387"/>
                <a:gd name="connsiteX7-267" fmla="*/ 2302060 w 2345941"/>
                <a:gd name="connsiteY7-268" fmla="*/ 132719 h 1302387"/>
                <a:gd name="connsiteX8-269" fmla="*/ 2009829 w 2345941"/>
                <a:gd name="connsiteY8-270" fmla="*/ 274121 h 1302387"/>
                <a:gd name="connsiteX9-271" fmla="*/ 1538489 w 2345941"/>
                <a:gd name="connsiteY9-272" fmla="*/ 585206 h 1302387"/>
                <a:gd name="connsiteX10-273" fmla="*/ 1199124 w 2345941"/>
                <a:gd name="connsiteY10-274" fmla="*/ 877437 h 1302387"/>
                <a:gd name="connsiteX11-275" fmla="*/ 978948 w 2345941"/>
                <a:gd name="connsiteY11-276" fmla="*/ 1216802 h 1302387"/>
                <a:gd name="connsiteX12-277" fmla="*/ 743154 w 2345941"/>
                <a:gd name="connsiteY12-278" fmla="*/ 1286535 h 1302387"/>
                <a:gd name="connsiteX13-279" fmla="*/ 501541 w 2345941"/>
                <a:gd name="connsiteY13-280" fmla="*/ 1009412 h 1302387"/>
                <a:gd name="connsiteX14-281" fmla="*/ 340123 w 2345941"/>
                <a:gd name="connsiteY14-282" fmla="*/ 764315 h 1302387"/>
                <a:gd name="connsiteX15-283" fmla="*/ 96188 w 2345941"/>
                <a:gd name="connsiteY15-284" fmla="*/ 622913 h 1302387"/>
                <a:gd name="connsiteX16-285" fmla="*/ 3468 w 2345941"/>
                <a:gd name="connsiteY16-286" fmla="*/ 576166 h 1302387"/>
                <a:gd name="connsiteX17-287" fmla="*/ 50990 w 2345941"/>
                <a:gd name="connsiteY17-288" fmla="*/ 420043 h 1302387"/>
                <a:gd name="connsiteX0-289" fmla="*/ 50990 w 2345941"/>
                <a:gd name="connsiteY0-290" fmla="*/ 420043 h 1302387"/>
                <a:gd name="connsiteX1-291" fmla="*/ 331858 w 2345941"/>
                <a:gd name="connsiteY1-292" fmla="*/ 462657 h 1302387"/>
                <a:gd name="connsiteX2-293" fmla="*/ 589354 w 2345941"/>
                <a:gd name="connsiteY2-294" fmla="*/ 690062 h 1302387"/>
                <a:gd name="connsiteX3-295" fmla="*/ 797904 w 2345941"/>
                <a:gd name="connsiteY3-296" fmla="*/ 955823 h 1302387"/>
                <a:gd name="connsiteX4-297" fmla="*/ 1199124 w 2345941"/>
                <a:gd name="connsiteY4-298" fmla="*/ 556925 h 1302387"/>
                <a:gd name="connsiteX5-299" fmla="*/ 1896708 w 2345941"/>
                <a:gd name="connsiteY5-300" fmla="*/ 104439 h 1302387"/>
                <a:gd name="connsiteX6-301" fmla="*/ 2302060 w 2345941"/>
                <a:gd name="connsiteY6-302" fmla="*/ 744 h 1302387"/>
                <a:gd name="connsiteX7-303" fmla="*/ 2302060 w 2345941"/>
                <a:gd name="connsiteY7-304" fmla="*/ 132719 h 1302387"/>
                <a:gd name="connsiteX8-305" fmla="*/ 2009829 w 2345941"/>
                <a:gd name="connsiteY8-306" fmla="*/ 274121 h 1302387"/>
                <a:gd name="connsiteX9-307" fmla="*/ 1538489 w 2345941"/>
                <a:gd name="connsiteY9-308" fmla="*/ 585206 h 1302387"/>
                <a:gd name="connsiteX10-309" fmla="*/ 1199124 w 2345941"/>
                <a:gd name="connsiteY10-310" fmla="*/ 877437 h 1302387"/>
                <a:gd name="connsiteX11-311" fmla="*/ 978948 w 2345941"/>
                <a:gd name="connsiteY11-312" fmla="*/ 1216802 h 1302387"/>
                <a:gd name="connsiteX12-313" fmla="*/ 743154 w 2345941"/>
                <a:gd name="connsiteY12-314" fmla="*/ 1286535 h 1302387"/>
                <a:gd name="connsiteX13-315" fmla="*/ 501541 w 2345941"/>
                <a:gd name="connsiteY13-316" fmla="*/ 1009412 h 1302387"/>
                <a:gd name="connsiteX14-317" fmla="*/ 340123 w 2345941"/>
                <a:gd name="connsiteY14-318" fmla="*/ 764315 h 1302387"/>
                <a:gd name="connsiteX15-319" fmla="*/ 96188 w 2345941"/>
                <a:gd name="connsiteY15-320" fmla="*/ 622913 h 1302387"/>
                <a:gd name="connsiteX16-321" fmla="*/ 3468 w 2345941"/>
                <a:gd name="connsiteY16-322" fmla="*/ 576166 h 1302387"/>
                <a:gd name="connsiteX17-323" fmla="*/ 50990 w 2345941"/>
                <a:gd name="connsiteY17-324" fmla="*/ 420043 h 1302387"/>
                <a:gd name="connsiteX0-325" fmla="*/ 50990 w 2345941"/>
                <a:gd name="connsiteY0-326" fmla="*/ 420043 h 1299719"/>
                <a:gd name="connsiteX1-327" fmla="*/ 331858 w 2345941"/>
                <a:gd name="connsiteY1-328" fmla="*/ 462657 h 1299719"/>
                <a:gd name="connsiteX2-329" fmla="*/ 589354 w 2345941"/>
                <a:gd name="connsiteY2-330" fmla="*/ 690062 h 1299719"/>
                <a:gd name="connsiteX3-331" fmla="*/ 797904 w 2345941"/>
                <a:gd name="connsiteY3-332" fmla="*/ 955823 h 1299719"/>
                <a:gd name="connsiteX4-333" fmla="*/ 1199124 w 2345941"/>
                <a:gd name="connsiteY4-334" fmla="*/ 556925 h 1299719"/>
                <a:gd name="connsiteX5-335" fmla="*/ 1896708 w 2345941"/>
                <a:gd name="connsiteY5-336" fmla="*/ 104439 h 1299719"/>
                <a:gd name="connsiteX6-337" fmla="*/ 2302060 w 2345941"/>
                <a:gd name="connsiteY6-338" fmla="*/ 744 h 1299719"/>
                <a:gd name="connsiteX7-339" fmla="*/ 2302060 w 2345941"/>
                <a:gd name="connsiteY7-340" fmla="*/ 132719 h 1299719"/>
                <a:gd name="connsiteX8-341" fmla="*/ 2009829 w 2345941"/>
                <a:gd name="connsiteY8-342" fmla="*/ 274121 h 1299719"/>
                <a:gd name="connsiteX9-343" fmla="*/ 1538489 w 2345941"/>
                <a:gd name="connsiteY9-344" fmla="*/ 585206 h 1299719"/>
                <a:gd name="connsiteX10-345" fmla="*/ 1199124 w 2345941"/>
                <a:gd name="connsiteY10-346" fmla="*/ 877437 h 1299719"/>
                <a:gd name="connsiteX11-347" fmla="*/ 954413 w 2345941"/>
                <a:gd name="connsiteY11-348" fmla="*/ 1206988 h 1299719"/>
                <a:gd name="connsiteX12-349" fmla="*/ 743154 w 2345941"/>
                <a:gd name="connsiteY12-350" fmla="*/ 1286535 h 1299719"/>
                <a:gd name="connsiteX13-351" fmla="*/ 501541 w 2345941"/>
                <a:gd name="connsiteY13-352" fmla="*/ 1009412 h 1299719"/>
                <a:gd name="connsiteX14-353" fmla="*/ 340123 w 2345941"/>
                <a:gd name="connsiteY14-354" fmla="*/ 764315 h 1299719"/>
                <a:gd name="connsiteX15-355" fmla="*/ 96188 w 2345941"/>
                <a:gd name="connsiteY15-356" fmla="*/ 622913 h 1299719"/>
                <a:gd name="connsiteX16-357" fmla="*/ 3468 w 2345941"/>
                <a:gd name="connsiteY16-358" fmla="*/ 576166 h 1299719"/>
                <a:gd name="connsiteX17-359" fmla="*/ 50990 w 2345941"/>
                <a:gd name="connsiteY17-360" fmla="*/ 420043 h 1299719"/>
                <a:gd name="connsiteX0-361" fmla="*/ 50990 w 2345941"/>
                <a:gd name="connsiteY0-362" fmla="*/ 420043 h 1268991"/>
                <a:gd name="connsiteX1-363" fmla="*/ 331858 w 2345941"/>
                <a:gd name="connsiteY1-364" fmla="*/ 462657 h 1268991"/>
                <a:gd name="connsiteX2-365" fmla="*/ 589354 w 2345941"/>
                <a:gd name="connsiteY2-366" fmla="*/ 690062 h 1268991"/>
                <a:gd name="connsiteX3-367" fmla="*/ 797904 w 2345941"/>
                <a:gd name="connsiteY3-368" fmla="*/ 955823 h 1268991"/>
                <a:gd name="connsiteX4-369" fmla="*/ 1199124 w 2345941"/>
                <a:gd name="connsiteY4-370" fmla="*/ 556925 h 1268991"/>
                <a:gd name="connsiteX5-371" fmla="*/ 1896708 w 2345941"/>
                <a:gd name="connsiteY5-372" fmla="*/ 104439 h 1268991"/>
                <a:gd name="connsiteX6-373" fmla="*/ 2302060 w 2345941"/>
                <a:gd name="connsiteY6-374" fmla="*/ 744 h 1268991"/>
                <a:gd name="connsiteX7-375" fmla="*/ 2302060 w 2345941"/>
                <a:gd name="connsiteY7-376" fmla="*/ 132719 h 1268991"/>
                <a:gd name="connsiteX8-377" fmla="*/ 2009829 w 2345941"/>
                <a:gd name="connsiteY8-378" fmla="*/ 274121 h 1268991"/>
                <a:gd name="connsiteX9-379" fmla="*/ 1538489 w 2345941"/>
                <a:gd name="connsiteY9-380" fmla="*/ 585206 h 1268991"/>
                <a:gd name="connsiteX10-381" fmla="*/ 1199124 w 2345941"/>
                <a:gd name="connsiteY10-382" fmla="*/ 877437 h 1268991"/>
                <a:gd name="connsiteX11-383" fmla="*/ 954413 w 2345941"/>
                <a:gd name="connsiteY11-384" fmla="*/ 1206988 h 1268991"/>
                <a:gd name="connsiteX12-385" fmla="*/ 738247 w 2345941"/>
                <a:gd name="connsiteY12-386" fmla="*/ 1252187 h 1268991"/>
                <a:gd name="connsiteX13-387" fmla="*/ 501541 w 2345941"/>
                <a:gd name="connsiteY13-388" fmla="*/ 1009412 h 1268991"/>
                <a:gd name="connsiteX14-389" fmla="*/ 340123 w 2345941"/>
                <a:gd name="connsiteY14-390" fmla="*/ 764315 h 1268991"/>
                <a:gd name="connsiteX15-391" fmla="*/ 96188 w 2345941"/>
                <a:gd name="connsiteY15-392" fmla="*/ 622913 h 1268991"/>
                <a:gd name="connsiteX16-393" fmla="*/ 3468 w 2345941"/>
                <a:gd name="connsiteY16-394" fmla="*/ 576166 h 1268991"/>
                <a:gd name="connsiteX17-395" fmla="*/ 50990 w 2345941"/>
                <a:gd name="connsiteY17-396" fmla="*/ 420043 h 1268991"/>
                <a:gd name="connsiteX0-397" fmla="*/ 50990 w 2345941"/>
                <a:gd name="connsiteY0-398" fmla="*/ 420043 h 1260273"/>
                <a:gd name="connsiteX1-399" fmla="*/ 331858 w 2345941"/>
                <a:gd name="connsiteY1-400" fmla="*/ 462657 h 1260273"/>
                <a:gd name="connsiteX2-401" fmla="*/ 589354 w 2345941"/>
                <a:gd name="connsiteY2-402" fmla="*/ 690062 h 1260273"/>
                <a:gd name="connsiteX3-403" fmla="*/ 797904 w 2345941"/>
                <a:gd name="connsiteY3-404" fmla="*/ 955823 h 1260273"/>
                <a:gd name="connsiteX4-405" fmla="*/ 1199124 w 2345941"/>
                <a:gd name="connsiteY4-406" fmla="*/ 556925 h 1260273"/>
                <a:gd name="connsiteX5-407" fmla="*/ 1896708 w 2345941"/>
                <a:gd name="connsiteY5-408" fmla="*/ 104439 h 1260273"/>
                <a:gd name="connsiteX6-409" fmla="*/ 2302060 w 2345941"/>
                <a:gd name="connsiteY6-410" fmla="*/ 744 h 1260273"/>
                <a:gd name="connsiteX7-411" fmla="*/ 2302060 w 2345941"/>
                <a:gd name="connsiteY7-412" fmla="*/ 132719 h 1260273"/>
                <a:gd name="connsiteX8-413" fmla="*/ 2009829 w 2345941"/>
                <a:gd name="connsiteY8-414" fmla="*/ 274121 h 1260273"/>
                <a:gd name="connsiteX9-415" fmla="*/ 1538489 w 2345941"/>
                <a:gd name="connsiteY9-416" fmla="*/ 585206 h 1260273"/>
                <a:gd name="connsiteX10-417" fmla="*/ 1199124 w 2345941"/>
                <a:gd name="connsiteY10-418" fmla="*/ 877437 h 1260273"/>
                <a:gd name="connsiteX11-419" fmla="*/ 954413 w 2345941"/>
                <a:gd name="connsiteY11-420" fmla="*/ 1206988 h 1260273"/>
                <a:gd name="connsiteX12-421" fmla="*/ 738247 w 2345941"/>
                <a:gd name="connsiteY12-422" fmla="*/ 1252187 h 1260273"/>
                <a:gd name="connsiteX13-423" fmla="*/ 501541 w 2345941"/>
                <a:gd name="connsiteY13-424" fmla="*/ 1009412 h 1260273"/>
                <a:gd name="connsiteX14-425" fmla="*/ 340123 w 2345941"/>
                <a:gd name="connsiteY14-426" fmla="*/ 764315 h 1260273"/>
                <a:gd name="connsiteX15-427" fmla="*/ 96188 w 2345941"/>
                <a:gd name="connsiteY15-428" fmla="*/ 622913 h 1260273"/>
                <a:gd name="connsiteX16-429" fmla="*/ 3468 w 2345941"/>
                <a:gd name="connsiteY16-430" fmla="*/ 576166 h 1260273"/>
                <a:gd name="connsiteX17-431" fmla="*/ 50990 w 2345941"/>
                <a:gd name="connsiteY17-432" fmla="*/ 420043 h 1260273"/>
                <a:gd name="connsiteX0-433" fmla="*/ 50990 w 2345941"/>
                <a:gd name="connsiteY0-434" fmla="*/ 420043 h 1260273"/>
                <a:gd name="connsiteX1-435" fmla="*/ 331858 w 2345941"/>
                <a:gd name="connsiteY1-436" fmla="*/ 462657 h 1260273"/>
                <a:gd name="connsiteX2-437" fmla="*/ 589354 w 2345941"/>
                <a:gd name="connsiteY2-438" fmla="*/ 690062 h 1260273"/>
                <a:gd name="connsiteX3-439" fmla="*/ 812625 w 2345941"/>
                <a:gd name="connsiteY3-440" fmla="*/ 926382 h 1260273"/>
                <a:gd name="connsiteX4-441" fmla="*/ 1199124 w 2345941"/>
                <a:gd name="connsiteY4-442" fmla="*/ 556925 h 1260273"/>
                <a:gd name="connsiteX5-443" fmla="*/ 1896708 w 2345941"/>
                <a:gd name="connsiteY5-444" fmla="*/ 104439 h 1260273"/>
                <a:gd name="connsiteX6-445" fmla="*/ 2302060 w 2345941"/>
                <a:gd name="connsiteY6-446" fmla="*/ 744 h 1260273"/>
                <a:gd name="connsiteX7-447" fmla="*/ 2302060 w 2345941"/>
                <a:gd name="connsiteY7-448" fmla="*/ 132719 h 1260273"/>
                <a:gd name="connsiteX8-449" fmla="*/ 2009829 w 2345941"/>
                <a:gd name="connsiteY8-450" fmla="*/ 274121 h 1260273"/>
                <a:gd name="connsiteX9-451" fmla="*/ 1538489 w 2345941"/>
                <a:gd name="connsiteY9-452" fmla="*/ 585206 h 1260273"/>
                <a:gd name="connsiteX10-453" fmla="*/ 1199124 w 2345941"/>
                <a:gd name="connsiteY10-454" fmla="*/ 877437 h 1260273"/>
                <a:gd name="connsiteX11-455" fmla="*/ 954413 w 2345941"/>
                <a:gd name="connsiteY11-456" fmla="*/ 1206988 h 1260273"/>
                <a:gd name="connsiteX12-457" fmla="*/ 738247 w 2345941"/>
                <a:gd name="connsiteY12-458" fmla="*/ 1252187 h 1260273"/>
                <a:gd name="connsiteX13-459" fmla="*/ 501541 w 2345941"/>
                <a:gd name="connsiteY13-460" fmla="*/ 1009412 h 1260273"/>
                <a:gd name="connsiteX14-461" fmla="*/ 340123 w 2345941"/>
                <a:gd name="connsiteY14-462" fmla="*/ 764315 h 1260273"/>
                <a:gd name="connsiteX15-463" fmla="*/ 96188 w 2345941"/>
                <a:gd name="connsiteY15-464" fmla="*/ 622913 h 1260273"/>
                <a:gd name="connsiteX16-465" fmla="*/ 3468 w 2345941"/>
                <a:gd name="connsiteY16-466" fmla="*/ 576166 h 1260273"/>
                <a:gd name="connsiteX17-467" fmla="*/ 50990 w 2345941"/>
                <a:gd name="connsiteY17-468" fmla="*/ 420043 h 1260273"/>
                <a:gd name="connsiteX0-469" fmla="*/ 50990 w 2345941"/>
                <a:gd name="connsiteY0-470" fmla="*/ 420043 h 1260273"/>
                <a:gd name="connsiteX1-471" fmla="*/ 331858 w 2345941"/>
                <a:gd name="connsiteY1-472" fmla="*/ 462657 h 1260273"/>
                <a:gd name="connsiteX2-473" fmla="*/ 550099 w 2345941"/>
                <a:gd name="connsiteY2-474" fmla="*/ 655714 h 1260273"/>
                <a:gd name="connsiteX3-475" fmla="*/ 812625 w 2345941"/>
                <a:gd name="connsiteY3-476" fmla="*/ 926382 h 1260273"/>
                <a:gd name="connsiteX4-477" fmla="*/ 1199124 w 2345941"/>
                <a:gd name="connsiteY4-478" fmla="*/ 556925 h 1260273"/>
                <a:gd name="connsiteX5-479" fmla="*/ 1896708 w 2345941"/>
                <a:gd name="connsiteY5-480" fmla="*/ 104439 h 1260273"/>
                <a:gd name="connsiteX6-481" fmla="*/ 2302060 w 2345941"/>
                <a:gd name="connsiteY6-482" fmla="*/ 744 h 1260273"/>
                <a:gd name="connsiteX7-483" fmla="*/ 2302060 w 2345941"/>
                <a:gd name="connsiteY7-484" fmla="*/ 132719 h 1260273"/>
                <a:gd name="connsiteX8-485" fmla="*/ 2009829 w 2345941"/>
                <a:gd name="connsiteY8-486" fmla="*/ 274121 h 1260273"/>
                <a:gd name="connsiteX9-487" fmla="*/ 1538489 w 2345941"/>
                <a:gd name="connsiteY9-488" fmla="*/ 585206 h 1260273"/>
                <a:gd name="connsiteX10-489" fmla="*/ 1199124 w 2345941"/>
                <a:gd name="connsiteY10-490" fmla="*/ 877437 h 1260273"/>
                <a:gd name="connsiteX11-491" fmla="*/ 954413 w 2345941"/>
                <a:gd name="connsiteY11-492" fmla="*/ 1206988 h 1260273"/>
                <a:gd name="connsiteX12-493" fmla="*/ 738247 w 2345941"/>
                <a:gd name="connsiteY12-494" fmla="*/ 1252187 h 1260273"/>
                <a:gd name="connsiteX13-495" fmla="*/ 501541 w 2345941"/>
                <a:gd name="connsiteY13-496" fmla="*/ 1009412 h 1260273"/>
                <a:gd name="connsiteX14-497" fmla="*/ 340123 w 2345941"/>
                <a:gd name="connsiteY14-498" fmla="*/ 764315 h 1260273"/>
                <a:gd name="connsiteX15-499" fmla="*/ 96188 w 2345941"/>
                <a:gd name="connsiteY15-500" fmla="*/ 622913 h 1260273"/>
                <a:gd name="connsiteX16-501" fmla="*/ 3468 w 2345941"/>
                <a:gd name="connsiteY16-502" fmla="*/ 576166 h 1260273"/>
                <a:gd name="connsiteX17-503" fmla="*/ 50990 w 2345941"/>
                <a:gd name="connsiteY17-504" fmla="*/ 420043 h 1260273"/>
                <a:gd name="connsiteX0-505" fmla="*/ 50990 w 2345941"/>
                <a:gd name="connsiteY0-506" fmla="*/ 420043 h 1260273"/>
                <a:gd name="connsiteX1-507" fmla="*/ 331858 w 2345941"/>
                <a:gd name="connsiteY1-508" fmla="*/ 462657 h 1260273"/>
                <a:gd name="connsiteX2-509" fmla="*/ 550099 w 2345941"/>
                <a:gd name="connsiteY2-510" fmla="*/ 655714 h 1260273"/>
                <a:gd name="connsiteX3-511" fmla="*/ 812625 w 2345941"/>
                <a:gd name="connsiteY3-512" fmla="*/ 926382 h 1260273"/>
                <a:gd name="connsiteX4-513" fmla="*/ 1199124 w 2345941"/>
                <a:gd name="connsiteY4-514" fmla="*/ 556925 h 1260273"/>
                <a:gd name="connsiteX5-515" fmla="*/ 1896708 w 2345941"/>
                <a:gd name="connsiteY5-516" fmla="*/ 104439 h 1260273"/>
                <a:gd name="connsiteX6-517" fmla="*/ 2302060 w 2345941"/>
                <a:gd name="connsiteY6-518" fmla="*/ 744 h 1260273"/>
                <a:gd name="connsiteX7-519" fmla="*/ 2302060 w 2345941"/>
                <a:gd name="connsiteY7-520" fmla="*/ 132719 h 1260273"/>
                <a:gd name="connsiteX8-521" fmla="*/ 2009829 w 2345941"/>
                <a:gd name="connsiteY8-522" fmla="*/ 274121 h 1260273"/>
                <a:gd name="connsiteX9-523" fmla="*/ 1538489 w 2345941"/>
                <a:gd name="connsiteY9-524" fmla="*/ 585206 h 1260273"/>
                <a:gd name="connsiteX10-525" fmla="*/ 1199124 w 2345941"/>
                <a:gd name="connsiteY10-526" fmla="*/ 877437 h 1260273"/>
                <a:gd name="connsiteX11-527" fmla="*/ 954413 w 2345941"/>
                <a:gd name="connsiteY11-528" fmla="*/ 1206988 h 1260273"/>
                <a:gd name="connsiteX12-529" fmla="*/ 738247 w 2345941"/>
                <a:gd name="connsiteY12-530" fmla="*/ 1252187 h 1260273"/>
                <a:gd name="connsiteX13-531" fmla="*/ 501541 w 2345941"/>
                <a:gd name="connsiteY13-532" fmla="*/ 1009412 h 1260273"/>
                <a:gd name="connsiteX14-533" fmla="*/ 305775 w 2345941"/>
                <a:gd name="connsiteY14-534" fmla="*/ 774129 h 1260273"/>
                <a:gd name="connsiteX15-535" fmla="*/ 96188 w 2345941"/>
                <a:gd name="connsiteY15-536" fmla="*/ 622913 h 1260273"/>
                <a:gd name="connsiteX16-537" fmla="*/ 3468 w 2345941"/>
                <a:gd name="connsiteY16-538" fmla="*/ 576166 h 1260273"/>
                <a:gd name="connsiteX17-539" fmla="*/ 50990 w 2345941"/>
                <a:gd name="connsiteY17-540" fmla="*/ 420043 h 1260273"/>
                <a:gd name="connsiteX0-541" fmla="*/ 50990 w 2325984"/>
                <a:gd name="connsiteY0-542" fmla="*/ 498005 h 1338235"/>
                <a:gd name="connsiteX1-543" fmla="*/ 331858 w 2325984"/>
                <a:gd name="connsiteY1-544" fmla="*/ 540619 h 1338235"/>
                <a:gd name="connsiteX2-545" fmla="*/ 550099 w 2325984"/>
                <a:gd name="connsiteY2-546" fmla="*/ 733676 h 1338235"/>
                <a:gd name="connsiteX3-547" fmla="*/ 812625 w 2325984"/>
                <a:gd name="connsiteY3-548" fmla="*/ 1004344 h 1338235"/>
                <a:gd name="connsiteX4-549" fmla="*/ 1199124 w 2325984"/>
                <a:gd name="connsiteY4-550" fmla="*/ 634887 h 1338235"/>
                <a:gd name="connsiteX5-551" fmla="*/ 1896708 w 2325984"/>
                <a:gd name="connsiteY5-552" fmla="*/ 182401 h 1338235"/>
                <a:gd name="connsiteX6-553" fmla="*/ 2262805 w 2325984"/>
                <a:gd name="connsiteY6-554" fmla="*/ 195 h 1338235"/>
                <a:gd name="connsiteX7-555" fmla="*/ 2302060 w 2325984"/>
                <a:gd name="connsiteY7-556" fmla="*/ 210681 h 1338235"/>
                <a:gd name="connsiteX8-557" fmla="*/ 2009829 w 2325984"/>
                <a:gd name="connsiteY8-558" fmla="*/ 352083 h 1338235"/>
                <a:gd name="connsiteX9-559" fmla="*/ 1538489 w 2325984"/>
                <a:gd name="connsiteY9-560" fmla="*/ 663168 h 1338235"/>
                <a:gd name="connsiteX10-561" fmla="*/ 1199124 w 2325984"/>
                <a:gd name="connsiteY10-562" fmla="*/ 955399 h 1338235"/>
                <a:gd name="connsiteX11-563" fmla="*/ 954413 w 2325984"/>
                <a:gd name="connsiteY11-564" fmla="*/ 1284950 h 1338235"/>
                <a:gd name="connsiteX12-565" fmla="*/ 738247 w 2325984"/>
                <a:gd name="connsiteY12-566" fmla="*/ 1330149 h 1338235"/>
                <a:gd name="connsiteX13-567" fmla="*/ 501541 w 2325984"/>
                <a:gd name="connsiteY13-568" fmla="*/ 1087374 h 1338235"/>
                <a:gd name="connsiteX14-569" fmla="*/ 305775 w 2325984"/>
                <a:gd name="connsiteY14-570" fmla="*/ 852091 h 1338235"/>
                <a:gd name="connsiteX15-571" fmla="*/ 96188 w 2325984"/>
                <a:gd name="connsiteY15-572" fmla="*/ 700875 h 1338235"/>
                <a:gd name="connsiteX16-573" fmla="*/ 3468 w 2325984"/>
                <a:gd name="connsiteY16-574" fmla="*/ 654128 h 1338235"/>
                <a:gd name="connsiteX17-575" fmla="*/ 50990 w 2325984"/>
                <a:gd name="connsiteY17-576" fmla="*/ 498005 h 1338235"/>
                <a:gd name="connsiteX0-577" fmla="*/ 50990 w 2344952"/>
                <a:gd name="connsiteY0-578" fmla="*/ 497858 h 1338088"/>
                <a:gd name="connsiteX1-579" fmla="*/ 331858 w 2344952"/>
                <a:gd name="connsiteY1-580" fmla="*/ 540472 h 1338088"/>
                <a:gd name="connsiteX2-581" fmla="*/ 550099 w 2344952"/>
                <a:gd name="connsiteY2-582" fmla="*/ 733529 h 1338088"/>
                <a:gd name="connsiteX3-583" fmla="*/ 812625 w 2344952"/>
                <a:gd name="connsiteY3-584" fmla="*/ 1004197 h 1338088"/>
                <a:gd name="connsiteX4-585" fmla="*/ 1199124 w 2344952"/>
                <a:gd name="connsiteY4-586" fmla="*/ 634740 h 1338088"/>
                <a:gd name="connsiteX5-587" fmla="*/ 1896708 w 2344952"/>
                <a:gd name="connsiteY5-588" fmla="*/ 182254 h 1338088"/>
                <a:gd name="connsiteX6-589" fmla="*/ 2262805 w 2344952"/>
                <a:gd name="connsiteY6-590" fmla="*/ 48 h 1338088"/>
                <a:gd name="connsiteX7-591" fmla="*/ 2326595 w 2344952"/>
                <a:gd name="connsiteY7-592" fmla="*/ 195813 h 1338088"/>
                <a:gd name="connsiteX8-593" fmla="*/ 2009829 w 2344952"/>
                <a:gd name="connsiteY8-594" fmla="*/ 351936 h 1338088"/>
                <a:gd name="connsiteX9-595" fmla="*/ 1538489 w 2344952"/>
                <a:gd name="connsiteY9-596" fmla="*/ 663021 h 1338088"/>
                <a:gd name="connsiteX10-597" fmla="*/ 1199124 w 2344952"/>
                <a:gd name="connsiteY10-598" fmla="*/ 955252 h 1338088"/>
                <a:gd name="connsiteX11-599" fmla="*/ 954413 w 2344952"/>
                <a:gd name="connsiteY11-600" fmla="*/ 1284803 h 1338088"/>
                <a:gd name="connsiteX12-601" fmla="*/ 738247 w 2344952"/>
                <a:gd name="connsiteY12-602" fmla="*/ 1330002 h 1338088"/>
                <a:gd name="connsiteX13-603" fmla="*/ 501541 w 2344952"/>
                <a:gd name="connsiteY13-604" fmla="*/ 1087227 h 1338088"/>
                <a:gd name="connsiteX14-605" fmla="*/ 305775 w 2344952"/>
                <a:gd name="connsiteY14-606" fmla="*/ 851944 h 1338088"/>
                <a:gd name="connsiteX15-607" fmla="*/ 96188 w 2344952"/>
                <a:gd name="connsiteY15-608" fmla="*/ 700728 h 1338088"/>
                <a:gd name="connsiteX16-609" fmla="*/ 3468 w 2344952"/>
                <a:gd name="connsiteY16-610" fmla="*/ 653981 h 1338088"/>
                <a:gd name="connsiteX17-611" fmla="*/ 50990 w 2344952"/>
                <a:gd name="connsiteY17-612" fmla="*/ 497858 h 1338088"/>
                <a:gd name="connsiteX0-613" fmla="*/ 28144 w 2322106"/>
                <a:gd name="connsiteY0-614" fmla="*/ 497858 h 1338088"/>
                <a:gd name="connsiteX1-615" fmla="*/ 309012 w 2322106"/>
                <a:gd name="connsiteY1-616" fmla="*/ 540472 h 1338088"/>
                <a:gd name="connsiteX2-617" fmla="*/ 527253 w 2322106"/>
                <a:gd name="connsiteY2-618" fmla="*/ 733529 h 1338088"/>
                <a:gd name="connsiteX3-619" fmla="*/ 789779 w 2322106"/>
                <a:gd name="connsiteY3-620" fmla="*/ 1004197 h 1338088"/>
                <a:gd name="connsiteX4-621" fmla="*/ 1176278 w 2322106"/>
                <a:gd name="connsiteY4-622" fmla="*/ 634740 h 1338088"/>
                <a:gd name="connsiteX5-623" fmla="*/ 1873862 w 2322106"/>
                <a:gd name="connsiteY5-624" fmla="*/ 182254 h 1338088"/>
                <a:gd name="connsiteX6-625" fmla="*/ 2239959 w 2322106"/>
                <a:gd name="connsiteY6-626" fmla="*/ 48 h 1338088"/>
                <a:gd name="connsiteX7-627" fmla="*/ 2303749 w 2322106"/>
                <a:gd name="connsiteY7-628" fmla="*/ 195813 h 1338088"/>
                <a:gd name="connsiteX8-629" fmla="*/ 1986983 w 2322106"/>
                <a:gd name="connsiteY8-630" fmla="*/ 351936 h 1338088"/>
                <a:gd name="connsiteX9-631" fmla="*/ 1515643 w 2322106"/>
                <a:gd name="connsiteY9-632" fmla="*/ 663021 h 1338088"/>
                <a:gd name="connsiteX10-633" fmla="*/ 1176278 w 2322106"/>
                <a:gd name="connsiteY10-634" fmla="*/ 955252 h 1338088"/>
                <a:gd name="connsiteX11-635" fmla="*/ 931567 w 2322106"/>
                <a:gd name="connsiteY11-636" fmla="*/ 1284803 h 1338088"/>
                <a:gd name="connsiteX12-637" fmla="*/ 715401 w 2322106"/>
                <a:gd name="connsiteY12-638" fmla="*/ 1330002 h 1338088"/>
                <a:gd name="connsiteX13-639" fmla="*/ 478695 w 2322106"/>
                <a:gd name="connsiteY13-640" fmla="*/ 1087227 h 1338088"/>
                <a:gd name="connsiteX14-641" fmla="*/ 282929 w 2322106"/>
                <a:gd name="connsiteY14-642" fmla="*/ 851944 h 1338088"/>
                <a:gd name="connsiteX15-643" fmla="*/ 73342 w 2322106"/>
                <a:gd name="connsiteY15-644" fmla="*/ 700728 h 1338088"/>
                <a:gd name="connsiteX16-645" fmla="*/ 14971 w 2322106"/>
                <a:gd name="connsiteY16-646" fmla="*/ 649074 h 1338088"/>
                <a:gd name="connsiteX17-647" fmla="*/ 28144 w 2322106"/>
                <a:gd name="connsiteY17-648" fmla="*/ 497858 h 1338088"/>
                <a:gd name="connsiteX0-649" fmla="*/ 31215 w 2325177"/>
                <a:gd name="connsiteY0-650" fmla="*/ 497858 h 1338088"/>
                <a:gd name="connsiteX1-651" fmla="*/ 312083 w 2325177"/>
                <a:gd name="connsiteY1-652" fmla="*/ 540472 h 1338088"/>
                <a:gd name="connsiteX2-653" fmla="*/ 530324 w 2325177"/>
                <a:gd name="connsiteY2-654" fmla="*/ 733529 h 1338088"/>
                <a:gd name="connsiteX3-655" fmla="*/ 792850 w 2325177"/>
                <a:gd name="connsiteY3-656" fmla="*/ 1004197 h 1338088"/>
                <a:gd name="connsiteX4-657" fmla="*/ 1179349 w 2325177"/>
                <a:gd name="connsiteY4-658" fmla="*/ 634740 h 1338088"/>
                <a:gd name="connsiteX5-659" fmla="*/ 1876933 w 2325177"/>
                <a:gd name="connsiteY5-660" fmla="*/ 182254 h 1338088"/>
                <a:gd name="connsiteX6-661" fmla="*/ 2243030 w 2325177"/>
                <a:gd name="connsiteY6-662" fmla="*/ 48 h 1338088"/>
                <a:gd name="connsiteX7-663" fmla="*/ 2306820 w 2325177"/>
                <a:gd name="connsiteY7-664" fmla="*/ 195813 h 1338088"/>
                <a:gd name="connsiteX8-665" fmla="*/ 1990054 w 2325177"/>
                <a:gd name="connsiteY8-666" fmla="*/ 351936 h 1338088"/>
                <a:gd name="connsiteX9-667" fmla="*/ 1518714 w 2325177"/>
                <a:gd name="connsiteY9-668" fmla="*/ 663021 h 1338088"/>
                <a:gd name="connsiteX10-669" fmla="*/ 1179349 w 2325177"/>
                <a:gd name="connsiteY10-670" fmla="*/ 955252 h 1338088"/>
                <a:gd name="connsiteX11-671" fmla="*/ 934638 w 2325177"/>
                <a:gd name="connsiteY11-672" fmla="*/ 1284803 h 1338088"/>
                <a:gd name="connsiteX12-673" fmla="*/ 718472 w 2325177"/>
                <a:gd name="connsiteY12-674" fmla="*/ 1330002 h 1338088"/>
                <a:gd name="connsiteX13-675" fmla="*/ 481766 w 2325177"/>
                <a:gd name="connsiteY13-676" fmla="*/ 1087227 h 1338088"/>
                <a:gd name="connsiteX14-677" fmla="*/ 286000 w 2325177"/>
                <a:gd name="connsiteY14-678" fmla="*/ 851944 h 1338088"/>
                <a:gd name="connsiteX15-679" fmla="*/ 130390 w 2325177"/>
                <a:gd name="connsiteY15-680" fmla="*/ 710542 h 1338088"/>
                <a:gd name="connsiteX16-681" fmla="*/ 18042 w 2325177"/>
                <a:gd name="connsiteY16-682" fmla="*/ 649074 h 1338088"/>
                <a:gd name="connsiteX17-683" fmla="*/ 31215 w 2325177"/>
                <a:gd name="connsiteY17-684" fmla="*/ 497858 h 133808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Lst>
              <a:rect l="l" t="t" r="r" b="b"/>
              <a:pathLst>
                <a:path w="2325177" h="1338088">
                  <a:moveTo>
                    <a:pt x="31215" y="497858"/>
                  </a:moveTo>
                  <a:cubicBezTo>
                    <a:pt x="80222" y="479758"/>
                    <a:pt x="228898" y="501194"/>
                    <a:pt x="312083" y="540472"/>
                  </a:cubicBezTo>
                  <a:cubicBezTo>
                    <a:pt x="395268" y="579750"/>
                    <a:pt x="450196" y="656242"/>
                    <a:pt x="530324" y="733529"/>
                  </a:cubicBezTo>
                  <a:cubicBezTo>
                    <a:pt x="610452" y="810816"/>
                    <a:pt x="684679" y="1020662"/>
                    <a:pt x="792850" y="1004197"/>
                  </a:cubicBezTo>
                  <a:cubicBezTo>
                    <a:pt x="901021" y="987732"/>
                    <a:pt x="998669" y="771730"/>
                    <a:pt x="1179349" y="634740"/>
                  </a:cubicBezTo>
                  <a:cubicBezTo>
                    <a:pt x="1360029" y="497750"/>
                    <a:pt x="1699653" y="288036"/>
                    <a:pt x="1876933" y="182254"/>
                  </a:cubicBezTo>
                  <a:cubicBezTo>
                    <a:pt x="2054213" y="76472"/>
                    <a:pt x="2171382" y="-2212"/>
                    <a:pt x="2243030" y="48"/>
                  </a:cubicBezTo>
                  <a:cubicBezTo>
                    <a:pt x="2314678" y="2308"/>
                    <a:pt x="2348983" y="137165"/>
                    <a:pt x="2306820" y="195813"/>
                  </a:cubicBezTo>
                  <a:cubicBezTo>
                    <a:pt x="2264657" y="254461"/>
                    <a:pt x="2121405" y="274068"/>
                    <a:pt x="1990054" y="351936"/>
                  </a:cubicBezTo>
                  <a:cubicBezTo>
                    <a:pt x="1858703" y="429804"/>
                    <a:pt x="1653831" y="562468"/>
                    <a:pt x="1518714" y="663021"/>
                  </a:cubicBezTo>
                  <a:cubicBezTo>
                    <a:pt x="1383597" y="763574"/>
                    <a:pt x="1276695" y="851622"/>
                    <a:pt x="1179349" y="955252"/>
                  </a:cubicBezTo>
                  <a:cubicBezTo>
                    <a:pt x="1082003" y="1058882"/>
                    <a:pt x="1011451" y="1222345"/>
                    <a:pt x="934638" y="1284803"/>
                  </a:cubicBezTo>
                  <a:cubicBezTo>
                    <a:pt x="857825" y="1347261"/>
                    <a:pt x="789045" y="1343303"/>
                    <a:pt x="718472" y="1330002"/>
                  </a:cubicBezTo>
                  <a:cubicBezTo>
                    <a:pt x="647899" y="1316701"/>
                    <a:pt x="553845" y="1166903"/>
                    <a:pt x="481766" y="1087227"/>
                  </a:cubicBezTo>
                  <a:cubicBezTo>
                    <a:pt x="409687" y="1007551"/>
                    <a:pt x="344563" y="914725"/>
                    <a:pt x="286000" y="851944"/>
                  </a:cubicBezTo>
                  <a:cubicBezTo>
                    <a:pt x="227437" y="789163"/>
                    <a:pt x="197949" y="743536"/>
                    <a:pt x="130390" y="710542"/>
                  </a:cubicBezTo>
                  <a:cubicBezTo>
                    <a:pt x="62831" y="677548"/>
                    <a:pt x="34571" y="684521"/>
                    <a:pt x="18042" y="649074"/>
                  </a:cubicBezTo>
                  <a:cubicBezTo>
                    <a:pt x="1513" y="613627"/>
                    <a:pt x="-17792" y="515958"/>
                    <a:pt x="31215" y="497858"/>
                  </a:cubicBezTo>
                  <a:close/>
                </a:path>
              </a:pathLst>
            </a:custGeom>
            <a:solidFill>
              <a:srgbClr val="92D05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200" b="1" dirty="0">
                <a:ln w="38100">
                  <a:solidFill>
                    <a:schemeClr val="tx1"/>
                  </a:solidFill>
                </a:ln>
                <a:latin typeface="汉仪综艺体简" panose="02010600000101010101" charset="-122"/>
                <a:ea typeface="汉仪综艺体简" panose="02010600000101010101" charset="-122"/>
              </a:endParaRPr>
            </a:p>
          </p:txBody>
        </p:sp>
        <p:grpSp>
          <p:nvGrpSpPr>
            <p:cNvPr id="18" name="组合 17"/>
            <p:cNvGrpSpPr/>
            <p:nvPr/>
          </p:nvGrpSpPr>
          <p:grpSpPr>
            <a:xfrm>
              <a:off x="6940" y="343"/>
              <a:ext cx="6461" cy="1244"/>
              <a:chOff x="5839191" y="1518324"/>
              <a:chExt cx="4102976" cy="789728"/>
            </a:xfrm>
          </p:grpSpPr>
          <p:grpSp>
            <p:nvGrpSpPr>
              <p:cNvPr id="95" name="组合 94"/>
              <p:cNvGrpSpPr/>
              <p:nvPr/>
            </p:nvGrpSpPr>
            <p:grpSpPr>
              <a:xfrm>
                <a:off x="5839191" y="1518324"/>
                <a:ext cx="4102976" cy="789728"/>
                <a:chOff x="5194170" y="735291"/>
                <a:chExt cx="5358154" cy="2247898"/>
              </a:xfrm>
            </p:grpSpPr>
            <p:sp>
              <p:nvSpPr>
                <p:cNvPr id="19" name="矩形: 对角圆角 8"/>
                <p:cNvSpPr/>
                <p:nvPr/>
              </p:nvSpPr>
              <p:spPr>
                <a:xfrm>
                  <a:off x="5195220" y="752310"/>
                  <a:ext cx="5353374" cy="2226560"/>
                </a:xfrm>
                <a:prstGeom prst="round2DiagRect">
                  <a:avLst>
                    <a:gd name="adj1" fmla="val 50000"/>
                    <a:gd name="adj2" fmla="val 18571"/>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200" b="1" dirty="0">
                    <a:latin typeface="汉仪综艺体简" panose="02010600000101010101" charset="-122"/>
                    <a:ea typeface="汉仪综艺体简" panose="02010600000101010101" charset="-122"/>
                  </a:endParaRPr>
                </a:p>
              </p:txBody>
            </p:sp>
            <p:sp>
              <p:nvSpPr>
                <p:cNvPr id="20" name="矩形: 对角圆角 7"/>
                <p:cNvSpPr/>
                <p:nvPr/>
              </p:nvSpPr>
              <p:spPr>
                <a:xfrm>
                  <a:off x="5194170" y="735291"/>
                  <a:ext cx="5253655" cy="2067963"/>
                </a:xfrm>
                <a:prstGeom prst="round2DiagRect">
                  <a:avLst>
                    <a:gd name="adj1" fmla="val 50000"/>
                    <a:gd name="adj2" fmla="val 11005"/>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200" b="1">
                    <a:latin typeface="汉仪综艺体简" panose="02010600000101010101" charset="-122"/>
                    <a:ea typeface="汉仪综艺体简" panose="02010600000101010101" charset="-122"/>
                  </a:endParaRPr>
                </a:p>
              </p:txBody>
            </p:sp>
            <p:sp>
              <p:nvSpPr>
                <p:cNvPr id="21" name="矩形: 对角圆角 4"/>
                <p:cNvSpPr/>
                <p:nvPr/>
              </p:nvSpPr>
              <p:spPr>
                <a:xfrm>
                  <a:off x="5345585" y="866099"/>
                  <a:ext cx="4950822" cy="1806347"/>
                </a:xfrm>
                <a:prstGeom prst="round2DiagRect">
                  <a:avLst>
                    <a:gd name="adj1" fmla="val 50000"/>
                    <a:gd name="adj2" fmla="val 0"/>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200" b="1">
                    <a:latin typeface="汉仪综艺体简" panose="02010600000101010101" charset="-122"/>
                    <a:ea typeface="汉仪综艺体简" panose="02010600000101010101" charset="-122"/>
                  </a:endParaRPr>
                </a:p>
              </p:txBody>
            </p:sp>
            <p:cxnSp>
              <p:nvCxnSpPr>
                <p:cNvPr id="22" name="直接连接符 21"/>
                <p:cNvCxnSpPr/>
                <p:nvPr/>
              </p:nvCxnSpPr>
              <p:spPr>
                <a:xfrm>
                  <a:off x="5312069" y="2775473"/>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5479256" y="2805646"/>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5669461" y="2805646"/>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5859666" y="2805646"/>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6051959" y="2805646"/>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6242164" y="2805646"/>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6432369" y="2805646"/>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6636069" y="2807573"/>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a:off x="6826274" y="2807573"/>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7016479" y="2807573"/>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a:off x="7208772" y="2807573"/>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7398977" y="2807573"/>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a:off x="7589182" y="2807573"/>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a:off x="7757065" y="2803357"/>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a:off x="7947270" y="2803357"/>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p:nvPr/>
              </p:nvCxnSpPr>
              <p:spPr>
                <a:xfrm>
                  <a:off x="8139563" y="2803357"/>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a:off x="8329768" y="2803357"/>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a:off x="8519973" y="2803357"/>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5" name="直接连接符 54"/>
                <p:cNvCxnSpPr/>
                <p:nvPr/>
              </p:nvCxnSpPr>
              <p:spPr>
                <a:xfrm>
                  <a:off x="8723673" y="2805284"/>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a:off x="8913878" y="2805284"/>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a:off x="9104083" y="2805284"/>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p:nvPr/>
              </p:nvCxnSpPr>
              <p:spPr>
                <a:xfrm>
                  <a:off x="9296376" y="2805284"/>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a:off x="9486581" y="2798934"/>
                  <a:ext cx="110329" cy="15215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a:off x="9658996" y="2824590"/>
                  <a:ext cx="92836" cy="14026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a:off x="9787650" y="2786027"/>
                  <a:ext cx="81429" cy="150693"/>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9922551" y="2752899"/>
                  <a:ext cx="82094" cy="12938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a:off x="10026535" y="2681145"/>
                  <a:ext cx="115371" cy="12726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a:off x="10141850" y="2594668"/>
                  <a:ext cx="123292" cy="1275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10242087" y="2458453"/>
                  <a:ext cx="114191" cy="10946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4" name="直接连接符 73"/>
                <p:cNvCxnSpPr/>
                <p:nvPr/>
              </p:nvCxnSpPr>
              <p:spPr>
                <a:xfrm>
                  <a:off x="10326887" y="2322968"/>
                  <a:ext cx="118657" cy="992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a:off x="10343839" y="2219361"/>
                  <a:ext cx="118657" cy="992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2" name="直接连接符 81"/>
                <p:cNvCxnSpPr/>
                <p:nvPr/>
              </p:nvCxnSpPr>
              <p:spPr>
                <a:xfrm>
                  <a:off x="10385078" y="2088140"/>
                  <a:ext cx="118658" cy="992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3" name="直接连接符 82"/>
                <p:cNvCxnSpPr/>
                <p:nvPr/>
              </p:nvCxnSpPr>
              <p:spPr>
                <a:xfrm>
                  <a:off x="10419528" y="1952849"/>
                  <a:ext cx="118658" cy="992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4" name="直接连接符 83"/>
                <p:cNvCxnSpPr/>
                <p:nvPr/>
              </p:nvCxnSpPr>
              <p:spPr>
                <a:xfrm>
                  <a:off x="10432832" y="1770503"/>
                  <a:ext cx="118658" cy="992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5" name="直接连接符 84"/>
                <p:cNvCxnSpPr/>
                <p:nvPr/>
              </p:nvCxnSpPr>
              <p:spPr>
                <a:xfrm>
                  <a:off x="10433666" y="1572730"/>
                  <a:ext cx="118658" cy="992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a:off x="10444407" y="1413408"/>
                  <a:ext cx="104187" cy="576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1" name="直接连接符 90"/>
                <p:cNvCxnSpPr/>
                <p:nvPr/>
              </p:nvCxnSpPr>
              <p:spPr>
                <a:xfrm>
                  <a:off x="10450233" y="1213838"/>
                  <a:ext cx="102091" cy="717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3" name="直接连接符 92"/>
                <p:cNvCxnSpPr/>
                <p:nvPr/>
              </p:nvCxnSpPr>
              <p:spPr>
                <a:xfrm>
                  <a:off x="10450233" y="1019721"/>
                  <a:ext cx="89195" cy="71793"/>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05" name="文本框 204"/>
              <p:cNvSpPr txBox="1"/>
              <p:nvPr/>
            </p:nvSpPr>
            <p:spPr>
              <a:xfrm>
                <a:off x="6242732" y="1628775"/>
                <a:ext cx="3162326" cy="509526"/>
              </a:xfrm>
              <a:prstGeom prst="rect">
                <a:avLst/>
              </a:prstGeom>
              <a:noFill/>
            </p:spPr>
            <p:txBody>
              <a:bodyPr wrap="square" rtlCol="0">
                <a:spAutoFit/>
              </a:bodyPr>
              <a:p>
                <a:pPr algn="dist"/>
                <a:r>
                  <a:rPr lang="zh-CN" altLang="en-US" b="1" dirty="0">
                    <a:latin typeface="汉仪综艺体简" panose="02010600000101010101" charset="-122"/>
                    <a:ea typeface="汉仪综艺体简" panose="02010600000101010101" charset="-122"/>
                    <a:cs typeface="阿里巴巴普惠体 B" panose="00020600040101010101" pitchFamily="18" charset="-122"/>
                  </a:rPr>
                  <a:t>请输入标题内容</a:t>
                </a:r>
                <a:endParaRPr lang="zh-CN" altLang="en-US" b="1" dirty="0">
                  <a:latin typeface="汉仪综艺体简" panose="02010600000101010101" charset="-122"/>
                  <a:ea typeface="汉仪综艺体简" panose="02010600000101010101" charset="-122"/>
                  <a:cs typeface="阿里巴巴普惠体 B" panose="00020600040101010101" pitchFamily="18" charset="-122"/>
                </a:endParaRPr>
              </a:p>
            </p:txBody>
          </p:sp>
        </p:grpSp>
        <p:grpSp>
          <p:nvGrpSpPr>
            <p:cNvPr id="29" name="组合 28"/>
            <p:cNvGrpSpPr/>
            <p:nvPr/>
          </p:nvGrpSpPr>
          <p:grpSpPr>
            <a:xfrm>
              <a:off x="6951" y="2428"/>
              <a:ext cx="6461" cy="1387"/>
              <a:chOff x="5812418" y="2708596"/>
              <a:chExt cx="4102976" cy="880639"/>
            </a:xfrm>
          </p:grpSpPr>
          <p:grpSp>
            <p:nvGrpSpPr>
              <p:cNvPr id="61" name="组合 60"/>
              <p:cNvGrpSpPr/>
              <p:nvPr/>
            </p:nvGrpSpPr>
            <p:grpSpPr>
              <a:xfrm>
                <a:off x="5812418" y="2708596"/>
                <a:ext cx="4102976" cy="880639"/>
                <a:chOff x="5194170" y="735291"/>
                <a:chExt cx="5358154" cy="2247898"/>
              </a:xfrm>
            </p:grpSpPr>
            <p:sp>
              <p:nvSpPr>
                <p:cNvPr id="62" name="矩形: 对角圆角 61"/>
                <p:cNvSpPr/>
                <p:nvPr/>
              </p:nvSpPr>
              <p:spPr>
                <a:xfrm>
                  <a:off x="5195220" y="752310"/>
                  <a:ext cx="5353374" cy="2226560"/>
                </a:xfrm>
                <a:prstGeom prst="round2DiagRect">
                  <a:avLst>
                    <a:gd name="adj1" fmla="val 50000"/>
                    <a:gd name="adj2" fmla="val 18571"/>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200" b="1" dirty="0">
                    <a:latin typeface="汉仪综艺体简" panose="02010600000101010101" charset="-122"/>
                    <a:ea typeface="汉仪综艺体简" panose="02010600000101010101" charset="-122"/>
                  </a:endParaRPr>
                </a:p>
              </p:txBody>
            </p:sp>
            <p:sp>
              <p:nvSpPr>
                <p:cNvPr id="63" name="矩形: 对角圆角 62"/>
                <p:cNvSpPr/>
                <p:nvPr/>
              </p:nvSpPr>
              <p:spPr>
                <a:xfrm>
                  <a:off x="5194170" y="735291"/>
                  <a:ext cx="5253655" cy="2067963"/>
                </a:xfrm>
                <a:prstGeom prst="round2DiagRect">
                  <a:avLst>
                    <a:gd name="adj1" fmla="val 50000"/>
                    <a:gd name="adj2" fmla="val 11005"/>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200" b="1">
                    <a:latin typeface="汉仪综艺体简" panose="02010600000101010101" charset="-122"/>
                    <a:ea typeface="汉仪综艺体简" panose="02010600000101010101" charset="-122"/>
                  </a:endParaRPr>
                </a:p>
              </p:txBody>
            </p:sp>
            <p:sp>
              <p:nvSpPr>
                <p:cNvPr id="64" name="矩形: 对角圆角 63"/>
                <p:cNvSpPr/>
                <p:nvPr/>
              </p:nvSpPr>
              <p:spPr>
                <a:xfrm>
                  <a:off x="5345585" y="866098"/>
                  <a:ext cx="4950822" cy="1806348"/>
                </a:xfrm>
                <a:prstGeom prst="round2DiagRect">
                  <a:avLst>
                    <a:gd name="adj1" fmla="val 50000"/>
                    <a:gd name="adj2" fmla="val 0"/>
                  </a:avLst>
                </a:prstGeom>
                <a:solidFill>
                  <a:srgbClr val="FF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200" b="1">
                    <a:latin typeface="汉仪综艺体简" panose="02010600000101010101" charset="-122"/>
                    <a:ea typeface="汉仪综艺体简" panose="02010600000101010101" charset="-122"/>
                  </a:endParaRPr>
                </a:p>
              </p:txBody>
            </p:sp>
            <p:cxnSp>
              <p:nvCxnSpPr>
                <p:cNvPr id="65" name="直接连接符 64"/>
                <p:cNvCxnSpPr/>
                <p:nvPr/>
              </p:nvCxnSpPr>
              <p:spPr>
                <a:xfrm>
                  <a:off x="5312069" y="2775473"/>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6" name="直接连接符 65"/>
                <p:cNvCxnSpPr/>
                <p:nvPr/>
              </p:nvCxnSpPr>
              <p:spPr>
                <a:xfrm>
                  <a:off x="5479256" y="2805646"/>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a:off x="5669461" y="2805646"/>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a:off x="5859666" y="2805646"/>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a:off x="6051959" y="2805646"/>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p:nvPr/>
              </p:nvCxnSpPr>
              <p:spPr>
                <a:xfrm>
                  <a:off x="6242164" y="2805646"/>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7" name="直接连接符 76"/>
                <p:cNvCxnSpPr/>
                <p:nvPr/>
              </p:nvCxnSpPr>
              <p:spPr>
                <a:xfrm>
                  <a:off x="6432369" y="2805646"/>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p:nvPr/>
              </p:nvCxnSpPr>
              <p:spPr>
                <a:xfrm>
                  <a:off x="6636069" y="2807573"/>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9" name="直接连接符 78"/>
                <p:cNvCxnSpPr/>
                <p:nvPr/>
              </p:nvCxnSpPr>
              <p:spPr>
                <a:xfrm>
                  <a:off x="6826274" y="2807573"/>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0" name="直接连接符 79"/>
                <p:cNvCxnSpPr/>
                <p:nvPr/>
              </p:nvCxnSpPr>
              <p:spPr>
                <a:xfrm>
                  <a:off x="7016479" y="2807573"/>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a:off x="7208772" y="2807573"/>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8" name="直接连接符 87"/>
                <p:cNvCxnSpPr/>
                <p:nvPr/>
              </p:nvCxnSpPr>
              <p:spPr>
                <a:xfrm>
                  <a:off x="7398977" y="2807573"/>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9" name="直接连接符 88"/>
                <p:cNvCxnSpPr/>
                <p:nvPr/>
              </p:nvCxnSpPr>
              <p:spPr>
                <a:xfrm>
                  <a:off x="7589182" y="2807573"/>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0" name="直接连接符 89"/>
                <p:cNvCxnSpPr/>
                <p:nvPr/>
              </p:nvCxnSpPr>
              <p:spPr>
                <a:xfrm>
                  <a:off x="7757065" y="2803357"/>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a:off x="7947270" y="2803357"/>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4" name="直接连接符 93"/>
                <p:cNvCxnSpPr/>
                <p:nvPr/>
              </p:nvCxnSpPr>
              <p:spPr>
                <a:xfrm>
                  <a:off x="8139563" y="2803357"/>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p:nvPr/>
              </p:nvCxnSpPr>
              <p:spPr>
                <a:xfrm>
                  <a:off x="8329768" y="2803357"/>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7" name="直接连接符 96"/>
                <p:cNvCxnSpPr/>
                <p:nvPr/>
              </p:nvCxnSpPr>
              <p:spPr>
                <a:xfrm>
                  <a:off x="8519973" y="2803357"/>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8723673" y="2805284"/>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9" name="直接连接符 98"/>
                <p:cNvCxnSpPr/>
                <p:nvPr/>
              </p:nvCxnSpPr>
              <p:spPr>
                <a:xfrm>
                  <a:off x="8913878" y="2805284"/>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0" name="直接连接符 99"/>
                <p:cNvCxnSpPr/>
                <p:nvPr/>
              </p:nvCxnSpPr>
              <p:spPr>
                <a:xfrm>
                  <a:off x="9104083" y="2805284"/>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9296376" y="2805284"/>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9486581" y="2798934"/>
                  <a:ext cx="110329" cy="15215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a:off x="9658996" y="2824590"/>
                  <a:ext cx="92836" cy="14026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4" name="直接连接符 103"/>
                <p:cNvCxnSpPr/>
                <p:nvPr/>
              </p:nvCxnSpPr>
              <p:spPr>
                <a:xfrm>
                  <a:off x="9787650" y="2786027"/>
                  <a:ext cx="81429" cy="150693"/>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5" name="直接连接符 104"/>
                <p:cNvCxnSpPr/>
                <p:nvPr/>
              </p:nvCxnSpPr>
              <p:spPr>
                <a:xfrm>
                  <a:off x="9922551" y="2752899"/>
                  <a:ext cx="82094" cy="12938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6" name="直接连接符 105"/>
                <p:cNvCxnSpPr/>
                <p:nvPr/>
              </p:nvCxnSpPr>
              <p:spPr>
                <a:xfrm>
                  <a:off x="10026535" y="2681145"/>
                  <a:ext cx="115371" cy="12726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7" name="直接连接符 106"/>
                <p:cNvCxnSpPr/>
                <p:nvPr/>
              </p:nvCxnSpPr>
              <p:spPr>
                <a:xfrm>
                  <a:off x="10141850" y="2594668"/>
                  <a:ext cx="123292" cy="1275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8" name="直接连接符 107"/>
                <p:cNvCxnSpPr/>
                <p:nvPr/>
              </p:nvCxnSpPr>
              <p:spPr>
                <a:xfrm>
                  <a:off x="10242087" y="2458453"/>
                  <a:ext cx="114191" cy="10946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9" name="直接连接符 108"/>
                <p:cNvCxnSpPr/>
                <p:nvPr/>
              </p:nvCxnSpPr>
              <p:spPr>
                <a:xfrm>
                  <a:off x="10326887" y="2322968"/>
                  <a:ext cx="118657" cy="992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0" name="直接连接符 109"/>
                <p:cNvCxnSpPr/>
                <p:nvPr/>
              </p:nvCxnSpPr>
              <p:spPr>
                <a:xfrm>
                  <a:off x="10343839" y="2219361"/>
                  <a:ext cx="118657" cy="992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1" name="直接连接符 110"/>
                <p:cNvCxnSpPr/>
                <p:nvPr/>
              </p:nvCxnSpPr>
              <p:spPr>
                <a:xfrm>
                  <a:off x="10385078" y="2088140"/>
                  <a:ext cx="118658" cy="992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2" name="直接连接符 111"/>
                <p:cNvCxnSpPr/>
                <p:nvPr/>
              </p:nvCxnSpPr>
              <p:spPr>
                <a:xfrm>
                  <a:off x="10419528" y="1952849"/>
                  <a:ext cx="118658" cy="992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3" name="直接连接符 112"/>
                <p:cNvCxnSpPr/>
                <p:nvPr/>
              </p:nvCxnSpPr>
              <p:spPr>
                <a:xfrm>
                  <a:off x="10432832" y="1770503"/>
                  <a:ext cx="118658" cy="992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p:nvPr/>
              </p:nvCxnSpPr>
              <p:spPr>
                <a:xfrm>
                  <a:off x="10433666" y="1572730"/>
                  <a:ext cx="118658" cy="992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5" name="直接连接符 114"/>
                <p:cNvCxnSpPr/>
                <p:nvPr/>
              </p:nvCxnSpPr>
              <p:spPr>
                <a:xfrm>
                  <a:off x="10444407" y="1413408"/>
                  <a:ext cx="104187" cy="576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6" name="直接连接符 115"/>
                <p:cNvCxnSpPr/>
                <p:nvPr/>
              </p:nvCxnSpPr>
              <p:spPr>
                <a:xfrm>
                  <a:off x="10450233" y="1213838"/>
                  <a:ext cx="102091" cy="717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7" name="直接连接符 116"/>
                <p:cNvCxnSpPr/>
                <p:nvPr/>
              </p:nvCxnSpPr>
              <p:spPr>
                <a:xfrm>
                  <a:off x="10450233" y="1019721"/>
                  <a:ext cx="89195" cy="71793"/>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06" name="文本框 205"/>
              <p:cNvSpPr txBox="1"/>
              <p:nvPr/>
            </p:nvSpPr>
            <p:spPr>
              <a:xfrm>
                <a:off x="6225473" y="2864636"/>
                <a:ext cx="3162326" cy="509526"/>
              </a:xfrm>
              <a:prstGeom prst="rect">
                <a:avLst/>
              </a:prstGeom>
              <a:noFill/>
            </p:spPr>
            <p:txBody>
              <a:bodyPr wrap="square" rtlCol="0">
                <a:spAutoFit/>
              </a:bodyPr>
              <a:p>
                <a:pPr algn="dist"/>
                <a:r>
                  <a:rPr lang="zh-CN" altLang="en-US" b="1" dirty="0">
                    <a:latin typeface="汉仪综艺体简" panose="02010600000101010101" charset="-122"/>
                    <a:ea typeface="汉仪综艺体简" panose="02010600000101010101" charset="-122"/>
                    <a:cs typeface="阿里巴巴普惠体 B" panose="00020600040101010101" pitchFamily="18" charset="-122"/>
                  </a:rPr>
                  <a:t>请输入标题内容</a:t>
                </a:r>
                <a:endParaRPr lang="zh-CN" altLang="en-US" b="1" dirty="0">
                  <a:latin typeface="汉仪综艺体简" panose="02010600000101010101" charset="-122"/>
                  <a:ea typeface="汉仪综艺体简" panose="02010600000101010101" charset="-122"/>
                  <a:cs typeface="阿里巴巴普惠体 B" panose="00020600040101010101" pitchFamily="18" charset="-122"/>
                </a:endParaRPr>
              </a:p>
            </p:txBody>
          </p:sp>
        </p:grpSp>
        <p:grpSp>
          <p:nvGrpSpPr>
            <p:cNvPr id="30" name="组合 29"/>
            <p:cNvGrpSpPr/>
            <p:nvPr/>
          </p:nvGrpSpPr>
          <p:grpSpPr>
            <a:xfrm>
              <a:off x="6938" y="4308"/>
              <a:ext cx="6461" cy="1387"/>
              <a:chOff x="5793122" y="3924332"/>
              <a:chExt cx="4102976" cy="880639"/>
            </a:xfrm>
          </p:grpSpPr>
          <p:grpSp>
            <p:nvGrpSpPr>
              <p:cNvPr id="118" name="组合 117"/>
              <p:cNvGrpSpPr/>
              <p:nvPr/>
            </p:nvGrpSpPr>
            <p:grpSpPr>
              <a:xfrm>
                <a:off x="5793122" y="3924332"/>
                <a:ext cx="4102976" cy="880639"/>
                <a:chOff x="5194170" y="735291"/>
                <a:chExt cx="5358154" cy="2247898"/>
              </a:xfrm>
            </p:grpSpPr>
            <p:sp>
              <p:nvSpPr>
                <p:cNvPr id="119" name="矩形: 对角圆角 118"/>
                <p:cNvSpPr/>
                <p:nvPr/>
              </p:nvSpPr>
              <p:spPr>
                <a:xfrm>
                  <a:off x="5195220" y="752310"/>
                  <a:ext cx="5353374" cy="2226560"/>
                </a:xfrm>
                <a:prstGeom prst="round2DiagRect">
                  <a:avLst>
                    <a:gd name="adj1" fmla="val 50000"/>
                    <a:gd name="adj2" fmla="val 18571"/>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200" b="1" dirty="0">
                    <a:latin typeface="汉仪综艺体简" panose="02010600000101010101" charset="-122"/>
                    <a:ea typeface="汉仪综艺体简" panose="02010600000101010101" charset="-122"/>
                  </a:endParaRPr>
                </a:p>
              </p:txBody>
            </p:sp>
            <p:sp>
              <p:nvSpPr>
                <p:cNvPr id="120" name="矩形: 对角圆角 119"/>
                <p:cNvSpPr/>
                <p:nvPr/>
              </p:nvSpPr>
              <p:spPr>
                <a:xfrm>
                  <a:off x="5194170" y="735291"/>
                  <a:ext cx="5253655" cy="2067963"/>
                </a:xfrm>
                <a:prstGeom prst="round2DiagRect">
                  <a:avLst>
                    <a:gd name="adj1" fmla="val 50000"/>
                    <a:gd name="adj2" fmla="val 11005"/>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200" b="1">
                    <a:latin typeface="汉仪综艺体简" panose="02010600000101010101" charset="-122"/>
                    <a:ea typeface="汉仪综艺体简" panose="02010600000101010101" charset="-122"/>
                  </a:endParaRPr>
                </a:p>
              </p:txBody>
            </p:sp>
            <p:sp>
              <p:nvSpPr>
                <p:cNvPr id="121" name="矩形: 对角圆角 120"/>
                <p:cNvSpPr/>
                <p:nvPr/>
              </p:nvSpPr>
              <p:spPr>
                <a:xfrm>
                  <a:off x="5345585" y="866098"/>
                  <a:ext cx="4950822" cy="1806348"/>
                </a:xfrm>
                <a:prstGeom prst="round2DiagRect">
                  <a:avLst>
                    <a:gd name="adj1" fmla="val 50000"/>
                    <a:gd name="adj2" fmla="val 0"/>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200" b="1">
                    <a:latin typeface="汉仪综艺体简" panose="02010600000101010101" charset="-122"/>
                    <a:ea typeface="汉仪综艺体简" panose="02010600000101010101" charset="-122"/>
                  </a:endParaRPr>
                </a:p>
              </p:txBody>
            </p:sp>
            <p:cxnSp>
              <p:nvCxnSpPr>
                <p:cNvPr id="122" name="直接连接符 121"/>
                <p:cNvCxnSpPr/>
                <p:nvPr/>
              </p:nvCxnSpPr>
              <p:spPr>
                <a:xfrm>
                  <a:off x="5312069" y="2775473"/>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3" name="直接连接符 122"/>
                <p:cNvCxnSpPr/>
                <p:nvPr/>
              </p:nvCxnSpPr>
              <p:spPr>
                <a:xfrm>
                  <a:off x="5479256" y="2805646"/>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4" name="直接连接符 123"/>
                <p:cNvCxnSpPr/>
                <p:nvPr/>
              </p:nvCxnSpPr>
              <p:spPr>
                <a:xfrm>
                  <a:off x="5669461" y="2805646"/>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5" name="直接连接符 124"/>
                <p:cNvCxnSpPr/>
                <p:nvPr/>
              </p:nvCxnSpPr>
              <p:spPr>
                <a:xfrm>
                  <a:off x="5859666" y="2805646"/>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6" name="直接连接符 125"/>
                <p:cNvCxnSpPr/>
                <p:nvPr/>
              </p:nvCxnSpPr>
              <p:spPr>
                <a:xfrm>
                  <a:off x="6051959" y="2805646"/>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7" name="直接连接符 126"/>
                <p:cNvCxnSpPr/>
                <p:nvPr/>
              </p:nvCxnSpPr>
              <p:spPr>
                <a:xfrm>
                  <a:off x="6242164" y="2805646"/>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8" name="直接连接符 127"/>
                <p:cNvCxnSpPr/>
                <p:nvPr/>
              </p:nvCxnSpPr>
              <p:spPr>
                <a:xfrm>
                  <a:off x="6432369" y="2805646"/>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9" name="直接连接符 128"/>
                <p:cNvCxnSpPr/>
                <p:nvPr/>
              </p:nvCxnSpPr>
              <p:spPr>
                <a:xfrm>
                  <a:off x="6636069" y="2807573"/>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0" name="直接连接符 129"/>
                <p:cNvCxnSpPr/>
                <p:nvPr/>
              </p:nvCxnSpPr>
              <p:spPr>
                <a:xfrm>
                  <a:off x="6826274" y="2807573"/>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1" name="直接连接符 130"/>
                <p:cNvCxnSpPr/>
                <p:nvPr/>
              </p:nvCxnSpPr>
              <p:spPr>
                <a:xfrm>
                  <a:off x="7016479" y="2807573"/>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2" name="直接连接符 131"/>
                <p:cNvCxnSpPr/>
                <p:nvPr/>
              </p:nvCxnSpPr>
              <p:spPr>
                <a:xfrm>
                  <a:off x="7208772" y="2807573"/>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3" name="直接连接符 132"/>
                <p:cNvCxnSpPr/>
                <p:nvPr/>
              </p:nvCxnSpPr>
              <p:spPr>
                <a:xfrm>
                  <a:off x="7398977" y="2807573"/>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4" name="直接连接符 133"/>
                <p:cNvCxnSpPr/>
                <p:nvPr/>
              </p:nvCxnSpPr>
              <p:spPr>
                <a:xfrm>
                  <a:off x="7589182" y="2807573"/>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5" name="直接连接符 134"/>
                <p:cNvCxnSpPr/>
                <p:nvPr/>
              </p:nvCxnSpPr>
              <p:spPr>
                <a:xfrm>
                  <a:off x="7757065" y="2803357"/>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a:off x="7947270" y="2803357"/>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7" name="直接连接符 136"/>
                <p:cNvCxnSpPr/>
                <p:nvPr/>
              </p:nvCxnSpPr>
              <p:spPr>
                <a:xfrm>
                  <a:off x="8139563" y="2803357"/>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8" name="直接连接符 137"/>
                <p:cNvCxnSpPr/>
                <p:nvPr/>
              </p:nvCxnSpPr>
              <p:spPr>
                <a:xfrm>
                  <a:off x="8329768" y="2803357"/>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9" name="直接连接符 138"/>
                <p:cNvCxnSpPr/>
                <p:nvPr/>
              </p:nvCxnSpPr>
              <p:spPr>
                <a:xfrm>
                  <a:off x="8519973" y="2803357"/>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0" name="直接连接符 139"/>
                <p:cNvCxnSpPr/>
                <p:nvPr/>
              </p:nvCxnSpPr>
              <p:spPr>
                <a:xfrm>
                  <a:off x="8723673" y="2805284"/>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1" name="直接连接符 140"/>
                <p:cNvCxnSpPr/>
                <p:nvPr/>
              </p:nvCxnSpPr>
              <p:spPr>
                <a:xfrm>
                  <a:off x="8913878" y="2805284"/>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2" name="直接连接符 141"/>
                <p:cNvCxnSpPr/>
                <p:nvPr/>
              </p:nvCxnSpPr>
              <p:spPr>
                <a:xfrm>
                  <a:off x="9104083" y="2805284"/>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3" name="直接连接符 142"/>
                <p:cNvCxnSpPr/>
                <p:nvPr/>
              </p:nvCxnSpPr>
              <p:spPr>
                <a:xfrm>
                  <a:off x="9296376" y="2805284"/>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4" name="直接连接符 143"/>
                <p:cNvCxnSpPr/>
                <p:nvPr/>
              </p:nvCxnSpPr>
              <p:spPr>
                <a:xfrm>
                  <a:off x="9486581" y="2798934"/>
                  <a:ext cx="110329" cy="15215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5" name="直接连接符 144"/>
                <p:cNvCxnSpPr/>
                <p:nvPr/>
              </p:nvCxnSpPr>
              <p:spPr>
                <a:xfrm>
                  <a:off x="9658996" y="2824590"/>
                  <a:ext cx="92836" cy="14026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6" name="直接连接符 145"/>
                <p:cNvCxnSpPr/>
                <p:nvPr/>
              </p:nvCxnSpPr>
              <p:spPr>
                <a:xfrm>
                  <a:off x="9787650" y="2786027"/>
                  <a:ext cx="81429" cy="150693"/>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7" name="直接连接符 146"/>
                <p:cNvCxnSpPr/>
                <p:nvPr/>
              </p:nvCxnSpPr>
              <p:spPr>
                <a:xfrm>
                  <a:off x="9922551" y="2752899"/>
                  <a:ext cx="82094" cy="12938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8" name="直接连接符 147"/>
                <p:cNvCxnSpPr/>
                <p:nvPr/>
              </p:nvCxnSpPr>
              <p:spPr>
                <a:xfrm>
                  <a:off x="10026535" y="2681145"/>
                  <a:ext cx="115371" cy="12726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9" name="直接连接符 148"/>
                <p:cNvCxnSpPr/>
                <p:nvPr/>
              </p:nvCxnSpPr>
              <p:spPr>
                <a:xfrm>
                  <a:off x="10141850" y="2594668"/>
                  <a:ext cx="123292" cy="1275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0" name="直接连接符 149"/>
                <p:cNvCxnSpPr/>
                <p:nvPr/>
              </p:nvCxnSpPr>
              <p:spPr>
                <a:xfrm>
                  <a:off x="10242087" y="2458453"/>
                  <a:ext cx="114191" cy="10946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1" name="直接连接符 150"/>
                <p:cNvCxnSpPr/>
                <p:nvPr/>
              </p:nvCxnSpPr>
              <p:spPr>
                <a:xfrm>
                  <a:off x="10326887" y="2322968"/>
                  <a:ext cx="118657" cy="992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2" name="直接连接符 151"/>
                <p:cNvCxnSpPr/>
                <p:nvPr/>
              </p:nvCxnSpPr>
              <p:spPr>
                <a:xfrm>
                  <a:off x="10343839" y="2219361"/>
                  <a:ext cx="118657" cy="992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3" name="直接连接符 152"/>
                <p:cNvCxnSpPr/>
                <p:nvPr/>
              </p:nvCxnSpPr>
              <p:spPr>
                <a:xfrm>
                  <a:off x="10385078" y="2088140"/>
                  <a:ext cx="118658" cy="992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4" name="直接连接符 153"/>
                <p:cNvCxnSpPr/>
                <p:nvPr/>
              </p:nvCxnSpPr>
              <p:spPr>
                <a:xfrm>
                  <a:off x="10419528" y="1952849"/>
                  <a:ext cx="118658" cy="992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5" name="直接连接符 154"/>
                <p:cNvCxnSpPr/>
                <p:nvPr/>
              </p:nvCxnSpPr>
              <p:spPr>
                <a:xfrm>
                  <a:off x="10432832" y="1770503"/>
                  <a:ext cx="118658" cy="992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6" name="直接连接符 155"/>
                <p:cNvCxnSpPr/>
                <p:nvPr/>
              </p:nvCxnSpPr>
              <p:spPr>
                <a:xfrm>
                  <a:off x="10433666" y="1572730"/>
                  <a:ext cx="118658" cy="992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7" name="直接连接符 156"/>
                <p:cNvCxnSpPr/>
                <p:nvPr/>
              </p:nvCxnSpPr>
              <p:spPr>
                <a:xfrm>
                  <a:off x="10444407" y="1413408"/>
                  <a:ext cx="104187" cy="576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8" name="直接连接符 157"/>
                <p:cNvCxnSpPr/>
                <p:nvPr/>
              </p:nvCxnSpPr>
              <p:spPr>
                <a:xfrm>
                  <a:off x="10450233" y="1213838"/>
                  <a:ext cx="102091" cy="717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9" name="直接连接符 158"/>
                <p:cNvCxnSpPr/>
                <p:nvPr/>
              </p:nvCxnSpPr>
              <p:spPr>
                <a:xfrm>
                  <a:off x="10450233" y="1019721"/>
                  <a:ext cx="89195" cy="71793"/>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07" name="文本框 206"/>
              <p:cNvSpPr txBox="1"/>
              <p:nvPr/>
            </p:nvSpPr>
            <p:spPr>
              <a:xfrm>
                <a:off x="6243871" y="4080853"/>
                <a:ext cx="3162326" cy="509526"/>
              </a:xfrm>
              <a:prstGeom prst="rect">
                <a:avLst/>
              </a:prstGeom>
              <a:noFill/>
            </p:spPr>
            <p:txBody>
              <a:bodyPr wrap="square" rtlCol="0">
                <a:spAutoFit/>
              </a:bodyPr>
              <a:p>
                <a:pPr algn="dist"/>
                <a:r>
                  <a:rPr lang="zh-CN" altLang="en-US" b="1" dirty="0">
                    <a:latin typeface="汉仪综艺体简" panose="02010600000101010101" charset="-122"/>
                    <a:ea typeface="汉仪综艺体简" panose="02010600000101010101" charset="-122"/>
                    <a:cs typeface="阿里巴巴普惠体 B" panose="00020600040101010101" pitchFamily="18" charset="-122"/>
                  </a:rPr>
                  <a:t>请输入标题内容</a:t>
                </a:r>
                <a:endParaRPr lang="zh-CN" altLang="en-US" b="1" dirty="0">
                  <a:latin typeface="汉仪综艺体简" panose="02010600000101010101" charset="-122"/>
                  <a:ea typeface="汉仪综艺体简" panose="02010600000101010101" charset="-122"/>
                  <a:cs typeface="阿里巴巴普惠体 B" panose="00020600040101010101" pitchFamily="18" charset="-122"/>
                </a:endParaRPr>
              </a:p>
            </p:txBody>
          </p:sp>
        </p:grpSp>
        <p:grpSp>
          <p:nvGrpSpPr>
            <p:cNvPr id="31" name="组合 30"/>
            <p:cNvGrpSpPr/>
            <p:nvPr/>
          </p:nvGrpSpPr>
          <p:grpSpPr>
            <a:xfrm>
              <a:off x="6940" y="6323"/>
              <a:ext cx="6461" cy="1284"/>
              <a:chOff x="5757035" y="5243334"/>
              <a:chExt cx="4102976" cy="880639"/>
            </a:xfrm>
          </p:grpSpPr>
          <p:grpSp>
            <p:nvGrpSpPr>
              <p:cNvPr id="160" name="组合 159"/>
              <p:cNvGrpSpPr/>
              <p:nvPr/>
            </p:nvGrpSpPr>
            <p:grpSpPr>
              <a:xfrm>
                <a:off x="5757035" y="5243334"/>
                <a:ext cx="4102976" cy="880639"/>
                <a:chOff x="5194170" y="735291"/>
                <a:chExt cx="5358154" cy="2247898"/>
              </a:xfrm>
            </p:grpSpPr>
            <p:sp>
              <p:nvSpPr>
                <p:cNvPr id="161" name="矩形: 对角圆角 160"/>
                <p:cNvSpPr/>
                <p:nvPr/>
              </p:nvSpPr>
              <p:spPr>
                <a:xfrm>
                  <a:off x="5195220" y="752310"/>
                  <a:ext cx="5353374" cy="2226560"/>
                </a:xfrm>
                <a:prstGeom prst="round2DiagRect">
                  <a:avLst>
                    <a:gd name="adj1" fmla="val 50000"/>
                    <a:gd name="adj2" fmla="val 18571"/>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200" b="1" dirty="0">
                    <a:latin typeface="汉仪综艺体简" panose="02010600000101010101" charset="-122"/>
                    <a:ea typeface="汉仪综艺体简" panose="02010600000101010101" charset="-122"/>
                  </a:endParaRPr>
                </a:p>
              </p:txBody>
            </p:sp>
            <p:sp>
              <p:nvSpPr>
                <p:cNvPr id="162" name="矩形: 对角圆角 161"/>
                <p:cNvSpPr/>
                <p:nvPr/>
              </p:nvSpPr>
              <p:spPr>
                <a:xfrm>
                  <a:off x="5194170" y="735291"/>
                  <a:ext cx="5253655" cy="2067963"/>
                </a:xfrm>
                <a:prstGeom prst="round2DiagRect">
                  <a:avLst>
                    <a:gd name="adj1" fmla="val 50000"/>
                    <a:gd name="adj2" fmla="val 11005"/>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200" b="1">
                    <a:latin typeface="汉仪综艺体简" panose="02010600000101010101" charset="-122"/>
                    <a:ea typeface="汉仪综艺体简" panose="02010600000101010101" charset="-122"/>
                  </a:endParaRPr>
                </a:p>
              </p:txBody>
            </p:sp>
            <p:sp>
              <p:nvSpPr>
                <p:cNvPr id="163" name="矩形: 对角圆角 162"/>
                <p:cNvSpPr/>
                <p:nvPr/>
              </p:nvSpPr>
              <p:spPr>
                <a:xfrm>
                  <a:off x="5345585" y="866098"/>
                  <a:ext cx="4950822" cy="1806348"/>
                </a:xfrm>
                <a:prstGeom prst="round2DiagRect">
                  <a:avLst>
                    <a:gd name="adj1" fmla="val 50000"/>
                    <a:gd name="adj2" fmla="val 0"/>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200" b="1">
                    <a:latin typeface="汉仪综艺体简" panose="02010600000101010101" charset="-122"/>
                    <a:ea typeface="汉仪综艺体简" panose="02010600000101010101" charset="-122"/>
                  </a:endParaRPr>
                </a:p>
              </p:txBody>
            </p:sp>
            <p:cxnSp>
              <p:nvCxnSpPr>
                <p:cNvPr id="164" name="直接连接符 163"/>
                <p:cNvCxnSpPr/>
                <p:nvPr/>
              </p:nvCxnSpPr>
              <p:spPr>
                <a:xfrm>
                  <a:off x="5312069" y="2775473"/>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5" name="直接连接符 164"/>
                <p:cNvCxnSpPr/>
                <p:nvPr/>
              </p:nvCxnSpPr>
              <p:spPr>
                <a:xfrm>
                  <a:off x="5479256" y="2805646"/>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6" name="直接连接符 165"/>
                <p:cNvCxnSpPr/>
                <p:nvPr/>
              </p:nvCxnSpPr>
              <p:spPr>
                <a:xfrm>
                  <a:off x="5669461" y="2805646"/>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7" name="直接连接符 166"/>
                <p:cNvCxnSpPr/>
                <p:nvPr/>
              </p:nvCxnSpPr>
              <p:spPr>
                <a:xfrm>
                  <a:off x="5859666" y="2805646"/>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8" name="直接连接符 167"/>
                <p:cNvCxnSpPr/>
                <p:nvPr/>
              </p:nvCxnSpPr>
              <p:spPr>
                <a:xfrm>
                  <a:off x="6051959" y="2805646"/>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9" name="直接连接符 168"/>
                <p:cNvCxnSpPr/>
                <p:nvPr/>
              </p:nvCxnSpPr>
              <p:spPr>
                <a:xfrm>
                  <a:off x="6242164" y="2805646"/>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0" name="直接连接符 169"/>
                <p:cNvCxnSpPr/>
                <p:nvPr/>
              </p:nvCxnSpPr>
              <p:spPr>
                <a:xfrm>
                  <a:off x="6432369" y="2805646"/>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1" name="直接连接符 170"/>
                <p:cNvCxnSpPr/>
                <p:nvPr/>
              </p:nvCxnSpPr>
              <p:spPr>
                <a:xfrm>
                  <a:off x="6636069" y="2807573"/>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2" name="直接连接符 171"/>
                <p:cNvCxnSpPr/>
                <p:nvPr/>
              </p:nvCxnSpPr>
              <p:spPr>
                <a:xfrm>
                  <a:off x="6826274" y="2807573"/>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3" name="直接连接符 172"/>
                <p:cNvCxnSpPr/>
                <p:nvPr/>
              </p:nvCxnSpPr>
              <p:spPr>
                <a:xfrm>
                  <a:off x="7016479" y="2807573"/>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4" name="直接连接符 173"/>
                <p:cNvCxnSpPr/>
                <p:nvPr/>
              </p:nvCxnSpPr>
              <p:spPr>
                <a:xfrm>
                  <a:off x="7208772" y="2807573"/>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5" name="直接连接符 174"/>
                <p:cNvCxnSpPr/>
                <p:nvPr/>
              </p:nvCxnSpPr>
              <p:spPr>
                <a:xfrm>
                  <a:off x="7398977" y="2807573"/>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6" name="直接连接符 175"/>
                <p:cNvCxnSpPr/>
                <p:nvPr/>
              </p:nvCxnSpPr>
              <p:spPr>
                <a:xfrm>
                  <a:off x="7589182" y="2807573"/>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7" name="直接连接符 176"/>
                <p:cNvCxnSpPr/>
                <p:nvPr/>
              </p:nvCxnSpPr>
              <p:spPr>
                <a:xfrm>
                  <a:off x="7757065" y="2803357"/>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8" name="直接连接符 177"/>
                <p:cNvCxnSpPr/>
                <p:nvPr/>
              </p:nvCxnSpPr>
              <p:spPr>
                <a:xfrm>
                  <a:off x="7947270" y="2803357"/>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9" name="直接连接符 178"/>
                <p:cNvCxnSpPr/>
                <p:nvPr/>
              </p:nvCxnSpPr>
              <p:spPr>
                <a:xfrm>
                  <a:off x="8139563" y="2803357"/>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0" name="直接连接符 179"/>
                <p:cNvCxnSpPr/>
                <p:nvPr/>
              </p:nvCxnSpPr>
              <p:spPr>
                <a:xfrm>
                  <a:off x="8329768" y="2803357"/>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1" name="直接连接符 180"/>
                <p:cNvCxnSpPr/>
                <p:nvPr/>
              </p:nvCxnSpPr>
              <p:spPr>
                <a:xfrm>
                  <a:off x="8519973" y="2803357"/>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2" name="直接连接符 181"/>
                <p:cNvCxnSpPr/>
                <p:nvPr/>
              </p:nvCxnSpPr>
              <p:spPr>
                <a:xfrm>
                  <a:off x="8723673" y="2805284"/>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3" name="直接连接符 182"/>
                <p:cNvCxnSpPr/>
                <p:nvPr/>
              </p:nvCxnSpPr>
              <p:spPr>
                <a:xfrm>
                  <a:off x="8913878" y="2805284"/>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4" name="直接连接符 183"/>
                <p:cNvCxnSpPr/>
                <p:nvPr/>
              </p:nvCxnSpPr>
              <p:spPr>
                <a:xfrm>
                  <a:off x="9104083" y="2805284"/>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5" name="直接连接符 184"/>
                <p:cNvCxnSpPr/>
                <p:nvPr/>
              </p:nvCxnSpPr>
              <p:spPr>
                <a:xfrm>
                  <a:off x="9296376" y="2805284"/>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6" name="直接连接符 185"/>
                <p:cNvCxnSpPr/>
                <p:nvPr/>
              </p:nvCxnSpPr>
              <p:spPr>
                <a:xfrm>
                  <a:off x="9486581" y="2798934"/>
                  <a:ext cx="110329" cy="15215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7" name="直接连接符 186"/>
                <p:cNvCxnSpPr/>
                <p:nvPr/>
              </p:nvCxnSpPr>
              <p:spPr>
                <a:xfrm>
                  <a:off x="9658996" y="2824590"/>
                  <a:ext cx="92836" cy="14026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8" name="直接连接符 187"/>
                <p:cNvCxnSpPr/>
                <p:nvPr/>
              </p:nvCxnSpPr>
              <p:spPr>
                <a:xfrm>
                  <a:off x="9787650" y="2786027"/>
                  <a:ext cx="81429" cy="150693"/>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9" name="直接连接符 188"/>
                <p:cNvCxnSpPr/>
                <p:nvPr/>
              </p:nvCxnSpPr>
              <p:spPr>
                <a:xfrm>
                  <a:off x="9922551" y="2752899"/>
                  <a:ext cx="82094" cy="12938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0" name="直接连接符 189"/>
                <p:cNvCxnSpPr/>
                <p:nvPr/>
              </p:nvCxnSpPr>
              <p:spPr>
                <a:xfrm>
                  <a:off x="10026535" y="2681145"/>
                  <a:ext cx="115371" cy="12726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1" name="直接连接符 190"/>
                <p:cNvCxnSpPr/>
                <p:nvPr/>
              </p:nvCxnSpPr>
              <p:spPr>
                <a:xfrm>
                  <a:off x="10141850" y="2594668"/>
                  <a:ext cx="123292" cy="1275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2" name="直接连接符 191"/>
                <p:cNvCxnSpPr/>
                <p:nvPr/>
              </p:nvCxnSpPr>
              <p:spPr>
                <a:xfrm>
                  <a:off x="10242087" y="2458453"/>
                  <a:ext cx="114191" cy="10946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3" name="直接连接符 192"/>
                <p:cNvCxnSpPr/>
                <p:nvPr/>
              </p:nvCxnSpPr>
              <p:spPr>
                <a:xfrm>
                  <a:off x="10326887" y="2322968"/>
                  <a:ext cx="118657" cy="992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4" name="直接连接符 193"/>
                <p:cNvCxnSpPr/>
                <p:nvPr/>
              </p:nvCxnSpPr>
              <p:spPr>
                <a:xfrm>
                  <a:off x="10343839" y="2219361"/>
                  <a:ext cx="118657" cy="992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5" name="直接连接符 194"/>
                <p:cNvCxnSpPr/>
                <p:nvPr/>
              </p:nvCxnSpPr>
              <p:spPr>
                <a:xfrm>
                  <a:off x="10385078" y="2088140"/>
                  <a:ext cx="118658" cy="992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6" name="直接连接符 195"/>
                <p:cNvCxnSpPr/>
                <p:nvPr/>
              </p:nvCxnSpPr>
              <p:spPr>
                <a:xfrm>
                  <a:off x="10419528" y="1952849"/>
                  <a:ext cx="118658" cy="992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7" name="直接连接符 196"/>
                <p:cNvCxnSpPr/>
                <p:nvPr/>
              </p:nvCxnSpPr>
              <p:spPr>
                <a:xfrm>
                  <a:off x="10432832" y="1770503"/>
                  <a:ext cx="118658" cy="992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8" name="直接连接符 197"/>
                <p:cNvCxnSpPr/>
                <p:nvPr/>
              </p:nvCxnSpPr>
              <p:spPr>
                <a:xfrm>
                  <a:off x="10433666" y="1572730"/>
                  <a:ext cx="118658" cy="992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9" name="直接连接符 198"/>
                <p:cNvCxnSpPr/>
                <p:nvPr/>
              </p:nvCxnSpPr>
              <p:spPr>
                <a:xfrm>
                  <a:off x="10444407" y="1413408"/>
                  <a:ext cx="104187" cy="576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0" name="直接连接符 199"/>
                <p:cNvCxnSpPr/>
                <p:nvPr/>
              </p:nvCxnSpPr>
              <p:spPr>
                <a:xfrm>
                  <a:off x="10450233" y="1213838"/>
                  <a:ext cx="102091" cy="717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1" name="直接连接符 200"/>
                <p:cNvCxnSpPr/>
                <p:nvPr/>
              </p:nvCxnSpPr>
              <p:spPr>
                <a:xfrm>
                  <a:off x="10450233" y="1019721"/>
                  <a:ext cx="89195" cy="71793"/>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08" name="文本框 207"/>
              <p:cNvSpPr txBox="1"/>
              <p:nvPr/>
            </p:nvSpPr>
            <p:spPr>
              <a:xfrm>
                <a:off x="6187349" y="5401091"/>
                <a:ext cx="3162326" cy="550353"/>
              </a:xfrm>
              <a:prstGeom prst="rect">
                <a:avLst/>
              </a:prstGeom>
              <a:noFill/>
            </p:spPr>
            <p:txBody>
              <a:bodyPr wrap="square" rtlCol="0">
                <a:spAutoFit/>
              </a:bodyPr>
              <a:p>
                <a:pPr algn="dist"/>
                <a:r>
                  <a:rPr lang="zh-CN" altLang="en-US" b="1" dirty="0">
                    <a:latin typeface="汉仪综艺体简" panose="02010600000101010101" charset="-122"/>
                    <a:ea typeface="汉仪综艺体简" panose="02010600000101010101" charset="-122"/>
                    <a:cs typeface="阿里巴巴普惠体 B" panose="00020600040101010101" pitchFamily="18" charset="-122"/>
                  </a:rPr>
                  <a:t>请输入标题内容</a:t>
                </a:r>
                <a:endParaRPr lang="zh-CN" altLang="en-US" b="1" dirty="0">
                  <a:latin typeface="汉仪综艺体简" panose="02010600000101010101" charset="-122"/>
                  <a:ea typeface="汉仪综艺体简" panose="02010600000101010101" charset="-122"/>
                  <a:cs typeface="阿里巴巴普惠体 B" panose="00020600040101010101" pitchFamily="18" charset="-122"/>
                </a:endParaRPr>
              </a:p>
            </p:txBody>
          </p:sp>
        </p:grpSp>
        <p:sp>
          <p:nvSpPr>
            <p:cNvPr id="32" name="圆: 空心 6"/>
            <p:cNvSpPr/>
            <p:nvPr/>
          </p:nvSpPr>
          <p:spPr>
            <a:xfrm>
              <a:off x="4104" y="225"/>
              <a:ext cx="1191" cy="1191"/>
            </a:xfrm>
            <a:prstGeom prst="donut">
              <a:avLst>
                <a:gd name="adj" fmla="val 29037"/>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sz="2400" b="1" dirty="0">
                  <a:solidFill>
                    <a:schemeClr val="tx1"/>
                  </a:solidFill>
                  <a:effectLst>
                    <a:outerShdw blurRad="38100" dist="38100" dir="2700000" algn="tl">
                      <a:srgbClr val="000000">
                        <a:alpha val="43137"/>
                      </a:srgbClr>
                    </a:outerShdw>
                  </a:effectLst>
                  <a:latin typeface="汉仪综艺体简" panose="02010600000101010101" charset="-122"/>
                  <a:ea typeface="汉仪综艺体简" panose="02010600000101010101" charset="-122"/>
                </a:rPr>
                <a:t>1</a:t>
              </a:r>
              <a:endParaRPr lang="en-US" altLang="zh-CN" sz="2400" b="1" dirty="0">
                <a:solidFill>
                  <a:schemeClr val="tx1"/>
                </a:solidFill>
                <a:effectLst>
                  <a:outerShdw blurRad="38100" dist="38100" dir="2700000" algn="tl">
                    <a:srgbClr val="000000">
                      <a:alpha val="43137"/>
                    </a:srgbClr>
                  </a:outerShdw>
                </a:effectLst>
                <a:latin typeface="汉仪综艺体简" panose="02010600000101010101" charset="-122"/>
                <a:ea typeface="汉仪综艺体简" panose="02010600000101010101" charset="-122"/>
              </a:endParaRPr>
            </a:p>
          </p:txBody>
        </p:sp>
        <p:sp>
          <p:nvSpPr>
            <p:cNvPr id="209" name="圆: 空心 208"/>
            <p:cNvSpPr/>
            <p:nvPr/>
          </p:nvSpPr>
          <p:spPr>
            <a:xfrm>
              <a:off x="4136" y="2181"/>
              <a:ext cx="1191" cy="1191"/>
            </a:xfrm>
            <a:prstGeom prst="donut">
              <a:avLst>
                <a:gd name="adj" fmla="val 29830"/>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sz="2400" b="1" dirty="0">
                  <a:solidFill>
                    <a:schemeClr val="tx1"/>
                  </a:solidFill>
                  <a:effectLst>
                    <a:outerShdw blurRad="38100" dist="38100" dir="2700000" algn="tl">
                      <a:srgbClr val="000000">
                        <a:alpha val="43137"/>
                      </a:srgbClr>
                    </a:outerShdw>
                  </a:effectLst>
                  <a:latin typeface="汉仪综艺体简" panose="02010600000101010101" charset="-122"/>
                  <a:ea typeface="汉仪综艺体简" panose="02010600000101010101" charset="-122"/>
                </a:rPr>
                <a:t>2</a:t>
              </a:r>
              <a:endParaRPr lang="en-US" altLang="zh-CN" sz="2400" b="1" dirty="0">
                <a:solidFill>
                  <a:schemeClr val="tx1"/>
                </a:solidFill>
                <a:effectLst>
                  <a:outerShdw blurRad="38100" dist="38100" dir="2700000" algn="tl">
                    <a:srgbClr val="000000">
                      <a:alpha val="43137"/>
                    </a:srgbClr>
                  </a:outerShdw>
                </a:effectLst>
                <a:latin typeface="汉仪综艺体简" panose="02010600000101010101" charset="-122"/>
                <a:ea typeface="汉仪综艺体简" panose="02010600000101010101" charset="-122"/>
              </a:endParaRPr>
            </a:p>
          </p:txBody>
        </p:sp>
        <p:sp>
          <p:nvSpPr>
            <p:cNvPr id="210" name="圆: 空心 209"/>
            <p:cNvSpPr/>
            <p:nvPr/>
          </p:nvSpPr>
          <p:spPr>
            <a:xfrm>
              <a:off x="4107" y="4009"/>
              <a:ext cx="1191" cy="1191"/>
            </a:xfrm>
            <a:prstGeom prst="donut">
              <a:avLst>
                <a:gd name="adj" fmla="val 29830"/>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sz="2400" b="1" dirty="0">
                  <a:solidFill>
                    <a:schemeClr val="tx1"/>
                  </a:solidFill>
                  <a:effectLst>
                    <a:outerShdw blurRad="38100" dist="38100" dir="2700000" algn="tl">
                      <a:srgbClr val="000000">
                        <a:alpha val="43137"/>
                      </a:srgbClr>
                    </a:outerShdw>
                  </a:effectLst>
                  <a:latin typeface="汉仪综艺体简" panose="02010600000101010101" charset="-122"/>
                  <a:ea typeface="汉仪综艺体简" panose="02010600000101010101" charset="-122"/>
                </a:rPr>
                <a:t>3</a:t>
              </a:r>
              <a:endParaRPr lang="en-US" altLang="zh-CN" sz="2400" b="1" dirty="0">
                <a:solidFill>
                  <a:schemeClr val="tx1"/>
                </a:solidFill>
                <a:effectLst>
                  <a:outerShdw blurRad="38100" dist="38100" dir="2700000" algn="tl">
                    <a:srgbClr val="000000">
                      <a:alpha val="43137"/>
                    </a:srgbClr>
                  </a:outerShdw>
                </a:effectLst>
                <a:latin typeface="汉仪综艺体简" panose="02010600000101010101" charset="-122"/>
                <a:ea typeface="汉仪综艺体简" panose="02010600000101010101" charset="-122"/>
              </a:endParaRPr>
            </a:p>
          </p:txBody>
        </p:sp>
        <p:sp>
          <p:nvSpPr>
            <p:cNvPr id="211" name="圆: 空心 210"/>
            <p:cNvSpPr/>
            <p:nvPr/>
          </p:nvSpPr>
          <p:spPr>
            <a:xfrm>
              <a:off x="4107" y="6117"/>
              <a:ext cx="1191" cy="1191"/>
            </a:xfrm>
            <a:prstGeom prst="donut">
              <a:avLst>
                <a:gd name="adj" fmla="val 29830"/>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sz="2400" b="1" dirty="0">
                  <a:solidFill>
                    <a:schemeClr val="tx1"/>
                  </a:solidFill>
                  <a:effectLst>
                    <a:outerShdw blurRad="38100" dist="38100" dir="2700000" algn="tl">
                      <a:srgbClr val="000000">
                        <a:alpha val="43137"/>
                      </a:srgbClr>
                    </a:outerShdw>
                  </a:effectLst>
                  <a:latin typeface="汉仪综艺体简" panose="02010600000101010101" charset="-122"/>
                  <a:ea typeface="汉仪综艺体简" panose="02010600000101010101" charset="-122"/>
                </a:rPr>
                <a:t>4</a:t>
              </a:r>
              <a:endParaRPr lang="en-US" altLang="zh-CN" sz="2400" b="1" dirty="0">
                <a:solidFill>
                  <a:schemeClr val="tx1"/>
                </a:solidFill>
                <a:effectLst>
                  <a:outerShdw blurRad="38100" dist="38100" dir="2700000" algn="tl">
                    <a:srgbClr val="000000">
                      <a:alpha val="43137"/>
                    </a:srgbClr>
                  </a:outerShdw>
                </a:effectLst>
                <a:latin typeface="汉仪综艺体简" panose="02010600000101010101" charset="-122"/>
                <a:ea typeface="汉仪综艺体简" panose="02010600000101010101" charset="-122"/>
              </a:endParaRPr>
            </a:p>
          </p:txBody>
        </p:sp>
      </p:grpSp>
      <p:sp>
        <p:nvSpPr>
          <p:cNvPr id="35" name="文本框 2"/>
          <p:cNvSpPr txBox="1">
            <a:spLocks noChangeArrowheads="1"/>
          </p:cNvSpPr>
          <p:nvPr/>
        </p:nvSpPr>
        <p:spPr bwMode="auto">
          <a:xfrm>
            <a:off x="1191795" y="1660750"/>
            <a:ext cx="1190723" cy="2000523"/>
          </a:xfrm>
          <a:prstGeom prst="rect">
            <a:avLst/>
          </a:prstGeom>
          <a:noFill/>
          <a:ln w="9525">
            <a:noFill/>
            <a:miter lim="800000"/>
          </a:ln>
        </p:spPr>
        <p:txBody>
          <a:bodyPr lIns="121898" tIns="60948" rIns="121898" bIns="60948">
            <a:spAutoFit/>
          </a:bodyPr>
          <a:p>
            <a:pPr algn="ctr" fontAlgn="auto">
              <a:defRPr/>
            </a:pPr>
            <a:r>
              <a:rPr lang="zh-CN" altLang="en-US" sz="6100" b="1" noProof="1">
                <a:solidFill>
                  <a:schemeClr val="bg1"/>
                </a:solidFill>
                <a:latin typeface="微软雅黑" panose="020B0503020204020204" pitchFamily="34" charset="-122"/>
                <a:ea typeface="微软雅黑" panose="020B0503020204020204" pitchFamily="34" charset="-122"/>
              </a:rPr>
              <a:t>目</a:t>
            </a:r>
            <a:endParaRPr lang="en-US" altLang="zh-CN" sz="6100" b="1" noProof="1">
              <a:solidFill>
                <a:schemeClr val="bg1"/>
              </a:solidFill>
              <a:latin typeface="微软雅黑" panose="020B0503020204020204" pitchFamily="34" charset="-122"/>
              <a:ea typeface="微软雅黑" panose="020B0503020204020204" pitchFamily="34" charset="-122"/>
            </a:endParaRPr>
          </a:p>
          <a:p>
            <a:pPr algn="ctr" fontAlgn="auto">
              <a:defRPr/>
            </a:pPr>
            <a:r>
              <a:rPr lang="zh-CN" altLang="en-US" sz="6100" b="1" noProof="1">
                <a:solidFill>
                  <a:schemeClr val="bg1"/>
                </a:solidFill>
                <a:latin typeface="微软雅黑" panose="020B0503020204020204" pitchFamily="34" charset="-122"/>
                <a:ea typeface="微软雅黑" panose="020B0503020204020204" pitchFamily="34" charset="-122"/>
              </a:rPr>
              <a:t>录</a:t>
            </a:r>
            <a:endParaRPr lang="zh-CN" altLang="en-US" sz="6100" b="1" noProof="1">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 name="图片 88" descr="预览图_千图网_编号32284619"/>
          <p:cNvPicPr>
            <a:picLocks noChangeAspect="1"/>
          </p:cNvPicPr>
          <p:nvPr/>
        </p:nvPicPr>
        <p:blipFill>
          <a:blip r:embed="rId1"/>
          <a:srcRect l="1892" t="10972" r="10437" b="64009"/>
          <a:stretch>
            <a:fillRect/>
          </a:stretch>
        </p:blipFill>
        <p:spPr>
          <a:xfrm>
            <a:off x="0" y="814705"/>
            <a:ext cx="9143365" cy="3488690"/>
          </a:xfrm>
          <a:prstGeom prst="rect">
            <a:avLst/>
          </a:prstGeom>
        </p:spPr>
      </p:pic>
      <p:sp>
        <p:nvSpPr>
          <p:cNvPr id="202" name="任意多边形: 形状 201"/>
          <p:cNvSpPr/>
          <p:nvPr/>
        </p:nvSpPr>
        <p:spPr>
          <a:xfrm>
            <a:off x="2022477" y="2614569"/>
            <a:ext cx="796915" cy="517311"/>
          </a:xfrm>
          <a:custGeom>
            <a:avLst/>
            <a:gdLst>
              <a:gd name="connsiteX0" fmla="*/ 48871 w 2392892"/>
              <a:gd name="connsiteY0" fmla="*/ 424950 h 1321489"/>
              <a:gd name="connsiteX1" fmla="*/ 378809 w 2392892"/>
              <a:gd name="connsiteY1" fmla="*/ 462657 h 1321489"/>
              <a:gd name="connsiteX2" fmla="*/ 680467 w 2392892"/>
              <a:gd name="connsiteY2" fmla="*/ 660620 h 1321489"/>
              <a:gd name="connsiteX3" fmla="*/ 859576 w 2392892"/>
              <a:gd name="connsiteY3" fmla="*/ 999985 h 1321489"/>
              <a:gd name="connsiteX4" fmla="*/ 1246075 w 2392892"/>
              <a:gd name="connsiteY4" fmla="*/ 556925 h 1321489"/>
              <a:gd name="connsiteX5" fmla="*/ 1943659 w 2392892"/>
              <a:gd name="connsiteY5" fmla="*/ 104439 h 1321489"/>
              <a:gd name="connsiteX6" fmla="*/ 2349011 w 2392892"/>
              <a:gd name="connsiteY6" fmla="*/ 744 h 1321489"/>
              <a:gd name="connsiteX7" fmla="*/ 2349011 w 2392892"/>
              <a:gd name="connsiteY7" fmla="*/ 132719 h 1321489"/>
              <a:gd name="connsiteX8" fmla="*/ 2056780 w 2392892"/>
              <a:gd name="connsiteY8" fmla="*/ 274121 h 1321489"/>
              <a:gd name="connsiteX9" fmla="*/ 1585440 w 2392892"/>
              <a:gd name="connsiteY9" fmla="*/ 585206 h 1321489"/>
              <a:gd name="connsiteX10" fmla="*/ 1246075 w 2392892"/>
              <a:gd name="connsiteY10" fmla="*/ 877437 h 1321489"/>
              <a:gd name="connsiteX11" fmla="*/ 991551 w 2392892"/>
              <a:gd name="connsiteY11" fmla="*/ 1216802 h 1321489"/>
              <a:gd name="connsiteX12" fmla="*/ 878430 w 2392892"/>
              <a:gd name="connsiteY12" fmla="*/ 1311070 h 1321489"/>
              <a:gd name="connsiteX13" fmla="*/ 548492 w 2392892"/>
              <a:gd name="connsiteY13" fmla="*/ 1009412 h 1321489"/>
              <a:gd name="connsiteX14" fmla="*/ 416516 w 2392892"/>
              <a:gd name="connsiteY14" fmla="*/ 764315 h 1321489"/>
              <a:gd name="connsiteX15" fmla="*/ 143139 w 2392892"/>
              <a:gd name="connsiteY15" fmla="*/ 622913 h 1321489"/>
              <a:gd name="connsiteX16" fmla="*/ 11164 w 2392892"/>
              <a:gd name="connsiteY16" fmla="*/ 566352 h 1321489"/>
              <a:gd name="connsiteX17" fmla="*/ 48871 w 2392892"/>
              <a:gd name="connsiteY17" fmla="*/ 424950 h 1321489"/>
              <a:gd name="connsiteX0-1" fmla="*/ 48871 w 2392892"/>
              <a:gd name="connsiteY0-2" fmla="*/ 424950 h 1299842"/>
              <a:gd name="connsiteX1-3" fmla="*/ 378809 w 2392892"/>
              <a:gd name="connsiteY1-4" fmla="*/ 462657 h 1299842"/>
              <a:gd name="connsiteX2-5" fmla="*/ 680467 w 2392892"/>
              <a:gd name="connsiteY2-6" fmla="*/ 660620 h 1299842"/>
              <a:gd name="connsiteX3-7" fmla="*/ 859576 w 2392892"/>
              <a:gd name="connsiteY3-8" fmla="*/ 999985 h 1299842"/>
              <a:gd name="connsiteX4-9" fmla="*/ 1246075 w 2392892"/>
              <a:gd name="connsiteY4-10" fmla="*/ 556925 h 1299842"/>
              <a:gd name="connsiteX5-11" fmla="*/ 1943659 w 2392892"/>
              <a:gd name="connsiteY5-12" fmla="*/ 104439 h 1299842"/>
              <a:gd name="connsiteX6-13" fmla="*/ 2349011 w 2392892"/>
              <a:gd name="connsiteY6-14" fmla="*/ 744 h 1299842"/>
              <a:gd name="connsiteX7-15" fmla="*/ 2349011 w 2392892"/>
              <a:gd name="connsiteY7-16" fmla="*/ 132719 h 1299842"/>
              <a:gd name="connsiteX8-17" fmla="*/ 2056780 w 2392892"/>
              <a:gd name="connsiteY8-18" fmla="*/ 274121 h 1299842"/>
              <a:gd name="connsiteX9-19" fmla="*/ 1585440 w 2392892"/>
              <a:gd name="connsiteY9-20" fmla="*/ 585206 h 1299842"/>
              <a:gd name="connsiteX10-21" fmla="*/ 1246075 w 2392892"/>
              <a:gd name="connsiteY10-22" fmla="*/ 877437 h 1299842"/>
              <a:gd name="connsiteX11-23" fmla="*/ 991551 w 2392892"/>
              <a:gd name="connsiteY11-24" fmla="*/ 1216802 h 1299842"/>
              <a:gd name="connsiteX12-25" fmla="*/ 790105 w 2392892"/>
              <a:gd name="connsiteY12-26" fmla="*/ 1286535 h 1299842"/>
              <a:gd name="connsiteX13-27" fmla="*/ 548492 w 2392892"/>
              <a:gd name="connsiteY13-28" fmla="*/ 1009412 h 1299842"/>
              <a:gd name="connsiteX14-29" fmla="*/ 416516 w 2392892"/>
              <a:gd name="connsiteY14-30" fmla="*/ 764315 h 1299842"/>
              <a:gd name="connsiteX15-31" fmla="*/ 143139 w 2392892"/>
              <a:gd name="connsiteY15-32" fmla="*/ 622913 h 1299842"/>
              <a:gd name="connsiteX16-33" fmla="*/ 11164 w 2392892"/>
              <a:gd name="connsiteY16-34" fmla="*/ 566352 h 1299842"/>
              <a:gd name="connsiteX17-35" fmla="*/ 48871 w 2392892"/>
              <a:gd name="connsiteY17-36" fmla="*/ 424950 h 1299842"/>
              <a:gd name="connsiteX0-37" fmla="*/ 48871 w 2392892"/>
              <a:gd name="connsiteY0-38" fmla="*/ 424950 h 1299842"/>
              <a:gd name="connsiteX1-39" fmla="*/ 378809 w 2392892"/>
              <a:gd name="connsiteY1-40" fmla="*/ 462657 h 1299842"/>
              <a:gd name="connsiteX2-41" fmla="*/ 680467 w 2392892"/>
              <a:gd name="connsiteY2-42" fmla="*/ 660620 h 1299842"/>
              <a:gd name="connsiteX3-43" fmla="*/ 859576 w 2392892"/>
              <a:gd name="connsiteY3-44" fmla="*/ 999985 h 1299842"/>
              <a:gd name="connsiteX4-45" fmla="*/ 1246075 w 2392892"/>
              <a:gd name="connsiteY4-46" fmla="*/ 556925 h 1299842"/>
              <a:gd name="connsiteX5-47" fmla="*/ 1943659 w 2392892"/>
              <a:gd name="connsiteY5-48" fmla="*/ 104439 h 1299842"/>
              <a:gd name="connsiteX6-49" fmla="*/ 2349011 w 2392892"/>
              <a:gd name="connsiteY6-50" fmla="*/ 744 h 1299842"/>
              <a:gd name="connsiteX7-51" fmla="*/ 2349011 w 2392892"/>
              <a:gd name="connsiteY7-52" fmla="*/ 132719 h 1299842"/>
              <a:gd name="connsiteX8-53" fmla="*/ 2056780 w 2392892"/>
              <a:gd name="connsiteY8-54" fmla="*/ 274121 h 1299842"/>
              <a:gd name="connsiteX9-55" fmla="*/ 1585440 w 2392892"/>
              <a:gd name="connsiteY9-56" fmla="*/ 585206 h 1299842"/>
              <a:gd name="connsiteX10-57" fmla="*/ 1246075 w 2392892"/>
              <a:gd name="connsiteY10-58" fmla="*/ 877437 h 1299842"/>
              <a:gd name="connsiteX11-59" fmla="*/ 1025899 w 2392892"/>
              <a:gd name="connsiteY11-60" fmla="*/ 1216802 h 1299842"/>
              <a:gd name="connsiteX12-61" fmla="*/ 790105 w 2392892"/>
              <a:gd name="connsiteY12-62" fmla="*/ 1286535 h 1299842"/>
              <a:gd name="connsiteX13-63" fmla="*/ 548492 w 2392892"/>
              <a:gd name="connsiteY13-64" fmla="*/ 1009412 h 1299842"/>
              <a:gd name="connsiteX14-65" fmla="*/ 416516 w 2392892"/>
              <a:gd name="connsiteY14-66" fmla="*/ 764315 h 1299842"/>
              <a:gd name="connsiteX15-67" fmla="*/ 143139 w 2392892"/>
              <a:gd name="connsiteY15-68" fmla="*/ 622913 h 1299842"/>
              <a:gd name="connsiteX16-69" fmla="*/ 11164 w 2392892"/>
              <a:gd name="connsiteY16-70" fmla="*/ 566352 h 1299842"/>
              <a:gd name="connsiteX17-71" fmla="*/ 48871 w 2392892"/>
              <a:gd name="connsiteY17-72" fmla="*/ 424950 h 1299842"/>
              <a:gd name="connsiteX0-73" fmla="*/ 48871 w 2392892"/>
              <a:gd name="connsiteY0-74" fmla="*/ 424950 h 1302387"/>
              <a:gd name="connsiteX1-75" fmla="*/ 378809 w 2392892"/>
              <a:gd name="connsiteY1-76" fmla="*/ 462657 h 1302387"/>
              <a:gd name="connsiteX2-77" fmla="*/ 680467 w 2392892"/>
              <a:gd name="connsiteY2-78" fmla="*/ 660620 h 1302387"/>
              <a:gd name="connsiteX3-79" fmla="*/ 859576 w 2392892"/>
              <a:gd name="connsiteY3-80" fmla="*/ 999985 h 1302387"/>
              <a:gd name="connsiteX4-81" fmla="*/ 1246075 w 2392892"/>
              <a:gd name="connsiteY4-82" fmla="*/ 556925 h 1302387"/>
              <a:gd name="connsiteX5-83" fmla="*/ 1943659 w 2392892"/>
              <a:gd name="connsiteY5-84" fmla="*/ 104439 h 1302387"/>
              <a:gd name="connsiteX6-85" fmla="*/ 2349011 w 2392892"/>
              <a:gd name="connsiteY6-86" fmla="*/ 744 h 1302387"/>
              <a:gd name="connsiteX7-87" fmla="*/ 2349011 w 2392892"/>
              <a:gd name="connsiteY7-88" fmla="*/ 132719 h 1302387"/>
              <a:gd name="connsiteX8-89" fmla="*/ 2056780 w 2392892"/>
              <a:gd name="connsiteY8-90" fmla="*/ 274121 h 1302387"/>
              <a:gd name="connsiteX9-91" fmla="*/ 1585440 w 2392892"/>
              <a:gd name="connsiteY9-92" fmla="*/ 585206 h 1302387"/>
              <a:gd name="connsiteX10-93" fmla="*/ 1246075 w 2392892"/>
              <a:gd name="connsiteY10-94" fmla="*/ 877437 h 1302387"/>
              <a:gd name="connsiteX11-95" fmla="*/ 1025899 w 2392892"/>
              <a:gd name="connsiteY11-96" fmla="*/ 1216802 h 1302387"/>
              <a:gd name="connsiteX12-97" fmla="*/ 790105 w 2392892"/>
              <a:gd name="connsiteY12-98" fmla="*/ 1286535 h 1302387"/>
              <a:gd name="connsiteX13-99" fmla="*/ 548492 w 2392892"/>
              <a:gd name="connsiteY13-100" fmla="*/ 1009412 h 1302387"/>
              <a:gd name="connsiteX14-101" fmla="*/ 416516 w 2392892"/>
              <a:gd name="connsiteY14-102" fmla="*/ 764315 h 1302387"/>
              <a:gd name="connsiteX15-103" fmla="*/ 143139 w 2392892"/>
              <a:gd name="connsiteY15-104" fmla="*/ 622913 h 1302387"/>
              <a:gd name="connsiteX16-105" fmla="*/ 11164 w 2392892"/>
              <a:gd name="connsiteY16-106" fmla="*/ 566352 h 1302387"/>
              <a:gd name="connsiteX17-107" fmla="*/ 48871 w 2392892"/>
              <a:gd name="connsiteY17-108" fmla="*/ 424950 h 1302387"/>
              <a:gd name="connsiteX0-109" fmla="*/ 48871 w 2392892"/>
              <a:gd name="connsiteY0-110" fmla="*/ 424950 h 1302387"/>
              <a:gd name="connsiteX1-111" fmla="*/ 378809 w 2392892"/>
              <a:gd name="connsiteY1-112" fmla="*/ 462657 h 1302387"/>
              <a:gd name="connsiteX2-113" fmla="*/ 680467 w 2392892"/>
              <a:gd name="connsiteY2-114" fmla="*/ 660620 h 1302387"/>
              <a:gd name="connsiteX3-115" fmla="*/ 859576 w 2392892"/>
              <a:gd name="connsiteY3-116" fmla="*/ 999985 h 1302387"/>
              <a:gd name="connsiteX4-117" fmla="*/ 1246075 w 2392892"/>
              <a:gd name="connsiteY4-118" fmla="*/ 556925 h 1302387"/>
              <a:gd name="connsiteX5-119" fmla="*/ 1943659 w 2392892"/>
              <a:gd name="connsiteY5-120" fmla="*/ 104439 h 1302387"/>
              <a:gd name="connsiteX6-121" fmla="*/ 2349011 w 2392892"/>
              <a:gd name="connsiteY6-122" fmla="*/ 744 h 1302387"/>
              <a:gd name="connsiteX7-123" fmla="*/ 2349011 w 2392892"/>
              <a:gd name="connsiteY7-124" fmla="*/ 132719 h 1302387"/>
              <a:gd name="connsiteX8-125" fmla="*/ 2056780 w 2392892"/>
              <a:gd name="connsiteY8-126" fmla="*/ 274121 h 1302387"/>
              <a:gd name="connsiteX9-127" fmla="*/ 1585440 w 2392892"/>
              <a:gd name="connsiteY9-128" fmla="*/ 585206 h 1302387"/>
              <a:gd name="connsiteX10-129" fmla="*/ 1246075 w 2392892"/>
              <a:gd name="connsiteY10-130" fmla="*/ 877437 h 1302387"/>
              <a:gd name="connsiteX11-131" fmla="*/ 1025899 w 2392892"/>
              <a:gd name="connsiteY11-132" fmla="*/ 1216802 h 1302387"/>
              <a:gd name="connsiteX12-133" fmla="*/ 790105 w 2392892"/>
              <a:gd name="connsiteY12-134" fmla="*/ 1286535 h 1302387"/>
              <a:gd name="connsiteX13-135" fmla="*/ 548492 w 2392892"/>
              <a:gd name="connsiteY13-136" fmla="*/ 1009412 h 1302387"/>
              <a:gd name="connsiteX14-137" fmla="*/ 416516 w 2392892"/>
              <a:gd name="connsiteY14-138" fmla="*/ 764315 h 1302387"/>
              <a:gd name="connsiteX15-139" fmla="*/ 143139 w 2392892"/>
              <a:gd name="connsiteY15-140" fmla="*/ 622913 h 1302387"/>
              <a:gd name="connsiteX16-141" fmla="*/ 11164 w 2392892"/>
              <a:gd name="connsiteY16-142" fmla="*/ 566352 h 1302387"/>
              <a:gd name="connsiteX17-143" fmla="*/ 48871 w 2392892"/>
              <a:gd name="connsiteY17-144" fmla="*/ 424950 h 1302387"/>
              <a:gd name="connsiteX0-145" fmla="*/ 48871 w 2392892"/>
              <a:gd name="connsiteY0-146" fmla="*/ 424950 h 1302387"/>
              <a:gd name="connsiteX1-147" fmla="*/ 378809 w 2392892"/>
              <a:gd name="connsiteY1-148" fmla="*/ 462657 h 1302387"/>
              <a:gd name="connsiteX2-149" fmla="*/ 636305 w 2392892"/>
              <a:gd name="connsiteY2-150" fmla="*/ 690062 h 1302387"/>
              <a:gd name="connsiteX3-151" fmla="*/ 859576 w 2392892"/>
              <a:gd name="connsiteY3-152" fmla="*/ 999985 h 1302387"/>
              <a:gd name="connsiteX4-153" fmla="*/ 1246075 w 2392892"/>
              <a:gd name="connsiteY4-154" fmla="*/ 556925 h 1302387"/>
              <a:gd name="connsiteX5-155" fmla="*/ 1943659 w 2392892"/>
              <a:gd name="connsiteY5-156" fmla="*/ 104439 h 1302387"/>
              <a:gd name="connsiteX6-157" fmla="*/ 2349011 w 2392892"/>
              <a:gd name="connsiteY6-158" fmla="*/ 744 h 1302387"/>
              <a:gd name="connsiteX7-159" fmla="*/ 2349011 w 2392892"/>
              <a:gd name="connsiteY7-160" fmla="*/ 132719 h 1302387"/>
              <a:gd name="connsiteX8-161" fmla="*/ 2056780 w 2392892"/>
              <a:gd name="connsiteY8-162" fmla="*/ 274121 h 1302387"/>
              <a:gd name="connsiteX9-163" fmla="*/ 1585440 w 2392892"/>
              <a:gd name="connsiteY9-164" fmla="*/ 585206 h 1302387"/>
              <a:gd name="connsiteX10-165" fmla="*/ 1246075 w 2392892"/>
              <a:gd name="connsiteY10-166" fmla="*/ 877437 h 1302387"/>
              <a:gd name="connsiteX11-167" fmla="*/ 1025899 w 2392892"/>
              <a:gd name="connsiteY11-168" fmla="*/ 1216802 h 1302387"/>
              <a:gd name="connsiteX12-169" fmla="*/ 790105 w 2392892"/>
              <a:gd name="connsiteY12-170" fmla="*/ 1286535 h 1302387"/>
              <a:gd name="connsiteX13-171" fmla="*/ 548492 w 2392892"/>
              <a:gd name="connsiteY13-172" fmla="*/ 1009412 h 1302387"/>
              <a:gd name="connsiteX14-173" fmla="*/ 416516 w 2392892"/>
              <a:gd name="connsiteY14-174" fmla="*/ 764315 h 1302387"/>
              <a:gd name="connsiteX15-175" fmla="*/ 143139 w 2392892"/>
              <a:gd name="connsiteY15-176" fmla="*/ 622913 h 1302387"/>
              <a:gd name="connsiteX16-177" fmla="*/ 11164 w 2392892"/>
              <a:gd name="connsiteY16-178" fmla="*/ 566352 h 1302387"/>
              <a:gd name="connsiteX17-179" fmla="*/ 48871 w 2392892"/>
              <a:gd name="connsiteY17-180" fmla="*/ 424950 h 1302387"/>
              <a:gd name="connsiteX0-181" fmla="*/ 87837 w 2382788"/>
              <a:gd name="connsiteY0-182" fmla="*/ 420043 h 1302387"/>
              <a:gd name="connsiteX1-183" fmla="*/ 368705 w 2382788"/>
              <a:gd name="connsiteY1-184" fmla="*/ 462657 h 1302387"/>
              <a:gd name="connsiteX2-185" fmla="*/ 626201 w 2382788"/>
              <a:gd name="connsiteY2-186" fmla="*/ 690062 h 1302387"/>
              <a:gd name="connsiteX3-187" fmla="*/ 849472 w 2382788"/>
              <a:gd name="connsiteY3-188" fmla="*/ 999985 h 1302387"/>
              <a:gd name="connsiteX4-189" fmla="*/ 1235971 w 2382788"/>
              <a:gd name="connsiteY4-190" fmla="*/ 556925 h 1302387"/>
              <a:gd name="connsiteX5-191" fmla="*/ 1933555 w 2382788"/>
              <a:gd name="connsiteY5-192" fmla="*/ 104439 h 1302387"/>
              <a:gd name="connsiteX6-193" fmla="*/ 2338907 w 2382788"/>
              <a:gd name="connsiteY6-194" fmla="*/ 744 h 1302387"/>
              <a:gd name="connsiteX7-195" fmla="*/ 2338907 w 2382788"/>
              <a:gd name="connsiteY7-196" fmla="*/ 132719 h 1302387"/>
              <a:gd name="connsiteX8-197" fmla="*/ 2046676 w 2382788"/>
              <a:gd name="connsiteY8-198" fmla="*/ 274121 h 1302387"/>
              <a:gd name="connsiteX9-199" fmla="*/ 1575336 w 2382788"/>
              <a:gd name="connsiteY9-200" fmla="*/ 585206 h 1302387"/>
              <a:gd name="connsiteX10-201" fmla="*/ 1235971 w 2382788"/>
              <a:gd name="connsiteY10-202" fmla="*/ 877437 h 1302387"/>
              <a:gd name="connsiteX11-203" fmla="*/ 1015795 w 2382788"/>
              <a:gd name="connsiteY11-204" fmla="*/ 1216802 h 1302387"/>
              <a:gd name="connsiteX12-205" fmla="*/ 780001 w 2382788"/>
              <a:gd name="connsiteY12-206" fmla="*/ 1286535 h 1302387"/>
              <a:gd name="connsiteX13-207" fmla="*/ 538388 w 2382788"/>
              <a:gd name="connsiteY13-208" fmla="*/ 1009412 h 1302387"/>
              <a:gd name="connsiteX14-209" fmla="*/ 406412 w 2382788"/>
              <a:gd name="connsiteY14-210" fmla="*/ 764315 h 1302387"/>
              <a:gd name="connsiteX15-211" fmla="*/ 133035 w 2382788"/>
              <a:gd name="connsiteY15-212" fmla="*/ 622913 h 1302387"/>
              <a:gd name="connsiteX16-213" fmla="*/ 1060 w 2382788"/>
              <a:gd name="connsiteY16-214" fmla="*/ 566352 h 1302387"/>
              <a:gd name="connsiteX17-215" fmla="*/ 87837 w 2382788"/>
              <a:gd name="connsiteY17-216" fmla="*/ 420043 h 1302387"/>
              <a:gd name="connsiteX0-217" fmla="*/ 50990 w 2345941"/>
              <a:gd name="connsiteY0-218" fmla="*/ 420043 h 1302387"/>
              <a:gd name="connsiteX1-219" fmla="*/ 331858 w 2345941"/>
              <a:gd name="connsiteY1-220" fmla="*/ 462657 h 1302387"/>
              <a:gd name="connsiteX2-221" fmla="*/ 589354 w 2345941"/>
              <a:gd name="connsiteY2-222" fmla="*/ 690062 h 1302387"/>
              <a:gd name="connsiteX3-223" fmla="*/ 812625 w 2345941"/>
              <a:gd name="connsiteY3-224" fmla="*/ 999985 h 1302387"/>
              <a:gd name="connsiteX4-225" fmla="*/ 1199124 w 2345941"/>
              <a:gd name="connsiteY4-226" fmla="*/ 556925 h 1302387"/>
              <a:gd name="connsiteX5-227" fmla="*/ 1896708 w 2345941"/>
              <a:gd name="connsiteY5-228" fmla="*/ 104439 h 1302387"/>
              <a:gd name="connsiteX6-229" fmla="*/ 2302060 w 2345941"/>
              <a:gd name="connsiteY6-230" fmla="*/ 744 h 1302387"/>
              <a:gd name="connsiteX7-231" fmla="*/ 2302060 w 2345941"/>
              <a:gd name="connsiteY7-232" fmla="*/ 132719 h 1302387"/>
              <a:gd name="connsiteX8-233" fmla="*/ 2009829 w 2345941"/>
              <a:gd name="connsiteY8-234" fmla="*/ 274121 h 1302387"/>
              <a:gd name="connsiteX9-235" fmla="*/ 1538489 w 2345941"/>
              <a:gd name="connsiteY9-236" fmla="*/ 585206 h 1302387"/>
              <a:gd name="connsiteX10-237" fmla="*/ 1199124 w 2345941"/>
              <a:gd name="connsiteY10-238" fmla="*/ 877437 h 1302387"/>
              <a:gd name="connsiteX11-239" fmla="*/ 978948 w 2345941"/>
              <a:gd name="connsiteY11-240" fmla="*/ 1216802 h 1302387"/>
              <a:gd name="connsiteX12-241" fmla="*/ 743154 w 2345941"/>
              <a:gd name="connsiteY12-242" fmla="*/ 1286535 h 1302387"/>
              <a:gd name="connsiteX13-243" fmla="*/ 501541 w 2345941"/>
              <a:gd name="connsiteY13-244" fmla="*/ 1009412 h 1302387"/>
              <a:gd name="connsiteX14-245" fmla="*/ 369565 w 2345941"/>
              <a:gd name="connsiteY14-246" fmla="*/ 764315 h 1302387"/>
              <a:gd name="connsiteX15-247" fmla="*/ 96188 w 2345941"/>
              <a:gd name="connsiteY15-248" fmla="*/ 622913 h 1302387"/>
              <a:gd name="connsiteX16-249" fmla="*/ 3468 w 2345941"/>
              <a:gd name="connsiteY16-250" fmla="*/ 576166 h 1302387"/>
              <a:gd name="connsiteX17-251" fmla="*/ 50990 w 2345941"/>
              <a:gd name="connsiteY17-252" fmla="*/ 420043 h 1302387"/>
              <a:gd name="connsiteX0-253" fmla="*/ 50990 w 2345941"/>
              <a:gd name="connsiteY0-254" fmla="*/ 420043 h 1302387"/>
              <a:gd name="connsiteX1-255" fmla="*/ 331858 w 2345941"/>
              <a:gd name="connsiteY1-256" fmla="*/ 462657 h 1302387"/>
              <a:gd name="connsiteX2-257" fmla="*/ 589354 w 2345941"/>
              <a:gd name="connsiteY2-258" fmla="*/ 690062 h 1302387"/>
              <a:gd name="connsiteX3-259" fmla="*/ 812625 w 2345941"/>
              <a:gd name="connsiteY3-260" fmla="*/ 999985 h 1302387"/>
              <a:gd name="connsiteX4-261" fmla="*/ 1199124 w 2345941"/>
              <a:gd name="connsiteY4-262" fmla="*/ 556925 h 1302387"/>
              <a:gd name="connsiteX5-263" fmla="*/ 1896708 w 2345941"/>
              <a:gd name="connsiteY5-264" fmla="*/ 104439 h 1302387"/>
              <a:gd name="connsiteX6-265" fmla="*/ 2302060 w 2345941"/>
              <a:gd name="connsiteY6-266" fmla="*/ 744 h 1302387"/>
              <a:gd name="connsiteX7-267" fmla="*/ 2302060 w 2345941"/>
              <a:gd name="connsiteY7-268" fmla="*/ 132719 h 1302387"/>
              <a:gd name="connsiteX8-269" fmla="*/ 2009829 w 2345941"/>
              <a:gd name="connsiteY8-270" fmla="*/ 274121 h 1302387"/>
              <a:gd name="connsiteX9-271" fmla="*/ 1538489 w 2345941"/>
              <a:gd name="connsiteY9-272" fmla="*/ 585206 h 1302387"/>
              <a:gd name="connsiteX10-273" fmla="*/ 1199124 w 2345941"/>
              <a:gd name="connsiteY10-274" fmla="*/ 877437 h 1302387"/>
              <a:gd name="connsiteX11-275" fmla="*/ 978948 w 2345941"/>
              <a:gd name="connsiteY11-276" fmla="*/ 1216802 h 1302387"/>
              <a:gd name="connsiteX12-277" fmla="*/ 743154 w 2345941"/>
              <a:gd name="connsiteY12-278" fmla="*/ 1286535 h 1302387"/>
              <a:gd name="connsiteX13-279" fmla="*/ 501541 w 2345941"/>
              <a:gd name="connsiteY13-280" fmla="*/ 1009412 h 1302387"/>
              <a:gd name="connsiteX14-281" fmla="*/ 340123 w 2345941"/>
              <a:gd name="connsiteY14-282" fmla="*/ 764315 h 1302387"/>
              <a:gd name="connsiteX15-283" fmla="*/ 96188 w 2345941"/>
              <a:gd name="connsiteY15-284" fmla="*/ 622913 h 1302387"/>
              <a:gd name="connsiteX16-285" fmla="*/ 3468 w 2345941"/>
              <a:gd name="connsiteY16-286" fmla="*/ 576166 h 1302387"/>
              <a:gd name="connsiteX17-287" fmla="*/ 50990 w 2345941"/>
              <a:gd name="connsiteY17-288" fmla="*/ 420043 h 1302387"/>
              <a:gd name="connsiteX0-289" fmla="*/ 50990 w 2345941"/>
              <a:gd name="connsiteY0-290" fmla="*/ 420043 h 1302387"/>
              <a:gd name="connsiteX1-291" fmla="*/ 331858 w 2345941"/>
              <a:gd name="connsiteY1-292" fmla="*/ 462657 h 1302387"/>
              <a:gd name="connsiteX2-293" fmla="*/ 589354 w 2345941"/>
              <a:gd name="connsiteY2-294" fmla="*/ 690062 h 1302387"/>
              <a:gd name="connsiteX3-295" fmla="*/ 797904 w 2345941"/>
              <a:gd name="connsiteY3-296" fmla="*/ 955823 h 1302387"/>
              <a:gd name="connsiteX4-297" fmla="*/ 1199124 w 2345941"/>
              <a:gd name="connsiteY4-298" fmla="*/ 556925 h 1302387"/>
              <a:gd name="connsiteX5-299" fmla="*/ 1896708 w 2345941"/>
              <a:gd name="connsiteY5-300" fmla="*/ 104439 h 1302387"/>
              <a:gd name="connsiteX6-301" fmla="*/ 2302060 w 2345941"/>
              <a:gd name="connsiteY6-302" fmla="*/ 744 h 1302387"/>
              <a:gd name="connsiteX7-303" fmla="*/ 2302060 w 2345941"/>
              <a:gd name="connsiteY7-304" fmla="*/ 132719 h 1302387"/>
              <a:gd name="connsiteX8-305" fmla="*/ 2009829 w 2345941"/>
              <a:gd name="connsiteY8-306" fmla="*/ 274121 h 1302387"/>
              <a:gd name="connsiteX9-307" fmla="*/ 1538489 w 2345941"/>
              <a:gd name="connsiteY9-308" fmla="*/ 585206 h 1302387"/>
              <a:gd name="connsiteX10-309" fmla="*/ 1199124 w 2345941"/>
              <a:gd name="connsiteY10-310" fmla="*/ 877437 h 1302387"/>
              <a:gd name="connsiteX11-311" fmla="*/ 978948 w 2345941"/>
              <a:gd name="connsiteY11-312" fmla="*/ 1216802 h 1302387"/>
              <a:gd name="connsiteX12-313" fmla="*/ 743154 w 2345941"/>
              <a:gd name="connsiteY12-314" fmla="*/ 1286535 h 1302387"/>
              <a:gd name="connsiteX13-315" fmla="*/ 501541 w 2345941"/>
              <a:gd name="connsiteY13-316" fmla="*/ 1009412 h 1302387"/>
              <a:gd name="connsiteX14-317" fmla="*/ 340123 w 2345941"/>
              <a:gd name="connsiteY14-318" fmla="*/ 764315 h 1302387"/>
              <a:gd name="connsiteX15-319" fmla="*/ 96188 w 2345941"/>
              <a:gd name="connsiteY15-320" fmla="*/ 622913 h 1302387"/>
              <a:gd name="connsiteX16-321" fmla="*/ 3468 w 2345941"/>
              <a:gd name="connsiteY16-322" fmla="*/ 576166 h 1302387"/>
              <a:gd name="connsiteX17-323" fmla="*/ 50990 w 2345941"/>
              <a:gd name="connsiteY17-324" fmla="*/ 420043 h 1302387"/>
              <a:gd name="connsiteX0-325" fmla="*/ 50990 w 2345941"/>
              <a:gd name="connsiteY0-326" fmla="*/ 420043 h 1299719"/>
              <a:gd name="connsiteX1-327" fmla="*/ 331858 w 2345941"/>
              <a:gd name="connsiteY1-328" fmla="*/ 462657 h 1299719"/>
              <a:gd name="connsiteX2-329" fmla="*/ 589354 w 2345941"/>
              <a:gd name="connsiteY2-330" fmla="*/ 690062 h 1299719"/>
              <a:gd name="connsiteX3-331" fmla="*/ 797904 w 2345941"/>
              <a:gd name="connsiteY3-332" fmla="*/ 955823 h 1299719"/>
              <a:gd name="connsiteX4-333" fmla="*/ 1199124 w 2345941"/>
              <a:gd name="connsiteY4-334" fmla="*/ 556925 h 1299719"/>
              <a:gd name="connsiteX5-335" fmla="*/ 1896708 w 2345941"/>
              <a:gd name="connsiteY5-336" fmla="*/ 104439 h 1299719"/>
              <a:gd name="connsiteX6-337" fmla="*/ 2302060 w 2345941"/>
              <a:gd name="connsiteY6-338" fmla="*/ 744 h 1299719"/>
              <a:gd name="connsiteX7-339" fmla="*/ 2302060 w 2345941"/>
              <a:gd name="connsiteY7-340" fmla="*/ 132719 h 1299719"/>
              <a:gd name="connsiteX8-341" fmla="*/ 2009829 w 2345941"/>
              <a:gd name="connsiteY8-342" fmla="*/ 274121 h 1299719"/>
              <a:gd name="connsiteX9-343" fmla="*/ 1538489 w 2345941"/>
              <a:gd name="connsiteY9-344" fmla="*/ 585206 h 1299719"/>
              <a:gd name="connsiteX10-345" fmla="*/ 1199124 w 2345941"/>
              <a:gd name="connsiteY10-346" fmla="*/ 877437 h 1299719"/>
              <a:gd name="connsiteX11-347" fmla="*/ 954413 w 2345941"/>
              <a:gd name="connsiteY11-348" fmla="*/ 1206988 h 1299719"/>
              <a:gd name="connsiteX12-349" fmla="*/ 743154 w 2345941"/>
              <a:gd name="connsiteY12-350" fmla="*/ 1286535 h 1299719"/>
              <a:gd name="connsiteX13-351" fmla="*/ 501541 w 2345941"/>
              <a:gd name="connsiteY13-352" fmla="*/ 1009412 h 1299719"/>
              <a:gd name="connsiteX14-353" fmla="*/ 340123 w 2345941"/>
              <a:gd name="connsiteY14-354" fmla="*/ 764315 h 1299719"/>
              <a:gd name="connsiteX15-355" fmla="*/ 96188 w 2345941"/>
              <a:gd name="connsiteY15-356" fmla="*/ 622913 h 1299719"/>
              <a:gd name="connsiteX16-357" fmla="*/ 3468 w 2345941"/>
              <a:gd name="connsiteY16-358" fmla="*/ 576166 h 1299719"/>
              <a:gd name="connsiteX17-359" fmla="*/ 50990 w 2345941"/>
              <a:gd name="connsiteY17-360" fmla="*/ 420043 h 1299719"/>
              <a:gd name="connsiteX0-361" fmla="*/ 50990 w 2345941"/>
              <a:gd name="connsiteY0-362" fmla="*/ 420043 h 1268991"/>
              <a:gd name="connsiteX1-363" fmla="*/ 331858 w 2345941"/>
              <a:gd name="connsiteY1-364" fmla="*/ 462657 h 1268991"/>
              <a:gd name="connsiteX2-365" fmla="*/ 589354 w 2345941"/>
              <a:gd name="connsiteY2-366" fmla="*/ 690062 h 1268991"/>
              <a:gd name="connsiteX3-367" fmla="*/ 797904 w 2345941"/>
              <a:gd name="connsiteY3-368" fmla="*/ 955823 h 1268991"/>
              <a:gd name="connsiteX4-369" fmla="*/ 1199124 w 2345941"/>
              <a:gd name="connsiteY4-370" fmla="*/ 556925 h 1268991"/>
              <a:gd name="connsiteX5-371" fmla="*/ 1896708 w 2345941"/>
              <a:gd name="connsiteY5-372" fmla="*/ 104439 h 1268991"/>
              <a:gd name="connsiteX6-373" fmla="*/ 2302060 w 2345941"/>
              <a:gd name="connsiteY6-374" fmla="*/ 744 h 1268991"/>
              <a:gd name="connsiteX7-375" fmla="*/ 2302060 w 2345941"/>
              <a:gd name="connsiteY7-376" fmla="*/ 132719 h 1268991"/>
              <a:gd name="connsiteX8-377" fmla="*/ 2009829 w 2345941"/>
              <a:gd name="connsiteY8-378" fmla="*/ 274121 h 1268991"/>
              <a:gd name="connsiteX9-379" fmla="*/ 1538489 w 2345941"/>
              <a:gd name="connsiteY9-380" fmla="*/ 585206 h 1268991"/>
              <a:gd name="connsiteX10-381" fmla="*/ 1199124 w 2345941"/>
              <a:gd name="connsiteY10-382" fmla="*/ 877437 h 1268991"/>
              <a:gd name="connsiteX11-383" fmla="*/ 954413 w 2345941"/>
              <a:gd name="connsiteY11-384" fmla="*/ 1206988 h 1268991"/>
              <a:gd name="connsiteX12-385" fmla="*/ 738247 w 2345941"/>
              <a:gd name="connsiteY12-386" fmla="*/ 1252187 h 1268991"/>
              <a:gd name="connsiteX13-387" fmla="*/ 501541 w 2345941"/>
              <a:gd name="connsiteY13-388" fmla="*/ 1009412 h 1268991"/>
              <a:gd name="connsiteX14-389" fmla="*/ 340123 w 2345941"/>
              <a:gd name="connsiteY14-390" fmla="*/ 764315 h 1268991"/>
              <a:gd name="connsiteX15-391" fmla="*/ 96188 w 2345941"/>
              <a:gd name="connsiteY15-392" fmla="*/ 622913 h 1268991"/>
              <a:gd name="connsiteX16-393" fmla="*/ 3468 w 2345941"/>
              <a:gd name="connsiteY16-394" fmla="*/ 576166 h 1268991"/>
              <a:gd name="connsiteX17-395" fmla="*/ 50990 w 2345941"/>
              <a:gd name="connsiteY17-396" fmla="*/ 420043 h 1268991"/>
              <a:gd name="connsiteX0-397" fmla="*/ 50990 w 2345941"/>
              <a:gd name="connsiteY0-398" fmla="*/ 420043 h 1260273"/>
              <a:gd name="connsiteX1-399" fmla="*/ 331858 w 2345941"/>
              <a:gd name="connsiteY1-400" fmla="*/ 462657 h 1260273"/>
              <a:gd name="connsiteX2-401" fmla="*/ 589354 w 2345941"/>
              <a:gd name="connsiteY2-402" fmla="*/ 690062 h 1260273"/>
              <a:gd name="connsiteX3-403" fmla="*/ 797904 w 2345941"/>
              <a:gd name="connsiteY3-404" fmla="*/ 955823 h 1260273"/>
              <a:gd name="connsiteX4-405" fmla="*/ 1199124 w 2345941"/>
              <a:gd name="connsiteY4-406" fmla="*/ 556925 h 1260273"/>
              <a:gd name="connsiteX5-407" fmla="*/ 1896708 w 2345941"/>
              <a:gd name="connsiteY5-408" fmla="*/ 104439 h 1260273"/>
              <a:gd name="connsiteX6-409" fmla="*/ 2302060 w 2345941"/>
              <a:gd name="connsiteY6-410" fmla="*/ 744 h 1260273"/>
              <a:gd name="connsiteX7-411" fmla="*/ 2302060 w 2345941"/>
              <a:gd name="connsiteY7-412" fmla="*/ 132719 h 1260273"/>
              <a:gd name="connsiteX8-413" fmla="*/ 2009829 w 2345941"/>
              <a:gd name="connsiteY8-414" fmla="*/ 274121 h 1260273"/>
              <a:gd name="connsiteX9-415" fmla="*/ 1538489 w 2345941"/>
              <a:gd name="connsiteY9-416" fmla="*/ 585206 h 1260273"/>
              <a:gd name="connsiteX10-417" fmla="*/ 1199124 w 2345941"/>
              <a:gd name="connsiteY10-418" fmla="*/ 877437 h 1260273"/>
              <a:gd name="connsiteX11-419" fmla="*/ 954413 w 2345941"/>
              <a:gd name="connsiteY11-420" fmla="*/ 1206988 h 1260273"/>
              <a:gd name="connsiteX12-421" fmla="*/ 738247 w 2345941"/>
              <a:gd name="connsiteY12-422" fmla="*/ 1252187 h 1260273"/>
              <a:gd name="connsiteX13-423" fmla="*/ 501541 w 2345941"/>
              <a:gd name="connsiteY13-424" fmla="*/ 1009412 h 1260273"/>
              <a:gd name="connsiteX14-425" fmla="*/ 340123 w 2345941"/>
              <a:gd name="connsiteY14-426" fmla="*/ 764315 h 1260273"/>
              <a:gd name="connsiteX15-427" fmla="*/ 96188 w 2345941"/>
              <a:gd name="connsiteY15-428" fmla="*/ 622913 h 1260273"/>
              <a:gd name="connsiteX16-429" fmla="*/ 3468 w 2345941"/>
              <a:gd name="connsiteY16-430" fmla="*/ 576166 h 1260273"/>
              <a:gd name="connsiteX17-431" fmla="*/ 50990 w 2345941"/>
              <a:gd name="connsiteY17-432" fmla="*/ 420043 h 1260273"/>
              <a:gd name="connsiteX0-433" fmla="*/ 50990 w 2345941"/>
              <a:gd name="connsiteY0-434" fmla="*/ 420043 h 1260273"/>
              <a:gd name="connsiteX1-435" fmla="*/ 331858 w 2345941"/>
              <a:gd name="connsiteY1-436" fmla="*/ 462657 h 1260273"/>
              <a:gd name="connsiteX2-437" fmla="*/ 589354 w 2345941"/>
              <a:gd name="connsiteY2-438" fmla="*/ 690062 h 1260273"/>
              <a:gd name="connsiteX3-439" fmla="*/ 812625 w 2345941"/>
              <a:gd name="connsiteY3-440" fmla="*/ 926382 h 1260273"/>
              <a:gd name="connsiteX4-441" fmla="*/ 1199124 w 2345941"/>
              <a:gd name="connsiteY4-442" fmla="*/ 556925 h 1260273"/>
              <a:gd name="connsiteX5-443" fmla="*/ 1896708 w 2345941"/>
              <a:gd name="connsiteY5-444" fmla="*/ 104439 h 1260273"/>
              <a:gd name="connsiteX6-445" fmla="*/ 2302060 w 2345941"/>
              <a:gd name="connsiteY6-446" fmla="*/ 744 h 1260273"/>
              <a:gd name="connsiteX7-447" fmla="*/ 2302060 w 2345941"/>
              <a:gd name="connsiteY7-448" fmla="*/ 132719 h 1260273"/>
              <a:gd name="connsiteX8-449" fmla="*/ 2009829 w 2345941"/>
              <a:gd name="connsiteY8-450" fmla="*/ 274121 h 1260273"/>
              <a:gd name="connsiteX9-451" fmla="*/ 1538489 w 2345941"/>
              <a:gd name="connsiteY9-452" fmla="*/ 585206 h 1260273"/>
              <a:gd name="connsiteX10-453" fmla="*/ 1199124 w 2345941"/>
              <a:gd name="connsiteY10-454" fmla="*/ 877437 h 1260273"/>
              <a:gd name="connsiteX11-455" fmla="*/ 954413 w 2345941"/>
              <a:gd name="connsiteY11-456" fmla="*/ 1206988 h 1260273"/>
              <a:gd name="connsiteX12-457" fmla="*/ 738247 w 2345941"/>
              <a:gd name="connsiteY12-458" fmla="*/ 1252187 h 1260273"/>
              <a:gd name="connsiteX13-459" fmla="*/ 501541 w 2345941"/>
              <a:gd name="connsiteY13-460" fmla="*/ 1009412 h 1260273"/>
              <a:gd name="connsiteX14-461" fmla="*/ 340123 w 2345941"/>
              <a:gd name="connsiteY14-462" fmla="*/ 764315 h 1260273"/>
              <a:gd name="connsiteX15-463" fmla="*/ 96188 w 2345941"/>
              <a:gd name="connsiteY15-464" fmla="*/ 622913 h 1260273"/>
              <a:gd name="connsiteX16-465" fmla="*/ 3468 w 2345941"/>
              <a:gd name="connsiteY16-466" fmla="*/ 576166 h 1260273"/>
              <a:gd name="connsiteX17-467" fmla="*/ 50990 w 2345941"/>
              <a:gd name="connsiteY17-468" fmla="*/ 420043 h 1260273"/>
              <a:gd name="connsiteX0-469" fmla="*/ 50990 w 2345941"/>
              <a:gd name="connsiteY0-470" fmla="*/ 420043 h 1260273"/>
              <a:gd name="connsiteX1-471" fmla="*/ 331858 w 2345941"/>
              <a:gd name="connsiteY1-472" fmla="*/ 462657 h 1260273"/>
              <a:gd name="connsiteX2-473" fmla="*/ 550099 w 2345941"/>
              <a:gd name="connsiteY2-474" fmla="*/ 655714 h 1260273"/>
              <a:gd name="connsiteX3-475" fmla="*/ 812625 w 2345941"/>
              <a:gd name="connsiteY3-476" fmla="*/ 926382 h 1260273"/>
              <a:gd name="connsiteX4-477" fmla="*/ 1199124 w 2345941"/>
              <a:gd name="connsiteY4-478" fmla="*/ 556925 h 1260273"/>
              <a:gd name="connsiteX5-479" fmla="*/ 1896708 w 2345941"/>
              <a:gd name="connsiteY5-480" fmla="*/ 104439 h 1260273"/>
              <a:gd name="connsiteX6-481" fmla="*/ 2302060 w 2345941"/>
              <a:gd name="connsiteY6-482" fmla="*/ 744 h 1260273"/>
              <a:gd name="connsiteX7-483" fmla="*/ 2302060 w 2345941"/>
              <a:gd name="connsiteY7-484" fmla="*/ 132719 h 1260273"/>
              <a:gd name="connsiteX8-485" fmla="*/ 2009829 w 2345941"/>
              <a:gd name="connsiteY8-486" fmla="*/ 274121 h 1260273"/>
              <a:gd name="connsiteX9-487" fmla="*/ 1538489 w 2345941"/>
              <a:gd name="connsiteY9-488" fmla="*/ 585206 h 1260273"/>
              <a:gd name="connsiteX10-489" fmla="*/ 1199124 w 2345941"/>
              <a:gd name="connsiteY10-490" fmla="*/ 877437 h 1260273"/>
              <a:gd name="connsiteX11-491" fmla="*/ 954413 w 2345941"/>
              <a:gd name="connsiteY11-492" fmla="*/ 1206988 h 1260273"/>
              <a:gd name="connsiteX12-493" fmla="*/ 738247 w 2345941"/>
              <a:gd name="connsiteY12-494" fmla="*/ 1252187 h 1260273"/>
              <a:gd name="connsiteX13-495" fmla="*/ 501541 w 2345941"/>
              <a:gd name="connsiteY13-496" fmla="*/ 1009412 h 1260273"/>
              <a:gd name="connsiteX14-497" fmla="*/ 340123 w 2345941"/>
              <a:gd name="connsiteY14-498" fmla="*/ 764315 h 1260273"/>
              <a:gd name="connsiteX15-499" fmla="*/ 96188 w 2345941"/>
              <a:gd name="connsiteY15-500" fmla="*/ 622913 h 1260273"/>
              <a:gd name="connsiteX16-501" fmla="*/ 3468 w 2345941"/>
              <a:gd name="connsiteY16-502" fmla="*/ 576166 h 1260273"/>
              <a:gd name="connsiteX17-503" fmla="*/ 50990 w 2345941"/>
              <a:gd name="connsiteY17-504" fmla="*/ 420043 h 1260273"/>
              <a:gd name="connsiteX0-505" fmla="*/ 50990 w 2345941"/>
              <a:gd name="connsiteY0-506" fmla="*/ 420043 h 1260273"/>
              <a:gd name="connsiteX1-507" fmla="*/ 331858 w 2345941"/>
              <a:gd name="connsiteY1-508" fmla="*/ 462657 h 1260273"/>
              <a:gd name="connsiteX2-509" fmla="*/ 550099 w 2345941"/>
              <a:gd name="connsiteY2-510" fmla="*/ 655714 h 1260273"/>
              <a:gd name="connsiteX3-511" fmla="*/ 812625 w 2345941"/>
              <a:gd name="connsiteY3-512" fmla="*/ 926382 h 1260273"/>
              <a:gd name="connsiteX4-513" fmla="*/ 1199124 w 2345941"/>
              <a:gd name="connsiteY4-514" fmla="*/ 556925 h 1260273"/>
              <a:gd name="connsiteX5-515" fmla="*/ 1896708 w 2345941"/>
              <a:gd name="connsiteY5-516" fmla="*/ 104439 h 1260273"/>
              <a:gd name="connsiteX6-517" fmla="*/ 2302060 w 2345941"/>
              <a:gd name="connsiteY6-518" fmla="*/ 744 h 1260273"/>
              <a:gd name="connsiteX7-519" fmla="*/ 2302060 w 2345941"/>
              <a:gd name="connsiteY7-520" fmla="*/ 132719 h 1260273"/>
              <a:gd name="connsiteX8-521" fmla="*/ 2009829 w 2345941"/>
              <a:gd name="connsiteY8-522" fmla="*/ 274121 h 1260273"/>
              <a:gd name="connsiteX9-523" fmla="*/ 1538489 w 2345941"/>
              <a:gd name="connsiteY9-524" fmla="*/ 585206 h 1260273"/>
              <a:gd name="connsiteX10-525" fmla="*/ 1199124 w 2345941"/>
              <a:gd name="connsiteY10-526" fmla="*/ 877437 h 1260273"/>
              <a:gd name="connsiteX11-527" fmla="*/ 954413 w 2345941"/>
              <a:gd name="connsiteY11-528" fmla="*/ 1206988 h 1260273"/>
              <a:gd name="connsiteX12-529" fmla="*/ 738247 w 2345941"/>
              <a:gd name="connsiteY12-530" fmla="*/ 1252187 h 1260273"/>
              <a:gd name="connsiteX13-531" fmla="*/ 501541 w 2345941"/>
              <a:gd name="connsiteY13-532" fmla="*/ 1009412 h 1260273"/>
              <a:gd name="connsiteX14-533" fmla="*/ 305775 w 2345941"/>
              <a:gd name="connsiteY14-534" fmla="*/ 774129 h 1260273"/>
              <a:gd name="connsiteX15-535" fmla="*/ 96188 w 2345941"/>
              <a:gd name="connsiteY15-536" fmla="*/ 622913 h 1260273"/>
              <a:gd name="connsiteX16-537" fmla="*/ 3468 w 2345941"/>
              <a:gd name="connsiteY16-538" fmla="*/ 576166 h 1260273"/>
              <a:gd name="connsiteX17-539" fmla="*/ 50990 w 2345941"/>
              <a:gd name="connsiteY17-540" fmla="*/ 420043 h 1260273"/>
              <a:gd name="connsiteX0-541" fmla="*/ 50990 w 2325984"/>
              <a:gd name="connsiteY0-542" fmla="*/ 498005 h 1338235"/>
              <a:gd name="connsiteX1-543" fmla="*/ 331858 w 2325984"/>
              <a:gd name="connsiteY1-544" fmla="*/ 540619 h 1338235"/>
              <a:gd name="connsiteX2-545" fmla="*/ 550099 w 2325984"/>
              <a:gd name="connsiteY2-546" fmla="*/ 733676 h 1338235"/>
              <a:gd name="connsiteX3-547" fmla="*/ 812625 w 2325984"/>
              <a:gd name="connsiteY3-548" fmla="*/ 1004344 h 1338235"/>
              <a:gd name="connsiteX4-549" fmla="*/ 1199124 w 2325984"/>
              <a:gd name="connsiteY4-550" fmla="*/ 634887 h 1338235"/>
              <a:gd name="connsiteX5-551" fmla="*/ 1896708 w 2325984"/>
              <a:gd name="connsiteY5-552" fmla="*/ 182401 h 1338235"/>
              <a:gd name="connsiteX6-553" fmla="*/ 2262805 w 2325984"/>
              <a:gd name="connsiteY6-554" fmla="*/ 195 h 1338235"/>
              <a:gd name="connsiteX7-555" fmla="*/ 2302060 w 2325984"/>
              <a:gd name="connsiteY7-556" fmla="*/ 210681 h 1338235"/>
              <a:gd name="connsiteX8-557" fmla="*/ 2009829 w 2325984"/>
              <a:gd name="connsiteY8-558" fmla="*/ 352083 h 1338235"/>
              <a:gd name="connsiteX9-559" fmla="*/ 1538489 w 2325984"/>
              <a:gd name="connsiteY9-560" fmla="*/ 663168 h 1338235"/>
              <a:gd name="connsiteX10-561" fmla="*/ 1199124 w 2325984"/>
              <a:gd name="connsiteY10-562" fmla="*/ 955399 h 1338235"/>
              <a:gd name="connsiteX11-563" fmla="*/ 954413 w 2325984"/>
              <a:gd name="connsiteY11-564" fmla="*/ 1284950 h 1338235"/>
              <a:gd name="connsiteX12-565" fmla="*/ 738247 w 2325984"/>
              <a:gd name="connsiteY12-566" fmla="*/ 1330149 h 1338235"/>
              <a:gd name="connsiteX13-567" fmla="*/ 501541 w 2325984"/>
              <a:gd name="connsiteY13-568" fmla="*/ 1087374 h 1338235"/>
              <a:gd name="connsiteX14-569" fmla="*/ 305775 w 2325984"/>
              <a:gd name="connsiteY14-570" fmla="*/ 852091 h 1338235"/>
              <a:gd name="connsiteX15-571" fmla="*/ 96188 w 2325984"/>
              <a:gd name="connsiteY15-572" fmla="*/ 700875 h 1338235"/>
              <a:gd name="connsiteX16-573" fmla="*/ 3468 w 2325984"/>
              <a:gd name="connsiteY16-574" fmla="*/ 654128 h 1338235"/>
              <a:gd name="connsiteX17-575" fmla="*/ 50990 w 2325984"/>
              <a:gd name="connsiteY17-576" fmla="*/ 498005 h 1338235"/>
              <a:gd name="connsiteX0-577" fmla="*/ 50990 w 2344952"/>
              <a:gd name="connsiteY0-578" fmla="*/ 497858 h 1338088"/>
              <a:gd name="connsiteX1-579" fmla="*/ 331858 w 2344952"/>
              <a:gd name="connsiteY1-580" fmla="*/ 540472 h 1338088"/>
              <a:gd name="connsiteX2-581" fmla="*/ 550099 w 2344952"/>
              <a:gd name="connsiteY2-582" fmla="*/ 733529 h 1338088"/>
              <a:gd name="connsiteX3-583" fmla="*/ 812625 w 2344952"/>
              <a:gd name="connsiteY3-584" fmla="*/ 1004197 h 1338088"/>
              <a:gd name="connsiteX4-585" fmla="*/ 1199124 w 2344952"/>
              <a:gd name="connsiteY4-586" fmla="*/ 634740 h 1338088"/>
              <a:gd name="connsiteX5-587" fmla="*/ 1896708 w 2344952"/>
              <a:gd name="connsiteY5-588" fmla="*/ 182254 h 1338088"/>
              <a:gd name="connsiteX6-589" fmla="*/ 2262805 w 2344952"/>
              <a:gd name="connsiteY6-590" fmla="*/ 48 h 1338088"/>
              <a:gd name="connsiteX7-591" fmla="*/ 2326595 w 2344952"/>
              <a:gd name="connsiteY7-592" fmla="*/ 195813 h 1338088"/>
              <a:gd name="connsiteX8-593" fmla="*/ 2009829 w 2344952"/>
              <a:gd name="connsiteY8-594" fmla="*/ 351936 h 1338088"/>
              <a:gd name="connsiteX9-595" fmla="*/ 1538489 w 2344952"/>
              <a:gd name="connsiteY9-596" fmla="*/ 663021 h 1338088"/>
              <a:gd name="connsiteX10-597" fmla="*/ 1199124 w 2344952"/>
              <a:gd name="connsiteY10-598" fmla="*/ 955252 h 1338088"/>
              <a:gd name="connsiteX11-599" fmla="*/ 954413 w 2344952"/>
              <a:gd name="connsiteY11-600" fmla="*/ 1284803 h 1338088"/>
              <a:gd name="connsiteX12-601" fmla="*/ 738247 w 2344952"/>
              <a:gd name="connsiteY12-602" fmla="*/ 1330002 h 1338088"/>
              <a:gd name="connsiteX13-603" fmla="*/ 501541 w 2344952"/>
              <a:gd name="connsiteY13-604" fmla="*/ 1087227 h 1338088"/>
              <a:gd name="connsiteX14-605" fmla="*/ 305775 w 2344952"/>
              <a:gd name="connsiteY14-606" fmla="*/ 851944 h 1338088"/>
              <a:gd name="connsiteX15-607" fmla="*/ 96188 w 2344952"/>
              <a:gd name="connsiteY15-608" fmla="*/ 700728 h 1338088"/>
              <a:gd name="connsiteX16-609" fmla="*/ 3468 w 2344952"/>
              <a:gd name="connsiteY16-610" fmla="*/ 653981 h 1338088"/>
              <a:gd name="connsiteX17-611" fmla="*/ 50990 w 2344952"/>
              <a:gd name="connsiteY17-612" fmla="*/ 497858 h 1338088"/>
              <a:gd name="connsiteX0-613" fmla="*/ 28144 w 2322106"/>
              <a:gd name="connsiteY0-614" fmla="*/ 497858 h 1338088"/>
              <a:gd name="connsiteX1-615" fmla="*/ 309012 w 2322106"/>
              <a:gd name="connsiteY1-616" fmla="*/ 540472 h 1338088"/>
              <a:gd name="connsiteX2-617" fmla="*/ 527253 w 2322106"/>
              <a:gd name="connsiteY2-618" fmla="*/ 733529 h 1338088"/>
              <a:gd name="connsiteX3-619" fmla="*/ 789779 w 2322106"/>
              <a:gd name="connsiteY3-620" fmla="*/ 1004197 h 1338088"/>
              <a:gd name="connsiteX4-621" fmla="*/ 1176278 w 2322106"/>
              <a:gd name="connsiteY4-622" fmla="*/ 634740 h 1338088"/>
              <a:gd name="connsiteX5-623" fmla="*/ 1873862 w 2322106"/>
              <a:gd name="connsiteY5-624" fmla="*/ 182254 h 1338088"/>
              <a:gd name="connsiteX6-625" fmla="*/ 2239959 w 2322106"/>
              <a:gd name="connsiteY6-626" fmla="*/ 48 h 1338088"/>
              <a:gd name="connsiteX7-627" fmla="*/ 2303749 w 2322106"/>
              <a:gd name="connsiteY7-628" fmla="*/ 195813 h 1338088"/>
              <a:gd name="connsiteX8-629" fmla="*/ 1986983 w 2322106"/>
              <a:gd name="connsiteY8-630" fmla="*/ 351936 h 1338088"/>
              <a:gd name="connsiteX9-631" fmla="*/ 1515643 w 2322106"/>
              <a:gd name="connsiteY9-632" fmla="*/ 663021 h 1338088"/>
              <a:gd name="connsiteX10-633" fmla="*/ 1176278 w 2322106"/>
              <a:gd name="connsiteY10-634" fmla="*/ 955252 h 1338088"/>
              <a:gd name="connsiteX11-635" fmla="*/ 931567 w 2322106"/>
              <a:gd name="connsiteY11-636" fmla="*/ 1284803 h 1338088"/>
              <a:gd name="connsiteX12-637" fmla="*/ 715401 w 2322106"/>
              <a:gd name="connsiteY12-638" fmla="*/ 1330002 h 1338088"/>
              <a:gd name="connsiteX13-639" fmla="*/ 478695 w 2322106"/>
              <a:gd name="connsiteY13-640" fmla="*/ 1087227 h 1338088"/>
              <a:gd name="connsiteX14-641" fmla="*/ 282929 w 2322106"/>
              <a:gd name="connsiteY14-642" fmla="*/ 851944 h 1338088"/>
              <a:gd name="connsiteX15-643" fmla="*/ 73342 w 2322106"/>
              <a:gd name="connsiteY15-644" fmla="*/ 700728 h 1338088"/>
              <a:gd name="connsiteX16-645" fmla="*/ 14971 w 2322106"/>
              <a:gd name="connsiteY16-646" fmla="*/ 649074 h 1338088"/>
              <a:gd name="connsiteX17-647" fmla="*/ 28144 w 2322106"/>
              <a:gd name="connsiteY17-648" fmla="*/ 497858 h 1338088"/>
              <a:gd name="connsiteX0-649" fmla="*/ 31215 w 2325177"/>
              <a:gd name="connsiteY0-650" fmla="*/ 497858 h 1338088"/>
              <a:gd name="connsiteX1-651" fmla="*/ 312083 w 2325177"/>
              <a:gd name="connsiteY1-652" fmla="*/ 540472 h 1338088"/>
              <a:gd name="connsiteX2-653" fmla="*/ 530324 w 2325177"/>
              <a:gd name="connsiteY2-654" fmla="*/ 733529 h 1338088"/>
              <a:gd name="connsiteX3-655" fmla="*/ 792850 w 2325177"/>
              <a:gd name="connsiteY3-656" fmla="*/ 1004197 h 1338088"/>
              <a:gd name="connsiteX4-657" fmla="*/ 1179349 w 2325177"/>
              <a:gd name="connsiteY4-658" fmla="*/ 634740 h 1338088"/>
              <a:gd name="connsiteX5-659" fmla="*/ 1876933 w 2325177"/>
              <a:gd name="connsiteY5-660" fmla="*/ 182254 h 1338088"/>
              <a:gd name="connsiteX6-661" fmla="*/ 2243030 w 2325177"/>
              <a:gd name="connsiteY6-662" fmla="*/ 48 h 1338088"/>
              <a:gd name="connsiteX7-663" fmla="*/ 2306820 w 2325177"/>
              <a:gd name="connsiteY7-664" fmla="*/ 195813 h 1338088"/>
              <a:gd name="connsiteX8-665" fmla="*/ 1990054 w 2325177"/>
              <a:gd name="connsiteY8-666" fmla="*/ 351936 h 1338088"/>
              <a:gd name="connsiteX9-667" fmla="*/ 1518714 w 2325177"/>
              <a:gd name="connsiteY9-668" fmla="*/ 663021 h 1338088"/>
              <a:gd name="connsiteX10-669" fmla="*/ 1179349 w 2325177"/>
              <a:gd name="connsiteY10-670" fmla="*/ 955252 h 1338088"/>
              <a:gd name="connsiteX11-671" fmla="*/ 934638 w 2325177"/>
              <a:gd name="connsiteY11-672" fmla="*/ 1284803 h 1338088"/>
              <a:gd name="connsiteX12-673" fmla="*/ 718472 w 2325177"/>
              <a:gd name="connsiteY12-674" fmla="*/ 1330002 h 1338088"/>
              <a:gd name="connsiteX13-675" fmla="*/ 481766 w 2325177"/>
              <a:gd name="connsiteY13-676" fmla="*/ 1087227 h 1338088"/>
              <a:gd name="connsiteX14-677" fmla="*/ 286000 w 2325177"/>
              <a:gd name="connsiteY14-678" fmla="*/ 851944 h 1338088"/>
              <a:gd name="connsiteX15-679" fmla="*/ 130390 w 2325177"/>
              <a:gd name="connsiteY15-680" fmla="*/ 710542 h 1338088"/>
              <a:gd name="connsiteX16-681" fmla="*/ 18042 w 2325177"/>
              <a:gd name="connsiteY16-682" fmla="*/ 649074 h 1338088"/>
              <a:gd name="connsiteX17-683" fmla="*/ 31215 w 2325177"/>
              <a:gd name="connsiteY17-684" fmla="*/ 497858 h 133808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Lst>
            <a:rect l="l" t="t" r="r" b="b"/>
            <a:pathLst>
              <a:path w="2325177" h="1338088">
                <a:moveTo>
                  <a:pt x="31215" y="497858"/>
                </a:moveTo>
                <a:cubicBezTo>
                  <a:pt x="80222" y="479758"/>
                  <a:pt x="228898" y="501194"/>
                  <a:pt x="312083" y="540472"/>
                </a:cubicBezTo>
                <a:cubicBezTo>
                  <a:pt x="395268" y="579750"/>
                  <a:pt x="450196" y="656242"/>
                  <a:pt x="530324" y="733529"/>
                </a:cubicBezTo>
                <a:cubicBezTo>
                  <a:pt x="610452" y="810816"/>
                  <a:pt x="684679" y="1020662"/>
                  <a:pt x="792850" y="1004197"/>
                </a:cubicBezTo>
                <a:cubicBezTo>
                  <a:pt x="901021" y="987732"/>
                  <a:pt x="998669" y="771730"/>
                  <a:pt x="1179349" y="634740"/>
                </a:cubicBezTo>
                <a:cubicBezTo>
                  <a:pt x="1360029" y="497750"/>
                  <a:pt x="1699653" y="288036"/>
                  <a:pt x="1876933" y="182254"/>
                </a:cubicBezTo>
                <a:cubicBezTo>
                  <a:pt x="2054213" y="76472"/>
                  <a:pt x="2171382" y="-2212"/>
                  <a:pt x="2243030" y="48"/>
                </a:cubicBezTo>
                <a:cubicBezTo>
                  <a:pt x="2314678" y="2308"/>
                  <a:pt x="2348983" y="137165"/>
                  <a:pt x="2306820" y="195813"/>
                </a:cubicBezTo>
                <a:cubicBezTo>
                  <a:pt x="2264657" y="254461"/>
                  <a:pt x="2121405" y="274068"/>
                  <a:pt x="1990054" y="351936"/>
                </a:cubicBezTo>
                <a:cubicBezTo>
                  <a:pt x="1858703" y="429804"/>
                  <a:pt x="1653831" y="562468"/>
                  <a:pt x="1518714" y="663021"/>
                </a:cubicBezTo>
                <a:cubicBezTo>
                  <a:pt x="1383597" y="763574"/>
                  <a:pt x="1276695" y="851622"/>
                  <a:pt x="1179349" y="955252"/>
                </a:cubicBezTo>
                <a:cubicBezTo>
                  <a:pt x="1082003" y="1058882"/>
                  <a:pt x="1011451" y="1222345"/>
                  <a:pt x="934638" y="1284803"/>
                </a:cubicBezTo>
                <a:cubicBezTo>
                  <a:pt x="857825" y="1347261"/>
                  <a:pt x="789045" y="1343303"/>
                  <a:pt x="718472" y="1330002"/>
                </a:cubicBezTo>
                <a:cubicBezTo>
                  <a:pt x="647899" y="1316701"/>
                  <a:pt x="553845" y="1166903"/>
                  <a:pt x="481766" y="1087227"/>
                </a:cubicBezTo>
                <a:cubicBezTo>
                  <a:pt x="409687" y="1007551"/>
                  <a:pt x="344563" y="914725"/>
                  <a:pt x="286000" y="851944"/>
                </a:cubicBezTo>
                <a:cubicBezTo>
                  <a:pt x="227437" y="789163"/>
                  <a:pt x="197949" y="743536"/>
                  <a:pt x="130390" y="710542"/>
                </a:cubicBezTo>
                <a:cubicBezTo>
                  <a:pt x="62831" y="677548"/>
                  <a:pt x="34571" y="684521"/>
                  <a:pt x="18042" y="649074"/>
                </a:cubicBezTo>
                <a:cubicBezTo>
                  <a:pt x="1513" y="613627"/>
                  <a:pt x="-17792" y="515958"/>
                  <a:pt x="31215" y="497858"/>
                </a:cubicBezTo>
                <a:close/>
              </a:path>
            </a:pathLst>
          </a:custGeom>
          <a:solidFill>
            <a:srgbClr val="BDD7EE"/>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n w="38100">
                <a:solidFill>
                  <a:schemeClr val="tx1"/>
                </a:solidFill>
              </a:ln>
              <a:latin typeface="汉仪综艺体简" panose="02010600000101010101" charset="-122"/>
              <a:ea typeface="汉仪综艺体简" panose="02010600000101010101" charset="-122"/>
            </a:endParaRPr>
          </a:p>
        </p:txBody>
      </p:sp>
      <p:grpSp>
        <p:nvGrpSpPr>
          <p:cNvPr id="3" name="组合 2"/>
          <p:cNvGrpSpPr/>
          <p:nvPr/>
        </p:nvGrpSpPr>
        <p:grpSpPr>
          <a:xfrm>
            <a:off x="3225505" y="2255863"/>
            <a:ext cx="4102976" cy="789728"/>
            <a:chOff x="5839191" y="1518324"/>
            <a:chExt cx="4102976" cy="789728"/>
          </a:xfrm>
        </p:grpSpPr>
        <p:grpSp>
          <p:nvGrpSpPr>
            <p:cNvPr id="4" name="组合 3"/>
            <p:cNvGrpSpPr/>
            <p:nvPr/>
          </p:nvGrpSpPr>
          <p:grpSpPr>
            <a:xfrm>
              <a:off x="5839191" y="1518324"/>
              <a:ext cx="4102976" cy="789728"/>
              <a:chOff x="5194170" y="735291"/>
              <a:chExt cx="5358154" cy="2247898"/>
            </a:xfrm>
          </p:grpSpPr>
          <p:sp>
            <p:nvSpPr>
              <p:cNvPr id="6" name="矩形: 对角圆角 8"/>
              <p:cNvSpPr/>
              <p:nvPr/>
            </p:nvSpPr>
            <p:spPr>
              <a:xfrm>
                <a:off x="5195220" y="752310"/>
                <a:ext cx="5353374" cy="2226560"/>
              </a:xfrm>
              <a:prstGeom prst="round2DiagRect">
                <a:avLst>
                  <a:gd name="adj1" fmla="val 50000"/>
                  <a:gd name="adj2" fmla="val 18571"/>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汉仪综艺体简" panose="02010600000101010101" charset="-122"/>
                  <a:ea typeface="汉仪综艺体简" panose="02010600000101010101" charset="-122"/>
                </a:endParaRPr>
              </a:p>
            </p:txBody>
          </p:sp>
          <p:sp>
            <p:nvSpPr>
              <p:cNvPr id="7" name="矩形: 对角圆角 7"/>
              <p:cNvSpPr/>
              <p:nvPr/>
            </p:nvSpPr>
            <p:spPr>
              <a:xfrm>
                <a:off x="5194170" y="735291"/>
                <a:ext cx="5253655" cy="2067963"/>
              </a:xfrm>
              <a:prstGeom prst="round2DiagRect">
                <a:avLst>
                  <a:gd name="adj1" fmla="val 50000"/>
                  <a:gd name="adj2" fmla="val 11005"/>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汉仪综艺体简" panose="02010600000101010101" charset="-122"/>
                  <a:ea typeface="汉仪综艺体简" panose="02010600000101010101" charset="-122"/>
                </a:endParaRPr>
              </a:p>
            </p:txBody>
          </p:sp>
          <p:sp>
            <p:nvSpPr>
              <p:cNvPr id="10" name="矩形: 对角圆角 4"/>
              <p:cNvSpPr/>
              <p:nvPr/>
            </p:nvSpPr>
            <p:spPr>
              <a:xfrm>
                <a:off x="5345585" y="866099"/>
                <a:ext cx="4950822" cy="1806347"/>
              </a:xfrm>
              <a:prstGeom prst="round2DiagRect">
                <a:avLst>
                  <a:gd name="adj1" fmla="val 50000"/>
                  <a:gd name="adj2" fmla="val 0"/>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汉仪综艺体简" panose="02010600000101010101" charset="-122"/>
                  <a:ea typeface="汉仪综艺体简" panose="02010600000101010101" charset="-122"/>
                </a:endParaRPr>
              </a:p>
            </p:txBody>
          </p:sp>
          <p:cxnSp>
            <p:nvCxnSpPr>
              <p:cNvPr id="12" name="直接连接符 11"/>
              <p:cNvCxnSpPr/>
              <p:nvPr/>
            </p:nvCxnSpPr>
            <p:spPr>
              <a:xfrm>
                <a:off x="5312069" y="2775473"/>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5479256" y="2805646"/>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5669461" y="2805646"/>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5859666" y="2805646"/>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6051959" y="2805646"/>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6242164" y="2805646"/>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6432369" y="2805646"/>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6636069" y="2807573"/>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6826274" y="2807573"/>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7016479" y="2807573"/>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7208772" y="2807573"/>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a:off x="7398977" y="2807573"/>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7589182" y="2807573"/>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7757065" y="2803357"/>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a:off x="7947270" y="2803357"/>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a:off x="8139563" y="2803357"/>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a:off x="8329768" y="2803357"/>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a:off x="8519973" y="2803357"/>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a:off x="8723673" y="2805284"/>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8913878" y="2805284"/>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a:off x="9104083" y="2805284"/>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a:off x="9296376" y="2805284"/>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a:off x="9486581" y="2798934"/>
                <a:ext cx="110329" cy="15215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a:off x="9658996" y="2824590"/>
                <a:ext cx="92836" cy="14026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1" name="直接连接符 60"/>
              <p:cNvCxnSpPr/>
              <p:nvPr/>
            </p:nvCxnSpPr>
            <p:spPr>
              <a:xfrm>
                <a:off x="9787650" y="2786027"/>
                <a:ext cx="81429" cy="150693"/>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a:off x="9922551" y="2752899"/>
                <a:ext cx="82094" cy="12938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3" name="直接连接符 62"/>
              <p:cNvCxnSpPr/>
              <p:nvPr/>
            </p:nvCxnSpPr>
            <p:spPr>
              <a:xfrm>
                <a:off x="10026535" y="2681145"/>
                <a:ext cx="115371" cy="12726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4" name="直接连接符 63"/>
              <p:cNvCxnSpPr/>
              <p:nvPr/>
            </p:nvCxnSpPr>
            <p:spPr>
              <a:xfrm>
                <a:off x="10141850" y="2594668"/>
                <a:ext cx="123292" cy="1275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5" name="直接连接符 64"/>
              <p:cNvCxnSpPr/>
              <p:nvPr/>
            </p:nvCxnSpPr>
            <p:spPr>
              <a:xfrm>
                <a:off x="10242087" y="2458453"/>
                <a:ext cx="114191" cy="10946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6" name="直接连接符 65"/>
              <p:cNvCxnSpPr/>
              <p:nvPr/>
            </p:nvCxnSpPr>
            <p:spPr>
              <a:xfrm>
                <a:off x="10326887" y="2322968"/>
                <a:ext cx="118657" cy="992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a:off x="10343839" y="2219361"/>
                <a:ext cx="118657" cy="992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a:off x="10385078" y="2088140"/>
                <a:ext cx="118658" cy="992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a:off x="10419528" y="1952849"/>
                <a:ext cx="118658" cy="992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p:nvPr/>
            </p:nvCxnSpPr>
            <p:spPr>
              <a:xfrm>
                <a:off x="10432832" y="1770503"/>
                <a:ext cx="118658" cy="992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7" name="直接连接符 76"/>
              <p:cNvCxnSpPr/>
              <p:nvPr/>
            </p:nvCxnSpPr>
            <p:spPr>
              <a:xfrm>
                <a:off x="10433666" y="1572730"/>
                <a:ext cx="118658" cy="992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p:nvPr/>
            </p:nvCxnSpPr>
            <p:spPr>
              <a:xfrm>
                <a:off x="10444407" y="1413408"/>
                <a:ext cx="104187" cy="576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9" name="直接连接符 78"/>
              <p:cNvCxnSpPr/>
              <p:nvPr/>
            </p:nvCxnSpPr>
            <p:spPr>
              <a:xfrm>
                <a:off x="10450233" y="1213838"/>
                <a:ext cx="102091" cy="717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0" name="直接连接符 79"/>
              <p:cNvCxnSpPr/>
              <p:nvPr/>
            </p:nvCxnSpPr>
            <p:spPr>
              <a:xfrm>
                <a:off x="10450233" y="1019721"/>
                <a:ext cx="89195" cy="71793"/>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86" name="文本框 85"/>
            <p:cNvSpPr txBox="1"/>
            <p:nvPr/>
          </p:nvSpPr>
          <p:spPr>
            <a:xfrm>
              <a:off x="6242732" y="1628775"/>
              <a:ext cx="3162326" cy="523220"/>
            </a:xfrm>
            <a:prstGeom prst="rect">
              <a:avLst/>
            </a:prstGeom>
            <a:noFill/>
          </p:spPr>
          <p:txBody>
            <a:bodyPr wrap="square" rtlCol="0">
              <a:spAutoFit/>
            </a:bodyPr>
            <a:lstStyle/>
            <a:p>
              <a:pPr algn="dist"/>
              <a:r>
                <a:rPr lang="zh-CN" altLang="en-US" sz="2800" dirty="0">
                  <a:latin typeface="汉仪综艺体简" panose="02010600000101010101" charset="-122"/>
                  <a:ea typeface="汉仪综艺体简" panose="02010600000101010101" charset="-122"/>
                  <a:cs typeface="阿里巴巴普惠体 B" panose="00020600040101010101" pitchFamily="18" charset="-122"/>
                </a:rPr>
                <a:t>请输入标题内容</a:t>
              </a:r>
              <a:endParaRPr lang="zh-CN" altLang="en-US" sz="2800" dirty="0">
                <a:latin typeface="汉仪综艺体简" panose="02010600000101010101" charset="-122"/>
                <a:ea typeface="汉仪综艺体简" panose="02010600000101010101" charset="-122"/>
                <a:cs typeface="阿里巴巴普惠体 B" panose="00020600040101010101" pitchFamily="18" charset="-122"/>
              </a:endParaRPr>
            </a:p>
          </p:txBody>
        </p:sp>
      </p:grpSp>
      <p:sp>
        <p:nvSpPr>
          <p:cNvPr id="88" name="圆: 空心 6"/>
          <p:cNvSpPr/>
          <p:nvPr/>
        </p:nvSpPr>
        <p:spPr>
          <a:xfrm>
            <a:off x="1424722" y="2181457"/>
            <a:ext cx="756548" cy="756548"/>
          </a:xfrm>
          <a:prstGeom prst="donut">
            <a:avLst>
              <a:gd name="adj" fmla="val 29037"/>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a:solidFill>
                  <a:schemeClr val="tx1"/>
                </a:solidFill>
                <a:effectLst>
                  <a:outerShdw blurRad="38100" dist="38100" dir="2700000" algn="tl">
                    <a:srgbClr val="000000">
                      <a:alpha val="43137"/>
                    </a:srgbClr>
                  </a:outerShdw>
                </a:effectLst>
                <a:latin typeface="汉仪综艺体简" panose="02010600000101010101" charset="-122"/>
                <a:ea typeface="汉仪综艺体简" panose="02010600000101010101" charset="-122"/>
              </a:rPr>
              <a:t>1</a:t>
            </a:r>
            <a:endParaRPr lang="en-US" altLang="zh-CN" sz="3600" b="1" dirty="0">
              <a:solidFill>
                <a:schemeClr val="tx1"/>
              </a:solidFill>
              <a:effectLst>
                <a:outerShdw blurRad="38100" dist="38100" dir="2700000" algn="tl">
                  <a:srgbClr val="000000">
                    <a:alpha val="43137"/>
                  </a:srgbClr>
                </a:outerShdw>
              </a:effectLst>
              <a:latin typeface="汉仪综艺体简" panose="02010600000101010101" charset="-122"/>
              <a:ea typeface="汉仪综艺体简" panose="02010600000101010101" charset="-122"/>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组合 29"/>
          <p:cNvGrpSpPr/>
          <p:nvPr/>
        </p:nvGrpSpPr>
        <p:grpSpPr>
          <a:xfrm rot="20841026">
            <a:off x="176665" y="240469"/>
            <a:ext cx="1198366" cy="706269"/>
            <a:chOff x="6515193" y="782426"/>
            <a:chExt cx="2356943" cy="1244338"/>
          </a:xfrm>
        </p:grpSpPr>
        <p:grpSp>
          <p:nvGrpSpPr>
            <p:cNvPr id="31" name="组合 30"/>
            <p:cNvGrpSpPr/>
            <p:nvPr/>
          </p:nvGrpSpPr>
          <p:grpSpPr>
            <a:xfrm>
              <a:off x="6515193" y="782426"/>
              <a:ext cx="2356943" cy="1244338"/>
              <a:chOff x="6515193" y="782426"/>
              <a:chExt cx="2356943" cy="1244338"/>
            </a:xfrm>
          </p:grpSpPr>
          <p:sp>
            <p:nvSpPr>
              <p:cNvPr id="32" name="椭圆 31"/>
              <p:cNvSpPr/>
              <p:nvPr/>
            </p:nvSpPr>
            <p:spPr>
              <a:xfrm>
                <a:off x="6938128" y="782426"/>
                <a:ext cx="1470581" cy="1244338"/>
              </a:xfrm>
              <a:prstGeom prst="ellipse">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dirty="0"/>
              </a:p>
            </p:txBody>
          </p:sp>
          <p:sp>
            <p:nvSpPr>
              <p:cNvPr id="33" name="椭圆 32"/>
              <p:cNvSpPr/>
              <p:nvPr/>
            </p:nvSpPr>
            <p:spPr>
              <a:xfrm rot="20906157">
                <a:off x="6515193" y="1300036"/>
                <a:ext cx="2356943" cy="370263"/>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4" name="矩形 33"/>
              <p:cNvSpPr/>
              <p:nvPr/>
            </p:nvSpPr>
            <p:spPr>
              <a:xfrm rot="20905145">
                <a:off x="6941426" y="1157990"/>
                <a:ext cx="1334971" cy="16823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dirty="0"/>
              </a:p>
            </p:txBody>
          </p:sp>
          <p:sp>
            <p:nvSpPr>
              <p:cNvPr id="35" name="矩形: 圆角 35"/>
              <p:cNvSpPr/>
              <p:nvPr/>
            </p:nvSpPr>
            <p:spPr>
              <a:xfrm rot="21057636">
                <a:off x="6928007" y="1188771"/>
                <a:ext cx="1470581" cy="245098"/>
              </a:xfrm>
              <a:prstGeom prst="roundRect">
                <a:avLst>
                  <a:gd name="adj" fmla="val 50000"/>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sp>
          <p:nvSpPr>
            <p:cNvPr id="36" name="椭圆 35"/>
            <p:cNvSpPr/>
            <p:nvPr/>
          </p:nvSpPr>
          <p:spPr>
            <a:xfrm>
              <a:off x="7985110" y="995763"/>
              <a:ext cx="249080" cy="2463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7" name="椭圆 36"/>
            <p:cNvSpPr/>
            <p:nvPr/>
          </p:nvSpPr>
          <p:spPr>
            <a:xfrm>
              <a:off x="7270600" y="1118934"/>
              <a:ext cx="249080" cy="2463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8" name="任意多边形: 形状 28"/>
            <p:cNvSpPr/>
            <p:nvPr/>
          </p:nvSpPr>
          <p:spPr>
            <a:xfrm rot="20703014">
              <a:off x="7653871" y="1311321"/>
              <a:ext cx="358218" cy="160354"/>
            </a:xfrm>
            <a:custGeom>
              <a:avLst/>
              <a:gdLst>
                <a:gd name="connsiteX0" fmla="*/ 0 w 358218"/>
                <a:gd name="connsiteY0" fmla="*/ 0 h 160354"/>
                <a:gd name="connsiteX1" fmla="*/ 169682 w 358218"/>
                <a:gd name="connsiteY1" fmla="*/ 160256 h 160354"/>
                <a:gd name="connsiteX2" fmla="*/ 358218 w 358218"/>
                <a:gd name="connsiteY2" fmla="*/ 18854 h 160354"/>
              </a:gdLst>
              <a:ahLst/>
              <a:cxnLst>
                <a:cxn ang="0">
                  <a:pos x="connsiteX0" y="connsiteY0"/>
                </a:cxn>
                <a:cxn ang="0">
                  <a:pos x="connsiteX1" y="connsiteY1"/>
                </a:cxn>
                <a:cxn ang="0">
                  <a:pos x="connsiteX2" y="connsiteY2"/>
                </a:cxn>
              </a:cxnLst>
              <a:rect l="l" t="t" r="r" b="b"/>
              <a:pathLst>
                <a:path w="358218" h="160354">
                  <a:moveTo>
                    <a:pt x="0" y="0"/>
                  </a:moveTo>
                  <a:cubicBezTo>
                    <a:pt x="54989" y="78557"/>
                    <a:pt x="109979" y="157114"/>
                    <a:pt x="169682" y="160256"/>
                  </a:cubicBezTo>
                  <a:cubicBezTo>
                    <a:pt x="229385" y="163398"/>
                    <a:pt x="293801" y="91126"/>
                    <a:pt x="358218" y="18854"/>
                  </a:cubicBezTo>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9" name="椭圆 38"/>
            <p:cNvSpPr/>
            <p:nvPr/>
          </p:nvSpPr>
          <p:spPr>
            <a:xfrm rot="19753800">
              <a:off x="7734083" y="1139358"/>
              <a:ext cx="82146" cy="812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0" name="椭圆 39"/>
            <p:cNvSpPr/>
            <p:nvPr/>
          </p:nvSpPr>
          <p:spPr>
            <a:xfrm rot="19753800">
              <a:off x="7396290" y="1018382"/>
              <a:ext cx="82146" cy="81243"/>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1" name="椭圆 40"/>
            <p:cNvSpPr/>
            <p:nvPr/>
          </p:nvSpPr>
          <p:spPr>
            <a:xfrm rot="19753800">
              <a:off x="7954042" y="944536"/>
              <a:ext cx="82146" cy="81243"/>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sp>
        <p:nvSpPr>
          <p:cNvPr id="42" name="文本框 41"/>
          <p:cNvSpPr txBox="1"/>
          <p:nvPr/>
        </p:nvSpPr>
        <p:spPr>
          <a:xfrm>
            <a:off x="1309337" y="506750"/>
            <a:ext cx="2529191" cy="369332"/>
          </a:xfrm>
          <a:prstGeom prst="rect">
            <a:avLst/>
          </a:prstGeom>
          <a:noFill/>
        </p:spPr>
        <p:txBody>
          <a:bodyPr wrap="square" rtlCol="0">
            <a:spAutoFit/>
          </a:bodyPr>
          <a:p>
            <a:pPr algn="dist"/>
            <a:r>
              <a:rPr lang="zh-CN" altLang="en-US" dirty="0">
                <a:latin typeface="阿里巴巴普惠体 B" panose="00020600040101010101" pitchFamily="18" charset="-122"/>
                <a:ea typeface="阿里巴巴普惠体 B" panose="00020600040101010101" pitchFamily="18" charset="-122"/>
                <a:cs typeface="阿里巴巴普惠体 B" panose="00020600040101010101" pitchFamily="18" charset="-122"/>
              </a:rPr>
              <a:t>请输入标题内容</a:t>
            </a:r>
            <a:endParaRPr lang="zh-CN" altLang="en-US" dirty="0">
              <a:latin typeface="阿里巴巴普惠体 B" panose="00020600040101010101" pitchFamily="18" charset="-122"/>
              <a:ea typeface="阿里巴巴普惠体 B" panose="00020600040101010101" pitchFamily="18" charset="-122"/>
              <a:cs typeface="阿里巴巴普惠体 B" panose="00020600040101010101" pitchFamily="18" charset="-122"/>
            </a:endParaRPr>
          </a:p>
        </p:txBody>
      </p:sp>
      <p:sp>
        <p:nvSpPr>
          <p:cNvPr id="43" name="任意多边形: 形状 37"/>
          <p:cNvSpPr/>
          <p:nvPr/>
        </p:nvSpPr>
        <p:spPr>
          <a:xfrm flipV="1">
            <a:off x="982943" y="873844"/>
            <a:ext cx="3248072" cy="129191"/>
          </a:xfrm>
          <a:custGeom>
            <a:avLst/>
            <a:gdLst>
              <a:gd name="connsiteX0" fmla="*/ 0 w 11730789"/>
              <a:gd name="connsiteY0" fmla="*/ 950825 h 1016696"/>
              <a:gd name="connsiteX1" fmla="*/ 818147 w 11730789"/>
              <a:gd name="connsiteY1" fmla="*/ 84551 h 1016696"/>
              <a:gd name="connsiteX2" fmla="*/ 1937084 w 11730789"/>
              <a:gd name="connsiteY2" fmla="*/ 180804 h 1016696"/>
              <a:gd name="connsiteX3" fmla="*/ 2779294 w 11730789"/>
              <a:gd name="connsiteY3" fmla="*/ 962856 h 1016696"/>
              <a:gd name="connsiteX4" fmla="*/ 4199021 w 11730789"/>
              <a:gd name="connsiteY4" fmla="*/ 96583 h 1016696"/>
              <a:gd name="connsiteX5" fmla="*/ 5342021 w 11730789"/>
              <a:gd name="connsiteY5" fmla="*/ 397372 h 1016696"/>
              <a:gd name="connsiteX6" fmla="*/ 6136105 w 11730789"/>
              <a:gd name="connsiteY6" fmla="*/ 1010983 h 1016696"/>
              <a:gd name="connsiteX7" fmla="*/ 7676147 w 11730789"/>
              <a:gd name="connsiteY7" fmla="*/ 330 h 1016696"/>
              <a:gd name="connsiteX8" fmla="*/ 8963526 w 11730789"/>
              <a:gd name="connsiteY8" fmla="*/ 890667 h 1016696"/>
              <a:gd name="connsiteX9" fmla="*/ 10347158 w 11730789"/>
              <a:gd name="connsiteY9" fmla="*/ 60488 h 1016696"/>
              <a:gd name="connsiteX10" fmla="*/ 11129210 w 11730789"/>
              <a:gd name="connsiteY10" fmla="*/ 505656 h 1016696"/>
              <a:gd name="connsiteX11" fmla="*/ 11730789 w 11730789"/>
              <a:gd name="connsiteY11" fmla="*/ 866604 h 10166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730789" h="1016696">
                <a:moveTo>
                  <a:pt x="0" y="950825"/>
                </a:moveTo>
                <a:cubicBezTo>
                  <a:pt x="247650" y="581856"/>
                  <a:pt x="495300" y="212888"/>
                  <a:pt x="818147" y="84551"/>
                </a:cubicBezTo>
                <a:cubicBezTo>
                  <a:pt x="1140994" y="-43786"/>
                  <a:pt x="1610226" y="34420"/>
                  <a:pt x="1937084" y="180804"/>
                </a:cubicBezTo>
                <a:cubicBezTo>
                  <a:pt x="2263942" y="327188"/>
                  <a:pt x="2402305" y="976893"/>
                  <a:pt x="2779294" y="962856"/>
                </a:cubicBezTo>
                <a:cubicBezTo>
                  <a:pt x="3156284" y="948819"/>
                  <a:pt x="3771900" y="190830"/>
                  <a:pt x="4199021" y="96583"/>
                </a:cubicBezTo>
                <a:cubicBezTo>
                  <a:pt x="4626142" y="2336"/>
                  <a:pt x="5019174" y="244972"/>
                  <a:pt x="5342021" y="397372"/>
                </a:cubicBezTo>
                <a:cubicBezTo>
                  <a:pt x="5664868" y="549772"/>
                  <a:pt x="5747084" y="1077157"/>
                  <a:pt x="6136105" y="1010983"/>
                </a:cubicBezTo>
                <a:cubicBezTo>
                  <a:pt x="6525126" y="944809"/>
                  <a:pt x="7204910" y="20383"/>
                  <a:pt x="7676147" y="330"/>
                </a:cubicBezTo>
                <a:cubicBezTo>
                  <a:pt x="8147384" y="-19723"/>
                  <a:pt x="8518358" y="880641"/>
                  <a:pt x="8963526" y="890667"/>
                </a:cubicBezTo>
                <a:cubicBezTo>
                  <a:pt x="9408694" y="900693"/>
                  <a:pt x="9986211" y="124656"/>
                  <a:pt x="10347158" y="60488"/>
                </a:cubicBezTo>
                <a:cubicBezTo>
                  <a:pt x="10708105" y="-3680"/>
                  <a:pt x="10898605" y="371303"/>
                  <a:pt x="11129210" y="505656"/>
                </a:cubicBezTo>
                <a:cubicBezTo>
                  <a:pt x="11359815" y="640009"/>
                  <a:pt x="11470105" y="966867"/>
                  <a:pt x="11730789" y="866604"/>
                </a:cubicBezTo>
              </a:path>
            </a:pathLst>
          </a:custGeom>
          <a:noFill/>
          <a:ln w="28575">
            <a:solidFill>
              <a:srgbClr val="0184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latin typeface="汉仪综艺体简" panose="02010600000101010101" charset="-122"/>
              <a:ea typeface="汉仪综艺体简" panose="02010600000101010101" charset="-122"/>
            </a:endParaRPr>
          </a:p>
        </p:txBody>
      </p:sp>
      <p:grpSp>
        <p:nvGrpSpPr>
          <p:cNvPr id="62" name="组合 61"/>
          <p:cNvGrpSpPr/>
          <p:nvPr/>
        </p:nvGrpSpPr>
        <p:grpSpPr>
          <a:xfrm>
            <a:off x="1105866" y="1758826"/>
            <a:ext cx="1091953" cy="1065667"/>
            <a:chOff x="2391741" y="3482851"/>
            <a:chExt cx="1091953" cy="1065667"/>
          </a:xfrm>
        </p:grpSpPr>
        <p:sp>
          <p:nvSpPr>
            <p:cNvPr id="63" name="Freeform 348"/>
            <p:cNvSpPr/>
            <p:nvPr/>
          </p:nvSpPr>
          <p:spPr bwMode="auto">
            <a:xfrm>
              <a:off x="2466240" y="3530356"/>
              <a:ext cx="1010061" cy="1008185"/>
            </a:xfrm>
            <a:custGeom>
              <a:avLst/>
              <a:gdLst/>
              <a:ahLst/>
              <a:cxnLst>
                <a:cxn ang="0">
                  <a:pos x="0" y="3"/>
                </a:cxn>
                <a:cxn ang="0">
                  <a:pos x="14" y="455"/>
                </a:cxn>
                <a:cxn ang="0">
                  <a:pos x="456" y="448"/>
                </a:cxn>
                <a:cxn ang="0">
                  <a:pos x="444" y="0"/>
                </a:cxn>
                <a:cxn ang="0">
                  <a:pos x="0" y="3"/>
                </a:cxn>
              </a:cxnLst>
              <a:rect l="0" t="0" r="r" b="b"/>
              <a:pathLst>
                <a:path w="456" h="455">
                  <a:moveTo>
                    <a:pt x="0" y="3"/>
                  </a:moveTo>
                  <a:cubicBezTo>
                    <a:pt x="14" y="455"/>
                    <a:pt x="14" y="455"/>
                    <a:pt x="14" y="455"/>
                  </a:cubicBezTo>
                  <a:cubicBezTo>
                    <a:pt x="456" y="448"/>
                    <a:pt x="456" y="448"/>
                    <a:pt x="456" y="448"/>
                  </a:cubicBezTo>
                  <a:cubicBezTo>
                    <a:pt x="444" y="0"/>
                    <a:pt x="444" y="0"/>
                    <a:pt x="444" y="0"/>
                  </a:cubicBezTo>
                  <a:cubicBezTo>
                    <a:pt x="444" y="0"/>
                    <a:pt x="103" y="3"/>
                    <a:pt x="0" y="3"/>
                  </a:cubicBezTo>
                </a:path>
              </a:pathLst>
            </a:custGeom>
            <a:solidFill>
              <a:srgbClr val="000000"/>
            </a:solidFill>
            <a:ln w="9525">
              <a:noFill/>
              <a:round/>
            </a:ln>
          </p:spPr>
          <p:txBody>
            <a:bodyPr vert="horz" wrap="square" lIns="91440" tIns="45720" rIns="91440" bIns="45720" numCol="1" anchor="t" anchorCtr="0" compatLnSpc="1"/>
            <a:p>
              <a:endParaRPr lang="zh-CN" altLang="en-US" sz="1600" dirty="0">
                <a:latin typeface="仓耳玄三M W05" panose="02020400000000000000" pitchFamily="18" charset="-122"/>
                <a:ea typeface="仓耳玄三M W05" panose="02020400000000000000" pitchFamily="18" charset="-122"/>
              </a:endParaRPr>
            </a:p>
          </p:txBody>
        </p:sp>
        <p:sp>
          <p:nvSpPr>
            <p:cNvPr id="64" name="Freeform 349"/>
            <p:cNvSpPr/>
            <p:nvPr/>
          </p:nvSpPr>
          <p:spPr bwMode="auto">
            <a:xfrm>
              <a:off x="2451125" y="3520639"/>
              <a:ext cx="1032569" cy="1027879"/>
            </a:xfrm>
            <a:custGeom>
              <a:avLst/>
              <a:gdLst/>
              <a:ahLst/>
              <a:cxnLst>
                <a:cxn ang="0">
                  <a:pos x="1" y="7"/>
                </a:cxn>
                <a:cxn ang="0">
                  <a:pos x="13" y="403"/>
                </a:cxn>
                <a:cxn ang="0">
                  <a:pos x="15" y="459"/>
                </a:cxn>
                <a:cxn ang="0">
                  <a:pos x="20" y="464"/>
                </a:cxn>
                <a:cxn ang="0">
                  <a:pos x="407" y="458"/>
                </a:cxn>
                <a:cxn ang="0">
                  <a:pos x="462" y="457"/>
                </a:cxn>
                <a:cxn ang="0">
                  <a:pos x="466" y="452"/>
                </a:cxn>
                <a:cxn ang="0">
                  <a:pos x="456" y="60"/>
                </a:cxn>
                <a:cxn ang="0">
                  <a:pos x="455" y="4"/>
                </a:cxn>
                <a:cxn ang="0">
                  <a:pos x="450" y="0"/>
                </a:cxn>
                <a:cxn ang="0">
                  <a:pos x="6" y="3"/>
                </a:cxn>
                <a:cxn ang="0">
                  <a:pos x="6" y="12"/>
                </a:cxn>
                <a:cxn ang="0">
                  <a:pos x="450" y="9"/>
                </a:cxn>
                <a:cxn ang="0">
                  <a:pos x="446" y="4"/>
                </a:cxn>
                <a:cxn ang="0">
                  <a:pos x="456" y="397"/>
                </a:cxn>
                <a:cxn ang="0">
                  <a:pos x="457" y="452"/>
                </a:cxn>
                <a:cxn ang="0">
                  <a:pos x="462" y="448"/>
                </a:cxn>
                <a:cxn ang="0">
                  <a:pos x="74" y="454"/>
                </a:cxn>
                <a:cxn ang="0">
                  <a:pos x="20" y="455"/>
                </a:cxn>
                <a:cxn ang="0">
                  <a:pos x="24" y="459"/>
                </a:cxn>
                <a:cxn ang="0">
                  <a:pos x="12" y="64"/>
                </a:cxn>
                <a:cxn ang="0">
                  <a:pos x="10" y="7"/>
                </a:cxn>
                <a:cxn ang="0">
                  <a:pos x="1" y="7"/>
                </a:cxn>
              </a:cxnLst>
              <a:rect l="0" t="0" r="r" b="b"/>
              <a:pathLst>
                <a:path w="466" h="464">
                  <a:moveTo>
                    <a:pt x="1" y="7"/>
                  </a:moveTo>
                  <a:cubicBezTo>
                    <a:pt x="5" y="139"/>
                    <a:pt x="9" y="271"/>
                    <a:pt x="13" y="403"/>
                  </a:cubicBezTo>
                  <a:cubicBezTo>
                    <a:pt x="14" y="422"/>
                    <a:pt x="14" y="441"/>
                    <a:pt x="15" y="459"/>
                  </a:cubicBezTo>
                  <a:cubicBezTo>
                    <a:pt x="15" y="462"/>
                    <a:pt x="17" y="464"/>
                    <a:pt x="20" y="464"/>
                  </a:cubicBezTo>
                  <a:cubicBezTo>
                    <a:pt x="149" y="462"/>
                    <a:pt x="278" y="460"/>
                    <a:pt x="407" y="458"/>
                  </a:cubicBezTo>
                  <a:cubicBezTo>
                    <a:pt x="425" y="457"/>
                    <a:pt x="443" y="457"/>
                    <a:pt x="462" y="457"/>
                  </a:cubicBezTo>
                  <a:cubicBezTo>
                    <a:pt x="464" y="457"/>
                    <a:pt x="466" y="455"/>
                    <a:pt x="466" y="452"/>
                  </a:cubicBezTo>
                  <a:cubicBezTo>
                    <a:pt x="463" y="322"/>
                    <a:pt x="460" y="191"/>
                    <a:pt x="456" y="60"/>
                  </a:cubicBezTo>
                  <a:cubicBezTo>
                    <a:pt x="456" y="42"/>
                    <a:pt x="455" y="23"/>
                    <a:pt x="455" y="4"/>
                  </a:cubicBezTo>
                  <a:cubicBezTo>
                    <a:pt x="455" y="2"/>
                    <a:pt x="453" y="0"/>
                    <a:pt x="450" y="0"/>
                  </a:cubicBezTo>
                  <a:cubicBezTo>
                    <a:pt x="302" y="1"/>
                    <a:pt x="154" y="3"/>
                    <a:pt x="6" y="3"/>
                  </a:cubicBezTo>
                  <a:cubicBezTo>
                    <a:pt x="0" y="3"/>
                    <a:pt x="0" y="12"/>
                    <a:pt x="6" y="12"/>
                  </a:cubicBezTo>
                  <a:cubicBezTo>
                    <a:pt x="154" y="12"/>
                    <a:pt x="302" y="10"/>
                    <a:pt x="450" y="9"/>
                  </a:cubicBezTo>
                  <a:cubicBezTo>
                    <a:pt x="449" y="8"/>
                    <a:pt x="447" y="6"/>
                    <a:pt x="446" y="4"/>
                  </a:cubicBezTo>
                  <a:cubicBezTo>
                    <a:pt x="449" y="135"/>
                    <a:pt x="452" y="266"/>
                    <a:pt x="456" y="397"/>
                  </a:cubicBezTo>
                  <a:cubicBezTo>
                    <a:pt x="456" y="415"/>
                    <a:pt x="457" y="434"/>
                    <a:pt x="457" y="452"/>
                  </a:cubicBezTo>
                  <a:cubicBezTo>
                    <a:pt x="459" y="451"/>
                    <a:pt x="460" y="449"/>
                    <a:pt x="462" y="448"/>
                  </a:cubicBezTo>
                  <a:cubicBezTo>
                    <a:pt x="333" y="450"/>
                    <a:pt x="204" y="452"/>
                    <a:pt x="74" y="454"/>
                  </a:cubicBezTo>
                  <a:cubicBezTo>
                    <a:pt x="56" y="454"/>
                    <a:pt x="38" y="454"/>
                    <a:pt x="20" y="455"/>
                  </a:cubicBezTo>
                  <a:cubicBezTo>
                    <a:pt x="21" y="456"/>
                    <a:pt x="23" y="458"/>
                    <a:pt x="24" y="459"/>
                  </a:cubicBezTo>
                  <a:cubicBezTo>
                    <a:pt x="20" y="327"/>
                    <a:pt x="16" y="195"/>
                    <a:pt x="12" y="64"/>
                  </a:cubicBezTo>
                  <a:cubicBezTo>
                    <a:pt x="11" y="45"/>
                    <a:pt x="11" y="26"/>
                    <a:pt x="10" y="7"/>
                  </a:cubicBezTo>
                  <a:cubicBezTo>
                    <a:pt x="10" y="1"/>
                    <a:pt x="1" y="1"/>
                    <a:pt x="1" y="7"/>
                  </a:cubicBezTo>
                  <a:close/>
                </a:path>
              </a:pathLst>
            </a:custGeom>
            <a:solidFill>
              <a:srgbClr val="000000"/>
            </a:solidFill>
            <a:ln w="9525">
              <a:noFill/>
              <a:round/>
            </a:ln>
          </p:spPr>
          <p:txBody>
            <a:bodyPr vert="horz" wrap="square" lIns="91440" tIns="45720" rIns="91440" bIns="45720" numCol="1" anchor="t" anchorCtr="0" compatLnSpc="1"/>
            <a:p>
              <a:endParaRPr lang="zh-CN" altLang="en-US" sz="1600" dirty="0">
                <a:latin typeface="仓耳玄三M W05" panose="02020400000000000000" pitchFamily="18" charset="-122"/>
                <a:ea typeface="仓耳玄三M W05" panose="02020400000000000000" pitchFamily="18" charset="-122"/>
              </a:endParaRPr>
            </a:p>
          </p:txBody>
        </p:sp>
        <p:sp>
          <p:nvSpPr>
            <p:cNvPr id="65" name="Freeform 350"/>
            <p:cNvSpPr/>
            <p:nvPr/>
          </p:nvSpPr>
          <p:spPr bwMode="auto">
            <a:xfrm>
              <a:off x="2407937" y="3492567"/>
              <a:ext cx="1010061" cy="1008185"/>
            </a:xfrm>
            <a:custGeom>
              <a:avLst/>
              <a:gdLst/>
              <a:ahLst/>
              <a:cxnLst>
                <a:cxn ang="0">
                  <a:pos x="0" y="3"/>
                </a:cxn>
                <a:cxn ang="0">
                  <a:pos x="14" y="455"/>
                </a:cxn>
                <a:cxn ang="0">
                  <a:pos x="456" y="448"/>
                </a:cxn>
                <a:cxn ang="0">
                  <a:pos x="444" y="0"/>
                </a:cxn>
                <a:cxn ang="0">
                  <a:pos x="0" y="3"/>
                </a:cxn>
              </a:cxnLst>
              <a:rect l="0" t="0" r="r" b="b"/>
              <a:pathLst>
                <a:path w="456" h="455">
                  <a:moveTo>
                    <a:pt x="0" y="3"/>
                  </a:moveTo>
                  <a:cubicBezTo>
                    <a:pt x="14" y="455"/>
                    <a:pt x="14" y="455"/>
                    <a:pt x="14" y="455"/>
                  </a:cubicBezTo>
                  <a:cubicBezTo>
                    <a:pt x="456" y="448"/>
                    <a:pt x="456" y="448"/>
                    <a:pt x="456" y="448"/>
                  </a:cubicBezTo>
                  <a:cubicBezTo>
                    <a:pt x="444" y="0"/>
                    <a:pt x="444" y="0"/>
                    <a:pt x="444" y="0"/>
                  </a:cubicBezTo>
                  <a:cubicBezTo>
                    <a:pt x="444" y="0"/>
                    <a:pt x="103" y="3"/>
                    <a:pt x="0" y="3"/>
                  </a:cubicBezTo>
                </a:path>
              </a:pathLst>
            </a:custGeom>
            <a:solidFill>
              <a:srgbClr val="CC99FF"/>
            </a:solidFill>
            <a:ln w="9525">
              <a:noFill/>
              <a:round/>
            </a:ln>
          </p:spPr>
          <p:txBody>
            <a:bodyPr vert="horz" wrap="square" lIns="91440" tIns="45720" rIns="91440" bIns="45720" numCol="1" anchor="t" anchorCtr="0" compatLnSpc="1"/>
            <a:p>
              <a:endParaRPr lang="zh-CN" altLang="en-US" sz="1600" dirty="0">
                <a:latin typeface="仓耳玄三M W05" panose="02020400000000000000" pitchFamily="18" charset="-122"/>
                <a:ea typeface="仓耳玄三M W05" panose="02020400000000000000" pitchFamily="18" charset="-122"/>
              </a:endParaRPr>
            </a:p>
          </p:txBody>
        </p:sp>
        <p:sp>
          <p:nvSpPr>
            <p:cNvPr id="66" name="Freeform 351"/>
            <p:cNvSpPr/>
            <p:nvPr/>
          </p:nvSpPr>
          <p:spPr bwMode="auto">
            <a:xfrm>
              <a:off x="2391741" y="3482851"/>
              <a:ext cx="1035383" cy="1027880"/>
            </a:xfrm>
            <a:custGeom>
              <a:avLst/>
              <a:gdLst/>
              <a:ahLst/>
              <a:cxnLst>
                <a:cxn ang="0">
                  <a:pos x="1" y="7"/>
                </a:cxn>
                <a:cxn ang="0">
                  <a:pos x="13" y="403"/>
                </a:cxn>
                <a:cxn ang="0">
                  <a:pos x="15" y="459"/>
                </a:cxn>
                <a:cxn ang="0">
                  <a:pos x="20" y="464"/>
                </a:cxn>
                <a:cxn ang="0">
                  <a:pos x="407" y="458"/>
                </a:cxn>
                <a:cxn ang="0">
                  <a:pos x="462" y="457"/>
                </a:cxn>
                <a:cxn ang="0">
                  <a:pos x="467" y="452"/>
                </a:cxn>
                <a:cxn ang="0">
                  <a:pos x="456" y="60"/>
                </a:cxn>
                <a:cxn ang="0">
                  <a:pos x="455" y="4"/>
                </a:cxn>
                <a:cxn ang="0">
                  <a:pos x="450" y="0"/>
                </a:cxn>
                <a:cxn ang="0">
                  <a:pos x="6" y="2"/>
                </a:cxn>
                <a:cxn ang="0">
                  <a:pos x="6" y="12"/>
                </a:cxn>
                <a:cxn ang="0">
                  <a:pos x="450" y="9"/>
                </a:cxn>
                <a:cxn ang="0">
                  <a:pos x="446" y="4"/>
                </a:cxn>
                <a:cxn ang="0">
                  <a:pos x="456" y="396"/>
                </a:cxn>
                <a:cxn ang="0">
                  <a:pos x="457" y="452"/>
                </a:cxn>
                <a:cxn ang="0">
                  <a:pos x="462" y="447"/>
                </a:cxn>
                <a:cxn ang="0">
                  <a:pos x="75" y="454"/>
                </a:cxn>
                <a:cxn ang="0">
                  <a:pos x="20" y="455"/>
                </a:cxn>
                <a:cxn ang="0">
                  <a:pos x="25" y="459"/>
                </a:cxn>
                <a:cxn ang="0">
                  <a:pos x="12" y="63"/>
                </a:cxn>
                <a:cxn ang="0">
                  <a:pos x="10" y="7"/>
                </a:cxn>
                <a:cxn ang="0">
                  <a:pos x="1" y="7"/>
                </a:cxn>
              </a:cxnLst>
              <a:rect l="0" t="0" r="r" b="b"/>
              <a:pathLst>
                <a:path w="467" h="464">
                  <a:moveTo>
                    <a:pt x="1" y="7"/>
                  </a:moveTo>
                  <a:cubicBezTo>
                    <a:pt x="5" y="139"/>
                    <a:pt x="9" y="271"/>
                    <a:pt x="13" y="403"/>
                  </a:cubicBezTo>
                  <a:cubicBezTo>
                    <a:pt x="14" y="422"/>
                    <a:pt x="15" y="440"/>
                    <a:pt x="15" y="459"/>
                  </a:cubicBezTo>
                  <a:cubicBezTo>
                    <a:pt x="15" y="462"/>
                    <a:pt x="17" y="464"/>
                    <a:pt x="20" y="464"/>
                  </a:cubicBezTo>
                  <a:cubicBezTo>
                    <a:pt x="149" y="462"/>
                    <a:pt x="278" y="460"/>
                    <a:pt x="407" y="458"/>
                  </a:cubicBezTo>
                  <a:cubicBezTo>
                    <a:pt x="425" y="457"/>
                    <a:pt x="444" y="457"/>
                    <a:pt x="462" y="457"/>
                  </a:cubicBezTo>
                  <a:cubicBezTo>
                    <a:pt x="464" y="457"/>
                    <a:pt x="467" y="455"/>
                    <a:pt x="467" y="452"/>
                  </a:cubicBezTo>
                  <a:cubicBezTo>
                    <a:pt x="463" y="321"/>
                    <a:pt x="460" y="191"/>
                    <a:pt x="456" y="60"/>
                  </a:cubicBezTo>
                  <a:cubicBezTo>
                    <a:pt x="456" y="41"/>
                    <a:pt x="455" y="23"/>
                    <a:pt x="455" y="4"/>
                  </a:cubicBezTo>
                  <a:cubicBezTo>
                    <a:pt x="455" y="2"/>
                    <a:pt x="453" y="0"/>
                    <a:pt x="450" y="0"/>
                  </a:cubicBezTo>
                  <a:cubicBezTo>
                    <a:pt x="302" y="1"/>
                    <a:pt x="154" y="2"/>
                    <a:pt x="6" y="2"/>
                  </a:cubicBezTo>
                  <a:cubicBezTo>
                    <a:pt x="0" y="2"/>
                    <a:pt x="0" y="12"/>
                    <a:pt x="6" y="12"/>
                  </a:cubicBezTo>
                  <a:cubicBezTo>
                    <a:pt x="154" y="12"/>
                    <a:pt x="302" y="10"/>
                    <a:pt x="450" y="9"/>
                  </a:cubicBezTo>
                  <a:cubicBezTo>
                    <a:pt x="449" y="7"/>
                    <a:pt x="447" y="6"/>
                    <a:pt x="446" y="4"/>
                  </a:cubicBezTo>
                  <a:cubicBezTo>
                    <a:pt x="449" y="135"/>
                    <a:pt x="452" y="266"/>
                    <a:pt x="456" y="396"/>
                  </a:cubicBezTo>
                  <a:cubicBezTo>
                    <a:pt x="456" y="415"/>
                    <a:pt x="457" y="434"/>
                    <a:pt x="457" y="452"/>
                  </a:cubicBezTo>
                  <a:cubicBezTo>
                    <a:pt x="459" y="451"/>
                    <a:pt x="460" y="449"/>
                    <a:pt x="462" y="447"/>
                  </a:cubicBezTo>
                  <a:cubicBezTo>
                    <a:pt x="333" y="450"/>
                    <a:pt x="204" y="452"/>
                    <a:pt x="75" y="454"/>
                  </a:cubicBezTo>
                  <a:cubicBezTo>
                    <a:pt x="56" y="454"/>
                    <a:pt x="38" y="454"/>
                    <a:pt x="20" y="455"/>
                  </a:cubicBezTo>
                  <a:cubicBezTo>
                    <a:pt x="21" y="456"/>
                    <a:pt x="23" y="458"/>
                    <a:pt x="25" y="459"/>
                  </a:cubicBezTo>
                  <a:cubicBezTo>
                    <a:pt x="20" y="327"/>
                    <a:pt x="16" y="195"/>
                    <a:pt x="12" y="63"/>
                  </a:cubicBezTo>
                  <a:cubicBezTo>
                    <a:pt x="12" y="45"/>
                    <a:pt x="11" y="26"/>
                    <a:pt x="10" y="7"/>
                  </a:cubicBezTo>
                  <a:cubicBezTo>
                    <a:pt x="10" y="1"/>
                    <a:pt x="1" y="1"/>
                    <a:pt x="1" y="7"/>
                  </a:cubicBezTo>
                  <a:close/>
                </a:path>
              </a:pathLst>
            </a:custGeom>
            <a:solidFill>
              <a:srgbClr val="000000"/>
            </a:solidFill>
            <a:ln w="9525">
              <a:noFill/>
              <a:round/>
            </a:ln>
          </p:spPr>
          <p:txBody>
            <a:bodyPr vert="horz" wrap="square" lIns="91440" tIns="45720" rIns="91440" bIns="45720" numCol="1" anchor="t" anchorCtr="0" compatLnSpc="1"/>
            <a:p>
              <a:endParaRPr lang="zh-CN" altLang="en-US" sz="1600" dirty="0">
                <a:latin typeface="仓耳玄三M W05" panose="02020400000000000000" pitchFamily="18" charset="-122"/>
                <a:ea typeface="仓耳玄三M W05" panose="02020400000000000000" pitchFamily="18" charset="-122"/>
              </a:endParaRPr>
            </a:p>
          </p:txBody>
        </p:sp>
      </p:grpSp>
      <p:grpSp>
        <p:nvGrpSpPr>
          <p:cNvPr id="67" name="组合 66"/>
          <p:cNvGrpSpPr/>
          <p:nvPr/>
        </p:nvGrpSpPr>
        <p:grpSpPr>
          <a:xfrm>
            <a:off x="1105866" y="3502856"/>
            <a:ext cx="1095705" cy="1097699"/>
            <a:chOff x="2391741" y="5226881"/>
            <a:chExt cx="1095705" cy="1097699"/>
          </a:xfrm>
        </p:grpSpPr>
        <p:sp>
          <p:nvSpPr>
            <p:cNvPr id="68" name="Freeform 353"/>
            <p:cNvSpPr/>
            <p:nvPr/>
          </p:nvSpPr>
          <p:spPr bwMode="auto">
            <a:xfrm>
              <a:off x="2466240" y="5286266"/>
              <a:ext cx="1010061" cy="1025066"/>
            </a:xfrm>
            <a:custGeom>
              <a:avLst/>
              <a:gdLst/>
              <a:ahLst/>
              <a:cxnLst>
                <a:cxn ang="0">
                  <a:pos x="217" y="0"/>
                </a:cxn>
                <a:cxn ang="0">
                  <a:pos x="0" y="443"/>
                </a:cxn>
                <a:cxn ang="0">
                  <a:pos x="456" y="436"/>
                </a:cxn>
                <a:cxn ang="0">
                  <a:pos x="217" y="0"/>
                </a:cxn>
              </a:cxnLst>
              <a:rect l="0" t="0" r="r" b="b"/>
              <a:pathLst>
                <a:path w="456" h="463">
                  <a:moveTo>
                    <a:pt x="217" y="0"/>
                  </a:moveTo>
                  <a:cubicBezTo>
                    <a:pt x="149" y="128"/>
                    <a:pt x="57" y="301"/>
                    <a:pt x="0" y="443"/>
                  </a:cubicBezTo>
                  <a:cubicBezTo>
                    <a:pt x="136" y="463"/>
                    <a:pt x="311" y="454"/>
                    <a:pt x="456" y="436"/>
                  </a:cubicBezTo>
                  <a:cubicBezTo>
                    <a:pt x="383" y="290"/>
                    <a:pt x="304" y="139"/>
                    <a:pt x="217" y="0"/>
                  </a:cubicBezTo>
                </a:path>
              </a:pathLst>
            </a:custGeom>
            <a:solidFill>
              <a:srgbClr val="000000"/>
            </a:solidFill>
            <a:ln w="9525">
              <a:noFill/>
              <a:round/>
            </a:ln>
          </p:spPr>
          <p:txBody>
            <a:bodyPr vert="horz" wrap="square" lIns="91440" tIns="45720" rIns="91440" bIns="45720" numCol="1" anchor="t" anchorCtr="0" compatLnSpc="1"/>
            <a:p>
              <a:endParaRPr lang="zh-CN" altLang="en-US" sz="1600" dirty="0">
                <a:latin typeface="仓耳玄三M W05" panose="02020400000000000000" pitchFamily="18" charset="-122"/>
                <a:ea typeface="仓耳玄三M W05" panose="02020400000000000000" pitchFamily="18" charset="-122"/>
              </a:endParaRPr>
            </a:p>
          </p:txBody>
        </p:sp>
        <p:sp>
          <p:nvSpPr>
            <p:cNvPr id="69" name="Freeform 354"/>
            <p:cNvSpPr/>
            <p:nvPr/>
          </p:nvSpPr>
          <p:spPr bwMode="auto">
            <a:xfrm>
              <a:off x="2451125" y="5265750"/>
              <a:ext cx="1036321" cy="1058830"/>
            </a:xfrm>
            <a:custGeom>
              <a:avLst/>
              <a:gdLst/>
              <a:ahLst/>
              <a:cxnLst>
                <a:cxn ang="0">
                  <a:pos x="219" y="5"/>
                </a:cxn>
                <a:cxn ang="0">
                  <a:pos x="1" y="450"/>
                </a:cxn>
                <a:cxn ang="0">
                  <a:pos x="4" y="456"/>
                </a:cxn>
                <a:cxn ang="0">
                  <a:pos x="462" y="449"/>
                </a:cxn>
                <a:cxn ang="0">
                  <a:pos x="466" y="442"/>
                </a:cxn>
                <a:cxn ang="0">
                  <a:pos x="228" y="5"/>
                </a:cxn>
                <a:cxn ang="0">
                  <a:pos x="219" y="10"/>
                </a:cxn>
                <a:cxn ang="0">
                  <a:pos x="457" y="447"/>
                </a:cxn>
                <a:cxn ang="0">
                  <a:pos x="462" y="439"/>
                </a:cxn>
                <a:cxn ang="0">
                  <a:pos x="7" y="446"/>
                </a:cxn>
                <a:cxn ang="0">
                  <a:pos x="10" y="453"/>
                </a:cxn>
                <a:cxn ang="0">
                  <a:pos x="228" y="10"/>
                </a:cxn>
                <a:cxn ang="0">
                  <a:pos x="219" y="5"/>
                </a:cxn>
              </a:cxnLst>
              <a:rect l="0" t="0" r="r" b="b"/>
              <a:pathLst>
                <a:path w="468" h="478">
                  <a:moveTo>
                    <a:pt x="219" y="5"/>
                  </a:moveTo>
                  <a:cubicBezTo>
                    <a:pt x="142" y="151"/>
                    <a:pt x="63" y="297"/>
                    <a:pt x="1" y="450"/>
                  </a:cubicBezTo>
                  <a:cubicBezTo>
                    <a:pt x="0" y="452"/>
                    <a:pt x="2" y="456"/>
                    <a:pt x="4" y="456"/>
                  </a:cubicBezTo>
                  <a:cubicBezTo>
                    <a:pt x="155" y="478"/>
                    <a:pt x="311" y="468"/>
                    <a:pt x="462" y="449"/>
                  </a:cubicBezTo>
                  <a:cubicBezTo>
                    <a:pt x="466" y="449"/>
                    <a:pt x="468" y="446"/>
                    <a:pt x="466" y="442"/>
                  </a:cubicBezTo>
                  <a:cubicBezTo>
                    <a:pt x="392" y="293"/>
                    <a:pt x="315" y="147"/>
                    <a:pt x="228" y="5"/>
                  </a:cubicBezTo>
                  <a:cubicBezTo>
                    <a:pt x="224" y="0"/>
                    <a:pt x="216" y="5"/>
                    <a:pt x="219" y="10"/>
                  </a:cubicBezTo>
                  <a:cubicBezTo>
                    <a:pt x="306" y="152"/>
                    <a:pt x="384" y="299"/>
                    <a:pt x="457" y="447"/>
                  </a:cubicBezTo>
                  <a:cubicBezTo>
                    <a:pt x="459" y="445"/>
                    <a:pt x="460" y="442"/>
                    <a:pt x="462" y="439"/>
                  </a:cubicBezTo>
                  <a:cubicBezTo>
                    <a:pt x="312" y="458"/>
                    <a:pt x="157" y="468"/>
                    <a:pt x="7" y="446"/>
                  </a:cubicBezTo>
                  <a:cubicBezTo>
                    <a:pt x="8" y="448"/>
                    <a:pt x="9" y="451"/>
                    <a:pt x="10" y="453"/>
                  </a:cubicBezTo>
                  <a:cubicBezTo>
                    <a:pt x="72" y="300"/>
                    <a:pt x="151" y="155"/>
                    <a:pt x="228" y="10"/>
                  </a:cubicBezTo>
                  <a:cubicBezTo>
                    <a:pt x="231" y="5"/>
                    <a:pt x="222" y="0"/>
                    <a:pt x="219" y="5"/>
                  </a:cubicBezTo>
                  <a:close/>
                </a:path>
              </a:pathLst>
            </a:custGeom>
            <a:solidFill>
              <a:srgbClr val="000000"/>
            </a:solidFill>
            <a:ln w="9525">
              <a:noFill/>
              <a:round/>
            </a:ln>
          </p:spPr>
          <p:txBody>
            <a:bodyPr vert="horz" wrap="square" lIns="91440" tIns="45720" rIns="91440" bIns="45720" numCol="1" anchor="t" anchorCtr="0" compatLnSpc="1"/>
            <a:p>
              <a:endParaRPr lang="zh-CN" altLang="en-US" sz="1600" dirty="0">
                <a:latin typeface="仓耳玄三M W05" panose="02020400000000000000" pitchFamily="18" charset="-122"/>
                <a:ea typeface="仓耳玄三M W05" panose="02020400000000000000" pitchFamily="18" charset="-122"/>
              </a:endParaRPr>
            </a:p>
          </p:txBody>
        </p:sp>
        <p:sp>
          <p:nvSpPr>
            <p:cNvPr id="70" name="Freeform 355"/>
            <p:cNvSpPr/>
            <p:nvPr/>
          </p:nvSpPr>
          <p:spPr bwMode="auto">
            <a:xfrm>
              <a:off x="2407937" y="5247396"/>
              <a:ext cx="1010061" cy="1026004"/>
            </a:xfrm>
            <a:custGeom>
              <a:avLst/>
              <a:gdLst/>
              <a:ahLst/>
              <a:cxnLst>
                <a:cxn ang="0">
                  <a:pos x="218" y="0"/>
                </a:cxn>
                <a:cxn ang="0">
                  <a:pos x="0" y="443"/>
                </a:cxn>
                <a:cxn ang="0">
                  <a:pos x="456" y="436"/>
                </a:cxn>
                <a:cxn ang="0">
                  <a:pos x="218" y="0"/>
                </a:cxn>
              </a:cxnLst>
              <a:rect l="0" t="0" r="r" b="b"/>
              <a:pathLst>
                <a:path w="456" h="463">
                  <a:moveTo>
                    <a:pt x="218" y="0"/>
                  </a:moveTo>
                  <a:cubicBezTo>
                    <a:pt x="150" y="128"/>
                    <a:pt x="57" y="301"/>
                    <a:pt x="0" y="443"/>
                  </a:cubicBezTo>
                  <a:cubicBezTo>
                    <a:pt x="136" y="463"/>
                    <a:pt x="311" y="454"/>
                    <a:pt x="456" y="436"/>
                  </a:cubicBezTo>
                  <a:cubicBezTo>
                    <a:pt x="383" y="290"/>
                    <a:pt x="304" y="139"/>
                    <a:pt x="218" y="0"/>
                  </a:cubicBezTo>
                </a:path>
              </a:pathLst>
            </a:custGeom>
            <a:solidFill>
              <a:srgbClr val="01A79F"/>
            </a:solidFill>
            <a:ln w="9525">
              <a:noFill/>
              <a:round/>
            </a:ln>
          </p:spPr>
          <p:txBody>
            <a:bodyPr vert="horz" wrap="square" lIns="91440" tIns="45720" rIns="91440" bIns="45720" numCol="1" anchor="t" anchorCtr="0" compatLnSpc="1"/>
            <a:p>
              <a:endParaRPr lang="zh-CN" altLang="en-US" sz="1600" dirty="0">
                <a:latin typeface="仓耳玄三M W05" panose="02020400000000000000" pitchFamily="18" charset="-122"/>
                <a:ea typeface="仓耳玄三M W05" panose="02020400000000000000" pitchFamily="18" charset="-122"/>
              </a:endParaRPr>
            </a:p>
          </p:txBody>
        </p:sp>
        <p:sp>
          <p:nvSpPr>
            <p:cNvPr id="71" name="Freeform 356"/>
            <p:cNvSpPr/>
            <p:nvPr/>
          </p:nvSpPr>
          <p:spPr bwMode="auto">
            <a:xfrm>
              <a:off x="2391741" y="5226881"/>
              <a:ext cx="1037259" cy="1058830"/>
            </a:xfrm>
            <a:custGeom>
              <a:avLst/>
              <a:gdLst/>
              <a:ahLst/>
              <a:cxnLst>
                <a:cxn ang="0">
                  <a:pos x="219" y="5"/>
                </a:cxn>
                <a:cxn ang="0">
                  <a:pos x="1" y="450"/>
                </a:cxn>
                <a:cxn ang="0">
                  <a:pos x="4" y="456"/>
                </a:cxn>
                <a:cxn ang="0">
                  <a:pos x="462" y="449"/>
                </a:cxn>
                <a:cxn ang="0">
                  <a:pos x="466" y="442"/>
                </a:cxn>
                <a:cxn ang="0">
                  <a:pos x="228" y="5"/>
                </a:cxn>
                <a:cxn ang="0">
                  <a:pos x="219" y="10"/>
                </a:cxn>
                <a:cxn ang="0">
                  <a:pos x="458" y="447"/>
                </a:cxn>
                <a:cxn ang="0">
                  <a:pos x="462" y="439"/>
                </a:cxn>
                <a:cxn ang="0">
                  <a:pos x="7" y="446"/>
                </a:cxn>
                <a:cxn ang="0">
                  <a:pos x="11" y="452"/>
                </a:cxn>
                <a:cxn ang="0">
                  <a:pos x="228" y="10"/>
                </a:cxn>
                <a:cxn ang="0">
                  <a:pos x="219" y="5"/>
                </a:cxn>
              </a:cxnLst>
              <a:rect l="0" t="0" r="r" b="b"/>
              <a:pathLst>
                <a:path w="468" h="478">
                  <a:moveTo>
                    <a:pt x="219" y="5"/>
                  </a:moveTo>
                  <a:cubicBezTo>
                    <a:pt x="142" y="151"/>
                    <a:pt x="63" y="297"/>
                    <a:pt x="1" y="450"/>
                  </a:cubicBezTo>
                  <a:cubicBezTo>
                    <a:pt x="0" y="452"/>
                    <a:pt x="2" y="456"/>
                    <a:pt x="4" y="456"/>
                  </a:cubicBezTo>
                  <a:cubicBezTo>
                    <a:pt x="155" y="478"/>
                    <a:pt x="311" y="468"/>
                    <a:pt x="462" y="449"/>
                  </a:cubicBezTo>
                  <a:cubicBezTo>
                    <a:pt x="466" y="449"/>
                    <a:pt x="468" y="445"/>
                    <a:pt x="466" y="442"/>
                  </a:cubicBezTo>
                  <a:cubicBezTo>
                    <a:pt x="392" y="293"/>
                    <a:pt x="315" y="146"/>
                    <a:pt x="228" y="5"/>
                  </a:cubicBezTo>
                  <a:cubicBezTo>
                    <a:pt x="225" y="0"/>
                    <a:pt x="216" y="5"/>
                    <a:pt x="219" y="10"/>
                  </a:cubicBezTo>
                  <a:cubicBezTo>
                    <a:pt x="306" y="151"/>
                    <a:pt x="384" y="298"/>
                    <a:pt x="458" y="447"/>
                  </a:cubicBezTo>
                  <a:cubicBezTo>
                    <a:pt x="459" y="444"/>
                    <a:pt x="460" y="442"/>
                    <a:pt x="462" y="439"/>
                  </a:cubicBezTo>
                  <a:cubicBezTo>
                    <a:pt x="312" y="458"/>
                    <a:pt x="157" y="468"/>
                    <a:pt x="7" y="446"/>
                  </a:cubicBezTo>
                  <a:cubicBezTo>
                    <a:pt x="8" y="448"/>
                    <a:pt x="9" y="450"/>
                    <a:pt x="11" y="452"/>
                  </a:cubicBezTo>
                  <a:cubicBezTo>
                    <a:pt x="72" y="300"/>
                    <a:pt x="151" y="155"/>
                    <a:pt x="228" y="10"/>
                  </a:cubicBezTo>
                  <a:cubicBezTo>
                    <a:pt x="231" y="5"/>
                    <a:pt x="222" y="0"/>
                    <a:pt x="219" y="5"/>
                  </a:cubicBezTo>
                  <a:close/>
                </a:path>
              </a:pathLst>
            </a:custGeom>
            <a:solidFill>
              <a:srgbClr val="000000"/>
            </a:solidFill>
            <a:ln w="9525">
              <a:noFill/>
              <a:round/>
            </a:ln>
          </p:spPr>
          <p:txBody>
            <a:bodyPr vert="horz" wrap="square" lIns="91440" tIns="45720" rIns="91440" bIns="45720" numCol="1" anchor="t" anchorCtr="0" compatLnSpc="1"/>
            <a:p>
              <a:endParaRPr lang="zh-CN" altLang="en-US" sz="1600" dirty="0">
                <a:latin typeface="仓耳玄三M W05" panose="02020400000000000000" pitchFamily="18" charset="-122"/>
                <a:ea typeface="仓耳玄三M W05" panose="02020400000000000000" pitchFamily="18" charset="-122"/>
              </a:endParaRPr>
            </a:p>
          </p:txBody>
        </p:sp>
      </p:grpSp>
      <p:sp>
        <p:nvSpPr>
          <p:cNvPr id="147" name="TextBox 42"/>
          <p:cNvSpPr txBox="1"/>
          <p:nvPr/>
        </p:nvSpPr>
        <p:spPr>
          <a:xfrm>
            <a:off x="2657259" y="1796614"/>
            <a:ext cx="5840927" cy="1050925"/>
          </a:xfrm>
          <a:prstGeom prst="rect">
            <a:avLst/>
          </a:prstGeom>
          <a:noFill/>
        </p:spPr>
        <p:txBody>
          <a:bodyPr wrap="square" rtlCol="0">
            <a:spAutoFit/>
          </a:bodyPr>
          <a:p>
            <a:pPr>
              <a:lnSpc>
                <a:spcPct val="130000"/>
              </a:lnSpc>
            </a:pPr>
            <a:r>
              <a:rPr lang="en-US" sz="1600" dirty="0">
                <a:solidFill>
                  <a:schemeClr val="tx1">
                    <a:lumMod val="75000"/>
                    <a:lumOff val="25000"/>
                  </a:schemeClr>
                </a:solidFill>
                <a:sym typeface="+mn-ea"/>
              </a:rPr>
              <a:t>There are many variations of passage lorem ipsum availableThere are many variations of passage lorem ipsum available</a:t>
            </a:r>
            <a:endParaRPr lang="en-US" sz="1600" dirty="0">
              <a:solidFill>
                <a:schemeClr val="tx1">
                  <a:lumMod val="75000"/>
                  <a:lumOff val="25000"/>
                </a:schemeClr>
              </a:solidFill>
            </a:endParaRPr>
          </a:p>
          <a:p>
            <a:pPr>
              <a:lnSpc>
                <a:spcPct val="130000"/>
              </a:lnSpc>
            </a:pPr>
            <a:endParaRPr lang="zh-CN" altLang="en-US" sz="1600" dirty="0">
              <a:latin typeface="黑体" panose="02010609060101010101" pitchFamily="49" charset="-122"/>
              <a:ea typeface="黑体" panose="02010609060101010101" pitchFamily="49" charset="-122"/>
            </a:endParaRPr>
          </a:p>
        </p:txBody>
      </p:sp>
      <p:sp>
        <p:nvSpPr>
          <p:cNvPr id="148" name="TextBox 42"/>
          <p:cNvSpPr txBox="1"/>
          <p:nvPr/>
        </p:nvSpPr>
        <p:spPr>
          <a:xfrm>
            <a:off x="2657258" y="3651557"/>
            <a:ext cx="5840927" cy="1050925"/>
          </a:xfrm>
          <a:prstGeom prst="rect">
            <a:avLst/>
          </a:prstGeom>
          <a:noFill/>
        </p:spPr>
        <p:txBody>
          <a:bodyPr wrap="square" rtlCol="0">
            <a:spAutoFit/>
          </a:bodyPr>
          <a:p>
            <a:pPr>
              <a:lnSpc>
                <a:spcPct val="130000"/>
              </a:lnSpc>
            </a:pPr>
            <a:r>
              <a:rPr lang="en-US" sz="1600" dirty="0">
                <a:solidFill>
                  <a:schemeClr val="tx1">
                    <a:lumMod val="75000"/>
                    <a:lumOff val="25000"/>
                  </a:schemeClr>
                </a:solidFill>
                <a:sym typeface="+mn-ea"/>
              </a:rPr>
              <a:t>There are many variations of passage lorem ipsum availableThere are many variations of passage lorem ipsum available</a:t>
            </a:r>
            <a:endParaRPr lang="en-US" sz="1600" dirty="0">
              <a:solidFill>
                <a:schemeClr val="tx1">
                  <a:lumMod val="75000"/>
                  <a:lumOff val="25000"/>
                </a:schemeClr>
              </a:solidFill>
            </a:endParaRPr>
          </a:p>
          <a:p>
            <a:pPr>
              <a:lnSpc>
                <a:spcPct val="130000"/>
              </a:lnSpc>
            </a:pPr>
            <a:endParaRPr lang="zh-CN" altLang="en-US" sz="1600" dirty="0">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预览图_千图网_编号32284619"/>
          <p:cNvPicPr>
            <a:picLocks noChangeAspect="1"/>
          </p:cNvPicPr>
          <p:nvPr/>
        </p:nvPicPr>
        <p:blipFill>
          <a:blip r:embed="rId1"/>
          <a:srcRect l="46690" t="14182" r="43285" b="76592"/>
          <a:stretch>
            <a:fillRect/>
          </a:stretch>
        </p:blipFill>
        <p:spPr>
          <a:xfrm>
            <a:off x="5772150" y="3874770"/>
            <a:ext cx="492125" cy="492125"/>
          </a:xfrm>
          <a:prstGeom prst="ellipse">
            <a:avLst/>
          </a:prstGeom>
        </p:spPr>
      </p:pic>
      <p:pic>
        <p:nvPicPr>
          <p:cNvPr id="3" name="图片 2" descr="预览图_千图网_编号32284619"/>
          <p:cNvPicPr>
            <a:picLocks noChangeAspect="1"/>
          </p:cNvPicPr>
          <p:nvPr/>
        </p:nvPicPr>
        <p:blipFill>
          <a:blip r:embed="rId1"/>
          <a:srcRect l="46690" t="14182" r="43285" b="76592"/>
          <a:stretch>
            <a:fillRect/>
          </a:stretch>
        </p:blipFill>
        <p:spPr>
          <a:xfrm>
            <a:off x="5772150" y="3219450"/>
            <a:ext cx="492125" cy="492125"/>
          </a:xfrm>
          <a:prstGeom prst="ellipse">
            <a:avLst/>
          </a:prstGeom>
        </p:spPr>
      </p:pic>
      <p:sp>
        <p:nvSpPr>
          <p:cNvPr id="7" name="Rectangle 5"/>
          <p:cNvSpPr/>
          <p:nvPr/>
        </p:nvSpPr>
        <p:spPr>
          <a:xfrm>
            <a:off x="3709289" y="1398730"/>
            <a:ext cx="2359152" cy="1495044"/>
          </a:xfrm>
          <a:prstGeom prst="rect">
            <a:avLst/>
          </a:prstGeom>
          <a:solidFill>
            <a:srgbClr val="FEDA3B"/>
          </a:solid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800"/>
            <a:endParaRPr lang="id-ID">
              <a:solidFill>
                <a:schemeClr val="bg1"/>
              </a:solidFill>
            </a:endParaRPr>
          </a:p>
        </p:txBody>
      </p:sp>
      <p:sp>
        <p:nvSpPr>
          <p:cNvPr id="8" name="Rectangle 6"/>
          <p:cNvSpPr/>
          <p:nvPr/>
        </p:nvSpPr>
        <p:spPr>
          <a:xfrm>
            <a:off x="6095873" y="1398730"/>
            <a:ext cx="2359152" cy="1495044"/>
          </a:xfrm>
          <a:prstGeom prst="rect">
            <a:avLst/>
          </a:prstGeom>
          <a:solidFill>
            <a:srgbClr val="7EB848"/>
          </a:solid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800"/>
            <a:endParaRPr lang="id-ID">
              <a:solidFill>
                <a:schemeClr val="bg1"/>
              </a:solidFill>
            </a:endParaRPr>
          </a:p>
        </p:txBody>
      </p:sp>
      <p:sp>
        <p:nvSpPr>
          <p:cNvPr id="9" name="Text Placeholder 32"/>
          <p:cNvSpPr txBox="1"/>
          <p:nvPr/>
        </p:nvSpPr>
        <p:spPr>
          <a:xfrm>
            <a:off x="3931544" y="1837848"/>
            <a:ext cx="1906012" cy="911911"/>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00000"/>
              </a:lnSpc>
              <a:buNone/>
            </a:pPr>
            <a:r>
              <a:rPr lang="en-US" sz="1000" dirty="0" err="1">
                <a:solidFill>
                  <a:schemeClr val="bg1"/>
                </a:solidFill>
                <a:latin typeface="+mn-lt"/>
              </a:rPr>
              <a:t>Liquorice</a:t>
            </a:r>
            <a:r>
              <a:rPr lang="en-US" sz="1000" dirty="0">
                <a:solidFill>
                  <a:schemeClr val="bg1"/>
                </a:solidFill>
                <a:latin typeface="+mn-lt"/>
              </a:rPr>
              <a:t> </a:t>
            </a:r>
            <a:r>
              <a:rPr lang="en-US" sz="1000" dirty="0" err="1">
                <a:solidFill>
                  <a:schemeClr val="bg1"/>
                </a:solidFill>
                <a:latin typeface="+mn-lt"/>
              </a:rPr>
              <a:t>chupa</a:t>
            </a:r>
            <a:r>
              <a:rPr lang="en-US" sz="1000" dirty="0">
                <a:solidFill>
                  <a:schemeClr val="bg1"/>
                </a:solidFill>
                <a:latin typeface="+mn-lt"/>
              </a:rPr>
              <a:t> </a:t>
            </a:r>
            <a:r>
              <a:rPr lang="en-US" sz="1000" dirty="0" err="1">
                <a:solidFill>
                  <a:schemeClr val="bg1"/>
                </a:solidFill>
                <a:latin typeface="+mn-lt"/>
              </a:rPr>
              <a:t>chups</a:t>
            </a:r>
            <a:r>
              <a:rPr lang="en-US" sz="1000" dirty="0">
                <a:solidFill>
                  <a:schemeClr val="bg1"/>
                </a:solidFill>
                <a:latin typeface="+mn-lt"/>
              </a:rPr>
              <a:t> </a:t>
            </a:r>
            <a:r>
              <a:rPr lang="en-US" sz="1000" dirty="0" err="1">
                <a:solidFill>
                  <a:schemeClr val="bg1"/>
                </a:solidFill>
                <a:latin typeface="+mn-lt"/>
              </a:rPr>
              <a:t>applicake</a:t>
            </a:r>
            <a:r>
              <a:rPr lang="en-US" sz="1000" dirty="0">
                <a:solidFill>
                  <a:schemeClr val="bg1"/>
                </a:solidFill>
                <a:latin typeface="+mn-lt"/>
              </a:rPr>
              <a:t> apple pie </a:t>
            </a:r>
            <a:r>
              <a:rPr lang="en-US" sz="1000" dirty="0" err="1">
                <a:solidFill>
                  <a:schemeClr val="bg1"/>
                </a:solidFill>
                <a:latin typeface="+mn-lt"/>
              </a:rPr>
              <a:t>cak</a:t>
            </a:r>
            <a:r>
              <a:rPr lang="en-US" sz="1000" dirty="0">
                <a:solidFill>
                  <a:schemeClr val="bg1"/>
                </a:solidFill>
                <a:latin typeface="+mn-lt"/>
              </a:rPr>
              <a:t> cupcake brownie bear claw  cake gingerbread cotton candy. </a:t>
            </a:r>
            <a:endParaRPr lang="en-US" sz="1000" dirty="0">
              <a:solidFill>
                <a:schemeClr val="bg1"/>
              </a:solidFill>
              <a:latin typeface="+mn-lt"/>
            </a:endParaRPr>
          </a:p>
        </p:txBody>
      </p:sp>
      <p:sp>
        <p:nvSpPr>
          <p:cNvPr id="10" name="Text Placeholder 33"/>
          <p:cNvSpPr txBox="1"/>
          <p:nvPr/>
        </p:nvSpPr>
        <p:spPr>
          <a:xfrm>
            <a:off x="3931544" y="1607145"/>
            <a:ext cx="1906012" cy="258134"/>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00000"/>
              </a:lnSpc>
              <a:spcBef>
                <a:spcPts val="0"/>
              </a:spcBef>
              <a:buNone/>
            </a:pPr>
            <a:r>
              <a:rPr lang="en-AU" sz="1200" dirty="0">
                <a:solidFill>
                  <a:schemeClr val="bg1"/>
                </a:solidFill>
                <a:latin typeface="微软雅黑" panose="020B0503020204020204" pitchFamily="34" charset="-122"/>
                <a:ea typeface="微软雅黑" panose="020B0503020204020204" pitchFamily="34" charset="-122"/>
              </a:rPr>
              <a:t>Our Success Secret</a:t>
            </a:r>
            <a:endParaRPr lang="en-AU" sz="1200" dirty="0">
              <a:solidFill>
                <a:schemeClr val="bg1"/>
              </a:solidFill>
              <a:latin typeface="微软雅黑" panose="020B0503020204020204" pitchFamily="34" charset="-122"/>
              <a:ea typeface="微软雅黑" panose="020B0503020204020204" pitchFamily="34" charset="-122"/>
            </a:endParaRPr>
          </a:p>
        </p:txBody>
      </p:sp>
      <p:sp>
        <p:nvSpPr>
          <p:cNvPr id="11" name="Text Placeholder 32"/>
          <p:cNvSpPr txBox="1"/>
          <p:nvPr/>
        </p:nvSpPr>
        <p:spPr>
          <a:xfrm>
            <a:off x="6290696" y="1508005"/>
            <a:ext cx="1940302" cy="1276496"/>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00000"/>
              </a:lnSpc>
              <a:buFont typeface="Wingdings" panose="05000000000000000000" pitchFamily="2" charset="2"/>
              <a:buChar char="ü"/>
            </a:pPr>
            <a:r>
              <a:rPr lang="en-US" sz="1000" dirty="0">
                <a:solidFill>
                  <a:schemeClr val="bg1"/>
                </a:solidFill>
                <a:latin typeface="+mn-lt"/>
              </a:rPr>
              <a:t>Lemon drops oat cake oat cake sugar plum sweet pie </a:t>
            </a:r>
            <a:r>
              <a:rPr lang="en-US" sz="1000" dirty="0" err="1">
                <a:solidFill>
                  <a:schemeClr val="bg1"/>
                </a:solidFill>
                <a:latin typeface="+mn-lt"/>
              </a:rPr>
              <a:t>oreo</a:t>
            </a:r>
            <a:r>
              <a:rPr lang="en-US" sz="1000" dirty="0">
                <a:solidFill>
                  <a:schemeClr val="bg1"/>
                </a:solidFill>
                <a:latin typeface="+mn-lt"/>
              </a:rPr>
              <a:t> lava cake</a:t>
            </a:r>
            <a:endParaRPr lang="en-US" sz="1000" dirty="0">
              <a:solidFill>
                <a:schemeClr val="bg1"/>
              </a:solidFill>
              <a:latin typeface="+mn-lt"/>
            </a:endParaRPr>
          </a:p>
          <a:p>
            <a:pPr>
              <a:lnSpc>
                <a:spcPct val="100000"/>
              </a:lnSpc>
              <a:buFont typeface="Wingdings" panose="05000000000000000000" pitchFamily="2" charset="2"/>
              <a:buChar char="ü"/>
            </a:pPr>
            <a:r>
              <a:rPr lang="en-US" sz="1000" dirty="0">
                <a:solidFill>
                  <a:schemeClr val="bg1"/>
                </a:solidFill>
                <a:latin typeface="+mn-lt"/>
              </a:rPr>
              <a:t>Chocolate cake sweet pastry candy canes chocolate cake sesame pie</a:t>
            </a:r>
            <a:endParaRPr lang="en-US" sz="1000" dirty="0">
              <a:solidFill>
                <a:schemeClr val="bg1"/>
              </a:solidFill>
              <a:latin typeface="+mn-lt"/>
            </a:endParaRPr>
          </a:p>
          <a:p>
            <a:pPr>
              <a:lnSpc>
                <a:spcPct val="100000"/>
              </a:lnSpc>
              <a:buFont typeface="Wingdings" panose="05000000000000000000" pitchFamily="2" charset="2"/>
              <a:buChar char="ü"/>
            </a:pPr>
            <a:r>
              <a:rPr lang="en-US" sz="1000" dirty="0">
                <a:solidFill>
                  <a:schemeClr val="bg1"/>
                </a:solidFill>
                <a:latin typeface="+mn-lt"/>
              </a:rPr>
              <a:t>Oreo cake lollipop sweet </a:t>
            </a:r>
            <a:r>
              <a:rPr lang="en-US" sz="1000" dirty="0" err="1">
                <a:solidFill>
                  <a:schemeClr val="bg1"/>
                </a:solidFill>
                <a:latin typeface="+mn-lt"/>
              </a:rPr>
              <a:t>lolypop</a:t>
            </a:r>
            <a:endParaRPr lang="en-US" sz="1000" dirty="0">
              <a:solidFill>
                <a:schemeClr val="bg1"/>
              </a:solidFill>
              <a:latin typeface="+mn-lt"/>
            </a:endParaRPr>
          </a:p>
        </p:txBody>
      </p:sp>
      <p:sp>
        <p:nvSpPr>
          <p:cNvPr id="12" name="Text Placeholder 32"/>
          <p:cNvSpPr txBox="1"/>
          <p:nvPr/>
        </p:nvSpPr>
        <p:spPr>
          <a:xfrm>
            <a:off x="6389067" y="3458723"/>
            <a:ext cx="1749095" cy="41826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30000"/>
              </a:lnSpc>
              <a:buNone/>
            </a:pPr>
            <a:r>
              <a:rPr lang="en-US" sz="800" dirty="0">
                <a:solidFill>
                  <a:schemeClr val="tx1">
                    <a:lumMod val="85000"/>
                    <a:lumOff val="15000"/>
                  </a:schemeClr>
                </a:solidFill>
                <a:latin typeface="Lato Light" panose="020F0302020204030203" pitchFamily="34" charset="0"/>
              </a:rPr>
              <a:t>Caramels icing lemon drops dessert sugar plum macaroon. Pie cake with</a:t>
            </a:r>
            <a:endParaRPr lang="en-US" sz="800" dirty="0">
              <a:solidFill>
                <a:schemeClr val="tx1">
                  <a:lumMod val="85000"/>
                  <a:lumOff val="15000"/>
                </a:schemeClr>
              </a:solidFill>
              <a:latin typeface="Lato Light" panose="020F0302020204030203" pitchFamily="34" charset="0"/>
            </a:endParaRPr>
          </a:p>
        </p:txBody>
      </p:sp>
      <p:sp>
        <p:nvSpPr>
          <p:cNvPr id="13" name="Text Placeholder 33"/>
          <p:cNvSpPr txBox="1"/>
          <p:nvPr/>
        </p:nvSpPr>
        <p:spPr>
          <a:xfrm>
            <a:off x="6385209" y="3300227"/>
            <a:ext cx="1752952" cy="210133"/>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1000" dirty="0">
                <a:solidFill>
                  <a:schemeClr val="tx1">
                    <a:lumMod val="85000"/>
                    <a:lumOff val="15000"/>
                  </a:schemeClr>
                </a:solidFill>
                <a:latin typeface="微软雅黑" panose="020B0503020204020204" pitchFamily="34" charset="-122"/>
                <a:ea typeface="微软雅黑" panose="020B0503020204020204" pitchFamily="34" charset="-122"/>
              </a:rPr>
              <a:t>Business Strategy</a:t>
            </a:r>
            <a:endParaRPr lang="en-AU" sz="10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5" name="Text Placeholder 32"/>
          <p:cNvSpPr txBox="1"/>
          <p:nvPr/>
        </p:nvSpPr>
        <p:spPr>
          <a:xfrm>
            <a:off x="6389067" y="4198791"/>
            <a:ext cx="1749095" cy="421424"/>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30000"/>
              </a:lnSpc>
              <a:buNone/>
            </a:pPr>
            <a:r>
              <a:rPr lang="en-US" sz="800" dirty="0">
                <a:solidFill>
                  <a:schemeClr val="tx1">
                    <a:lumMod val="85000"/>
                    <a:lumOff val="15000"/>
                  </a:schemeClr>
                </a:solidFill>
                <a:latin typeface="Lato Light" panose="020F0302020204030203" pitchFamily="34" charset="0"/>
              </a:rPr>
              <a:t>Caramels icing lemon drops dessert sugar plum macaroon. Pie cake with</a:t>
            </a:r>
            <a:endParaRPr lang="en-US" sz="800" dirty="0">
              <a:solidFill>
                <a:schemeClr val="tx1">
                  <a:lumMod val="85000"/>
                  <a:lumOff val="15000"/>
                </a:schemeClr>
              </a:solidFill>
              <a:latin typeface="Lato Light" panose="020F0302020204030203" pitchFamily="34" charset="0"/>
            </a:endParaRPr>
          </a:p>
        </p:txBody>
      </p:sp>
      <p:sp>
        <p:nvSpPr>
          <p:cNvPr id="16" name="Text Placeholder 33"/>
          <p:cNvSpPr txBox="1"/>
          <p:nvPr/>
        </p:nvSpPr>
        <p:spPr>
          <a:xfrm>
            <a:off x="6385209" y="4040297"/>
            <a:ext cx="1752952" cy="210133"/>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1000" dirty="0">
                <a:solidFill>
                  <a:schemeClr val="tx1">
                    <a:lumMod val="85000"/>
                    <a:lumOff val="15000"/>
                  </a:schemeClr>
                </a:solidFill>
                <a:latin typeface="微软雅黑" panose="020B0503020204020204" pitchFamily="34" charset="-122"/>
                <a:ea typeface="微软雅黑" panose="020B0503020204020204" pitchFamily="34" charset="-122"/>
              </a:rPr>
              <a:t>Creative Solution</a:t>
            </a:r>
            <a:endParaRPr lang="en-AU" sz="10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7" name="Text Placeholder 32"/>
          <p:cNvSpPr txBox="1"/>
          <p:nvPr/>
        </p:nvSpPr>
        <p:spPr>
          <a:xfrm>
            <a:off x="1005840" y="3214300"/>
            <a:ext cx="3355848" cy="338987"/>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en-US" sz="1200" dirty="0">
                <a:solidFill>
                  <a:schemeClr val="tx1">
                    <a:lumMod val="85000"/>
                    <a:lumOff val="15000"/>
                  </a:schemeClr>
                </a:solidFill>
                <a:latin typeface="微软雅黑" panose="020B0503020204020204" pitchFamily="34" charset="-122"/>
                <a:ea typeface="微软雅黑" panose="020B0503020204020204" pitchFamily="34" charset="-122"/>
              </a:rPr>
              <a:t>Story About Our Business</a:t>
            </a:r>
            <a:endParaRPr lang="en-US" sz="1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8" name="Text Placeholder 32"/>
          <p:cNvSpPr txBox="1"/>
          <p:nvPr/>
        </p:nvSpPr>
        <p:spPr>
          <a:xfrm>
            <a:off x="1005840" y="3493013"/>
            <a:ext cx="4373528" cy="1022954"/>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en-US" sz="1000" dirty="0" err="1">
                <a:solidFill>
                  <a:schemeClr val="tx1">
                    <a:lumMod val="85000"/>
                    <a:lumOff val="15000"/>
                  </a:schemeClr>
                </a:solidFill>
                <a:latin typeface="+mn-lt"/>
              </a:rPr>
              <a:t>Liquorice</a:t>
            </a:r>
            <a:r>
              <a:rPr lang="en-US" sz="1000" dirty="0">
                <a:solidFill>
                  <a:schemeClr val="tx1">
                    <a:lumMod val="85000"/>
                    <a:lumOff val="15000"/>
                  </a:schemeClr>
                </a:solidFill>
                <a:latin typeface="+mn-lt"/>
              </a:rPr>
              <a:t> </a:t>
            </a:r>
            <a:r>
              <a:rPr lang="en-US" sz="1000" dirty="0" err="1">
                <a:solidFill>
                  <a:schemeClr val="tx1">
                    <a:lumMod val="85000"/>
                    <a:lumOff val="15000"/>
                  </a:schemeClr>
                </a:solidFill>
                <a:latin typeface="+mn-lt"/>
              </a:rPr>
              <a:t>chupa</a:t>
            </a:r>
            <a:r>
              <a:rPr lang="en-US" sz="1000" dirty="0">
                <a:solidFill>
                  <a:schemeClr val="tx1">
                    <a:lumMod val="85000"/>
                    <a:lumOff val="15000"/>
                  </a:schemeClr>
                </a:solidFill>
                <a:latin typeface="+mn-lt"/>
              </a:rPr>
              <a:t> </a:t>
            </a:r>
            <a:r>
              <a:rPr lang="en-US" sz="1000" dirty="0" err="1">
                <a:solidFill>
                  <a:schemeClr val="tx1">
                    <a:lumMod val="85000"/>
                    <a:lumOff val="15000"/>
                  </a:schemeClr>
                </a:solidFill>
                <a:latin typeface="+mn-lt"/>
              </a:rPr>
              <a:t>chups</a:t>
            </a:r>
            <a:r>
              <a:rPr lang="en-US" sz="1000" dirty="0">
                <a:solidFill>
                  <a:schemeClr val="tx1">
                    <a:lumMod val="85000"/>
                    <a:lumOff val="15000"/>
                  </a:schemeClr>
                </a:solidFill>
                <a:latin typeface="+mn-lt"/>
              </a:rPr>
              <a:t> </a:t>
            </a:r>
            <a:r>
              <a:rPr lang="en-US" sz="1000" dirty="0" err="1">
                <a:solidFill>
                  <a:schemeClr val="tx1">
                    <a:lumMod val="85000"/>
                    <a:lumOff val="15000"/>
                  </a:schemeClr>
                </a:solidFill>
                <a:latin typeface="+mn-lt"/>
              </a:rPr>
              <a:t>applicake</a:t>
            </a:r>
            <a:r>
              <a:rPr lang="en-US" sz="1000" dirty="0">
                <a:solidFill>
                  <a:schemeClr val="tx1">
                    <a:lumMod val="85000"/>
                    <a:lumOff val="15000"/>
                  </a:schemeClr>
                </a:solidFill>
                <a:latin typeface="+mn-lt"/>
              </a:rPr>
              <a:t> apple pie cupcake brownie bear claw  pie cake lava gingerbread cotton cake candy. Bear claw croissant apple pie. Croissant cake tart </a:t>
            </a:r>
            <a:r>
              <a:rPr lang="en-US" sz="1000" dirty="0" err="1">
                <a:solidFill>
                  <a:schemeClr val="tx1">
                    <a:lumMod val="85000"/>
                    <a:lumOff val="15000"/>
                  </a:schemeClr>
                </a:solidFill>
                <a:latin typeface="+mn-lt"/>
              </a:rPr>
              <a:t>liquorice</a:t>
            </a:r>
            <a:r>
              <a:rPr lang="en-US" sz="1000" dirty="0">
                <a:solidFill>
                  <a:schemeClr val="tx1">
                    <a:lumMod val="85000"/>
                    <a:lumOff val="15000"/>
                  </a:schemeClr>
                </a:solidFill>
                <a:latin typeface="+mn-lt"/>
              </a:rPr>
              <a:t> tart pastry. Tiramisu apple pie biscuit sweet oat cake sweet icing brownie. Chocolate bar brownie carrot cake bear claw muffin. </a:t>
            </a:r>
            <a:endParaRPr lang="en-US" sz="1000" dirty="0">
              <a:solidFill>
                <a:schemeClr val="tx1">
                  <a:lumMod val="85000"/>
                  <a:lumOff val="15000"/>
                </a:schemeClr>
              </a:solidFill>
              <a:latin typeface="+mn-lt"/>
            </a:endParaRPr>
          </a:p>
        </p:txBody>
      </p:sp>
      <p:sp>
        <p:nvSpPr>
          <p:cNvPr id="25" name="Freeform 113"/>
          <p:cNvSpPr>
            <a:spLocks noEditPoints="1"/>
          </p:cNvSpPr>
          <p:nvPr/>
        </p:nvSpPr>
        <p:spPr bwMode="auto">
          <a:xfrm>
            <a:off x="5915025" y="3384550"/>
            <a:ext cx="206375" cy="161925"/>
          </a:xfrm>
          <a:custGeom>
            <a:avLst/>
            <a:gdLst/>
            <a:ahLst/>
            <a:cxnLst>
              <a:cxn ang="0">
                <a:pos x="63" y="20"/>
              </a:cxn>
              <a:cxn ang="0">
                <a:pos x="44" y="43"/>
              </a:cxn>
              <a:cxn ang="0">
                <a:pos x="28" y="47"/>
              </a:cxn>
              <a:cxn ang="0">
                <a:pos x="18" y="46"/>
              </a:cxn>
              <a:cxn ang="0">
                <a:pos x="11" y="43"/>
              </a:cxn>
              <a:cxn ang="0">
                <a:pos x="4" y="50"/>
              </a:cxn>
              <a:cxn ang="0">
                <a:pos x="0" y="47"/>
              </a:cxn>
              <a:cxn ang="0">
                <a:pos x="0" y="46"/>
              </a:cxn>
              <a:cxn ang="0">
                <a:pos x="7" y="37"/>
              </a:cxn>
              <a:cxn ang="0">
                <a:pos x="6" y="34"/>
              </a:cxn>
              <a:cxn ang="0">
                <a:pos x="5" y="30"/>
              </a:cxn>
              <a:cxn ang="0">
                <a:pos x="25" y="8"/>
              </a:cxn>
              <a:cxn ang="0">
                <a:pos x="52" y="3"/>
              </a:cxn>
              <a:cxn ang="0">
                <a:pos x="58" y="0"/>
              </a:cxn>
              <a:cxn ang="0">
                <a:pos x="64" y="13"/>
              </a:cxn>
              <a:cxn ang="0">
                <a:pos x="63" y="20"/>
              </a:cxn>
              <a:cxn ang="0">
                <a:pos x="43" y="18"/>
              </a:cxn>
              <a:cxn ang="0">
                <a:pos x="14" y="32"/>
              </a:cxn>
              <a:cxn ang="0">
                <a:pos x="13" y="34"/>
              </a:cxn>
              <a:cxn ang="0">
                <a:pos x="16" y="36"/>
              </a:cxn>
              <a:cxn ang="0">
                <a:pos x="17" y="36"/>
              </a:cxn>
              <a:cxn ang="0">
                <a:pos x="22" y="31"/>
              </a:cxn>
              <a:cxn ang="0">
                <a:pos x="43" y="23"/>
              </a:cxn>
              <a:cxn ang="0">
                <a:pos x="45" y="20"/>
              </a:cxn>
              <a:cxn ang="0">
                <a:pos x="43" y="18"/>
              </a:cxn>
            </a:cxnLst>
            <a:rect l="0" t="0" r="r" b="b"/>
            <a:pathLst>
              <a:path w="64" h="50">
                <a:moveTo>
                  <a:pt x="63" y="20"/>
                </a:moveTo>
                <a:cubicBezTo>
                  <a:pt x="61" y="31"/>
                  <a:pt x="54" y="38"/>
                  <a:pt x="44" y="43"/>
                </a:cubicBezTo>
                <a:cubicBezTo>
                  <a:pt x="39" y="46"/>
                  <a:pt x="33" y="47"/>
                  <a:pt x="28" y="47"/>
                </a:cubicBezTo>
                <a:cubicBezTo>
                  <a:pt x="25" y="47"/>
                  <a:pt x="21" y="47"/>
                  <a:pt x="18" y="46"/>
                </a:cubicBezTo>
                <a:cubicBezTo>
                  <a:pt x="16" y="45"/>
                  <a:pt x="13" y="43"/>
                  <a:pt x="11" y="43"/>
                </a:cubicBezTo>
                <a:cubicBezTo>
                  <a:pt x="9" y="43"/>
                  <a:pt x="7" y="50"/>
                  <a:pt x="4" y="50"/>
                </a:cubicBezTo>
                <a:cubicBezTo>
                  <a:pt x="2" y="50"/>
                  <a:pt x="1" y="49"/>
                  <a:pt x="0" y="47"/>
                </a:cubicBezTo>
                <a:cubicBezTo>
                  <a:pt x="0" y="47"/>
                  <a:pt x="0" y="46"/>
                  <a:pt x="0" y="46"/>
                </a:cubicBezTo>
                <a:cubicBezTo>
                  <a:pt x="0" y="42"/>
                  <a:pt x="7" y="39"/>
                  <a:pt x="7" y="37"/>
                </a:cubicBezTo>
                <a:cubicBezTo>
                  <a:pt x="7" y="37"/>
                  <a:pt x="6" y="35"/>
                  <a:pt x="6" y="34"/>
                </a:cubicBezTo>
                <a:cubicBezTo>
                  <a:pt x="6" y="33"/>
                  <a:pt x="5" y="32"/>
                  <a:pt x="5" y="30"/>
                </a:cubicBezTo>
                <a:cubicBezTo>
                  <a:pt x="5" y="19"/>
                  <a:pt x="14" y="11"/>
                  <a:pt x="25" y="8"/>
                </a:cubicBezTo>
                <a:cubicBezTo>
                  <a:pt x="32" y="5"/>
                  <a:pt x="47" y="8"/>
                  <a:pt x="52" y="3"/>
                </a:cubicBezTo>
                <a:cubicBezTo>
                  <a:pt x="54" y="1"/>
                  <a:pt x="55" y="0"/>
                  <a:pt x="58" y="0"/>
                </a:cubicBezTo>
                <a:cubicBezTo>
                  <a:pt x="62" y="0"/>
                  <a:pt x="64" y="10"/>
                  <a:pt x="64" y="13"/>
                </a:cubicBezTo>
                <a:cubicBezTo>
                  <a:pt x="64" y="16"/>
                  <a:pt x="63" y="18"/>
                  <a:pt x="63" y="20"/>
                </a:cubicBezTo>
                <a:close/>
                <a:moveTo>
                  <a:pt x="43" y="18"/>
                </a:moveTo>
                <a:cubicBezTo>
                  <a:pt x="31" y="18"/>
                  <a:pt x="22" y="23"/>
                  <a:pt x="14" y="32"/>
                </a:cubicBezTo>
                <a:cubicBezTo>
                  <a:pt x="14" y="33"/>
                  <a:pt x="13" y="33"/>
                  <a:pt x="13" y="34"/>
                </a:cubicBezTo>
                <a:cubicBezTo>
                  <a:pt x="13" y="35"/>
                  <a:pt x="15" y="36"/>
                  <a:pt x="16" y="36"/>
                </a:cubicBezTo>
                <a:cubicBezTo>
                  <a:pt x="16" y="36"/>
                  <a:pt x="17" y="36"/>
                  <a:pt x="17" y="36"/>
                </a:cubicBezTo>
                <a:cubicBezTo>
                  <a:pt x="19" y="34"/>
                  <a:pt x="21" y="32"/>
                  <a:pt x="22" y="31"/>
                </a:cubicBezTo>
                <a:cubicBezTo>
                  <a:pt x="29" y="25"/>
                  <a:pt x="34" y="23"/>
                  <a:pt x="43" y="23"/>
                </a:cubicBezTo>
                <a:cubicBezTo>
                  <a:pt x="44" y="23"/>
                  <a:pt x="45" y="22"/>
                  <a:pt x="45" y="20"/>
                </a:cubicBezTo>
                <a:cubicBezTo>
                  <a:pt x="45" y="19"/>
                  <a:pt x="44" y="18"/>
                  <a:pt x="43" y="18"/>
                </a:cubicBezTo>
                <a:close/>
              </a:path>
            </a:pathLst>
          </a:custGeom>
          <a:solidFill>
            <a:schemeClr val="bg1"/>
          </a:solidFill>
          <a:ln w="9525">
            <a:noFill/>
            <a:round/>
          </a:ln>
        </p:spPr>
        <p:txBody>
          <a:bodyPr vert="horz" wrap="square" lIns="124355" tIns="62177" rIns="124355" bIns="62177" numCol="1" anchor="t" anchorCtr="0" compatLnSpc="1"/>
          <a:lstStyle/>
          <a:p>
            <a:endParaRPr lang="en-US">
              <a:solidFill>
                <a:schemeClr val="tx1">
                  <a:lumMod val="85000"/>
                  <a:lumOff val="15000"/>
                </a:schemeClr>
              </a:solidFill>
            </a:endParaRPr>
          </a:p>
        </p:txBody>
      </p:sp>
      <p:sp>
        <p:nvSpPr>
          <p:cNvPr id="28" name="Freeform 130"/>
          <p:cNvSpPr/>
          <p:nvPr/>
        </p:nvSpPr>
        <p:spPr bwMode="auto">
          <a:xfrm>
            <a:off x="5942330" y="4032885"/>
            <a:ext cx="176530" cy="176530"/>
          </a:xfrm>
          <a:custGeom>
            <a:avLst/>
            <a:gdLst/>
            <a:ahLst/>
            <a:cxnLst>
              <a:cxn ang="0">
                <a:pos x="27" y="55"/>
              </a:cxn>
              <a:cxn ang="0">
                <a:pos x="19" y="54"/>
              </a:cxn>
              <a:cxn ang="0">
                <a:pos x="22" y="48"/>
              </a:cxn>
              <a:cxn ang="0">
                <a:pos x="24" y="41"/>
              </a:cxn>
              <a:cxn ang="0">
                <a:pos x="31" y="44"/>
              </a:cxn>
              <a:cxn ang="0">
                <a:pos x="46" y="25"/>
              </a:cxn>
              <a:cxn ang="0">
                <a:pos x="28" y="10"/>
              </a:cxn>
              <a:cxn ang="0">
                <a:pos x="9" y="27"/>
              </a:cxn>
              <a:cxn ang="0">
                <a:pos x="14" y="37"/>
              </a:cxn>
              <a:cxn ang="0">
                <a:pos x="16" y="36"/>
              </a:cxn>
              <a:cxn ang="0">
                <a:pos x="16" y="34"/>
              </a:cxn>
              <a:cxn ang="0">
                <a:pos x="16" y="33"/>
              </a:cxn>
              <a:cxn ang="0">
                <a:pos x="14" y="27"/>
              </a:cxn>
              <a:cxn ang="0">
                <a:pos x="27" y="14"/>
              </a:cxn>
              <a:cxn ang="0">
                <a:pos x="39" y="25"/>
              </a:cxn>
              <a:cxn ang="0">
                <a:pos x="30" y="39"/>
              </a:cxn>
              <a:cxn ang="0">
                <a:pos x="26" y="34"/>
              </a:cxn>
              <a:cxn ang="0">
                <a:pos x="28" y="24"/>
              </a:cxn>
              <a:cxn ang="0">
                <a:pos x="25" y="20"/>
              </a:cxn>
              <a:cxn ang="0">
                <a:pos x="19" y="27"/>
              </a:cxn>
              <a:cxn ang="0">
                <a:pos x="20" y="32"/>
              </a:cxn>
              <a:cxn ang="0">
                <a:pos x="17" y="47"/>
              </a:cxn>
              <a:cxn ang="0">
                <a:pos x="16" y="53"/>
              </a:cxn>
              <a:cxn ang="0">
                <a:pos x="0" y="28"/>
              </a:cxn>
              <a:cxn ang="0">
                <a:pos x="27" y="0"/>
              </a:cxn>
              <a:cxn ang="0">
                <a:pos x="55" y="28"/>
              </a:cxn>
              <a:cxn ang="0">
                <a:pos x="27" y="55"/>
              </a:cxn>
            </a:cxnLst>
            <a:rect l="0" t="0" r="r" b="b"/>
            <a:pathLst>
              <a:path w="55" h="55">
                <a:moveTo>
                  <a:pt x="27" y="55"/>
                </a:moveTo>
                <a:cubicBezTo>
                  <a:pt x="24" y="55"/>
                  <a:pt x="22" y="55"/>
                  <a:pt x="19" y="54"/>
                </a:cubicBezTo>
                <a:cubicBezTo>
                  <a:pt x="20" y="52"/>
                  <a:pt x="22" y="50"/>
                  <a:pt x="22" y="48"/>
                </a:cubicBezTo>
                <a:cubicBezTo>
                  <a:pt x="22" y="48"/>
                  <a:pt x="23" y="47"/>
                  <a:pt x="24" y="41"/>
                </a:cubicBezTo>
                <a:cubicBezTo>
                  <a:pt x="25" y="42"/>
                  <a:pt x="28" y="44"/>
                  <a:pt x="31" y="44"/>
                </a:cubicBezTo>
                <a:cubicBezTo>
                  <a:pt x="40" y="44"/>
                  <a:pt x="46" y="36"/>
                  <a:pt x="46" y="25"/>
                </a:cubicBezTo>
                <a:cubicBezTo>
                  <a:pt x="46" y="17"/>
                  <a:pt x="39" y="10"/>
                  <a:pt x="28" y="10"/>
                </a:cubicBezTo>
                <a:cubicBezTo>
                  <a:pt x="15" y="10"/>
                  <a:pt x="9" y="19"/>
                  <a:pt x="9" y="27"/>
                </a:cubicBezTo>
                <a:cubicBezTo>
                  <a:pt x="9" y="31"/>
                  <a:pt x="10" y="36"/>
                  <a:pt x="14" y="37"/>
                </a:cubicBezTo>
                <a:cubicBezTo>
                  <a:pt x="15" y="37"/>
                  <a:pt x="15" y="37"/>
                  <a:pt x="16" y="36"/>
                </a:cubicBezTo>
                <a:cubicBezTo>
                  <a:pt x="16" y="36"/>
                  <a:pt x="16" y="35"/>
                  <a:pt x="16" y="34"/>
                </a:cubicBezTo>
                <a:cubicBezTo>
                  <a:pt x="16" y="34"/>
                  <a:pt x="16" y="33"/>
                  <a:pt x="16" y="33"/>
                </a:cubicBezTo>
                <a:cubicBezTo>
                  <a:pt x="15" y="31"/>
                  <a:pt x="14" y="30"/>
                  <a:pt x="14" y="27"/>
                </a:cubicBezTo>
                <a:cubicBezTo>
                  <a:pt x="14" y="20"/>
                  <a:pt x="19" y="14"/>
                  <a:pt x="27" y="14"/>
                </a:cubicBezTo>
                <a:cubicBezTo>
                  <a:pt x="35" y="14"/>
                  <a:pt x="39" y="19"/>
                  <a:pt x="39" y="25"/>
                </a:cubicBezTo>
                <a:cubicBezTo>
                  <a:pt x="39" y="33"/>
                  <a:pt x="35" y="39"/>
                  <a:pt x="30" y="39"/>
                </a:cubicBezTo>
                <a:cubicBezTo>
                  <a:pt x="27" y="39"/>
                  <a:pt x="25" y="37"/>
                  <a:pt x="26" y="34"/>
                </a:cubicBezTo>
                <a:cubicBezTo>
                  <a:pt x="27" y="31"/>
                  <a:pt x="28" y="27"/>
                  <a:pt x="28" y="24"/>
                </a:cubicBezTo>
                <a:cubicBezTo>
                  <a:pt x="28" y="22"/>
                  <a:pt x="27" y="20"/>
                  <a:pt x="25" y="20"/>
                </a:cubicBezTo>
                <a:cubicBezTo>
                  <a:pt x="22" y="20"/>
                  <a:pt x="19" y="23"/>
                  <a:pt x="19" y="27"/>
                </a:cubicBezTo>
                <a:cubicBezTo>
                  <a:pt x="19" y="27"/>
                  <a:pt x="19" y="30"/>
                  <a:pt x="20" y="32"/>
                </a:cubicBezTo>
                <a:cubicBezTo>
                  <a:pt x="17" y="44"/>
                  <a:pt x="17" y="47"/>
                  <a:pt x="17" y="47"/>
                </a:cubicBezTo>
                <a:cubicBezTo>
                  <a:pt x="16" y="49"/>
                  <a:pt x="16" y="51"/>
                  <a:pt x="16" y="53"/>
                </a:cubicBezTo>
                <a:cubicBezTo>
                  <a:pt x="7" y="49"/>
                  <a:pt x="0" y="39"/>
                  <a:pt x="0" y="28"/>
                </a:cubicBezTo>
                <a:cubicBezTo>
                  <a:pt x="0" y="13"/>
                  <a:pt x="12" y="0"/>
                  <a:pt x="27" y="0"/>
                </a:cubicBezTo>
                <a:cubicBezTo>
                  <a:pt x="42" y="0"/>
                  <a:pt x="55" y="13"/>
                  <a:pt x="55" y="28"/>
                </a:cubicBezTo>
                <a:cubicBezTo>
                  <a:pt x="55" y="43"/>
                  <a:pt x="42" y="55"/>
                  <a:pt x="27" y="55"/>
                </a:cubicBezTo>
                <a:close/>
              </a:path>
            </a:pathLst>
          </a:custGeom>
          <a:solidFill>
            <a:schemeClr val="bg1"/>
          </a:solidFill>
          <a:ln w="9525">
            <a:noFill/>
            <a:round/>
          </a:ln>
        </p:spPr>
        <p:txBody>
          <a:bodyPr vert="horz" wrap="square" lIns="124355" tIns="62177" rIns="124355" bIns="62177" numCol="1" anchor="t" anchorCtr="0" compatLnSpc="1"/>
          <a:lstStyle/>
          <a:p>
            <a:endParaRPr lang="en-US">
              <a:solidFill>
                <a:schemeClr val="tx1">
                  <a:lumMod val="85000"/>
                  <a:lumOff val="15000"/>
                </a:schemeClr>
              </a:solidFill>
            </a:endParaRPr>
          </a:p>
        </p:txBody>
      </p:sp>
      <p:pic>
        <p:nvPicPr>
          <p:cNvPr id="89" name="图片 88" descr="预览图_千图网_编号32284619"/>
          <p:cNvPicPr>
            <a:picLocks noChangeAspect="1"/>
          </p:cNvPicPr>
          <p:nvPr/>
        </p:nvPicPr>
        <p:blipFill>
          <a:blip r:embed="rId1"/>
          <a:srcRect l="42808" t="13222" r="38220" b="77552"/>
          <a:stretch>
            <a:fillRect/>
          </a:stretch>
        </p:blipFill>
        <p:spPr>
          <a:xfrm>
            <a:off x="771525" y="1398905"/>
            <a:ext cx="2830195" cy="1495425"/>
          </a:xfrm>
          <a:prstGeom prst="rect">
            <a:avLst/>
          </a:prstGeom>
        </p:spPr>
      </p:pic>
      <p:grpSp>
        <p:nvGrpSpPr>
          <p:cNvPr id="6" name="组合 5"/>
          <p:cNvGrpSpPr/>
          <p:nvPr/>
        </p:nvGrpSpPr>
        <p:grpSpPr>
          <a:xfrm rot="20841026">
            <a:off x="176665" y="240469"/>
            <a:ext cx="1198366" cy="706269"/>
            <a:chOff x="6515193" y="782426"/>
            <a:chExt cx="2356943" cy="1244338"/>
          </a:xfrm>
        </p:grpSpPr>
        <p:grpSp>
          <p:nvGrpSpPr>
            <p:cNvPr id="19" name="组合 18"/>
            <p:cNvGrpSpPr/>
            <p:nvPr/>
          </p:nvGrpSpPr>
          <p:grpSpPr>
            <a:xfrm>
              <a:off x="6515193" y="782426"/>
              <a:ext cx="2356943" cy="1244338"/>
              <a:chOff x="6515193" y="782426"/>
              <a:chExt cx="2356943" cy="1244338"/>
            </a:xfrm>
          </p:grpSpPr>
          <p:sp>
            <p:nvSpPr>
              <p:cNvPr id="20" name="椭圆 19"/>
              <p:cNvSpPr/>
              <p:nvPr/>
            </p:nvSpPr>
            <p:spPr>
              <a:xfrm>
                <a:off x="6938128" y="782426"/>
                <a:ext cx="1470581" cy="1244338"/>
              </a:xfrm>
              <a:prstGeom prst="ellipse">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dirty="0"/>
              </a:p>
            </p:txBody>
          </p:sp>
          <p:sp>
            <p:nvSpPr>
              <p:cNvPr id="34" name="椭圆 33"/>
              <p:cNvSpPr/>
              <p:nvPr/>
            </p:nvSpPr>
            <p:spPr>
              <a:xfrm rot="20906157">
                <a:off x="6515193" y="1300036"/>
                <a:ext cx="2356943" cy="370263"/>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1" name="矩形 20"/>
              <p:cNvSpPr/>
              <p:nvPr/>
            </p:nvSpPr>
            <p:spPr>
              <a:xfrm rot="20905145">
                <a:off x="6941426" y="1157990"/>
                <a:ext cx="1334971" cy="16823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dirty="0"/>
              </a:p>
            </p:txBody>
          </p:sp>
          <p:sp>
            <p:nvSpPr>
              <p:cNvPr id="36" name="矩形: 圆角 35"/>
              <p:cNvSpPr/>
              <p:nvPr/>
            </p:nvSpPr>
            <p:spPr>
              <a:xfrm rot="21057636">
                <a:off x="6928007" y="1188771"/>
                <a:ext cx="1470581" cy="245098"/>
              </a:xfrm>
              <a:prstGeom prst="roundRect">
                <a:avLst>
                  <a:gd name="adj" fmla="val 50000"/>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sp>
          <p:nvSpPr>
            <p:cNvPr id="22" name="椭圆 21"/>
            <p:cNvSpPr/>
            <p:nvPr/>
          </p:nvSpPr>
          <p:spPr>
            <a:xfrm>
              <a:off x="7985110" y="995763"/>
              <a:ext cx="249080" cy="2463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0" name="椭圆 29"/>
            <p:cNvSpPr/>
            <p:nvPr/>
          </p:nvSpPr>
          <p:spPr>
            <a:xfrm>
              <a:off x="7270600" y="1118934"/>
              <a:ext cx="249080" cy="2463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1" name="任意多边形: 形状 28"/>
            <p:cNvSpPr/>
            <p:nvPr/>
          </p:nvSpPr>
          <p:spPr>
            <a:xfrm rot="20703014">
              <a:off x="7653871" y="1311321"/>
              <a:ext cx="358218" cy="160354"/>
            </a:xfrm>
            <a:custGeom>
              <a:avLst/>
              <a:gdLst>
                <a:gd name="connsiteX0" fmla="*/ 0 w 358218"/>
                <a:gd name="connsiteY0" fmla="*/ 0 h 160354"/>
                <a:gd name="connsiteX1" fmla="*/ 169682 w 358218"/>
                <a:gd name="connsiteY1" fmla="*/ 160256 h 160354"/>
                <a:gd name="connsiteX2" fmla="*/ 358218 w 358218"/>
                <a:gd name="connsiteY2" fmla="*/ 18854 h 160354"/>
              </a:gdLst>
              <a:ahLst/>
              <a:cxnLst>
                <a:cxn ang="0">
                  <a:pos x="connsiteX0" y="connsiteY0"/>
                </a:cxn>
                <a:cxn ang="0">
                  <a:pos x="connsiteX1" y="connsiteY1"/>
                </a:cxn>
                <a:cxn ang="0">
                  <a:pos x="connsiteX2" y="connsiteY2"/>
                </a:cxn>
              </a:cxnLst>
              <a:rect l="l" t="t" r="r" b="b"/>
              <a:pathLst>
                <a:path w="358218" h="160354">
                  <a:moveTo>
                    <a:pt x="0" y="0"/>
                  </a:moveTo>
                  <a:cubicBezTo>
                    <a:pt x="54989" y="78557"/>
                    <a:pt x="109979" y="157114"/>
                    <a:pt x="169682" y="160256"/>
                  </a:cubicBezTo>
                  <a:cubicBezTo>
                    <a:pt x="229385" y="163398"/>
                    <a:pt x="293801" y="91126"/>
                    <a:pt x="358218" y="18854"/>
                  </a:cubicBezTo>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2" name="椭圆 31"/>
            <p:cNvSpPr/>
            <p:nvPr/>
          </p:nvSpPr>
          <p:spPr>
            <a:xfrm rot="19753800">
              <a:off x="7734083" y="1139358"/>
              <a:ext cx="82146" cy="812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3" name="椭圆 32"/>
            <p:cNvSpPr/>
            <p:nvPr/>
          </p:nvSpPr>
          <p:spPr>
            <a:xfrm rot="19753800">
              <a:off x="7396290" y="1018382"/>
              <a:ext cx="82146" cy="81243"/>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5" name="椭圆 34"/>
            <p:cNvSpPr/>
            <p:nvPr/>
          </p:nvSpPr>
          <p:spPr>
            <a:xfrm rot="19753800">
              <a:off x="7954042" y="944536"/>
              <a:ext cx="82146" cy="81243"/>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sp>
        <p:nvSpPr>
          <p:cNvPr id="37" name="文本框 36"/>
          <p:cNvSpPr txBox="1"/>
          <p:nvPr/>
        </p:nvSpPr>
        <p:spPr>
          <a:xfrm>
            <a:off x="1309337" y="506750"/>
            <a:ext cx="2529191" cy="369332"/>
          </a:xfrm>
          <a:prstGeom prst="rect">
            <a:avLst/>
          </a:prstGeom>
          <a:noFill/>
        </p:spPr>
        <p:txBody>
          <a:bodyPr wrap="square" rtlCol="0">
            <a:spAutoFit/>
          </a:bodyPr>
          <a:p>
            <a:pPr algn="dist"/>
            <a:r>
              <a:rPr lang="zh-CN" altLang="en-US" dirty="0">
                <a:latin typeface="阿里巴巴普惠体 B" panose="00020600040101010101" pitchFamily="18" charset="-122"/>
                <a:ea typeface="阿里巴巴普惠体 B" panose="00020600040101010101" pitchFamily="18" charset="-122"/>
                <a:cs typeface="阿里巴巴普惠体 B" panose="00020600040101010101" pitchFamily="18" charset="-122"/>
              </a:rPr>
              <a:t>请输入标题内容</a:t>
            </a:r>
            <a:endParaRPr lang="zh-CN" altLang="en-US" dirty="0">
              <a:latin typeface="阿里巴巴普惠体 B" panose="00020600040101010101" pitchFamily="18" charset="-122"/>
              <a:ea typeface="阿里巴巴普惠体 B" panose="00020600040101010101" pitchFamily="18" charset="-122"/>
              <a:cs typeface="阿里巴巴普惠体 B" panose="00020600040101010101" pitchFamily="18" charset="-122"/>
            </a:endParaRPr>
          </a:p>
        </p:txBody>
      </p:sp>
      <p:sp>
        <p:nvSpPr>
          <p:cNvPr id="38" name="任意多边形: 形状 37"/>
          <p:cNvSpPr/>
          <p:nvPr/>
        </p:nvSpPr>
        <p:spPr>
          <a:xfrm flipV="1">
            <a:off x="982943" y="873844"/>
            <a:ext cx="3248072" cy="129191"/>
          </a:xfrm>
          <a:custGeom>
            <a:avLst/>
            <a:gdLst>
              <a:gd name="connsiteX0" fmla="*/ 0 w 11730789"/>
              <a:gd name="connsiteY0" fmla="*/ 950825 h 1016696"/>
              <a:gd name="connsiteX1" fmla="*/ 818147 w 11730789"/>
              <a:gd name="connsiteY1" fmla="*/ 84551 h 1016696"/>
              <a:gd name="connsiteX2" fmla="*/ 1937084 w 11730789"/>
              <a:gd name="connsiteY2" fmla="*/ 180804 h 1016696"/>
              <a:gd name="connsiteX3" fmla="*/ 2779294 w 11730789"/>
              <a:gd name="connsiteY3" fmla="*/ 962856 h 1016696"/>
              <a:gd name="connsiteX4" fmla="*/ 4199021 w 11730789"/>
              <a:gd name="connsiteY4" fmla="*/ 96583 h 1016696"/>
              <a:gd name="connsiteX5" fmla="*/ 5342021 w 11730789"/>
              <a:gd name="connsiteY5" fmla="*/ 397372 h 1016696"/>
              <a:gd name="connsiteX6" fmla="*/ 6136105 w 11730789"/>
              <a:gd name="connsiteY6" fmla="*/ 1010983 h 1016696"/>
              <a:gd name="connsiteX7" fmla="*/ 7676147 w 11730789"/>
              <a:gd name="connsiteY7" fmla="*/ 330 h 1016696"/>
              <a:gd name="connsiteX8" fmla="*/ 8963526 w 11730789"/>
              <a:gd name="connsiteY8" fmla="*/ 890667 h 1016696"/>
              <a:gd name="connsiteX9" fmla="*/ 10347158 w 11730789"/>
              <a:gd name="connsiteY9" fmla="*/ 60488 h 1016696"/>
              <a:gd name="connsiteX10" fmla="*/ 11129210 w 11730789"/>
              <a:gd name="connsiteY10" fmla="*/ 505656 h 1016696"/>
              <a:gd name="connsiteX11" fmla="*/ 11730789 w 11730789"/>
              <a:gd name="connsiteY11" fmla="*/ 866604 h 10166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730789" h="1016696">
                <a:moveTo>
                  <a:pt x="0" y="950825"/>
                </a:moveTo>
                <a:cubicBezTo>
                  <a:pt x="247650" y="581856"/>
                  <a:pt x="495300" y="212888"/>
                  <a:pt x="818147" y="84551"/>
                </a:cubicBezTo>
                <a:cubicBezTo>
                  <a:pt x="1140994" y="-43786"/>
                  <a:pt x="1610226" y="34420"/>
                  <a:pt x="1937084" y="180804"/>
                </a:cubicBezTo>
                <a:cubicBezTo>
                  <a:pt x="2263942" y="327188"/>
                  <a:pt x="2402305" y="976893"/>
                  <a:pt x="2779294" y="962856"/>
                </a:cubicBezTo>
                <a:cubicBezTo>
                  <a:pt x="3156284" y="948819"/>
                  <a:pt x="3771900" y="190830"/>
                  <a:pt x="4199021" y="96583"/>
                </a:cubicBezTo>
                <a:cubicBezTo>
                  <a:pt x="4626142" y="2336"/>
                  <a:pt x="5019174" y="244972"/>
                  <a:pt x="5342021" y="397372"/>
                </a:cubicBezTo>
                <a:cubicBezTo>
                  <a:pt x="5664868" y="549772"/>
                  <a:pt x="5747084" y="1077157"/>
                  <a:pt x="6136105" y="1010983"/>
                </a:cubicBezTo>
                <a:cubicBezTo>
                  <a:pt x="6525126" y="944809"/>
                  <a:pt x="7204910" y="20383"/>
                  <a:pt x="7676147" y="330"/>
                </a:cubicBezTo>
                <a:cubicBezTo>
                  <a:pt x="8147384" y="-19723"/>
                  <a:pt x="8518358" y="880641"/>
                  <a:pt x="8963526" y="890667"/>
                </a:cubicBezTo>
                <a:cubicBezTo>
                  <a:pt x="9408694" y="900693"/>
                  <a:pt x="9986211" y="124656"/>
                  <a:pt x="10347158" y="60488"/>
                </a:cubicBezTo>
                <a:cubicBezTo>
                  <a:pt x="10708105" y="-3680"/>
                  <a:pt x="10898605" y="371303"/>
                  <a:pt x="11129210" y="505656"/>
                </a:cubicBezTo>
                <a:cubicBezTo>
                  <a:pt x="11359815" y="640009"/>
                  <a:pt x="11470105" y="966867"/>
                  <a:pt x="11730789" y="866604"/>
                </a:cubicBezTo>
              </a:path>
            </a:pathLst>
          </a:custGeom>
          <a:noFill/>
          <a:ln w="28575">
            <a:solidFill>
              <a:srgbClr val="0184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rot="20841026">
            <a:off x="176665" y="240469"/>
            <a:ext cx="1198366" cy="706269"/>
            <a:chOff x="6515193" y="782426"/>
            <a:chExt cx="2356943" cy="1244338"/>
          </a:xfrm>
        </p:grpSpPr>
        <p:grpSp>
          <p:nvGrpSpPr>
            <p:cNvPr id="31" name="组合 30"/>
            <p:cNvGrpSpPr/>
            <p:nvPr/>
          </p:nvGrpSpPr>
          <p:grpSpPr>
            <a:xfrm>
              <a:off x="6515193" y="782426"/>
              <a:ext cx="2356943" cy="1244338"/>
              <a:chOff x="6515193" y="782426"/>
              <a:chExt cx="2356943" cy="1244338"/>
            </a:xfrm>
          </p:grpSpPr>
          <p:sp>
            <p:nvSpPr>
              <p:cNvPr id="4" name="椭圆 3"/>
              <p:cNvSpPr/>
              <p:nvPr/>
            </p:nvSpPr>
            <p:spPr>
              <a:xfrm>
                <a:off x="6938128" y="782426"/>
                <a:ext cx="1470581" cy="1244338"/>
              </a:xfrm>
              <a:prstGeom prst="ellipse">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dirty="0"/>
              </a:p>
            </p:txBody>
          </p:sp>
          <p:sp>
            <p:nvSpPr>
              <p:cNvPr id="6" name="椭圆 5"/>
              <p:cNvSpPr/>
              <p:nvPr/>
            </p:nvSpPr>
            <p:spPr>
              <a:xfrm rot="20906157">
                <a:off x="6515193" y="1300036"/>
                <a:ext cx="2356943" cy="370263"/>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6" name="矩形 25"/>
              <p:cNvSpPr/>
              <p:nvPr/>
            </p:nvSpPr>
            <p:spPr>
              <a:xfrm rot="20905145">
                <a:off x="6941426" y="1157990"/>
                <a:ext cx="1334971" cy="16823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dirty="0"/>
              </a:p>
            </p:txBody>
          </p:sp>
          <p:sp>
            <p:nvSpPr>
              <p:cNvPr id="36" name="矩形: 圆角 35"/>
              <p:cNvSpPr/>
              <p:nvPr/>
            </p:nvSpPr>
            <p:spPr>
              <a:xfrm rot="21057636">
                <a:off x="6928007" y="1188771"/>
                <a:ext cx="1470581" cy="245098"/>
              </a:xfrm>
              <a:prstGeom prst="roundRect">
                <a:avLst>
                  <a:gd name="adj" fmla="val 50000"/>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sp>
          <p:nvSpPr>
            <p:cNvPr id="37" name="椭圆 36"/>
            <p:cNvSpPr/>
            <p:nvPr/>
          </p:nvSpPr>
          <p:spPr>
            <a:xfrm>
              <a:off x="7985110" y="995763"/>
              <a:ext cx="249080" cy="2463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8" name="椭圆 37"/>
            <p:cNvSpPr/>
            <p:nvPr/>
          </p:nvSpPr>
          <p:spPr>
            <a:xfrm>
              <a:off x="7270600" y="1118934"/>
              <a:ext cx="249080" cy="2463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9" name="任意多边形: 形状 28"/>
            <p:cNvSpPr/>
            <p:nvPr/>
          </p:nvSpPr>
          <p:spPr>
            <a:xfrm rot="20703014">
              <a:off x="7653871" y="1311321"/>
              <a:ext cx="358218" cy="160354"/>
            </a:xfrm>
            <a:custGeom>
              <a:avLst/>
              <a:gdLst>
                <a:gd name="connsiteX0" fmla="*/ 0 w 358218"/>
                <a:gd name="connsiteY0" fmla="*/ 0 h 160354"/>
                <a:gd name="connsiteX1" fmla="*/ 169682 w 358218"/>
                <a:gd name="connsiteY1" fmla="*/ 160256 h 160354"/>
                <a:gd name="connsiteX2" fmla="*/ 358218 w 358218"/>
                <a:gd name="connsiteY2" fmla="*/ 18854 h 160354"/>
              </a:gdLst>
              <a:ahLst/>
              <a:cxnLst>
                <a:cxn ang="0">
                  <a:pos x="connsiteX0" y="connsiteY0"/>
                </a:cxn>
                <a:cxn ang="0">
                  <a:pos x="connsiteX1" y="connsiteY1"/>
                </a:cxn>
                <a:cxn ang="0">
                  <a:pos x="connsiteX2" y="connsiteY2"/>
                </a:cxn>
              </a:cxnLst>
              <a:rect l="l" t="t" r="r" b="b"/>
              <a:pathLst>
                <a:path w="358218" h="160354">
                  <a:moveTo>
                    <a:pt x="0" y="0"/>
                  </a:moveTo>
                  <a:cubicBezTo>
                    <a:pt x="54989" y="78557"/>
                    <a:pt x="109979" y="157114"/>
                    <a:pt x="169682" y="160256"/>
                  </a:cubicBezTo>
                  <a:cubicBezTo>
                    <a:pt x="229385" y="163398"/>
                    <a:pt x="293801" y="91126"/>
                    <a:pt x="358218" y="18854"/>
                  </a:cubicBezTo>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0" name="椭圆 39"/>
            <p:cNvSpPr/>
            <p:nvPr/>
          </p:nvSpPr>
          <p:spPr>
            <a:xfrm rot="19753800">
              <a:off x="7734083" y="1139358"/>
              <a:ext cx="82146" cy="812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1" name="椭圆 40"/>
            <p:cNvSpPr/>
            <p:nvPr/>
          </p:nvSpPr>
          <p:spPr>
            <a:xfrm rot="19753800">
              <a:off x="7396290" y="1018382"/>
              <a:ext cx="82146" cy="81243"/>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2" name="椭圆 41"/>
            <p:cNvSpPr/>
            <p:nvPr/>
          </p:nvSpPr>
          <p:spPr>
            <a:xfrm rot="19753800">
              <a:off x="7954042" y="944536"/>
              <a:ext cx="82146" cy="81243"/>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sp>
        <p:nvSpPr>
          <p:cNvPr id="43" name="文本框 42"/>
          <p:cNvSpPr txBox="1"/>
          <p:nvPr/>
        </p:nvSpPr>
        <p:spPr>
          <a:xfrm>
            <a:off x="1309337" y="506750"/>
            <a:ext cx="2529191" cy="369332"/>
          </a:xfrm>
          <a:prstGeom prst="rect">
            <a:avLst/>
          </a:prstGeom>
          <a:noFill/>
        </p:spPr>
        <p:txBody>
          <a:bodyPr wrap="square" rtlCol="0">
            <a:spAutoFit/>
          </a:bodyPr>
          <a:p>
            <a:pPr algn="dist"/>
            <a:r>
              <a:rPr lang="zh-CN" altLang="en-US" dirty="0">
                <a:latin typeface="阿里巴巴普惠体 B" panose="00020600040101010101" pitchFamily="18" charset="-122"/>
                <a:ea typeface="阿里巴巴普惠体 B" panose="00020600040101010101" pitchFamily="18" charset="-122"/>
                <a:cs typeface="阿里巴巴普惠体 B" panose="00020600040101010101" pitchFamily="18" charset="-122"/>
              </a:rPr>
              <a:t>请输入标题内容</a:t>
            </a:r>
            <a:endParaRPr lang="zh-CN" altLang="en-US" dirty="0">
              <a:latin typeface="阿里巴巴普惠体 B" panose="00020600040101010101" pitchFamily="18" charset="-122"/>
              <a:ea typeface="阿里巴巴普惠体 B" panose="00020600040101010101" pitchFamily="18" charset="-122"/>
              <a:cs typeface="阿里巴巴普惠体 B" panose="00020600040101010101" pitchFamily="18" charset="-122"/>
            </a:endParaRPr>
          </a:p>
        </p:txBody>
      </p:sp>
      <p:sp>
        <p:nvSpPr>
          <p:cNvPr id="44" name="任意多边形: 形状 37"/>
          <p:cNvSpPr/>
          <p:nvPr/>
        </p:nvSpPr>
        <p:spPr>
          <a:xfrm flipV="1">
            <a:off x="982943" y="873844"/>
            <a:ext cx="3248072" cy="129191"/>
          </a:xfrm>
          <a:custGeom>
            <a:avLst/>
            <a:gdLst>
              <a:gd name="connsiteX0" fmla="*/ 0 w 11730789"/>
              <a:gd name="connsiteY0" fmla="*/ 950825 h 1016696"/>
              <a:gd name="connsiteX1" fmla="*/ 818147 w 11730789"/>
              <a:gd name="connsiteY1" fmla="*/ 84551 h 1016696"/>
              <a:gd name="connsiteX2" fmla="*/ 1937084 w 11730789"/>
              <a:gd name="connsiteY2" fmla="*/ 180804 h 1016696"/>
              <a:gd name="connsiteX3" fmla="*/ 2779294 w 11730789"/>
              <a:gd name="connsiteY3" fmla="*/ 962856 h 1016696"/>
              <a:gd name="connsiteX4" fmla="*/ 4199021 w 11730789"/>
              <a:gd name="connsiteY4" fmla="*/ 96583 h 1016696"/>
              <a:gd name="connsiteX5" fmla="*/ 5342021 w 11730789"/>
              <a:gd name="connsiteY5" fmla="*/ 397372 h 1016696"/>
              <a:gd name="connsiteX6" fmla="*/ 6136105 w 11730789"/>
              <a:gd name="connsiteY6" fmla="*/ 1010983 h 1016696"/>
              <a:gd name="connsiteX7" fmla="*/ 7676147 w 11730789"/>
              <a:gd name="connsiteY7" fmla="*/ 330 h 1016696"/>
              <a:gd name="connsiteX8" fmla="*/ 8963526 w 11730789"/>
              <a:gd name="connsiteY8" fmla="*/ 890667 h 1016696"/>
              <a:gd name="connsiteX9" fmla="*/ 10347158 w 11730789"/>
              <a:gd name="connsiteY9" fmla="*/ 60488 h 1016696"/>
              <a:gd name="connsiteX10" fmla="*/ 11129210 w 11730789"/>
              <a:gd name="connsiteY10" fmla="*/ 505656 h 1016696"/>
              <a:gd name="connsiteX11" fmla="*/ 11730789 w 11730789"/>
              <a:gd name="connsiteY11" fmla="*/ 866604 h 10166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730789" h="1016696">
                <a:moveTo>
                  <a:pt x="0" y="950825"/>
                </a:moveTo>
                <a:cubicBezTo>
                  <a:pt x="247650" y="581856"/>
                  <a:pt x="495300" y="212888"/>
                  <a:pt x="818147" y="84551"/>
                </a:cubicBezTo>
                <a:cubicBezTo>
                  <a:pt x="1140994" y="-43786"/>
                  <a:pt x="1610226" y="34420"/>
                  <a:pt x="1937084" y="180804"/>
                </a:cubicBezTo>
                <a:cubicBezTo>
                  <a:pt x="2263942" y="327188"/>
                  <a:pt x="2402305" y="976893"/>
                  <a:pt x="2779294" y="962856"/>
                </a:cubicBezTo>
                <a:cubicBezTo>
                  <a:pt x="3156284" y="948819"/>
                  <a:pt x="3771900" y="190830"/>
                  <a:pt x="4199021" y="96583"/>
                </a:cubicBezTo>
                <a:cubicBezTo>
                  <a:pt x="4626142" y="2336"/>
                  <a:pt x="5019174" y="244972"/>
                  <a:pt x="5342021" y="397372"/>
                </a:cubicBezTo>
                <a:cubicBezTo>
                  <a:pt x="5664868" y="549772"/>
                  <a:pt x="5747084" y="1077157"/>
                  <a:pt x="6136105" y="1010983"/>
                </a:cubicBezTo>
                <a:cubicBezTo>
                  <a:pt x="6525126" y="944809"/>
                  <a:pt x="7204910" y="20383"/>
                  <a:pt x="7676147" y="330"/>
                </a:cubicBezTo>
                <a:cubicBezTo>
                  <a:pt x="8147384" y="-19723"/>
                  <a:pt x="8518358" y="880641"/>
                  <a:pt x="8963526" y="890667"/>
                </a:cubicBezTo>
                <a:cubicBezTo>
                  <a:pt x="9408694" y="900693"/>
                  <a:pt x="9986211" y="124656"/>
                  <a:pt x="10347158" y="60488"/>
                </a:cubicBezTo>
                <a:cubicBezTo>
                  <a:pt x="10708105" y="-3680"/>
                  <a:pt x="10898605" y="371303"/>
                  <a:pt x="11129210" y="505656"/>
                </a:cubicBezTo>
                <a:cubicBezTo>
                  <a:pt x="11359815" y="640009"/>
                  <a:pt x="11470105" y="966867"/>
                  <a:pt x="11730789" y="866604"/>
                </a:cubicBezTo>
              </a:path>
            </a:pathLst>
          </a:custGeom>
          <a:noFill/>
          <a:ln w="28575">
            <a:solidFill>
              <a:srgbClr val="0184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latin typeface="汉仪综艺体简" panose="02010600000101010101" charset="-122"/>
              <a:ea typeface="汉仪综艺体简" panose="02010600000101010101" charset="-122"/>
            </a:endParaRPr>
          </a:p>
        </p:txBody>
      </p:sp>
      <p:grpSp>
        <p:nvGrpSpPr>
          <p:cNvPr id="48" name="组合 47"/>
          <p:cNvGrpSpPr/>
          <p:nvPr/>
        </p:nvGrpSpPr>
        <p:grpSpPr>
          <a:xfrm>
            <a:off x="1061085" y="1880225"/>
            <a:ext cx="7094741" cy="2619133"/>
            <a:chOff x="182" y="2291"/>
            <a:chExt cx="13610" cy="5024"/>
          </a:xfrm>
        </p:grpSpPr>
        <p:grpSp>
          <p:nvGrpSpPr>
            <p:cNvPr id="45" name="组合 44"/>
            <p:cNvGrpSpPr/>
            <p:nvPr/>
          </p:nvGrpSpPr>
          <p:grpSpPr>
            <a:xfrm>
              <a:off x="520" y="2291"/>
              <a:ext cx="2812" cy="2853"/>
              <a:chOff x="1863483" y="2150098"/>
              <a:chExt cx="1785937" cy="1811338"/>
            </a:xfrm>
          </p:grpSpPr>
          <p:sp>
            <p:nvSpPr>
              <p:cNvPr id="200" name="Freeform 298"/>
              <p:cNvSpPr/>
              <p:nvPr/>
            </p:nvSpPr>
            <p:spPr bwMode="auto">
              <a:xfrm>
                <a:off x="1987307" y="2269161"/>
                <a:ext cx="1639887" cy="1692275"/>
              </a:xfrm>
              <a:custGeom>
                <a:avLst/>
                <a:gdLst/>
                <a:ahLst/>
                <a:cxnLst>
                  <a:cxn ang="0">
                    <a:pos x="213" y="3"/>
                  </a:cxn>
                  <a:cxn ang="0">
                    <a:pos x="16" y="48"/>
                  </a:cxn>
                  <a:cxn ang="0">
                    <a:pos x="2" y="221"/>
                  </a:cxn>
                  <a:cxn ang="0">
                    <a:pos x="16" y="381"/>
                  </a:cxn>
                  <a:cxn ang="0">
                    <a:pos x="216" y="425"/>
                  </a:cxn>
                  <a:cxn ang="0">
                    <a:pos x="400" y="410"/>
                  </a:cxn>
                  <a:cxn ang="0">
                    <a:pos x="423" y="219"/>
                  </a:cxn>
                  <a:cxn ang="0">
                    <a:pos x="409" y="56"/>
                  </a:cxn>
                  <a:cxn ang="0">
                    <a:pos x="213" y="3"/>
                  </a:cxn>
                </a:cxnLst>
                <a:rect l="0" t="0" r="r" b="b"/>
                <a:pathLst>
                  <a:path w="437" h="451">
                    <a:moveTo>
                      <a:pt x="213" y="3"/>
                    </a:moveTo>
                    <a:cubicBezTo>
                      <a:pt x="170" y="12"/>
                      <a:pt x="39" y="4"/>
                      <a:pt x="16" y="48"/>
                    </a:cubicBezTo>
                    <a:cubicBezTo>
                      <a:pt x="3" y="66"/>
                      <a:pt x="1" y="197"/>
                      <a:pt x="2" y="221"/>
                    </a:cubicBezTo>
                    <a:cubicBezTo>
                      <a:pt x="3" y="256"/>
                      <a:pt x="0" y="352"/>
                      <a:pt x="16" y="381"/>
                    </a:cubicBezTo>
                    <a:cubicBezTo>
                      <a:pt x="48" y="451"/>
                      <a:pt x="158" y="429"/>
                      <a:pt x="216" y="425"/>
                    </a:cubicBezTo>
                    <a:cubicBezTo>
                      <a:pt x="250" y="423"/>
                      <a:pt x="367" y="436"/>
                      <a:pt x="400" y="410"/>
                    </a:cubicBezTo>
                    <a:cubicBezTo>
                      <a:pt x="437" y="378"/>
                      <a:pt x="426" y="278"/>
                      <a:pt x="423" y="219"/>
                    </a:cubicBezTo>
                    <a:cubicBezTo>
                      <a:pt x="422" y="183"/>
                      <a:pt x="425" y="90"/>
                      <a:pt x="409" y="56"/>
                    </a:cubicBezTo>
                    <a:cubicBezTo>
                      <a:pt x="382" y="4"/>
                      <a:pt x="303" y="0"/>
                      <a:pt x="213" y="3"/>
                    </a:cubicBezTo>
                  </a:path>
                </a:pathLst>
              </a:custGeom>
              <a:solidFill>
                <a:srgbClr val="000000"/>
              </a:solidFill>
              <a:ln w="9525">
                <a:noFill/>
                <a:round/>
              </a:ln>
            </p:spPr>
            <p:txBody>
              <a:bodyPr vert="horz" wrap="square" lIns="91440" tIns="45720" rIns="91440" bIns="45720" numCol="1" anchor="t" anchorCtr="0" compatLnSpc="1"/>
              <a:p>
                <a:endParaRPr lang="zh-CN" altLang="en-US" sz="1400" dirty="0">
                  <a:latin typeface="仓耳玄三M W05" panose="02020400000000000000" pitchFamily="18" charset="-122"/>
                  <a:ea typeface="仓耳玄三M W05" panose="02020400000000000000" pitchFamily="18" charset="-122"/>
                </a:endParaRPr>
              </a:p>
            </p:txBody>
          </p:sp>
          <p:sp>
            <p:nvSpPr>
              <p:cNvPr id="201" name="Freeform 299"/>
              <p:cNvSpPr/>
              <p:nvPr/>
            </p:nvSpPr>
            <p:spPr bwMode="auto">
              <a:xfrm>
                <a:off x="1973020" y="2219948"/>
                <a:ext cx="1676400" cy="1695450"/>
              </a:xfrm>
              <a:custGeom>
                <a:avLst/>
                <a:gdLst/>
                <a:ahLst/>
                <a:cxnLst>
                  <a:cxn ang="0">
                    <a:pos x="216" y="11"/>
                  </a:cxn>
                  <a:cxn ang="0">
                    <a:pos x="63" y="29"/>
                  </a:cxn>
                  <a:cxn ang="0">
                    <a:pos x="16" y="58"/>
                  </a:cxn>
                  <a:cxn ang="0">
                    <a:pos x="6" y="106"/>
                  </a:cxn>
                  <a:cxn ang="0">
                    <a:pos x="1" y="240"/>
                  </a:cxn>
                  <a:cxn ang="0">
                    <a:pos x="3" y="327"/>
                  </a:cxn>
                  <a:cxn ang="0">
                    <a:pos x="16" y="397"/>
                  </a:cxn>
                  <a:cxn ang="0">
                    <a:pos x="146" y="449"/>
                  </a:cxn>
                  <a:cxn ang="0">
                    <a:pos x="222" y="443"/>
                  </a:cxn>
                  <a:cxn ang="0">
                    <a:pos x="293" y="445"/>
                  </a:cxn>
                  <a:cxn ang="0">
                    <a:pos x="422" y="408"/>
                  </a:cxn>
                  <a:cxn ang="0">
                    <a:pos x="433" y="236"/>
                  </a:cxn>
                  <a:cxn ang="0">
                    <a:pos x="430" y="142"/>
                  </a:cxn>
                  <a:cxn ang="0">
                    <a:pos x="413" y="58"/>
                  </a:cxn>
                  <a:cxn ang="0">
                    <a:pos x="217" y="11"/>
                  </a:cxn>
                  <a:cxn ang="0">
                    <a:pos x="217" y="21"/>
                  </a:cxn>
                  <a:cxn ang="0">
                    <a:pos x="400" y="58"/>
                  </a:cxn>
                  <a:cxn ang="0">
                    <a:pos x="420" y="134"/>
                  </a:cxn>
                  <a:cxn ang="0">
                    <a:pos x="422" y="214"/>
                  </a:cxn>
                  <a:cxn ang="0">
                    <a:pos x="422" y="375"/>
                  </a:cxn>
                  <a:cxn ang="0">
                    <a:pos x="382" y="428"/>
                  </a:cxn>
                  <a:cxn ang="0">
                    <a:pos x="310" y="435"/>
                  </a:cxn>
                  <a:cxn ang="0">
                    <a:pos x="181" y="437"/>
                  </a:cxn>
                  <a:cxn ang="0">
                    <a:pos x="33" y="406"/>
                  </a:cxn>
                  <a:cxn ang="0">
                    <a:pos x="14" y="340"/>
                  </a:cxn>
                  <a:cxn ang="0">
                    <a:pos x="11" y="260"/>
                  </a:cxn>
                  <a:cxn ang="0">
                    <a:pos x="13" y="145"/>
                  </a:cxn>
                  <a:cxn ang="0">
                    <a:pos x="21" y="73"/>
                  </a:cxn>
                  <a:cxn ang="0">
                    <a:pos x="68" y="38"/>
                  </a:cxn>
                  <a:cxn ang="0">
                    <a:pos x="219" y="21"/>
                  </a:cxn>
                  <a:cxn ang="0">
                    <a:pos x="216" y="11"/>
                  </a:cxn>
                </a:cxnLst>
                <a:rect l="0" t="0" r="r" b="b"/>
                <a:pathLst>
                  <a:path w="447" h="452">
                    <a:moveTo>
                      <a:pt x="216" y="11"/>
                    </a:moveTo>
                    <a:cubicBezTo>
                      <a:pt x="165" y="20"/>
                      <a:pt x="113" y="15"/>
                      <a:pt x="63" y="29"/>
                    </a:cubicBezTo>
                    <a:cubicBezTo>
                      <a:pt x="45" y="34"/>
                      <a:pt x="26" y="41"/>
                      <a:pt x="16" y="58"/>
                    </a:cubicBezTo>
                    <a:cubicBezTo>
                      <a:pt x="8" y="72"/>
                      <a:pt x="7" y="90"/>
                      <a:pt x="6" y="106"/>
                    </a:cubicBezTo>
                    <a:cubicBezTo>
                      <a:pt x="1" y="150"/>
                      <a:pt x="0" y="195"/>
                      <a:pt x="1" y="240"/>
                    </a:cubicBezTo>
                    <a:cubicBezTo>
                      <a:pt x="2" y="269"/>
                      <a:pt x="1" y="298"/>
                      <a:pt x="3" y="327"/>
                    </a:cubicBezTo>
                    <a:cubicBezTo>
                      <a:pt x="4" y="350"/>
                      <a:pt x="5" y="375"/>
                      <a:pt x="16" y="397"/>
                    </a:cubicBezTo>
                    <a:cubicBezTo>
                      <a:pt x="39" y="446"/>
                      <a:pt x="98" y="451"/>
                      <a:pt x="146" y="449"/>
                    </a:cubicBezTo>
                    <a:cubicBezTo>
                      <a:pt x="172" y="448"/>
                      <a:pt x="197" y="444"/>
                      <a:pt x="222" y="443"/>
                    </a:cubicBezTo>
                    <a:cubicBezTo>
                      <a:pt x="246" y="442"/>
                      <a:pt x="269" y="444"/>
                      <a:pt x="293" y="445"/>
                    </a:cubicBezTo>
                    <a:cubicBezTo>
                      <a:pt x="334" y="445"/>
                      <a:pt x="400" y="452"/>
                      <a:pt x="422" y="408"/>
                    </a:cubicBezTo>
                    <a:cubicBezTo>
                      <a:pt x="447" y="358"/>
                      <a:pt x="435" y="290"/>
                      <a:pt x="433" y="236"/>
                    </a:cubicBezTo>
                    <a:cubicBezTo>
                      <a:pt x="431" y="205"/>
                      <a:pt x="432" y="173"/>
                      <a:pt x="430" y="142"/>
                    </a:cubicBezTo>
                    <a:cubicBezTo>
                      <a:pt x="429" y="115"/>
                      <a:pt x="428" y="82"/>
                      <a:pt x="413" y="58"/>
                    </a:cubicBezTo>
                    <a:cubicBezTo>
                      <a:pt x="374" y="0"/>
                      <a:pt x="277" y="9"/>
                      <a:pt x="217" y="11"/>
                    </a:cubicBezTo>
                    <a:cubicBezTo>
                      <a:pt x="211" y="11"/>
                      <a:pt x="211" y="21"/>
                      <a:pt x="217" y="21"/>
                    </a:cubicBezTo>
                    <a:cubicBezTo>
                      <a:pt x="272" y="19"/>
                      <a:pt x="359" y="10"/>
                      <a:pt x="400" y="58"/>
                    </a:cubicBezTo>
                    <a:cubicBezTo>
                      <a:pt x="417" y="78"/>
                      <a:pt x="418" y="108"/>
                      <a:pt x="420" y="134"/>
                    </a:cubicBezTo>
                    <a:cubicBezTo>
                      <a:pt x="421" y="161"/>
                      <a:pt x="422" y="187"/>
                      <a:pt x="422" y="214"/>
                    </a:cubicBezTo>
                    <a:cubicBezTo>
                      <a:pt x="423" y="267"/>
                      <a:pt x="432" y="322"/>
                      <a:pt x="422" y="375"/>
                    </a:cubicBezTo>
                    <a:cubicBezTo>
                      <a:pt x="417" y="399"/>
                      <a:pt x="408" y="420"/>
                      <a:pt x="382" y="428"/>
                    </a:cubicBezTo>
                    <a:cubicBezTo>
                      <a:pt x="359" y="435"/>
                      <a:pt x="334" y="435"/>
                      <a:pt x="310" y="435"/>
                    </a:cubicBezTo>
                    <a:cubicBezTo>
                      <a:pt x="267" y="435"/>
                      <a:pt x="225" y="433"/>
                      <a:pt x="181" y="437"/>
                    </a:cubicBezTo>
                    <a:cubicBezTo>
                      <a:pt x="134" y="441"/>
                      <a:pt x="67" y="448"/>
                      <a:pt x="33" y="406"/>
                    </a:cubicBezTo>
                    <a:cubicBezTo>
                      <a:pt x="18" y="387"/>
                      <a:pt x="16" y="363"/>
                      <a:pt x="14" y="340"/>
                    </a:cubicBezTo>
                    <a:cubicBezTo>
                      <a:pt x="12" y="313"/>
                      <a:pt x="12" y="286"/>
                      <a:pt x="11" y="260"/>
                    </a:cubicBezTo>
                    <a:cubicBezTo>
                      <a:pt x="11" y="221"/>
                      <a:pt x="11" y="183"/>
                      <a:pt x="13" y="145"/>
                    </a:cubicBezTo>
                    <a:cubicBezTo>
                      <a:pt x="14" y="122"/>
                      <a:pt x="14" y="96"/>
                      <a:pt x="21" y="73"/>
                    </a:cubicBezTo>
                    <a:cubicBezTo>
                      <a:pt x="27" y="51"/>
                      <a:pt x="47" y="43"/>
                      <a:pt x="68" y="38"/>
                    </a:cubicBezTo>
                    <a:cubicBezTo>
                      <a:pt x="117" y="25"/>
                      <a:pt x="169" y="30"/>
                      <a:pt x="219" y="21"/>
                    </a:cubicBezTo>
                    <a:cubicBezTo>
                      <a:pt x="225" y="19"/>
                      <a:pt x="222" y="10"/>
                      <a:pt x="216" y="11"/>
                    </a:cubicBezTo>
                    <a:close/>
                  </a:path>
                </a:pathLst>
              </a:custGeom>
              <a:solidFill>
                <a:srgbClr val="000000"/>
              </a:solidFill>
              <a:ln w="9525">
                <a:noFill/>
                <a:round/>
              </a:ln>
            </p:spPr>
            <p:txBody>
              <a:bodyPr vert="horz" wrap="square" lIns="91440" tIns="45720" rIns="91440" bIns="45720" numCol="1" anchor="t" anchorCtr="0" compatLnSpc="1"/>
              <a:p>
                <a:endParaRPr lang="zh-CN" altLang="en-US" sz="1400" dirty="0">
                  <a:latin typeface="仓耳玄三M W05" panose="02020400000000000000" pitchFamily="18" charset="-122"/>
                  <a:ea typeface="仓耳玄三M W05" panose="02020400000000000000" pitchFamily="18" charset="-122"/>
                </a:endParaRPr>
              </a:p>
            </p:txBody>
          </p:sp>
          <p:sp>
            <p:nvSpPr>
              <p:cNvPr id="202" name="Freeform 300"/>
              <p:cNvSpPr/>
              <p:nvPr/>
            </p:nvSpPr>
            <p:spPr bwMode="auto">
              <a:xfrm>
                <a:off x="1879357" y="2194548"/>
                <a:ext cx="1638300" cy="1690687"/>
              </a:xfrm>
              <a:custGeom>
                <a:avLst/>
                <a:gdLst/>
                <a:ahLst/>
                <a:cxnLst>
                  <a:cxn ang="0">
                    <a:pos x="213" y="3"/>
                  </a:cxn>
                  <a:cxn ang="0">
                    <a:pos x="16" y="48"/>
                  </a:cxn>
                  <a:cxn ang="0">
                    <a:pos x="2" y="221"/>
                  </a:cxn>
                  <a:cxn ang="0">
                    <a:pos x="16" y="382"/>
                  </a:cxn>
                  <a:cxn ang="0">
                    <a:pos x="216" y="426"/>
                  </a:cxn>
                  <a:cxn ang="0">
                    <a:pos x="400" y="411"/>
                  </a:cxn>
                  <a:cxn ang="0">
                    <a:pos x="423" y="219"/>
                  </a:cxn>
                  <a:cxn ang="0">
                    <a:pos x="409" y="56"/>
                  </a:cxn>
                  <a:cxn ang="0">
                    <a:pos x="213" y="3"/>
                  </a:cxn>
                </a:cxnLst>
                <a:rect l="0" t="0" r="r" b="b"/>
                <a:pathLst>
                  <a:path w="437" h="451">
                    <a:moveTo>
                      <a:pt x="213" y="3"/>
                    </a:moveTo>
                    <a:cubicBezTo>
                      <a:pt x="170" y="12"/>
                      <a:pt x="39" y="5"/>
                      <a:pt x="16" y="48"/>
                    </a:cubicBezTo>
                    <a:cubicBezTo>
                      <a:pt x="3" y="67"/>
                      <a:pt x="1" y="197"/>
                      <a:pt x="2" y="221"/>
                    </a:cubicBezTo>
                    <a:cubicBezTo>
                      <a:pt x="3" y="257"/>
                      <a:pt x="0" y="353"/>
                      <a:pt x="16" y="382"/>
                    </a:cubicBezTo>
                    <a:cubicBezTo>
                      <a:pt x="48" y="451"/>
                      <a:pt x="158" y="429"/>
                      <a:pt x="216" y="426"/>
                    </a:cubicBezTo>
                    <a:cubicBezTo>
                      <a:pt x="250" y="424"/>
                      <a:pt x="367" y="437"/>
                      <a:pt x="400" y="411"/>
                    </a:cubicBezTo>
                    <a:cubicBezTo>
                      <a:pt x="437" y="379"/>
                      <a:pt x="426" y="279"/>
                      <a:pt x="423" y="219"/>
                    </a:cubicBezTo>
                    <a:cubicBezTo>
                      <a:pt x="422" y="184"/>
                      <a:pt x="425" y="91"/>
                      <a:pt x="409" y="56"/>
                    </a:cubicBezTo>
                    <a:cubicBezTo>
                      <a:pt x="382" y="4"/>
                      <a:pt x="303" y="0"/>
                      <a:pt x="213" y="3"/>
                    </a:cubicBezTo>
                  </a:path>
                </a:pathLst>
              </a:custGeom>
              <a:solidFill>
                <a:srgbClr val="FEDA3B"/>
              </a:solidFill>
              <a:ln w="9525">
                <a:noFill/>
                <a:round/>
              </a:ln>
            </p:spPr>
            <p:txBody>
              <a:bodyPr vert="horz" wrap="square" lIns="91440" tIns="45720" rIns="91440" bIns="45720" numCol="1" anchor="t" anchorCtr="0" compatLnSpc="1"/>
              <a:p>
                <a:endParaRPr lang="zh-CN" altLang="en-US" sz="1400" dirty="0">
                  <a:latin typeface="仓耳玄三M W05" panose="02020400000000000000" pitchFamily="18" charset="-122"/>
                  <a:ea typeface="仓耳玄三M W05" panose="02020400000000000000" pitchFamily="18" charset="-122"/>
                </a:endParaRPr>
              </a:p>
            </p:txBody>
          </p:sp>
          <p:sp>
            <p:nvSpPr>
              <p:cNvPr id="203" name="Freeform 301"/>
              <p:cNvSpPr/>
              <p:nvPr/>
            </p:nvSpPr>
            <p:spPr bwMode="auto">
              <a:xfrm>
                <a:off x="1863483" y="2150098"/>
                <a:ext cx="1676400" cy="1690687"/>
              </a:xfrm>
              <a:custGeom>
                <a:avLst/>
                <a:gdLst/>
                <a:ahLst/>
                <a:cxnLst>
                  <a:cxn ang="0">
                    <a:pos x="216" y="10"/>
                  </a:cxn>
                  <a:cxn ang="0">
                    <a:pos x="63" y="28"/>
                  </a:cxn>
                  <a:cxn ang="0">
                    <a:pos x="16" y="58"/>
                  </a:cxn>
                  <a:cxn ang="0">
                    <a:pos x="6" y="105"/>
                  </a:cxn>
                  <a:cxn ang="0">
                    <a:pos x="1" y="240"/>
                  </a:cxn>
                  <a:cxn ang="0">
                    <a:pos x="3" y="326"/>
                  </a:cxn>
                  <a:cxn ang="0">
                    <a:pos x="16" y="396"/>
                  </a:cxn>
                  <a:cxn ang="0">
                    <a:pos x="146" y="448"/>
                  </a:cxn>
                  <a:cxn ang="0">
                    <a:pos x="222" y="443"/>
                  </a:cxn>
                  <a:cxn ang="0">
                    <a:pos x="293" y="444"/>
                  </a:cxn>
                  <a:cxn ang="0">
                    <a:pos x="422" y="407"/>
                  </a:cxn>
                  <a:cxn ang="0">
                    <a:pos x="433" y="236"/>
                  </a:cxn>
                  <a:cxn ang="0">
                    <a:pos x="430" y="141"/>
                  </a:cxn>
                  <a:cxn ang="0">
                    <a:pos x="413" y="58"/>
                  </a:cxn>
                  <a:cxn ang="0">
                    <a:pos x="217" y="10"/>
                  </a:cxn>
                  <a:cxn ang="0">
                    <a:pos x="217" y="20"/>
                  </a:cxn>
                  <a:cxn ang="0">
                    <a:pos x="400" y="57"/>
                  </a:cxn>
                  <a:cxn ang="0">
                    <a:pos x="420" y="133"/>
                  </a:cxn>
                  <a:cxn ang="0">
                    <a:pos x="422" y="213"/>
                  </a:cxn>
                  <a:cxn ang="0">
                    <a:pos x="422" y="374"/>
                  </a:cxn>
                  <a:cxn ang="0">
                    <a:pos x="382" y="427"/>
                  </a:cxn>
                  <a:cxn ang="0">
                    <a:pos x="310" y="434"/>
                  </a:cxn>
                  <a:cxn ang="0">
                    <a:pos x="181" y="436"/>
                  </a:cxn>
                  <a:cxn ang="0">
                    <a:pos x="33" y="406"/>
                  </a:cxn>
                  <a:cxn ang="0">
                    <a:pos x="14" y="339"/>
                  </a:cxn>
                  <a:cxn ang="0">
                    <a:pos x="11" y="259"/>
                  </a:cxn>
                  <a:cxn ang="0">
                    <a:pos x="13" y="145"/>
                  </a:cxn>
                  <a:cxn ang="0">
                    <a:pos x="21" y="73"/>
                  </a:cxn>
                  <a:cxn ang="0">
                    <a:pos x="68" y="37"/>
                  </a:cxn>
                  <a:cxn ang="0">
                    <a:pos x="219" y="20"/>
                  </a:cxn>
                  <a:cxn ang="0">
                    <a:pos x="216" y="10"/>
                  </a:cxn>
                </a:cxnLst>
                <a:rect l="0" t="0" r="r" b="b"/>
                <a:pathLst>
                  <a:path w="447" h="451">
                    <a:moveTo>
                      <a:pt x="216" y="10"/>
                    </a:moveTo>
                    <a:cubicBezTo>
                      <a:pt x="165" y="20"/>
                      <a:pt x="113" y="15"/>
                      <a:pt x="63" y="28"/>
                    </a:cubicBezTo>
                    <a:cubicBezTo>
                      <a:pt x="45" y="33"/>
                      <a:pt x="26" y="41"/>
                      <a:pt x="16" y="58"/>
                    </a:cubicBezTo>
                    <a:cubicBezTo>
                      <a:pt x="8" y="71"/>
                      <a:pt x="7" y="90"/>
                      <a:pt x="6" y="105"/>
                    </a:cubicBezTo>
                    <a:cubicBezTo>
                      <a:pt x="1" y="150"/>
                      <a:pt x="0" y="195"/>
                      <a:pt x="1" y="240"/>
                    </a:cubicBezTo>
                    <a:cubicBezTo>
                      <a:pt x="2" y="268"/>
                      <a:pt x="1" y="297"/>
                      <a:pt x="3" y="326"/>
                    </a:cubicBezTo>
                    <a:cubicBezTo>
                      <a:pt x="4" y="350"/>
                      <a:pt x="5" y="375"/>
                      <a:pt x="16" y="396"/>
                    </a:cubicBezTo>
                    <a:cubicBezTo>
                      <a:pt x="39" y="445"/>
                      <a:pt x="98" y="450"/>
                      <a:pt x="146" y="448"/>
                    </a:cubicBezTo>
                    <a:cubicBezTo>
                      <a:pt x="172" y="448"/>
                      <a:pt x="197" y="444"/>
                      <a:pt x="222" y="443"/>
                    </a:cubicBezTo>
                    <a:cubicBezTo>
                      <a:pt x="246" y="442"/>
                      <a:pt x="269" y="444"/>
                      <a:pt x="293" y="444"/>
                    </a:cubicBezTo>
                    <a:cubicBezTo>
                      <a:pt x="334" y="445"/>
                      <a:pt x="400" y="451"/>
                      <a:pt x="422" y="407"/>
                    </a:cubicBezTo>
                    <a:cubicBezTo>
                      <a:pt x="447" y="357"/>
                      <a:pt x="435" y="290"/>
                      <a:pt x="433" y="236"/>
                    </a:cubicBezTo>
                    <a:cubicBezTo>
                      <a:pt x="431" y="204"/>
                      <a:pt x="432" y="173"/>
                      <a:pt x="430" y="141"/>
                    </a:cubicBezTo>
                    <a:cubicBezTo>
                      <a:pt x="429" y="114"/>
                      <a:pt x="428" y="81"/>
                      <a:pt x="413" y="58"/>
                    </a:cubicBezTo>
                    <a:cubicBezTo>
                      <a:pt x="374" y="0"/>
                      <a:pt x="277" y="8"/>
                      <a:pt x="217" y="10"/>
                    </a:cubicBezTo>
                    <a:cubicBezTo>
                      <a:pt x="211" y="11"/>
                      <a:pt x="211" y="21"/>
                      <a:pt x="217" y="20"/>
                    </a:cubicBezTo>
                    <a:cubicBezTo>
                      <a:pt x="272" y="19"/>
                      <a:pt x="359" y="10"/>
                      <a:pt x="400" y="57"/>
                    </a:cubicBezTo>
                    <a:cubicBezTo>
                      <a:pt x="417" y="77"/>
                      <a:pt x="418" y="108"/>
                      <a:pt x="420" y="133"/>
                    </a:cubicBezTo>
                    <a:cubicBezTo>
                      <a:pt x="421" y="160"/>
                      <a:pt x="422" y="187"/>
                      <a:pt x="422" y="213"/>
                    </a:cubicBezTo>
                    <a:cubicBezTo>
                      <a:pt x="423" y="267"/>
                      <a:pt x="432" y="321"/>
                      <a:pt x="422" y="374"/>
                    </a:cubicBezTo>
                    <a:cubicBezTo>
                      <a:pt x="417" y="399"/>
                      <a:pt x="408" y="420"/>
                      <a:pt x="382" y="427"/>
                    </a:cubicBezTo>
                    <a:cubicBezTo>
                      <a:pt x="359" y="434"/>
                      <a:pt x="334" y="434"/>
                      <a:pt x="310" y="434"/>
                    </a:cubicBezTo>
                    <a:cubicBezTo>
                      <a:pt x="267" y="434"/>
                      <a:pt x="225" y="432"/>
                      <a:pt x="181" y="436"/>
                    </a:cubicBezTo>
                    <a:cubicBezTo>
                      <a:pt x="134" y="440"/>
                      <a:pt x="67" y="448"/>
                      <a:pt x="33" y="406"/>
                    </a:cubicBezTo>
                    <a:cubicBezTo>
                      <a:pt x="18" y="387"/>
                      <a:pt x="16" y="362"/>
                      <a:pt x="14" y="339"/>
                    </a:cubicBezTo>
                    <a:cubicBezTo>
                      <a:pt x="12" y="312"/>
                      <a:pt x="12" y="286"/>
                      <a:pt x="11" y="259"/>
                    </a:cubicBezTo>
                    <a:cubicBezTo>
                      <a:pt x="11" y="221"/>
                      <a:pt x="11" y="183"/>
                      <a:pt x="13" y="145"/>
                    </a:cubicBezTo>
                    <a:cubicBezTo>
                      <a:pt x="14" y="121"/>
                      <a:pt x="14" y="96"/>
                      <a:pt x="21" y="73"/>
                    </a:cubicBezTo>
                    <a:cubicBezTo>
                      <a:pt x="27" y="51"/>
                      <a:pt x="47" y="43"/>
                      <a:pt x="68" y="37"/>
                    </a:cubicBezTo>
                    <a:cubicBezTo>
                      <a:pt x="117" y="24"/>
                      <a:pt x="169" y="29"/>
                      <a:pt x="219" y="20"/>
                    </a:cubicBezTo>
                    <a:cubicBezTo>
                      <a:pt x="225" y="19"/>
                      <a:pt x="222" y="9"/>
                      <a:pt x="216" y="10"/>
                    </a:cubicBezTo>
                    <a:close/>
                  </a:path>
                </a:pathLst>
              </a:custGeom>
              <a:solidFill>
                <a:srgbClr val="000000"/>
              </a:solidFill>
              <a:ln w="9525">
                <a:noFill/>
                <a:round/>
              </a:ln>
            </p:spPr>
            <p:txBody>
              <a:bodyPr vert="horz" wrap="square" lIns="91440" tIns="45720" rIns="91440" bIns="45720" numCol="1" anchor="t" anchorCtr="0" compatLnSpc="1"/>
              <a:p>
                <a:endParaRPr lang="zh-CN" altLang="en-US" sz="1400" dirty="0">
                  <a:latin typeface="仓耳玄三M W05" panose="02020400000000000000" pitchFamily="18" charset="-122"/>
                  <a:ea typeface="仓耳玄三M W05" panose="02020400000000000000" pitchFamily="18" charset="-122"/>
                </a:endParaRPr>
              </a:p>
            </p:txBody>
          </p:sp>
          <p:sp>
            <p:nvSpPr>
              <p:cNvPr id="212" name="文本框 211"/>
              <p:cNvSpPr txBox="1"/>
              <p:nvPr/>
            </p:nvSpPr>
            <p:spPr>
              <a:xfrm>
                <a:off x="2007914" y="2258838"/>
                <a:ext cx="1511301" cy="1348151"/>
              </a:xfrm>
              <a:prstGeom prst="rect">
                <a:avLst/>
              </a:prstGeom>
              <a:noFill/>
            </p:spPr>
            <p:txBody>
              <a:bodyPr wrap="square" rtlCol="0">
                <a:spAutoFit/>
              </a:bodyPr>
              <a:p>
                <a:r>
                  <a:rPr lang="en-US" altLang="zh-CN" sz="6600" dirty="0">
                    <a:solidFill>
                      <a:schemeClr val="bg1"/>
                    </a:solidFill>
                    <a:latin typeface="站酷快乐体" panose="02010600030101010101" pitchFamily="2" charset="-122"/>
                    <a:ea typeface="站酷快乐体" panose="02010600030101010101" pitchFamily="2" charset="-122"/>
                  </a:rPr>
                  <a:t>01</a:t>
                </a:r>
                <a:endParaRPr lang="en-US" altLang="zh-CN" sz="6600" dirty="0">
                  <a:solidFill>
                    <a:schemeClr val="bg1"/>
                  </a:solidFill>
                  <a:latin typeface="站酷快乐体" panose="02010600030101010101" pitchFamily="2" charset="-122"/>
                  <a:ea typeface="站酷快乐体" panose="02010600030101010101" pitchFamily="2" charset="-122"/>
                </a:endParaRPr>
              </a:p>
            </p:txBody>
          </p:sp>
        </p:grpSp>
        <p:grpSp>
          <p:nvGrpSpPr>
            <p:cNvPr id="46" name="组合 45"/>
            <p:cNvGrpSpPr/>
            <p:nvPr/>
          </p:nvGrpSpPr>
          <p:grpSpPr>
            <a:xfrm>
              <a:off x="5510" y="2471"/>
              <a:ext cx="2555" cy="2582"/>
              <a:chOff x="5032637" y="2264398"/>
              <a:chExt cx="1622427" cy="1639887"/>
            </a:xfrm>
          </p:grpSpPr>
          <p:sp>
            <p:nvSpPr>
              <p:cNvPr id="208" name="Freeform 312"/>
              <p:cNvSpPr/>
              <p:nvPr/>
            </p:nvSpPr>
            <p:spPr bwMode="auto">
              <a:xfrm>
                <a:off x="5158051" y="2381873"/>
                <a:ext cx="1477962" cy="1522412"/>
              </a:xfrm>
              <a:custGeom>
                <a:avLst/>
                <a:gdLst/>
                <a:ahLst/>
                <a:cxnLst>
                  <a:cxn ang="0">
                    <a:pos x="192" y="3"/>
                  </a:cxn>
                  <a:cxn ang="0">
                    <a:pos x="15" y="43"/>
                  </a:cxn>
                  <a:cxn ang="0">
                    <a:pos x="2" y="199"/>
                  </a:cxn>
                  <a:cxn ang="0">
                    <a:pos x="14" y="343"/>
                  </a:cxn>
                  <a:cxn ang="0">
                    <a:pos x="195" y="383"/>
                  </a:cxn>
                  <a:cxn ang="0">
                    <a:pos x="360" y="369"/>
                  </a:cxn>
                  <a:cxn ang="0">
                    <a:pos x="381" y="197"/>
                  </a:cxn>
                  <a:cxn ang="0">
                    <a:pos x="368" y="50"/>
                  </a:cxn>
                  <a:cxn ang="0">
                    <a:pos x="192" y="3"/>
                  </a:cxn>
                </a:cxnLst>
                <a:rect l="0" t="0" r="r" b="b"/>
                <a:pathLst>
                  <a:path w="394" h="406">
                    <a:moveTo>
                      <a:pt x="192" y="3"/>
                    </a:moveTo>
                    <a:cubicBezTo>
                      <a:pt x="153" y="10"/>
                      <a:pt x="35" y="4"/>
                      <a:pt x="15" y="43"/>
                    </a:cubicBezTo>
                    <a:cubicBezTo>
                      <a:pt x="3" y="60"/>
                      <a:pt x="1" y="177"/>
                      <a:pt x="2" y="199"/>
                    </a:cubicBezTo>
                    <a:cubicBezTo>
                      <a:pt x="3" y="231"/>
                      <a:pt x="0" y="317"/>
                      <a:pt x="14" y="343"/>
                    </a:cubicBezTo>
                    <a:cubicBezTo>
                      <a:pt x="43" y="406"/>
                      <a:pt x="142" y="386"/>
                      <a:pt x="195" y="383"/>
                    </a:cubicBezTo>
                    <a:cubicBezTo>
                      <a:pt x="225" y="381"/>
                      <a:pt x="330" y="393"/>
                      <a:pt x="360" y="369"/>
                    </a:cubicBezTo>
                    <a:cubicBezTo>
                      <a:pt x="394" y="340"/>
                      <a:pt x="383" y="250"/>
                      <a:pt x="381" y="197"/>
                    </a:cubicBezTo>
                    <a:cubicBezTo>
                      <a:pt x="380" y="165"/>
                      <a:pt x="382" y="81"/>
                      <a:pt x="368" y="50"/>
                    </a:cubicBezTo>
                    <a:cubicBezTo>
                      <a:pt x="344" y="3"/>
                      <a:pt x="273" y="0"/>
                      <a:pt x="192" y="3"/>
                    </a:cubicBezTo>
                  </a:path>
                </a:pathLst>
              </a:custGeom>
              <a:solidFill>
                <a:srgbClr val="000000"/>
              </a:solidFill>
              <a:ln w="9525">
                <a:noFill/>
                <a:round/>
              </a:ln>
            </p:spPr>
            <p:txBody>
              <a:bodyPr vert="horz" wrap="square" lIns="91440" tIns="45720" rIns="91440" bIns="45720" numCol="1" anchor="t" anchorCtr="0" compatLnSpc="1"/>
              <a:p>
                <a:endParaRPr lang="zh-CN" altLang="en-US" sz="1400" dirty="0">
                  <a:latin typeface="仓耳玄三M W05" panose="02020400000000000000" pitchFamily="18" charset="-122"/>
                  <a:ea typeface="仓耳玄三M W05" panose="02020400000000000000" pitchFamily="18" charset="-122"/>
                </a:endParaRPr>
              </a:p>
            </p:txBody>
          </p:sp>
          <p:sp>
            <p:nvSpPr>
              <p:cNvPr id="209" name="Freeform 313"/>
              <p:cNvSpPr/>
              <p:nvPr/>
            </p:nvSpPr>
            <p:spPr bwMode="auto">
              <a:xfrm>
                <a:off x="5143764" y="2335835"/>
                <a:ext cx="1511300" cy="1527175"/>
              </a:xfrm>
              <a:custGeom>
                <a:avLst/>
                <a:gdLst/>
                <a:ahLst/>
                <a:cxnLst>
                  <a:cxn ang="0">
                    <a:pos x="195" y="10"/>
                  </a:cxn>
                  <a:cxn ang="0">
                    <a:pos x="57" y="26"/>
                  </a:cxn>
                  <a:cxn ang="0">
                    <a:pos x="15" y="51"/>
                  </a:cxn>
                  <a:cxn ang="0">
                    <a:pos x="5" y="94"/>
                  </a:cxn>
                  <a:cxn ang="0">
                    <a:pos x="1" y="217"/>
                  </a:cxn>
                  <a:cxn ang="0">
                    <a:pos x="3" y="296"/>
                  </a:cxn>
                  <a:cxn ang="0">
                    <a:pos x="14" y="358"/>
                  </a:cxn>
                  <a:cxn ang="0">
                    <a:pos x="133" y="405"/>
                  </a:cxn>
                  <a:cxn ang="0">
                    <a:pos x="202" y="400"/>
                  </a:cxn>
                  <a:cxn ang="0">
                    <a:pos x="269" y="401"/>
                  </a:cxn>
                  <a:cxn ang="0">
                    <a:pos x="381" y="365"/>
                  </a:cxn>
                  <a:cxn ang="0">
                    <a:pos x="390" y="209"/>
                  </a:cxn>
                  <a:cxn ang="0">
                    <a:pos x="388" y="124"/>
                  </a:cxn>
                  <a:cxn ang="0">
                    <a:pos x="371" y="50"/>
                  </a:cxn>
                  <a:cxn ang="0">
                    <a:pos x="196" y="10"/>
                  </a:cxn>
                  <a:cxn ang="0">
                    <a:pos x="196" y="20"/>
                  </a:cxn>
                  <a:cxn ang="0">
                    <a:pos x="357" y="50"/>
                  </a:cxn>
                  <a:cxn ang="0">
                    <a:pos x="378" y="119"/>
                  </a:cxn>
                  <a:cxn ang="0">
                    <a:pos x="380" y="190"/>
                  </a:cxn>
                  <a:cxn ang="0">
                    <a:pos x="380" y="334"/>
                  </a:cxn>
                  <a:cxn ang="0">
                    <a:pos x="347" y="384"/>
                  </a:cxn>
                  <a:cxn ang="0">
                    <a:pos x="279" y="391"/>
                  </a:cxn>
                  <a:cxn ang="0">
                    <a:pos x="164" y="393"/>
                  </a:cxn>
                  <a:cxn ang="0">
                    <a:pos x="31" y="367"/>
                  </a:cxn>
                  <a:cxn ang="0">
                    <a:pos x="13" y="303"/>
                  </a:cxn>
                  <a:cxn ang="0">
                    <a:pos x="11" y="231"/>
                  </a:cxn>
                  <a:cxn ang="0">
                    <a:pos x="13" y="129"/>
                  </a:cxn>
                  <a:cxn ang="0">
                    <a:pos x="20" y="66"/>
                  </a:cxn>
                  <a:cxn ang="0">
                    <a:pos x="62" y="35"/>
                  </a:cxn>
                  <a:cxn ang="0">
                    <a:pos x="197" y="19"/>
                  </a:cxn>
                  <a:cxn ang="0">
                    <a:pos x="195" y="10"/>
                  </a:cxn>
                </a:cxnLst>
                <a:rect l="0" t="0" r="r" b="b"/>
                <a:pathLst>
                  <a:path w="403" h="407">
                    <a:moveTo>
                      <a:pt x="195" y="10"/>
                    </a:moveTo>
                    <a:cubicBezTo>
                      <a:pt x="149" y="18"/>
                      <a:pt x="102" y="13"/>
                      <a:pt x="57" y="26"/>
                    </a:cubicBezTo>
                    <a:cubicBezTo>
                      <a:pt x="41" y="30"/>
                      <a:pt x="24" y="37"/>
                      <a:pt x="15" y="51"/>
                    </a:cubicBezTo>
                    <a:cubicBezTo>
                      <a:pt x="8" y="63"/>
                      <a:pt x="7" y="80"/>
                      <a:pt x="5" y="94"/>
                    </a:cubicBezTo>
                    <a:cubicBezTo>
                      <a:pt x="1" y="135"/>
                      <a:pt x="0" y="176"/>
                      <a:pt x="1" y="217"/>
                    </a:cubicBezTo>
                    <a:cubicBezTo>
                      <a:pt x="2" y="243"/>
                      <a:pt x="1" y="269"/>
                      <a:pt x="3" y="296"/>
                    </a:cubicBezTo>
                    <a:cubicBezTo>
                      <a:pt x="4" y="316"/>
                      <a:pt x="5" y="339"/>
                      <a:pt x="14" y="358"/>
                    </a:cubicBezTo>
                    <a:cubicBezTo>
                      <a:pt x="36" y="402"/>
                      <a:pt x="90" y="407"/>
                      <a:pt x="133" y="405"/>
                    </a:cubicBezTo>
                    <a:cubicBezTo>
                      <a:pt x="156" y="404"/>
                      <a:pt x="179" y="400"/>
                      <a:pt x="202" y="400"/>
                    </a:cubicBezTo>
                    <a:cubicBezTo>
                      <a:pt x="225" y="399"/>
                      <a:pt x="247" y="401"/>
                      <a:pt x="269" y="401"/>
                    </a:cubicBezTo>
                    <a:cubicBezTo>
                      <a:pt x="307" y="401"/>
                      <a:pt x="363" y="406"/>
                      <a:pt x="381" y="365"/>
                    </a:cubicBezTo>
                    <a:cubicBezTo>
                      <a:pt x="403" y="319"/>
                      <a:pt x="392" y="258"/>
                      <a:pt x="390" y="209"/>
                    </a:cubicBezTo>
                    <a:cubicBezTo>
                      <a:pt x="389" y="181"/>
                      <a:pt x="390" y="153"/>
                      <a:pt x="388" y="124"/>
                    </a:cubicBezTo>
                    <a:cubicBezTo>
                      <a:pt x="386" y="100"/>
                      <a:pt x="386" y="71"/>
                      <a:pt x="371" y="50"/>
                    </a:cubicBezTo>
                    <a:cubicBezTo>
                      <a:pt x="335" y="0"/>
                      <a:pt x="249" y="8"/>
                      <a:pt x="196" y="10"/>
                    </a:cubicBezTo>
                    <a:cubicBezTo>
                      <a:pt x="190" y="10"/>
                      <a:pt x="190" y="20"/>
                      <a:pt x="196" y="20"/>
                    </a:cubicBezTo>
                    <a:cubicBezTo>
                      <a:pt x="245" y="18"/>
                      <a:pt x="320" y="11"/>
                      <a:pt x="357" y="50"/>
                    </a:cubicBezTo>
                    <a:cubicBezTo>
                      <a:pt x="375" y="68"/>
                      <a:pt x="376" y="95"/>
                      <a:pt x="378" y="119"/>
                    </a:cubicBezTo>
                    <a:cubicBezTo>
                      <a:pt x="379" y="143"/>
                      <a:pt x="379" y="167"/>
                      <a:pt x="380" y="190"/>
                    </a:cubicBezTo>
                    <a:cubicBezTo>
                      <a:pt x="380" y="238"/>
                      <a:pt x="388" y="286"/>
                      <a:pt x="380" y="334"/>
                    </a:cubicBezTo>
                    <a:cubicBezTo>
                      <a:pt x="377" y="355"/>
                      <a:pt x="370" y="377"/>
                      <a:pt x="347" y="384"/>
                    </a:cubicBezTo>
                    <a:cubicBezTo>
                      <a:pt x="326" y="391"/>
                      <a:pt x="301" y="391"/>
                      <a:pt x="279" y="391"/>
                    </a:cubicBezTo>
                    <a:cubicBezTo>
                      <a:pt x="240" y="391"/>
                      <a:pt x="203" y="389"/>
                      <a:pt x="164" y="393"/>
                    </a:cubicBezTo>
                    <a:cubicBezTo>
                      <a:pt x="122" y="396"/>
                      <a:pt x="62" y="403"/>
                      <a:pt x="31" y="367"/>
                    </a:cubicBezTo>
                    <a:cubicBezTo>
                      <a:pt x="17" y="349"/>
                      <a:pt x="15" y="325"/>
                      <a:pt x="13" y="303"/>
                    </a:cubicBezTo>
                    <a:cubicBezTo>
                      <a:pt x="12" y="279"/>
                      <a:pt x="11" y="255"/>
                      <a:pt x="11" y="231"/>
                    </a:cubicBezTo>
                    <a:cubicBezTo>
                      <a:pt x="11" y="197"/>
                      <a:pt x="11" y="163"/>
                      <a:pt x="13" y="129"/>
                    </a:cubicBezTo>
                    <a:cubicBezTo>
                      <a:pt x="14" y="108"/>
                      <a:pt x="14" y="86"/>
                      <a:pt x="20" y="66"/>
                    </a:cubicBezTo>
                    <a:cubicBezTo>
                      <a:pt x="25" y="47"/>
                      <a:pt x="43" y="40"/>
                      <a:pt x="62" y="35"/>
                    </a:cubicBezTo>
                    <a:cubicBezTo>
                      <a:pt x="106" y="23"/>
                      <a:pt x="153" y="28"/>
                      <a:pt x="197" y="19"/>
                    </a:cubicBezTo>
                    <a:cubicBezTo>
                      <a:pt x="204" y="18"/>
                      <a:pt x="201" y="9"/>
                      <a:pt x="195" y="10"/>
                    </a:cubicBezTo>
                    <a:close/>
                  </a:path>
                </a:pathLst>
              </a:custGeom>
              <a:solidFill>
                <a:srgbClr val="000000"/>
              </a:solidFill>
              <a:ln w="9525">
                <a:noFill/>
                <a:round/>
              </a:ln>
            </p:spPr>
            <p:txBody>
              <a:bodyPr vert="horz" wrap="square" lIns="91440" tIns="45720" rIns="91440" bIns="45720" numCol="1" anchor="t" anchorCtr="0" compatLnSpc="1"/>
              <a:p>
                <a:endParaRPr lang="zh-CN" altLang="en-US" sz="1400" dirty="0">
                  <a:latin typeface="仓耳玄三M W05" panose="02020400000000000000" pitchFamily="18" charset="-122"/>
                  <a:ea typeface="仓耳玄三M W05" panose="02020400000000000000" pitchFamily="18" charset="-122"/>
                </a:endParaRPr>
              </a:p>
            </p:txBody>
          </p:sp>
          <p:sp>
            <p:nvSpPr>
              <p:cNvPr id="210" name="Freeform 314"/>
              <p:cNvSpPr/>
              <p:nvPr/>
            </p:nvSpPr>
            <p:spPr bwMode="auto">
              <a:xfrm>
                <a:off x="5050101" y="2305673"/>
                <a:ext cx="1476375" cy="1524000"/>
              </a:xfrm>
              <a:custGeom>
                <a:avLst/>
                <a:gdLst/>
                <a:ahLst/>
                <a:cxnLst>
                  <a:cxn ang="0">
                    <a:pos x="192" y="3"/>
                  </a:cxn>
                  <a:cxn ang="0">
                    <a:pos x="15" y="43"/>
                  </a:cxn>
                  <a:cxn ang="0">
                    <a:pos x="2" y="199"/>
                  </a:cxn>
                  <a:cxn ang="0">
                    <a:pos x="14" y="344"/>
                  </a:cxn>
                  <a:cxn ang="0">
                    <a:pos x="195" y="383"/>
                  </a:cxn>
                  <a:cxn ang="0">
                    <a:pos x="360" y="370"/>
                  </a:cxn>
                  <a:cxn ang="0">
                    <a:pos x="381" y="197"/>
                  </a:cxn>
                  <a:cxn ang="0">
                    <a:pos x="368" y="50"/>
                  </a:cxn>
                  <a:cxn ang="0">
                    <a:pos x="192" y="3"/>
                  </a:cxn>
                </a:cxnLst>
                <a:rect l="0" t="0" r="r" b="b"/>
                <a:pathLst>
                  <a:path w="394" h="406">
                    <a:moveTo>
                      <a:pt x="192" y="3"/>
                    </a:moveTo>
                    <a:cubicBezTo>
                      <a:pt x="153" y="11"/>
                      <a:pt x="35" y="4"/>
                      <a:pt x="15" y="43"/>
                    </a:cubicBezTo>
                    <a:cubicBezTo>
                      <a:pt x="3" y="60"/>
                      <a:pt x="1" y="178"/>
                      <a:pt x="2" y="199"/>
                    </a:cubicBezTo>
                    <a:cubicBezTo>
                      <a:pt x="3" y="231"/>
                      <a:pt x="0" y="318"/>
                      <a:pt x="14" y="344"/>
                    </a:cubicBezTo>
                    <a:cubicBezTo>
                      <a:pt x="43" y="406"/>
                      <a:pt x="142" y="386"/>
                      <a:pt x="195" y="383"/>
                    </a:cubicBezTo>
                    <a:cubicBezTo>
                      <a:pt x="225" y="381"/>
                      <a:pt x="330" y="393"/>
                      <a:pt x="360" y="370"/>
                    </a:cubicBezTo>
                    <a:cubicBezTo>
                      <a:pt x="394" y="341"/>
                      <a:pt x="383" y="251"/>
                      <a:pt x="381" y="197"/>
                    </a:cubicBezTo>
                    <a:cubicBezTo>
                      <a:pt x="380" y="165"/>
                      <a:pt x="382" y="82"/>
                      <a:pt x="368" y="50"/>
                    </a:cubicBezTo>
                    <a:cubicBezTo>
                      <a:pt x="344" y="4"/>
                      <a:pt x="273" y="0"/>
                      <a:pt x="192" y="3"/>
                    </a:cubicBezTo>
                  </a:path>
                </a:pathLst>
              </a:custGeom>
              <a:solidFill>
                <a:srgbClr val="FC6C2D"/>
              </a:solidFill>
              <a:ln w="9525">
                <a:noFill/>
                <a:round/>
              </a:ln>
            </p:spPr>
            <p:txBody>
              <a:bodyPr vert="horz" wrap="square" lIns="91440" tIns="45720" rIns="91440" bIns="45720" numCol="1" anchor="t" anchorCtr="0" compatLnSpc="1"/>
              <a:p>
                <a:endParaRPr lang="zh-CN" altLang="en-US" sz="1400" dirty="0">
                  <a:latin typeface="仓耳玄三M W05" panose="02020400000000000000" pitchFamily="18" charset="-122"/>
                  <a:ea typeface="仓耳玄三M W05" panose="02020400000000000000" pitchFamily="18" charset="-122"/>
                </a:endParaRPr>
              </a:p>
            </p:txBody>
          </p:sp>
          <p:sp>
            <p:nvSpPr>
              <p:cNvPr id="211" name="Freeform 315"/>
              <p:cNvSpPr/>
              <p:nvPr/>
            </p:nvSpPr>
            <p:spPr bwMode="auto">
              <a:xfrm>
                <a:off x="5034226" y="2264398"/>
                <a:ext cx="1511300" cy="1524000"/>
              </a:xfrm>
              <a:custGeom>
                <a:avLst/>
                <a:gdLst/>
                <a:ahLst/>
                <a:cxnLst>
                  <a:cxn ang="0">
                    <a:pos x="195" y="9"/>
                  </a:cxn>
                  <a:cxn ang="0">
                    <a:pos x="57" y="25"/>
                  </a:cxn>
                  <a:cxn ang="0">
                    <a:pos x="15" y="51"/>
                  </a:cxn>
                  <a:cxn ang="0">
                    <a:pos x="5" y="93"/>
                  </a:cxn>
                  <a:cxn ang="0">
                    <a:pos x="1" y="217"/>
                  </a:cxn>
                  <a:cxn ang="0">
                    <a:pos x="3" y="295"/>
                  </a:cxn>
                  <a:cxn ang="0">
                    <a:pos x="14" y="357"/>
                  </a:cxn>
                  <a:cxn ang="0">
                    <a:pos x="133" y="404"/>
                  </a:cxn>
                  <a:cxn ang="0">
                    <a:pos x="202" y="399"/>
                  </a:cxn>
                  <a:cxn ang="0">
                    <a:pos x="269" y="401"/>
                  </a:cxn>
                  <a:cxn ang="0">
                    <a:pos x="381" y="365"/>
                  </a:cxn>
                  <a:cxn ang="0">
                    <a:pos x="390" y="208"/>
                  </a:cxn>
                  <a:cxn ang="0">
                    <a:pos x="388" y="124"/>
                  </a:cxn>
                  <a:cxn ang="0">
                    <a:pos x="371" y="50"/>
                  </a:cxn>
                  <a:cxn ang="0">
                    <a:pos x="196" y="9"/>
                  </a:cxn>
                  <a:cxn ang="0">
                    <a:pos x="196" y="19"/>
                  </a:cxn>
                  <a:cxn ang="0">
                    <a:pos x="357" y="49"/>
                  </a:cxn>
                  <a:cxn ang="0">
                    <a:pos x="378" y="119"/>
                  </a:cxn>
                  <a:cxn ang="0">
                    <a:pos x="380" y="190"/>
                  </a:cxn>
                  <a:cxn ang="0">
                    <a:pos x="380" y="333"/>
                  </a:cxn>
                  <a:cxn ang="0">
                    <a:pos x="347" y="384"/>
                  </a:cxn>
                  <a:cxn ang="0">
                    <a:pos x="279" y="391"/>
                  </a:cxn>
                  <a:cxn ang="0">
                    <a:pos x="164" y="392"/>
                  </a:cxn>
                  <a:cxn ang="0">
                    <a:pos x="31" y="366"/>
                  </a:cxn>
                  <a:cxn ang="0">
                    <a:pos x="13" y="303"/>
                  </a:cxn>
                  <a:cxn ang="0">
                    <a:pos x="11" y="230"/>
                  </a:cxn>
                  <a:cxn ang="0">
                    <a:pos x="13" y="128"/>
                  </a:cxn>
                  <a:cxn ang="0">
                    <a:pos x="20" y="66"/>
                  </a:cxn>
                  <a:cxn ang="0">
                    <a:pos x="62" y="34"/>
                  </a:cxn>
                  <a:cxn ang="0">
                    <a:pos x="197" y="19"/>
                  </a:cxn>
                  <a:cxn ang="0">
                    <a:pos x="195" y="9"/>
                  </a:cxn>
                </a:cxnLst>
                <a:rect l="0" t="0" r="r" b="b"/>
                <a:pathLst>
                  <a:path w="403" h="406">
                    <a:moveTo>
                      <a:pt x="195" y="9"/>
                    </a:moveTo>
                    <a:cubicBezTo>
                      <a:pt x="149" y="18"/>
                      <a:pt x="102" y="13"/>
                      <a:pt x="57" y="25"/>
                    </a:cubicBezTo>
                    <a:cubicBezTo>
                      <a:pt x="41" y="30"/>
                      <a:pt x="24" y="36"/>
                      <a:pt x="15" y="51"/>
                    </a:cubicBezTo>
                    <a:cubicBezTo>
                      <a:pt x="8" y="63"/>
                      <a:pt x="7" y="79"/>
                      <a:pt x="5" y="93"/>
                    </a:cubicBezTo>
                    <a:cubicBezTo>
                      <a:pt x="1" y="134"/>
                      <a:pt x="0" y="176"/>
                      <a:pt x="1" y="217"/>
                    </a:cubicBezTo>
                    <a:cubicBezTo>
                      <a:pt x="2" y="243"/>
                      <a:pt x="1" y="269"/>
                      <a:pt x="3" y="295"/>
                    </a:cubicBezTo>
                    <a:cubicBezTo>
                      <a:pt x="4" y="316"/>
                      <a:pt x="5" y="338"/>
                      <a:pt x="14" y="357"/>
                    </a:cubicBezTo>
                    <a:cubicBezTo>
                      <a:pt x="35" y="402"/>
                      <a:pt x="90" y="406"/>
                      <a:pt x="133" y="404"/>
                    </a:cubicBezTo>
                    <a:cubicBezTo>
                      <a:pt x="156" y="403"/>
                      <a:pt x="179" y="400"/>
                      <a:pt x="202" y="399"/>
                    </a:cubicBezTo>
                    <a:cubicBezTo>
                      <a:pt x="225" y="398"/>
                      <a:pt x="247" y="400"/>
                      <a:pt x="269" y="401"/>
                    </a:cubicBezTo>
                    <a:cubicBezTo>
                      <a:pt x="307" y="401"/>
                      <a:pt x="363" y="405"/>
                      <a:pt x="381" y="365"/>
                    </a:cubicBezTo>
                    <a:cubicBezTo>
                      <a:pt x="403" y="318"/>
                      <a:pt x="392" y="258"/>
                      <a:pt x="390" y="208"/>
                    </a:cubicBezTo>
                    <a:cubicBezTo>
                      <a:pt x="389" y="180"/>
                      <a:pt x="390" y="152"/>
                      <a:pt x="388" y="124"/>
                    </a:cubicBezTo>
                    <a:cubicBezTo>
                      <a:pt x="386" y="99"/>
                      <a:pt x="386" y="70"/>
                      <a:pt x="371" y="50"/>
                    </a:cubicBezTo>
                    <a:cubicBezTo>
                      <a:pt x="335" y="0"/>
                      <a:pt x="249" y="7"/>
                      <a:pt x="196" y="9"/>
                    </a:cubicBezTo>
                    <a:cubicBezTo>
                      <a:pt x="190" y="9"/>
                      <a:pt x="190" y="19"/>
                      <a:pt x="196" y="19"/>
                    </a:cubicBezTo>
                    <a:cubicBezTo>
                      <a:pt x="245" y="17"/>
                      <a:pt x="320" y="10"/>
                      <a:pt x="357" y="49"/>
                    </a:cubicBezTo>
                    <a:cubicBezTo>
                      <a:pt x="375" y="67"/>
                      <a:pt x="376" y="95"/>
                      <a:pt x="378" y="119"/>
                    </a:cubicBezTo>
                    <a:cubicBezTo>
                      <a:pt x="379" y="142"/>
                      <a:pt x="379" y="166"/>
                      <a:pt x="380" y="190"/>
                    </a:cubicBezTo>
                    <a:cubicBezTo>
                      <a:pt x="380" y="237"/>
                      <a:pt x="388" y="286"/>
                      <a:pt x="380" y="333"/>
                    </a:cubicBezTo>
                    <a:cubicBezTo>
                      <a:pt x="377" y="355"/>
                      <a:pt x="370" y="376"/>
                      <a:pt x="347" y="384"/>
                    </a:cubicBezTo>
                    <a:cubicBezTo>
                      <a:pt x="326" y="391"/>
                      <a:pt x="301" y="391"/>
                      <a:pt x="279" y="391"/>
                    </a:cubicBezTo>
                    <a:cubicBezTo>
                      <a:pt x="240" y="391"/>
                      <a:pt x="203" y="389"/>
                      <a:pt x="164" y="392"/>
                    </a:cubicBezTo>
                    <a:cubicBezTo>
                      <a:pt x="122" y="396"/>
                      <a:pt x="62" y="403"/>
                      <a:pt x="31" y="366"/>
                    </a:cubicBezTo>
                    <a:cubicBezTo>
                      <a:pt x="17" y="348"/>
                      <a:pt x="15" y="325"/>
                      <a:pt x="13" y="303"/>
                    </a:cubicBezTo>
                    <a:cubicBezTo>
                      <a:pt x="12" y="279"/>
                      <a:pt x="11" y="254"/>
                      <a:pt x="11" y="230"/>
                    </a:cubicBezTo>
                    <a:cubicBezTo>
                      <a:pt x="11" y="196"/>
                      <a:pt x="11" y="162"/>
                      <a:pt x="13" y="128"/>
                    </a:cubicBezTo>
                    <a:cubicBezTo>
                      <a:pt x="14" y="108"/>
                      <a:pt x="14" y="86"/>
                      <a:pt x="20" y="66"/>
                    </a:cubicBezTo>
                    <a:cubicBezTo>
                      <a:pt x="25" y="46"/>
                      <a:pt x="43" y="39"/>
                      <a:pt x="62" y="34"/>
                    </a:cubicBezTo>
                    <a:cubicBezTo>
                      <a:pt x="106" y="23"/>
                      <a:pt x="153" y="27"/>
                      <a:pt x="197" y="19"/>
                    </a:cubicBezTo>
                    <a:cubicBezTo>
                      <a:pt x="204" y="18"/>
                      <a:pt x="201" y="8"/>
                      <a:pt x="195" y="9"/>
                    </a:cubicBezTo>
                    <a:close/>
                  </a:path>
                </a:pathLst>
              </a:custGeom>
              <a:solidFill>
                <a:srgbClr val="000000"/>
              </a:solidFill>
              <a:ln w="9525">
                <a:noFill/>
                <a:round/>
              </a:ln>
            </p:spPr>
            <p:txBody>
              <a:bodyPr vert="horz" wrap="square" lIns="91440" tIns="45720" rIns="91440" bIns="45720" numCol="1" anchor="t" anchorCtr="0" compatLnSpc="1"/>
              <a:p>
                <a:endParaRPr lang="zh-CN" altLang="en-US" sz="1400" dirty="0">
                  <a:latin typeface="仓耳玄三M W05" panose="02020400000000000000" pitchFamily="18" charset="-122"/>
                  <a:ea typeface="仓耳玄三M W05" panose="02020400000000000000" pitchFamily="18" charset="-122"/>
                </a:endParaRPr>
              </a:p>
            </p:txBody>
          </p:sp>
          <p:sp>
            <p:nvSpPr>
              <p:cNvPr id="213" name="文本框 212"/>
              <p:cNvSpPr txBox="1"/>
              <p:nvPr/>
            </p:nvSpPr>
            <p:spPr>
              <a:xfrm>
                <a:off x="5032637" y="2317664"/>
                <a:ext cx="1511301" cy="1348151"/>
              </a:xfrm>
              <a:prstGeom prst="rect">
                <a:avLst/>
              </a:prstGeom>
              <a:noFill/>
            </p:spPr>
            <p:txBody>
              <a:bodyPr wrap="square" rtlCol="0">
                <a:spAutoFit/>
              </a:bodyPr>
              <a:p>
                <a:r>
                  <a:rPr lang="en-US" altLang="zh-CN" sz="6600" dirty="0">
                    <a:solidFill>
                      <a:schemeClr val="bg1"/>
                    </a:solidFill>
                    <a:latin typeface="站酷快乐体" panose="02010600030101010101" pitchFamily="2" charset="-122"/>
                    <a:ea typeface="站酷快乐体" panose="02010600030101010101" pitchFamily="2" charset="-122"/>
                  </a:rPr>
                  <a:t>02</a:t>
                </a:r>
                <a:endParaRPr lang="en-US" altLang="zh-CN" sz="6600" dirty="0">
                  <a:solidFill>
                    <a:schemeClr val="bg1"/>
                  </a:solidFill>
                  <a:latin typeface="站酷快乐体" panose="02010600030101010101" pitchFamily="2" charset="-122"/>
                  <a:ea typeface="站酷快乐体" panose="02010600030101010101" pitchFamily="2" charset="-122"/>
                </a:endParaRPr>
              </a:p>
            </p:txBody>
          </p:sp>
        </p:grpSp>
        <p:grpSp>
          <p:nvGrpSpPr>
            <p:cNvPr id="47" name="组合 46"/>
            <p:cNvGrpSpPr/>
            <p:nvPr/>
          </p:nvGrpSpPr>
          <p:grpSpPr>
            <a:xfrm>
              <a:off x="10145" y="2323"/>
              <a:ext cx="3585" cy="2805"/>
              <a:chOff x="7975283" y="2170319"/>
              <a:chExt cx="2276474" cy="1781175"/>
            </a:xfrm>
          </p:grpSpPr>
          <p:sp>
            <p:nvSpPr>
              <p:cNvPr id="204" name="Freeform 304"/>
              <p:cNvSpPr/>
              <p:nvPr/>
            </p:nvSpPr>
            <p:spPr bwMode="auto">
              <a:xfrm>
                <a:off x="8099108" y="2259219"/>
                <a:ext cx="2122487" cy="1692275"/>
              </a:xfrm>
              <a:custGeom>
                <a:avLst/>
                <a:gdLst/>
                <a:ahLst/>
                <a:cxnLst>
                  <a:cxn ang="0">
                    <a:pos x="276" y="3"/>
                  </a:cxn>
                  <a:cxn ang="0">
                    <a:pos x="21" y="48"/>
                  </a:cxn>
                  <a:cxn ang="0">
                    <a:pos x="2" y="221"/>
                  </a:cxn>
                  <a:cxn ang="0">
                    <a:pos x="21" y="381"/>
                  </a:cxn>
                  <a:cxn ang="0">
                    <a:pos x="280" y="425"/>
                  </a:cxn>
                  <a:cxn ang="0">
                    <a:pos x="518" y="411"/>
                  </a:cxn>
                  <a:cxn ang="0">
                    <a:pos x="549" y="219"/>
                  </a:cxn>
                  <a:cxn ang="0">
                    <a:pos x="530" y="56"/>
                  </a:cxn>
                  <a:cxn ang="0">
                    <a:pos x="276" y="3"/>
                  </a:cxn>
                </a:cxnLst>
                <a:rect l="0" t="0" r="r" b="b"/>
                <a:pathLst>
                  <a:path w="566" h="451">
                    <a:moveTo>
                      <a:pt x="276" y="3"/>
                    </a:moveTo>
                    <a:cubicBezTo>
                      <a:pt x="220" y="12"/>
                      <a:pt x="50" y="5"/>
                      <a:pt x="21" y="48"/>
                    </a:cubicBezTo>
                    <a:cubicBezTo>
                      <a:pt x="4" y="66"/>
                      <a:pt x="1" y="197"/>
                      <a:pt x="2" y="221"/>
                    </a:cubicBezTo>
                    <a:cubicBezTo>
                      <a:pt x="4" y="257"/>
                      <a:pt x="0" y="353"/>
                      <a:pt x="21" y="381"/>
                    </a:cubicBezTo>
                    <a:cubicBezTo>
                      <a:pt x="62" y="451"/>
                      <a:pt x="205" y="429"/>
                      <a:pt x="280" y="425"/>
                    </a:cubicBezTo>
                    <a:cubicBezTo>
                      <a:pt x="324" y="423"/>
                      <a:pt x="476" y="437"/>
                      <a:pt x="518" y="411"/>
                    </a:cubicBezTo>
                    <a:cubicBezTo>
                      <a:pt x="566" y="378"/>
                      <a:pt x="552" y="278"/>
                      <a:pt x="549" y="219"/>
                    </a:cubicBezTo>
                    <a:cubicBezTo>
                      <a:pt x="547" y="183"/>
                      <a:pt x="550" y="90"/>
                      <a:pt x="530" y="56"/>
                    </a:cubicBezTo>
                    <a:cubicBezTo>
                      <a:pt x="495" y="4"/>
                      <a:pt x="393" y="0"/>
                      <a:pt x="276" y="3"/>
                    </a:cubicBezTo>
                  </a:path>
                </a:pathLst>
              </a:custGeom>
              <a:solidFill>
                <a:srgbClr val="000000"/>
              </a:solidFill>
              <a:ln w="9525">
                <a:noFill/>
                <a:round/>
              </a:ln>
            </p:spPr>
            <p:txBody>
              <a:bodyPr vert="horz" wrap="square" lIns="91440" tIns="45720" rIns="91440" bIns="45720" numCol="1" anchor="t" anchorCtr="0" compatLnSpc="1"/>
              <a:p>
                <a:endParaRPr lang="zh-CN" altLang="en-US" sz="1400" dirty="0">
                  <a:latin typeface="仓耳玄三M W05" panose="02020400000000000000" pitchFamily="18" charset="-122"/>
                  <a:ea typeface="仓耳玄三M W05" panose="02020400000000000000" pitchFamily="18" charset="-122"/>
                </a:endParaRPr>
              </a:p>
            </p:txBody>
          </p:sp>
          <p:sp>
            <p:nvSpPr>
              <p:cNvPr id="205" name="Freeform 305"/>
              <p:cNvSpPr/>
              <p:nvPr/>
            </p:nvSpPr>
            <p:spPr bwMode="auto">
              <a:xfrm>
                <a:off x="8084820" y="2244931"/>
                <a:ext cx="2166937" cy="1665287"/>
              </a:xfrm>
              <a:custGeom>
                <a:avLst/>
                <a:gdLst/>
                <a:ahLst/>
                <a:cxnLst>
                  <a:cxn ang="0">
                    <a:pos x="279" y="2"/>
                  </a:cxn>
                  <a:cxn ang="0">
                    <a:pos x="104" y="16"/>
                  </a:cxn>
                  <a:cxn ang="0">
                    <a:pos x="32" y="38"/>
                  </a:cxn>
                  <a:cxn ang="0">
                    <a:pos x="10" y="80"/>
                  </a:cxn>
                  <a:cxn ang="0">
                    <a:pos x="2" y="231"/>
                  </a:cxn>
                  <a:cxn ang="0">
                    <a:pos x="5" y="331"/>
                  </a:cxn>
                  <a:cxn ang="0">
                    <a:pos x="28" y="399"/>
                  </a:cxn>
                  <a:cxn ang="0">
                    <a:pos x="198" y="440"/>
                  </a:cxn>
                  <a:cxn ang="0">
                    <a:pos x="287" y="434"/>
                  </a:cxn>
                  <a:cxn ang="0">
                    <a:pos x="368" y="436"/>
                  </a:cxn>
                  <a:cxn ang="0">
                    <a:pos x="466" y="433"/>
                  </a:cxn>
                  <a:cxn ang="0">
                    <a:pos x="532" y="413"/>
                  </a:cxn>
                  <a:cxn ang="0">
                    <a:pos x="558" y="232"/>
                  </a:cxn>
                  <a:cxn ang="0">
                    <a:pos x="554" y="125"/>
                  </a:cxn>
                  <a:cxn ang="0">
                    <a:pos x="524" y="41"/>
                  </a:cxn>
                  <a:cxn ang="0">
                    <a:pos x="431" y="7"/>
                  </a:cxn>
                  <a:cxn ang="0">
                    <a:pos x="280" y="2"/>
                  </a:cxn>
                  <a:cxn ang="0">
                    <a:pos x="280" y="12"/>
                  </a:cxn>
                  <a:cxn ang="0">
                    <a:pos x="406" y="14"/>
                  </a:cxn>
                  <a:cxn ang="0">
                    <a:pos x="505" y="40"/>
                  </a:cxn>
                  <a:cxn ang="0">
                    <a:pos x="543" y="115"/>
                  </a:cxn>
                  <a:cxn ang="0">
                    <a:pos x="547" y="205"/>
                  </a:cxn>
                  <a:cxn ang="0">
                    <a:pos x="541" y="384"/>
                  </a:cxn>
                  <a:cxn ang="0">
                    <a:pos x="475" y="422"/>
                  </a:cxn>
                  <a:cxn ang="0">
                    <a:pos x="388" y="426"/>
                  </a:cxn>
                  <a:cxn ang="0">
                    <a:pos x="239" y="427"/>
                  </a:cxn>
                  <a:cxn ang="0">
                    <a:pos x="59" y="411"/>
                  </a:cxn>
                  <a:cxn ang="0">
                    <a:pos x="12" y="253"/>
                  </a:cxn>
                  <a:cxn ang="0">
                    <a:pos x="15" y="118"/>
                  </a:cxn>
                  <a:cxn ang="0">
                    <a:pos x="32" y="51"/>
                  </a:cxn>
                  <a:cxn ang="0">
                    <a:pos x="106" y="26"/>
                  </a:cxn>
                  <a:cxn ang="0">
                    <a:pos x="282" y="12"/>
                  </a:cxn>
                  <a:cxn ang="0">
                    <a:pos x="279" y="2"/>
                  </a:cxn>
                </a:cxnLst>
                <a:rect l="0" t="0" r="r" b="b"/>
                <a:pathLst>
                  <a:path w="578" h="444">
                    <a:moveTo>
                      <a:pt x="279" y="2"/>
                    </a:moveTo>
                    <a:cubicBezTo>
                      <a:pt x="221" y="11"/>
                      <a:pt x="162" y="7"/>
                      <a:pt x="104" y="16"/>
                    </a:cubicBezTo>
                    <a:cubicBezTo>
                      <a:pt x="80" y="19"/>
                      <a:pt x="52" y="24"/>
                      <a:pt x="32" y="38"/>
                    </a:cubicBezTo>
                    <a:cubicBezTo>
                      <a:pt x="18" y="49"/>
                      <a:pt x="13" y="64"/>
                      <a:pt x="10" y="80"/>
                    </a:cubicBezTo>
                    <a:cubicBezTo>
                      <a:pt x="1" y="129"/>
                      <a:pt x="0" y="181"/>
                      <a:pt x="2" y="231"/>
                    </a:cubicBezTo>
                    <a:cubicBezTo>
                      <a:pt x="3" y="264"/>
                      <a:pt x="2" y="298"/>
                      <a:pt x="5" y="331"/>
                    </a:cubicBezTo>
                    <a:cubicBezTo>
                      <a:pt x="8" y="355"/>
                      <a:pt x="12" y="379"/>
                      <a:pt x="28" y="399"/>
                    </a:cubicBezTo>
                    <a:cubicBezTo>
                      <a:pt x="67" y="444"/>
                      <a:pt x="143" y="442"/>
                      <a:pt x="198" y="440"/>
                    </a:cubicBezTo>
                    <a:cubicBezTo>
                      <a:pt x="228" y="439"/>
                      <a:pt x="257" y="435"/>
                      <a:pt x="287" y="434"/>
                    </a:cubicBezTo>
                    <a:cubicBezTo>
                      <a:pt x="314" y="433"/>
                      <a:pt x="342" y="435"/>
                      <a:pt x="368" y="436"/>
                    </a:cubicBezTo>
                    <a:cubicBezTo>
                      <a:pt x="401" y="436"/>
                      <a:pt x="434" y="436"/>
                      <a:pt x="466" y="433"/>
                    </a:cubicBezTo>
                    <a:cubicBezTo>
                      <a:pt x="488" y="431"/>
                      <a:pt x="515" y="429"/>
                      <a:pt x="532" y="413"/>
                    </a:cubicBezTo>
                    <a:cubicBezTo>
                      <a:pt x="578" y="372"/>
                      <a:pt x="562" y="286"/>
                      <a:pt x="558" y="232"/>
                    </a:cubicBezTo>
                    <a:cubicBezTo>
                      <a:pt x="556" y="196"/>
                      <a:pt x="557" y="161"/>
                      <a:pt x="554" y="125"/>
                    </a:cubicBezTo>
                    <a:cubicBezTo>
                      <a:pt x="551" y="95"/>
                      <a:pt x="548" y="62"/>
                      <a:pt x="524" y="41"/>
                    </a:cubicBezTo>
                    <a:cubicBezTo>
                      <a:pt x="499" y="19"/>
                      <a:pt x="463" y="11"/>
                      <a:pt x="431" y="7"/>
                    </a:cubicBezTo>
                    <a:cubicBezTo>
                      <a:pt x="381" y="0"/>
                      <a:pt x="330" y="1"/>
                      <a:pt x="280" y="2"/>
                    </a:cubicBezTo>
                    <a:cubicBezTo>
                      <a:pt x="274" y="2"/>
                      <a:pt x="274" y="12"/>
                      <a:pt x="280" y="12"/>
                    </a:cubicBezTo>
                    <a:cubicBezTo>
                      <a:pt x="322" y="11"/>
                      <a:pt x="364" y="10"/>
                      <a:pt x="406" y="14"/>
                    </a:cubicBezTo>
                    <a:cubicBezTo>
                      <a:pt x="439" y="17"/>
                      <a:pt x="476" y="22"/>
                      <a:pt x="505" y="40"/>
                    </a:cubicBezTo>
                    <a:cubicBezTo>
                      <a:pt x="533" y="57"/>
                      <a:pt x="539" y="84"/>
                      <a:pt x="543" y="115"/>
                    </a:cubicBezTo>
                    <a:cubicBezTo>
                      <a:pt x="546" y="145"/>
                      <a:pt x="546" y="175"/>
                      <a:pt x="547" y="205"/>
                    </a:cubicBezTo>
                    <a:cubicBezTo>
                      <a:pt x="548" y="262"/>
                      <a:pt x="565" y="329"/>
                      <a:pt x="541" y="384"/>
                    </a:cubicBezTo>
                    <a:cubicBezTo>
                      <a:pt x="528" y="412"/>
                      <a:pt x="504" y="419"/>
                      <a:pt x="475" y="422"/>
                    </a:cubicBezTo>
                    <a:cubicBezTo>
                      <a:pt x="446" y="426"/>
                      <a:pt x="417" y="426"/>
                      <a:pt x="388" y="426"/>
                    </a:cubicBezTo>
                    <a:cubicBezTo>
                      <a:pt x="338" y="425"/>
                      <a:pt x="289" y="424"/>
                      <a:pt x="239" y="427"/>
                    </a:cubicBezTo>
                    <a:cubicBezTo>
                      <a:pt x="182" y="431"/>
                      <a:pt x="112" y="439"/>
                      <a:pt x="59" y="411"/>
                    </a:cubicBezTo>
                    <a:cubicBezTo>
                      <a:pt x="5" y="381"/>
                      <a:pt x="13" y="306"/>
                      <a:pt x="12" y="253"/>
                    </a:cubicBezTo>
                    <a:cubicBezTo>
                      <a:pt x="11" y="208"/>
                      <a:pt x="11" y="163"/>
                      <a:pt x="15" y="118"/>
                    </a:cubicBezTo>
                    <a:cubicBezTo>
                      <a:pt x="17" y="98"/>
                      <a:pt x="17" y="67"/>
                      <a:pt x="32" y="51"/>
                    </a:cubicBezTo>
                    <a:cubicBezTo>
                      <a:pt x="49" y="33"/>
                      <a:pt x="83" y="29"/>
                      <a:pt x="106" y="26"/>
                    </a:cubicBezTo>
                    <a:cubicBezTo>
                      <a:pt x="164" y="17"/>
                      <a:pt x="224" y="20"/>
                      <a:pt x="282" y="12"/>
                    </a:cubicBezTo>
                    <a:cubicBezTo>
                      <a:pt x="288" y="11"/>
                      <a:pt x="285" y="1"/>
                      <a:pt x="279" y="2"/>
                    </a:cubicBezTo>
                    <a:close/>
                  </a:path>
                </a:pathLst>
              </a:custGeom>
              <a:solidFill>
                <a:srgbClr val="000000"/>
              </a:solidFill>
              <a:ln w="9525">
                <a:noFill/>
                <a:round/>
              </a:ln>
            </p:spPr>
            <p:txBody>
              <a:bodyPr vert="horz" wrap="square" lIns="91440" tIns="45720" rIns="91440" bIns="45720" numCol="1" anchor="t" anchorCtr="0" compatLnSpc="1"/>
              <a:p>
                <a:endParaRPr lang="zh-CN" altLang="en-US" sz="1400" dirty="0">
                  <a:latin typeface="仓耳玄三M W05" panose="02020400000000000000" pitchFamily="18" charset="-122"/>
                  <a:ea typeface="仓耳玄三M W05" panose="02020400000000000000" pitchFamily="18" charset="-122"/>
                </a:endParaRPr>
              </a:p>
            </p:txBody>
          </p:sp>
          <p:sp>
            <p:nvSpPr>
              <p:cNvPr id="206" name="Freeform 306"/>
              <p:cNvSpPr/>
              <p:nvPr/>
            </p:nvSpPr>
            <p:spPr bwMode="auto">
              <a:xfrm>
                <a:off x="7991158" y="2184606"/>
                <a:ext cx="2122487" cy="1692275"/>
              </a:xfrm>
              <a:custGeom>
                <a:avLst/>
                <a:gdLst/>
                <a:ahLst/>
                <a:cxnLst>
                  <a:cxn ang="0">
                    <a:pos x="276" y="3"/>
                  </a:cxn>
                  <a:cxn ang="0">
                    <a:pos x="21" y="48"/>
                  </a:cxn>
                  <a:cxn ang="0">
                    <a:pos x="2" y="221"/>
                  </a:cxn>
                  <a:cxn ang="0">
                    <a:pos x="21" y="382"/>
                  </a:cxn>
                  <a:cxn ang="0">
                    <a:pos x="280" y="426"/>
                  </a:cxn>
                  <a:cxn ang="0">
                    <a:pos x="518" y="411"/>
                  </a:cxn>
                  <a:cxn ang="0">
                    <a:pos x="549" y="219"/>
                  </a:cxn>
                  <a:cxn ang="0">
                    <a:pos x="530" y="56"/>
                  </a:cxn>
                  <a:cxn ang="0">
                    <a:pos x="276" y="3"/>
                  </a:cxn>
                </a:cxnLst>
                <a:rect l="0" t="0" r="r" b="b"/>
                <a:pathLst>
                  <a:path w="566" h="451">
                    <a:moveTo>
                      <a:pt x="276" y="3"/>
                    </a:moveTo>
                    <a:cubicBezTo>
                      <a:pt x="220" y="12"/>
                      <a:pt x="50" y="5"/>
                      <a:pt x="21" y="48"/>
                    </a:cubicBezTo>
                    <a:cubicBezTo>
                      <a:pt x="4" y="67"/>
                      <a:pt x="1" y="198"/>
                      <a:pt x="2" y="221"/>
                    </a:cubicBezTo>
                    <a:cubicBezTo>
                      <a:pt x="4" y="257"/>
                      <a:pt x="0" y="353"/>
                      <a:pt x="21" y="382"/>
                    </a:cubicBezTo>
                    <a:cubicBezTo>
                      <a:pt x="62" y="451"/>
                      <a:pt x="205" y="430"/>
                      <a:pt x="280" y="426"/>
                    </a:cubicBezTo>
                    <a:cubicBezTo>
                      <a:pt x="324" y="424"/>
                      <a:pt x="476" y="437"/>
                      <a:pt x="518" y="411"/>
                    </a:cubicBezTo>
                    <a:cubicBezTo>
                      <a:pt x="566" y="379"/>
                      <a:pt x="552" y="279"/>
                      <a:pt x="549" y="219"/>
                    </a:cubicBezTo>
                    <a:cubicBezTo>
                      <a:pt x="547" y="184"/>
                      <a:pt x="550" y="91"/>
                      <a:pt x="530" y="56"/>
                    </a:cubicBezTo>
                    <a:cubicBezTo>
                      <a:pt x="495" y="4"/>
                      <a:pt x="393" y="0"/>
                      <a:pt x="276" y="3"/>
                    </a:cubicBezTo>
                  </a:path>
                </a:pathLst>
              </a:custGeom>
              <a:solidFill>
                <a:srgbClr val="01A79F"/>
              </a:solidFill>
              <a:ln w="9525">
                <a:noFill/>
                <a:round/>
              </a:ln>
            </p:spPr>
            <p:txBody>
              <a:bodyPr vert="horz" wrap="square" lIns="91440" tIns="45720" rIns="91440" bIns="45720" numCol="1" anchor="t" anchorCtr="0" compatLnSpc="1"/>
              <a:p>
                <a:endParaRPr lang="zh-CN" altLang="en-US" sz="1400" dirty="0">
                  <a:latin typeface="仓耳玄三M W05" panose="02020400000000000000" pitchFamily="18" charset="-122"/>
                  <a:ea typeface="仓耳玄三M W05" panose="02020400000000000000" pitchFamily="18" charset="-122"/>
                </a:endParaRPr>
              </a:p>
            </p:txBody>
          </p:sp>
          <p:sp>
            <p:nvSpPr>
              <p:cNvPr id="207" name="Freeform 307"/>
              <p:cNvSpPr/>
              <p:nvPr/>
            </p:nvSpPr>
            <p:spPr bwMode="auto">
              <a:xfrm>
                <a:off x="7975283" y="2170319"/>
                <a:ext cx="2168525" cy="1668462"/>
              </a:xfrm>
              <a:custGeom>
                <a:avLst/>
                <a:gdLst/>
                <a:ahLst/>
                <a:cxnLst>
                  <a:cxn ang="0">
                    <a:pos x="279" y="3"/>
                  </a:cxn>
                  <a:cxn ang="0">
                    <a:pos x="104" y="16"/>
                  </a:cxn>
                  <a:cxn ang="0">
                    <a:pos x="32" y="39"/>
                  </a:cxn>
                  <a:cxn ang="0">
                    <a:pos x="10" y="81"/>
                  </a:cxn>
                  <a:cxn ang="0">
                    <a:pos x="2" y="232"/>
                  </a:cxn>
                  <a:cxn ang="0">
                    <a:pos x="5" y="331"/>
                  </a:cxn>
                  <a:cxn ang="0">
                    <a:pos x="28" y="399"/>
                  </a:cxn>
                  <a:cxn ang="0">
                    <a:pos x="198" y="440"/>
                  </a:cxn>
                  <a:cxn ang="0">
                    <a:pos x="287" y="435"/>
                  </a:cxn>
                  <a:cxn ang="0">
                    <a:pos x="368" y="436"/>
                  </a:cxn>
                  <a:cxn ang="0">
                    <a:pos x="466" y="434"/>
                  </a:cxn>
                  <a:cxn ang="0">
                    <a:pos x="532" y="414"/>
                  </a:cxn>
                  <a:cxn ang="0">
                    <a:pos x="558" y="232"/>
                  </a:cxn>
                  <a:cxn ang="0">
                    <a:pos x="554" y="126"/>
                  </a:cxn>
                  <a:cxn ang="0">
                    <a:pos x="524" y="42"/>
                  </a:cxn>
                  <a:cxn ang="0">
                    <a:pos x="431" y="7"/>
                  </a:cxn>
                  <a:cxn ang="0">
                    <a:pos x="280" y="2"/>
                  </a:cxn>
                  <a:cxn ang="0">
                    <a:pos x="280" y="12"/>
                  </a:cxn>
                  <a:cxn ang="0">
                    <a:pos x="406" y="14"/>
                  </a:cxn>
                  <a:cxn ang="0">
                    <a:pos x="505" y="40"/>
                  </a:cxn>
                  <a:cxn ang="0">
                    <a:pos x="543" y="115"/>
                  </a:cxn>
                  <a:cxn ang="0">
                    <a:pos x="547" y="206"/>
                  </a:cxn>
                  <a:cxn ang="0">
                    <a:pos x="541" y="384"/>
                  </a:cxn>
                  <a:cxn ang="0">
                    <a:pos x="475" y="423"/>
                  </a:cxn>
                  <a:cxn ang="0">
                    <a:pos x="388" y="426"/>
                  </a:cxn>
                  <a:cxn ang="0">
                    <a:pos x="239" y="428"/>
                  </a:cxn>
                  <a:cxn ang="0">
                    <a:pos x="59" y="411"/>
                  </a:cxn>
                  <a:cxn ang="0">
                    <a:pos x="12" y="253"/>
                  </a:cxn>
                  <a:cxn ang="0">
                    <a:pos x="15" y="119"/>
                  </a:cxn>
                  <a:cxn ang="0">
                    <a:pos x="32" y="52"/>
                  </a:cxn>
                  <a:cxn ang="0">
                    <a:pos x="106" y="26"/>
                  </a:cxn>
                  <a:cxn ang="0">
                    <a:pos x="282" y="12"/>
                  </a:cxn>
                  <a:cxn ang="0">
                    <a:pos x="279" y="3"/>
                  </a:cxn>
                </a:cxnLst>
                <a:rect l="0" t="0" r="r" b="b"/>
                <a:pathLst>
                  <a:path w="578" h="445">
                    <a:moveTo>
                      <a:pt x="279" y="3"/>
                    </a:moveTo>
                    <a:cubicBezTo>
                      <a:pt x="221" y="11"/>
                      <a:pt x="162" y="8"/>
                      <a:pt x="104" y="16"/>
                    </a:cubicBezTo>
                    <a:cubicBezTo>
                      <a:pt x="80" y="20"/>
                      <a:pt x="52" y="24"/>
                      <a:pt x="32" y="39"/>
                    </a:cubicBezTo>
                    <a:cubicBezTo>
                      <a:pt x="18" y="49"/>
                      <a:pt x="13" y="64"/>
                      <a:pt x="10" y="81"/>
                    </a:cubicBezTo>
                    <a:cubicBezTo>
                      <a:pt x="1" y="130"/>
                      <a:pt x="0" y="182"/>
                      <a:pt x="2" y="232"/>
                    </a:cubicBezTo>
                    <a:cubicBezTo>
                      <a:pt x="3" y="265"/>
                      <a:pt x="2" y="298"/>
                      <a:pt x="5" y="331"/>
                    </a:cubicBezTo>
                    <a:cubicBezTo>
                      <a:pt x="8" y="356"/>
                      <a:pt x="12" y="380"/>
                      <a:pt x="28" y="399"/>
                    </a:cubicBezTo>
                    <a:cubicBezTo>
                      <a:pt x="67" y="445"/>
                      <a:pt x="143" y="443"/>
                      <a:pt x="198" y="440"/>
                    </a:cubicBezTo>
                    <a:cubicBezTo>
                      <a:pt x="228" y="439"/>
                      <a:pt x="257" y="436"/>
                      <a:pt x="287" y="435"/>
                    </a:cubicBezTo>
                    <a:cubicBezTo>
                      <a:pt x="314" y="434"/>
                      <a:pt x="342" y="436"/>
                      <a:pt x="368" y="436"/>
                    </a:cubicBezTo>
                    <a:cubicBezTo>
                      <a:pt x="401" y="437"/>
                      <a:pt x="434" y="437"/>
                      <a:pt x="466" y="434"/>
                    </a:cubicBezTo>
                    <a:cubicBezTo>
                      <a:pt x="488" y="432"/>
                      <a:pt x="515" y="429"/>
                      <a:pt x="532" y="414"/>
                    </a:cubicBezTo>
                    <a:cubicBezTo>
                      <a:pt x="578" y="372"/>
                      <a:pt x="562" y="286"/>
                      <a:pt x="558" y="232"/>
                    </a:cubicBezTo>
                    <a:cubicBezTo>
                      <a:pt x="556" y="197"/>
                      <a:pt x="557" y="161"/>
                      <a:pt x="554" y="126"/>
                    </a:cubicBezTo>
                    <a:cubicBezTo>
                      <a:pt x="551" y="96"/>
                      <a:pt x="548" y="63"/>
                      <a:pt x="524" y="42"/>
                    </a:cubicBezTo>
                    <a:cubicBezTo>
                      <a:pt x="499" y="19"/>
                      <a:pt x="463" y="12"/>
                      <a:pt x="431" y="7"/>
                    </a:cubicBezTo>
                    <a:cubicBezTo>
                      <a:pt x="381" y="0"/>
                      <a:pt x="330" y="1"/>
                      <a:pt x="280" y="2"/>
                    </a:cubicBezTo>
                    <a:cubicBezTo>
                      <a:pt x="274" y="3"/>
                      <a:pt x="274" y="13"/>
                      <a:pt x="280" y="12"/>
                    </a:cubicBezTo>
                    <a:cubicBezTo>
                      <a:pt x="322" y="11"/>
                      <a:pt x="364" y="11"/>
                      <a:pt x="406" y="14"/>
                    </a:cubicBezTo>
                    <a:cubicBezTo>
                      <a:pt x="439" y="17"/>
                      <a:pt x="476" y="22"/>
                      <a:pt x="505" y="40"/>
                    </a:cubicBezTo>
                    <a:cubicBezTo>
                      <a:pt x="533" y="57"/>
                      <a:pt x="539" y="84"/>
                      <a:pt x="543" y="115"/>
                    </a:cubicBezTo>
                    <a:cubicBezTo>
                      <a:pt x="546" y="145"/>
                      <a:pt x="546" y="175"/>
                      <a:pt x="547" y="206"/>
                    </a:cubicBezTo>
                    <a:cubicBezTo>
                      <a:pt x="548" y="263"/>
                      <a:pt x="565" y="330"/>
                      <a:pt x="541" y="384"/>
                    </a:cubicBezTo>
                    <a:cubicBezTo>
                      <a:pt x="528" y="412"/>
                      <a:pt x="504" y="419"/>
                      <a:pt x="475" y="423"/>
                    </a:cubicBezTo>
                    <a:cubicBezTo>
                      <a:pt x="446" y="426"/>
                      <a:pt x="417" y="427"/>
                      <a:pt x="388" y="426"/>
                    </a:cubicBezTo>
                    <a:cubicBezTo>
                      <a:pt x="338" y="426"/>
                      <a:pt x="289" y="424"/>
                      <a:pt x="239" y="428"/>
                    </a:cubicBezTo>
                    <a:cubicBezTo>
                      <a:pt x="182" y="432"/>
                      <a:pt x="112" y="440"/>
                      <a:pt x="59" y="411"/>
                    </a:cubicBezTo>
                    <a:cubicBezTo>
                      <a:pt x="5" y="381"/>
                      <a:pt x="13" y="307"/>
                      <a:pt x="12" y="253"/>
                    </a:cubicBezTo>
                    <a:cubicBezTo>
                      <a:pt x="11" y="208"/>
                      <a:pt x="11" y="164"/>
                      <a:pt x="15" y="119"/>
                    </a:cubicBezTo>
                    <a:cubicBezTo>
                      <a:pt x="17" y="99"/>
                      <a:pt x="17" y="68"/>
                      <a:pt x="32" y="52"/>
                    </a:cubicBezTo>
                    <a:cubicBezTo>
                      <a:pt x="49" y="33"/>
                      <a:pt x="83" y="29"/>
                      <a:pt x="106" y="26"/>
                    </a:cubicBezTo>
                    <a:cubicBezTo>
                      <a:pt x="164" y="18"/>
                      <a:pt x="224" y="21"/>
                      <a:pt x="282" y="12"/>
                    </a:cubicBezTo>
                    <a:cubicBezTo>
                      <a:pt x="288" y="11"/>
                      <a:pt x="285" y="2"/>
                      <a:pt x="279" y="3"/>
                    </a:cubicBezTo>
                    <a:close/>
                  </a:path>
                </a:pathLst>
              </a:custGeom>
              <a:solidFill>
                <a:srgbClr val="000000"/>
              </a:solidFill>
              <a:ln w="9525">
                <a:noFill/>
                <a:round/>
              </a:ln>
            </p:spPr>
            <p:txBody>
              <a:bodyPr vert="horz" wrap="square" lIns="91440" tIns="45720" rIns="91440" bIns="45720" numCol="1" anchor="t" anchorCtr="0" compatLnSpc="1"/>
              <a:p>
                <a:endParaRPr lang="zh-CN" altLang="en-US" sz="1400" dirty="0">
                  <a:latin typeface="仓耳玄三M W05" panose="02020400000000000000" pitchFamily="18" charset="-122"/>
                  <a:ea typeface="仓耳玄三M W05" panose="02020400000000000000" pitchFamily="18" charset="-122"/>
                </a:endParaRPr>
              </a:p>
            </p:txBody>
          </p:sp>
          <p:sp>
            <p:nvSpPr>
              <p:cNvPr id="214" name="文本框 213"/>
              <p:cNvSpPr txBox="1"/>
              <p:nvPr/>
            </p:nvSpPr>
            <p:spPr>
              <a:xfrm>
                <a:off x="8375915" y="2317665"/>
                <a:ext cx="1511301" cy="1348151"/>
              </a:xfrm>
              <a:prstGeom prst="rect">
                <a:avLst/>
              </a:prstGeom>
              <a:noFill/>
            </p:spPr>
            <p:txBody>
              <a:bodyPr wrap="square" rtlCol="0">
                <a:spAutoFit/>
              </a:bodyPr>
              <a:p>
                <a:r>
                  <a:rPr lang="en-US" altLang="zh-CN" sz="6600" dirty="0">
                    <a:solidFill>
                      <a:schemeClr val="bg1"/>
                    </a:solidFill>
                    <a:latin typeface="站酷快乐体" panose="02010600030101010101" pitchFamily="2" charset="-122"/>
                    <a:ea typeface="站酷快乐体" panose="02010600030101010101" pitchFamily="2" charset="-122"/>
                  </a:rPr>
                  <a:t>03</a:t>
                </a:r>
                <a:endParaRPr lang="en-US" altLang="zh-CN" sz="6600" dirty="0">
                  <a:solidFill>
                    <a:schemeClr val="bg1"/>
                  </a:solidFill>
                  <a:latin typeface="站酷快乐体" panose="02010600030101010101" pitchFamily="2" charset="-122"/>
                  <a:ea typeface="站酷快乐体" panose="02010600030101010101" pitchFamily="2" charset="-122"/>
                </a:endParaRPr>
              </a:p>
            </p:txBody>
          </p:sp>
        </p:grpSp>
        <p:sp>
          <p:nvSpPr>
            <p:cNvPr id="216" name="TextBox 42"/>
            <p:cNvSpPr txBox="1"/>
            <p:nvPr/>
          </p:nvSpPr>
          <p:spPr>
            <a:xfrm>
              <a:off x="182" y="5221"/>
              <a:ext cx="3525" cy="2094"/>
            </a:xfrm>
            <a:prstGeom prst="rect">
              <a:avLst/>
            </a:prstGeom>
            <a:noFill/>
          </p:spPr>
          <p:txBody>
            <a:bodyPr wrap="square" rtlCol="0">
              <a:spAutoFit/>
            </a:bodyPr>
            <a:p>
              <a:pPr>
                <a:lnSpc>
                  <a:spcPct val="130000"/>
                </a:lnSpc>
              </a:pPr>
              <a:r>
                <a:rPr lang="en-US" sz="1000" dirty="0">
                  <a:solidFill>
                    <a:schemeClr val="tx1">
                      <a:lumMod val="75000"/>
                      <a:lumOff val="25000"/>
                    </a:schemeClr>
                  </a:solidFill>
                  <a:sym typeface="+mn-ea"/>
                </a:rPr>
                <a:t>There are many variations of passage lorem ipsum availableThere are many variations of passage lorem ipsum available</a:t>
              </a:r>
              <a:endParaRPr lang="zh-CN" altLang="en-US" sz="1000" dirty="0">
                <a:latin typeface="黑体" panose="02010609060101010101" pitchFamily="49" charset="-122"/>
                <a:ea typeface="黑体" panose="02010609060101010101" pitchFamily="49" charset="-122"/>
              </a:endParaRPr>
            </a:p>
          </p:txBody>
        </p:sp>
        <p:sp>
          <p:nvSpPr>
            <p:cNvPr id="217" name="TextBox 42"/>
            <p:cNvSpPr txBox="1"/>
            <p:nvPr/>
          </p:nvSpPr>
          <p:spPr>
            <a:xfrm>
              <a:off x="4938" y="5221"/>
              <a:ext cx="3525" cy="2094"/>
            </a:xfrm>
            <a:prstGeom prst="rect">
              <a:avLst/>
            </a:prstGeom>
            <a:noFill/>
          </p:spPr>
          <p:txBody>
            <a:bodyPr wrap="square" rtlCol="0">
              <a:spAutoFit/>
            </a:bodyPr>
            <a:p>
              <a:pPr>
                <a:lnSpc>
                  <a:spcPct val="130000"/>
                </a:lnSpc>
              </a:pPr>
              <a:r>
                <a:rPr lang="en-US" sz="1000" dirty="0">
                  <a:solidFill>
                    <a:schemeClr val="tx1">
                      <a:lumMod val="75000"/>
                      <a:lumOff val="25000"/>
                    </a:schemeClr>
                  </a:solidFill>
                  <a:sym typeface="+mn-ea"/>
                </a:rPr>
                <a:t>There are many variations of passage lorem ipsum availableThere are many variations of passage lorem ipsum available</a:t>
              </a:r>
              <a:endParaRPr lang="zh-CN" altLang="en-US" sz="1000" dirty="0">
                <a:latin typeface="黑体" panose="02010609060101010101" pitchFamily="49" charset="-122"/>
                <a:ea typeface="黑体" panose="02010609060101010101" pitchFamily="49" charset="-122"/>
              </a:endParaRPr>
            </a:p>
          </p:txBody>
        </p:sp>
        <p:sp>
          <p:nvSpPr>
            <p:cNvPr id="218" name="TextBox 42"/>
            <p:cNvSpPr txBox="1"/>
            <p:nvPr/>
          </p:nvSpPr>
          <p:spPr>
            <a:xfrm>
              <a:off x="10267" y="5221"/>
              <a:ext cx="3525" cy="2094"/>
            </a:xfrm>
            <a:prstGeom prst="rect">
              <a:avLst/>
            </a:prstGeom>
            <a:noFill/>
          </p:spPr>
          <p:txBody>
            <a:bodyPr wrap="square" rtlCol="0">
              <a:spAutoFit/>
            </a:bodyPr>
            <a:p>
              <a:pPr>
                <a:lnSpc>
                  <a:spcPct val="130000"/>
                </a:lnSpc>
              </a:pPr>
              <a:r>
                <a:rPr lang="en-US" sz="1000" dirty="0">
                  <a:solidFill>
                    <a:schemeClr val="tx1">
                      <a:lumMod val="75000"/>
                      <a:lumOff val="25000"/>
                    </a:schemeClr>
                  </a:solidFill>
                  <a:sym typeface="+mn-ea"/>
                </a:rPr>
                <a:t>There are many variations of passage lorem ipsum availableThere are many variations of passage lorem ipsum available</a:t>
              </a:r>
              <a:endParaRPr lang="zh-CN" altLang="en-US" sz="1000" dirty="0">
                <a:latin typeface="黑体" panose="02010609060101010101" pitchFamily="49" charset="-122"/>
                <a:ea typeface="黑体" panose="02010609060101010101" pitchFamily="49" charset="-122"/>
              </a:endParaRPr>
            </a:p>
          </p:txBody>
        </p:sp>
      </p:gr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 name="图片 88" descr="预览图_千图网_编号32284619"/>
          <p:cNvPicPr>
            <a:picLocks noChangeAspect="1"/>
          </p:cNvPicPr>
          <p:nvPr/>
        </p:nvPicPr>
        <p:blipFill>
          <a:blip r:embed="rId1"/>
          <a:srcRect l="1892" t="10972" r="10437" b="64009"/>
          <a:stretch>
            <a:fillRect/>
          </a:stretch>
        </p:blipFill>
        <p:spPr>
          <a:xfrm>
            <a:off x="0" y="814705"/>
            <a:ext cx="9143365" cy="3488690"/>
          </a:xfrm>
          <a:prstGeom prst="rect">
            <a:avLst/>
          </a:prstGeom>
        </p:spPr>
      </p:pic>
      <p:sp>
        <p:nvSpPr>
          <p:cNvPr id="2" name="任意多边形: 形状 5"/>
          <p:cNvSpPr/>
          <p:nvPr/>
        </p:nvSpPr>
        <p:spPr>
          <a:xfrm>
            <a:off x="2042505" y="2557527"/>
            <a:ext cx="796915" cy="517311"/>
          </a:xfrm>
          <a:custGeom>
            <a:avLst/>
            <a:gdLst>
              <a:gd name="connsiteX0" fmla="*/ 48871 w 2392892"/>
              <a:gd name="connsiteY0" fmla="*/ 424950 h 1321489"/>
              <a:gd name="connsiteX1" fmla="*/ 378809 w 2392892"/>
              <a:gd name="connsiteY1" fmla="*/ 462657 h 1321489"/>
              <a:gd name="connsiteX2" fmla="*/ 680467 w 2392892"/>
              <a:gd name="connsiteY2" fmla="*/ 660620 h 1321489"/>
              <a:gd name="connsiteX3" fmla="*/ 859576 w 2392892"/>
              <a:gd name="connsiteY3" fmla="*/ 999985 h 1321489"/>
              <a:gd name="connsiteX4" fmla="*/ 1246075 w 2392892"/>
              <a:gd name="connsiteY4" fmla="*/ 556925 h 1321489"/>
              <a:gd name="connsiteX5" fmla="*/ 1943659 w 2392892"/>
              <a:gd name="connsiteY5" fmla="*/ 104439 h 1321489"/>
              <a:gd name="connsiteX6" fmla="*/ 2349011 w 2392892"/>
              <a:gd name="connsiteY6" fmla="*/ 744 h 1321489"/>
              <a:gd name="connsiteX7" fmla="*/ 2349011 w 2392892"/>
              <a:gd name="connsiteY7" fmla="*/ 132719 h 1321489"/>
              <a:gd name="connsiteX8" fmla="*/ 2056780 w 2392892"/>
              <a:gd name="connsiteY8" fmla="*/ 274121 h 1321489"/>
              <a:gd name="connsiteX9" fmla="*/ 1585440 w 2392892"/>
              <a:gd name="connsiteY9" fmla="*/ 585206 h 1321489"/>
              <a:gd name="connsiteX10" fmla="*/ 1246075 w 2392892"/>
              <a:gd name="connsiteY10" fmla="*/ 877437 h 1321489"/>
              <a:gd name="connsiteX11" fmla="*/ 991551 w 2392892"/>
              <a:gd name="connsiteY11" fmla="*/ 1216802 h 1321489"/>
              <a:gd name="connsiteX12" fmla="*/ 878430 w 2392892"/>
              <a:gd name="connsiteY12" fmla="*/ 1311070 h 1321489"/>
              <a:gd name="connsiteX13" fmla="*/ 548492 w 2392892"/>
              <a:gd name="connsiteY13" fmla="*/ 1009412 h 1321489"/>
              <a:gd name="connsiteX14" fmla="*/ 416516 w 2392892"/>
              <a:gd name="connsiteY14" fmla="*/ 764315 h 1321489"/>
              <a:gd name="connsiteX15" fmla="*/ 143139 w 2392892"/>
              <a:gd name="connsiteY15" fmla="*/ 622913 h 1321489"/>
              <a:gd name="connsiteX16" fmla="*/ 11164 w 2392892"/>
              <a:gd name="connsiteY16" fmla="*/ 566352 h 1321489"/>
              <a:gd name="connsiteX17" fmla="*/ 48871 w 2392892"/>
              <a:gd name="connsiteY17" fmla="*/ 424950 h 1321489"/>
              <a:gd name="connsiteX0-1" fmla="*/ 48871 w 2392892"/>
              <a:gd name="connsiteY0-2" fmla="*/ 424950 h 1299842"/>
              <a:gd name="connsiteX1-3" fmla="*/ 378809 w 2392892"/>
              <a:gd name="connsiteY1-4" fmla="*/ 462657 h 1299842"/>
              <a:gd name="connsiteX2-5" fmla="*/ 680467 w 2392892"/>
              <a:gd name="connsiteY2-6" fmla="*/ 660620 h 1299842"/>
              <a:gd name="connsiteX3-7" fmla="*/ 859576 w 2392892"/>
              <a:gd name="connsiteY3-8" fmla="*/ 999985 h 1299842"/>
              <a:gd name="connsiteX4-9" fmla="*/ 1246075 w 2392892"/>
              <a:gd name="connsiteY4-10" fmla="*/ 556925 h 1299842"/>
              <a:gd name="connsiteX5-11" fmla="*/ 1943659 w 2392892"/>
              <a:gd name="connsiteY5-12" fmla="*/ 104439 h 1299842"/>
              <a:gd name="connsiteX6-13" fmla="*/ 2349011 w 2392892"/>
              <a:gd name="connsiteY6-14" fmla="*/ 744 h 1299842"/>
              <a:gd name="connsiteX7-15" fmla="*/ 2349011 w 2392892"/>
              <a:gd name="connsiteY7-16" fmla="*/ 132719 h 1299842"/>
              <a:gd name="connsiteX8-17" fmla="*/ 2056780 w 2392892"/>
              <a:gd name="connsiteY8-18" fmla="*/ 274121 h 1299842"/>
              <a:gd name="connsiteX9-19" fmla="*/ 1585440 w 2392892"/>
              <a:gd name="connsiteY9-20" fmla="*/ 585206 h 1299842"/>
              <a:gd name="connsiteX10-21" fmla="*/ 1246075 w 2392892"/>
              <a:gd name="connsiteY10-22" fmla="*/ 877437 h 1299842"/>
              <a:gd name="connsiteX11-23" fmla="*/ 991551 w 2392892"/>
              <a:gd name="connsiteY11-24" fmla="*/ 1216802 h 1299842"/>
              <a:gd name="connsiteX12-25" fmla="*/ 790105 w 2392892"/>
              <a:gd name="connsiteY12-26" fmla="*/ 1286535 h 1299842"/>
              <a:gd name="connsiteX13-27" fmla="*/ 548492 w 2392892"/>
              <a:gd name="connsiteY13-28" fmla="*/ 1009412 h 1299842"/>
              <a:gd name="connsiteX14-29" fmla="*/ 416516 w 2392892"/>
              <a:gd name="connsiteY14-30" fmla="*/ 764315 h 1299842"/>
              <a:gd name="connsiteX15-31" fmla="*/ 143139 w 2392892"/>
              <a:gd name="connsiteY15-32" fmla="*/ 622913 h 1299842"/>
              <a:gd name="connsiteX16-33" fmla="*/ 11164 w 2392892"/>
              <a:gd name="connsiteY16-34" fmla="*/ 566352 h 1299842"/>
              <a:gd name="connsiteX17-35" fmla="*/ 48871 w 2392892"/>
              <a:gd name="connsiteY17-36" fmla="*/ 424950 h 1299842"/>
              <a:gd name="connsiteX0-37" fmla="*/ 48871 w 2392892"/>
              <a:gd name="connsiteY0-38" fmla="*/ 424950 h 1299842"/>
              <a:gd name="connsiteX1-39" fmla="*/ 378809 w 2392892"/>
              <a:gd name="connsiteY1-40" fmla="*/ 462657 h 1299842"/>
              <a:gd name="connsiteX2-41" fmla="*/ 680467 w 2392892"/>
              <a:gd name="connsiteY2-42" fmla="*/ 660620 h 1299842"/>
              <a:gd name="connsiteX3-43" fmla="*/ 859576 w 2392892"/>
              <a:gd name="connsiteY3-44" fmla="*/ 999985 h 1299842"/>
              <a:gd name="connsiteX4-45" fmla="*/ 1246075 w 2392892"/>
              <a:gd name="connsiteY4-46" fmla="*/ 556925 h 1299842"/>
              <a:gd name="connsiteX5-47" fmla="*/ 1943659 w 2392892"/>
              <a:gd name="connsiteY5-48" fmla="*/ 104439 h 1299842"/>
              <a:gd name="connsiteX6-49" fmla="*/ 2349011 w 2392892"/>
              <a:gd name="connsiteY6-50" fmla="*/ 744 h 1299842"/>
              <a:gd name="connsiteX7-51" fmla="*/ 2349011 w 2392892"/>
              <a:gd name="connsiteY7-52" fmla="*/ 132719 h 1299842"/>
              <a:gd name="connsiteX8-53" fmla="*/ 2056780 w 2392892"/>
              <a:gd name="connsiteY8-54" fmla="*/ 274121 h 1299842"/>
              <a:gd name="connsiteX9-55" fmla="*/ 1585440 w 2392892"/>
              <a:gd name="connsiteY9-56" fmla="*/ 585206 h 1299842"/>
              <a:gd name="connsiteX10-57" fmla="*/ 1246075 w 2392892"/>
              <a:gd name="connsiteY10-58" fmla="*/ 877437 h 1299842"/>
              <a:gd name="connsiteX11-59" fmla="*/ 1025899 w 2392892"/>
              <a:gd name="connsiteY11-60" fmla="*/ 1216802 h 1299842"/>
              <a:gd name="connsiteX12-61" fmla="*/ 790105 w 2392892"/>
              <a:gd name="connsiteY12-62" fmla="*/ 1286535 h 1299842"/>
              <a:gd name="connsiteX13-63" fmla="*/ 548492 w 2392892"/>
              <a:gd name="connsiteY13-64" fmla="*/ 1009412 h 1299842"/>
              <a:gd name="connsiteX14-65" fmla="*/ 416516 w 2392892"/>
              <a:gd name="connsiteY14-66" fmla="*/ 764315 h 1299842"/>
              <a:gd name="connsiteX15-67" fmla="*/ 143139 w 2392892"/>
              <a:gd name="connsiteY15-68" fmla="*/ 622913 h 1299842"/>
              <a:gd name="connsiteX16-69" fmla="*/ 11164 w 2392892"/>
              <a:gd name="connsiteY16-70" fmla="*/ 566352 h 1299842"/>
              <a:gd name="connsiteX17-71" fmla="*/ 48871 w 2392892"/>
              <a:gd name="connsiteY17-72" fmla="*/ 424950 h 1299842"/>
              <a:gd name="connsiteX0-73" fmla="*/ 48871 w 2392892"/>
              <a:gd name="connsiteY0-74" fmla="*/ 424950 h 1302387"/>
              <a:gd name="connsiteX1-75" fmla="*/ 378809 w 2392892"/>
              <a:gd name="connsiteY1-76" fmla="*/ 462657 h 1302387"/>
              <a:gd name="connsiteX2-77" fmla="*/ 680467 w 2392892"/>
              <a:gd name="connsiteY2-78" fmla="*/ 660620 h 1302387"/>
              <a:gd name="connsiteX3-79" fmla="*/ 859576 w 2392892"/>
              <a:gd name="connsiteY3-80" fmla="*/ 999985 h 1302387"/>
              <a:gd name="connsiteX4-81" fmla="*/ 1246075 w 2392892"/>
              <a:gd name="connsiteY4-82" fmla="*/ 556925 h 1302387"/>
              <a:gd name="connsiteX5-83" fmla="*/ 1943659 w 2392892"/>
              <a:gd name="connsiteY5-84" fmla="*/ 104439 h 1302387"/>
              <a:gd name="connsiteX6-85" fmla="*/ 2349011 w 2392892"/>
              <a:gd name="connsiteY6-86" fmla="*/ 744 h 1302387"/>
              <a:gd name="connsiteX7-87" fmla="*/ 2349011 w 2392892"/>
              <a:gd name="connsiteY7-88" fmla="*/ 132719 h 1302387"/>
              <a:gd name="connsiteX8-89" fmla="*/ 2056780 w 2392892"/>
              <a:gd name="connsiteY8-90" fmla="*/ 274121 h 1302387"/>
              <a:gd name="connsiteX9-91" fmla="*/ 1585440 w 2392892"/>
              <a:gd name="connsiteY9-92" fmla="*/ 585206 h 1302387"/>
              <a:gd name="connsiteX10-93" fmla="*/ 1246075 w 2392892"/>
              <a:gd name="connsiteY10-94" fmla="*/ 877437 h 1302387"/>
              <a:gd name="connsiteX11-95" fmla="*/ 1025899 w 2392892"/>
              <a:gd name="connsiteY11-96" fmla="*/ 1216802 h 1302387"/>
              <a:gd name="connsiteX12-97" fmla="*/ 790105 w 2392892"/>
              <a:gd name="connsiteY12-98" fmla="*/ 1286535 h 1302387"/>
              <a:gd name="connsiteX13-99" fmla="*/ 548492 w 2392892"/>
              <a:gd name="connsiteY13-100" fmla="*/ 1009412 h 1302387"/>
              <a:gd name="connsiteX14-101" fmla="*/ 416516 w 2392892"/>
              <a:gd name="connsiteY14-102" fmla="*/ 764315 h 1302387"/>
              <a:gd name="connsiteX15-103" fmla="*/ 143139 w 2392892"/>
              <a:gd name="connsiteY15-104" fmla="*/ 622913 h 1302387"/>
              <a:gd name="connsiteX16-105" fmla="*/ 11164 w 2392892"/>
              <a:gd name="connsiteY16-106" fmla="*/ 566352 h 1302387"/>
              <a:gd name="connsiteX17-107" fmla="*/ 48871 w 2392892"/>
              <a:gd name="connsiteY17-108" fmla="*/ 424950 h 1302387"/>
              <a:gd name="connsiteX0-109" fmla="*/ 48871 w 2392892"/>
              <a:gd name="connsiteY0-110" fmla="*/ 424950 h 1302387"/>
              <a:gd name="connsiteX1-111" fmla="*/ 378809 w 2392892"/>
              <a:gd name="connsiteY1-112" fmla="*/ 462657 h 1302387"/>
              <a:gd name="connsiteX2-113" fmla="*/ 680467 w 2392892"/>
              <a:gd name="connsiteY2-114" fmla="*/ 660620 h 1302387"/>
              <a:gd name="connsiteX3-115" fmla="*/ 859576 w 2392892"/>
              <a:gd name="connsiteY3-116" fmla="*/ 999985 h 1302387"/>
              <a:gd name="connsiteX4-117" fmla="*/ 1246075 w 2392892"/>
              <a:gd name="connsiteY4-118" fmla="*/ 556925 h 1302387"/>
              <a:gd name="connsiteX5-119" fmla="*/ 1943659 w 2392892"/>
              <a:gd name="connsiteY5-120" fmla="*/ 104439 h 1302387"/>
              <a:gd name="connsiteX6-121" fmla="*/ 2349011 w 2392892"/>
              <a:gd name="connsiteY6-122" fmla="*/ 744 h 1302387"/>
              <a:gd name="connsiteX7-123" fmla="*/ 2349011 w 2392892"/>
              <a:gd name="connsiteY7-124" fmla="*/ 132719 h 1302387"/>
              <a:gd name="connsiteX8-125" fmla="*/ 2056780 w 2392892"/>
              <a:gd name="connsiteY8-126" fmla="*/ 274121 h 1302387"/>
              <a:gd name="connsiteX9-127" fmla="*/ 1585440 w 2392892"/>
              <a:gd name="connsiteY9-128" fmla="*/ 585206 h 1302387"/>
              <a:gd name="connsiteX10-129" fmla="*/ 1246075 w 2392892"/>
              <a:gd name="connsiteY10-130" fmla="*/ 877437 h 1302387"/>
              <a:gd name="connsiteX11-131" fmla="*/ 1025899 w 2392892"/>
              <a:gd name="connsiteY11-132" fmla="*/ 1216802 h 1302387"/>
              <a:gd name="connsiteX12-133" fmla="*/ 790105 w 2392892"/>
              <a:gd name="connsiteY12-134" fmla="*/ 1286535 h 1302387"/>
              <a:gd name="connsiteX13-135" fmla="*/ 548492 w 2392892"/>
              <a:gd name="connsiteY13-136" fmla="*/ 1009412 h 1302387"/>
              <a:gd name="connsiteX14-137" fmla="*/ 416516 w 2392892"/>
              <a:gd name="connsiteY14-138" fmla="*/ 764315 h 1302387"/>
              <a:gd name="connsiteX15-139" fmla="*/ 143139 w 2392892"/>
              <a:gd name="connsiteY15-140" fmla="*/ 622913 h 1302387"/>
              <a:gd name="connsiteX16-141" fmla="*/ 11164 w 2392892"/>
              <a:gd name="connsiteY16-142" fmla="*/ 566352 h 1302387"/>
              <a:gd name="connsiteX17-143" fmla="*/ 48871 w 2392892"/>
              <a:gd name="connsiteY17-144" fmla="*/ 424950 h 1302387"/>
              <a:gd name="connsiteX0-145" fmla="*/ 48871 w 2392892"/>
              <a:gd name="connsiteY0-146" fmla="*/ 424950 h 1302387"/>
              <a:gd name="connsiteX1-147" fmla="*/ 378809 w 2392892"/>
              <a:gd name="connsiteY1-148" fmla="*/ 462657 h 1302387"/>
              <a:gd name="connsiteX2-149" fmla="*/ 636305 w 2392892"/>
              <a:gd name="connsiteY2-150" fmla="*/ 690062 h 1302387"/>
              <a:gd name="connsiteX3-151" fmla="*/ 859576 w 2392892"/>
              <a:gd name="connsiteY3-152" fmla="*/ 999985 h 1302387"/>
              <a:gd name="connsiteX4-153" fmla="*/ 1246075 w 2392892"/>
              <a:gd name="connsiteY4-154" fmla="*/ 556925 h 1302387"/>
              <a:gd name="connsiteX5-155" fmla="*/ 1943659 w 2392892"/>
              <a:gd name="connsiteY5-156" fmla="*/ 104439 h 1302387"/>
              <a:gd name="connsiteX6-157" fmla="*/ 2349011 w 2392892"/>
              <a:gd name="connsiteY6-158" fmla="*/ 744 h 1302387"/>
              <a:gd name="connsiteX7-159" fmla="*/ 2349011 w 2392892"/>
              <a:gd name="connsiteY7-160" fmla="*/ 132719 h 1302387"/>
              <a:gd name="connsiteX8-161" fmla="*/ 2056780 w 2392892"/>
              <a:gd name="connsiteY8-162" fmla="*/ 274121 h 1302387"/>
              <a:gd name="connsiteX9-163" fmla="*/ 1585440 w 2392892"/>
              <a:gd name="connsiteY9-164" fmla="*/ 585206 h 1302387"/>
              <a:gd name="connsiteX10-165" fmla="*/ 1246075 w 2392892"/>
              <a:gd name="connsiteY10-166" fmla="*/ 877437 h 1302387"/>
              <a:gd name="connsiteX11-167" fmla="*/ 1025899 w 2392892"/>
              <a:gd name="connsiteY11-168" fmla="*/ 1216802 h 1302387"/>
              <a:gd name="connsiteX12-169" fmla="*/ 790105 w 2392892"/>
              <a:gd name="connsiteY12-170" fmla="*/ 1286535 h 1302387"/>
              <a:gd name="connsiteX13-171" fmla="*/ 548492 w 2392892"/>
              <a:gd name="connsiteY13-172" fmla="*/ 1009412 h 1302387"/>
              <a:gd name="connsiteX14-173" fmla="*/ 416516 w 2392892"/>
              <a:gd name="connsiteY14-174" fmla="*/ 764315 h 1302387"/>
              <a:gd name="connsiteX15-175" fmla="*/ 143139 w 2392892"/>
              <a:gd name="connsiteY15-176" fmla="*/ 622913 h 1302387"/>
              <a:gd name="connsiteX16-177" fmla="*/ 11164 w 2392892"/>
              <a:gd name="connsiteY16-178" fmla="*/ 566352 h 1302387"/>
              <a:gd name="connsiteX17-179" fmla="*/ 48871 w 2392892"/>
              <a:gd name="connsiteY17-180" fmla="*/ 424950 h 1302387"/>
              <a:gd name="connsiteX0-181" fmla="*/ 87837 w 2382788"/>
              <a:gd name="connsiteY0-182" fmla="*/ 420043 h 1302387"/>
              <a:gd name="connsiteX1-183" fmla="*/ 368705 w 2382788"/>
              <a:gd name="connsiteY1-184" fmla="*/ 462657 h 1302387"/>
              <a:gd name="connsiteX2-185" fmla="*/ 626201 w 2382788"/>
              <a:gd name="connsiteY2-186" fmla="*/ 690062 h 1302387"/>
              <a:gd name="connsiteX3-187" fmla="*/ 849472 w 2382788"/>
              <a:gd name="connsiteY3-188" fmla="*/ 999985 h 1302387"/>
              <a:gd name="connsiteX4-189" fmla="*/ 1235971 w 2382788"/>
              <a:gd name="connsiteY4-190" fmla="*/ 556925 h 1302387"/>
              <a:gd name="connsiteX5-191" fmla="*/ 1933555 w 2382788"/>
              <a:gd name="connsiteY5-192" fmla="*/ 104439 h 1302387"/>
              <a:gd name="connsiteX6-193" fmla="*/ 2338907 w 2382788"/>
              <a:gd name="connsiteY6-194" fmla="*/ 744 h 1302387"/>
              <a:gd name="connsiteX7-195" fmla="*/ 2338907 w 2382788"/>
              <a:gd name="connsiteY7-196" fmla="*/ 132719 h 1302387"/>
              <a:gd name="connsiteX8-197" fmla="*/ 2046676 w 2382788"/>
              <a:gd name="connsiteY8-198" fmla="*/ 274121 h 1302387"/>
              <a:gd name="connsiteX9-199" fmla="*/ 1575336 w 2382788"/>
              <a:gd name="connsiteY9-200" fmla="*/ 585206 h 1302387"/>
              <a:gd name="connsiteX10-201" fmla="*/ 1235971 w 2382788"/>
              <a:gd name="connsiteY10-202" fmla="*/ 877437 h 1302387"/>
              <a:gd name="connsiteX11-203" fmla="*/ 1015795 w 2382788"/>
              <a:gd name="connsiteY11-204" fmla="*/ 1216802 h 1302387"/>
              <a:gd name="connsiteX12-205" fmla="*/ 780001 w 2382788"/>
              <a:gd name="connsiteY12-206" fmla="*/ 1286535 h 1302387"/>
              <a:gd name="connsiteX13-207" fmla="*/ 538388 w 2382788"/>
              <a:gd name="connsiteY13-208" fmla="*/ 1009412 h 1302387"/>
              <a:gd name="connsiteX14-209" fmla="*/ 406412 w 2382788"/>
              <a:gd name="connsiteY14-210" fmla="*/ 764315 h 1302387"/>
              <a:gd name="connsiteX15-211" fmla="*/ 133035 w 2382788"/>
              <a:gd name="connsiteY15-212" fmla="*/ 622913 h 1302387"/>
              <a:gd name="connsiteX16-213" fmla="*/ 1060 w 2382788"/>
              <a:gd name="connsiteY16-214" fmla="*/ 566352 h 1302387"/>
              <a:gd name="connsiteX17-215" fmla="*/ 87837 w 2382788"/>
              <a:gd name="connsiteY17-216" fmla="*/ 420043 h 1302387"/>
              <a:gd name="connsiteX0-217" fmla="*/ 50990 w 2345941"/>
              <a:gd name="connsiteY0-218" fmla="*/ 420043 h 1302387"/>
              <a:gd name="connsiteX1-219" fmla="*/ 331858 w 2345941"/>
              <a:gd name="connsiteY1-220" fmla="*/ 462657 h 1302387"/>
              <a:gd name="connsiteX2-221" fmla="*/ 589354 w 2345941"/>
              <a:gd name="connsiteY2-222" fmla="*/ 690062 h 1302387"/>
              <a:gd name="connsiteX3-223" fmla="*/ 812625 w 2345941"/>
              <a:gd name="connsiteY3-224" fmla="*/ 999985 h 1302387"/>
              <a:gd name="connsiteX4-225" fmla="*/ 1199124 w 2345941"/>
              <a:gd name="connsiteY4-226" fmla="*/ 556925 h 1302387"/>
              <a:gd name="connsiteX5-227" fmla="*/ 1896708 w 2345941"/>
              <a:gd name="connsiteY5-228" fmla="*/ 104439 h 1302387"/>
              <a:gd name="connsiteX6-229" fmla="*/ 2302060 w 2345941"/>
              <a:gd name="connsiteY6-230" fmla="*/ 744 h 1302387"/>
              <a:gd name="connsiteX7-231" fmla="*/ 2302060 w 2345941"/>
              <a:gd name="connsiteY7-232" fmla="*/ 132719 h 1302387"/>
              <a:gd name="connsiteX8-233" fmla="*/ 2009829 w 2345941"/>
              <a:gd name="connsiteY8-234" fmla="*/ 274121 h 1302387"/>
              <a:gd name="connsiteX9-235" fmla="*/ 1538489 w 2345941"/>
              <a:gd name="connsiteY9-236" fmla="*/ 585206 h 1302387"/>
              <a:gd name="connsiteX10-237" fmla="*/ 1199124 w 2345941"/>
              <a:gd name="connsiteY10-238" fmla="*/ 877437 h 1302387"/>
              <a:gd name="connsiteX11-239" fmla="*/ 978948 w 2345941"/>
              <a:gd name="connsiteY11-240" fmla="*/ 1216802 h 1302387"/>
              <a:gd name="connsiteX12-241" fmla="*/ 743154 w 2345941"/>
              <a:gd name="connsiteY12-242" fmla="*/ 1286535 h 1302387"/>
              <a:gd name="connsiteX13-243" fmla="*/ 501541 w 2345941"/>
              <a:gd name="connsiteY13-244" fmla="*/ 1009412 h 1302387"/>
              <a:gd name="connsiteX14-245" fmla="*/ 369565 w 2345941"/>
              <a:gd name="connsiteY14-246" fmla="*/ 764315 h 1302387"/>
              <a:gd name="connsiteX15-247" fmla="*/ 96188 w 2345941"/>
              <a:gd name="connsiteY15-248" fmla="*/ 622913 h 1302387"/>
              <a:gd name="connsiteX16-249" fmla="*/ 3468 w 2345941"/>
              <a:gd name="connsiteY16-250" fmla="*/ 576166 h 1302387"/>
              <a:gd name="connsiteX17-251" fmla="*/ 50990 w 2345941"/>
              <a:gd name="connsiteY17-252" fmla="*/ 420043 h 1302387"/>
              <a:gd name="connsiteX0-253" fmla="*/ 50990 w 2345941"/>
              <a:gd name="connsiteY0-254" fmla="*/ 420043 h 1302387"/>
              <a:gd name="connsiteX1-255" fmla="*/ 331858 w 2345941"/>
              <a:gd name="connsiteY1-256" fmla="*/ 462657 h 1302387"/>
              <a:gd name="connsiteX2-257" fmla="*/ 589354 w 2345941"/>
              <a:gd name="connsiteY2-258" fmla="*/ 690062 h 1302387"/>
              <a:gd name="connsiteX3-259" fmla="*/ 812625 w 2345941"/>
              <a:gd name="connsiteY3-260" fmla="*/ 999985 h 1302387"/>
              <a:gd name="connsiteX4-261" fmla="*/ 1199124 w 2345941"/>
              <a:gd name="connsiteY4-262" fmla="*/ 556925 h 1302387"/>
              <a:gd name="connsiteX5-263" fmla="*/ 1896708 w 2345941"/>
              <a:gd name="connsiteY5-264" fmla="*/ 104439 h 1302387"/>
              <a:gd name="connsiteX6-265" fmla="*/ 2302060 w 2345941"/>
              <a:gd name="connsiteY6-266" fmla="*/ 744 h 1302387"/>
              <a:gd name="connsiteX7-267" fmla="*/ 2302060 w 2345941"/>
              <a:gd name="connsiteY7-268" fmla="*/ 132719 h 1302387"/>
              <a:gd name="connsiteX8-269" fmla="*/ 2009829 w 2345941"/>
              <a:gd name="connsiteY8-270" fmla="*/ 274121 h 1302387"/>
              <a:gd name="connsiteX9-271" fmla="*/ 1538489 w 2345941"/>
              <a:gd name="connsiteY9-272" fmla="*/ 585206 h 1302387"/>
              <a:gd name="connsiteX10-273" fmla="*/ 1199124 w 2345941"/>
              <a:gd name="connsiteY10-274" fmla="*/ 877437 h 1302387"/>
              <a:gd name="connsiteX11-275" fmla="*/ 978948 w 2345941"/>
              <a:gd name="connsiteY11-276" fmla="*/ 1216802 h 1302387"/>
              <a:gd name="connsiteX12-277" fmla="*/ 743154 w 2345941"/>
              <a:gd name="connsiteY12-278" fmla="*/ 1286535 h 1302387"/>
              <a:gd name="connsiteX13-279" fmla="*/ 501541 w 2345941"/>
              <a:gd name="connsiteY13-280" fmla="*/ 1009412 h 1302387"/>
              <a:gd name="connsiteX14-281" fmla="*/ 340123 w 2345941"/>
              <a:gd name="connsiteY14-282" fmla="*/ 764315 h 1302387"/>
              <a:gd name="connsiteX15-283" fmla="*/ 96188 w 2345941"/>
              <a:gd name="connsiteY15-284" fmla="*/ 622913 h 1302387"/>
              <a:gd name="connsiteX16-285" fmla="*/ 3468 w 2345941"/>
              <a:gd name="connsiteY16-286" fmla="*/ 576166 h 1302387"/>
              <a:gd name="connsiteX17-287" fmla="*/ 50990 w 2345941"/>
              <a:gd name="connsiteY17-288" fmla="*/ 420043 h 1302387"/>
              <a:gd name="connsiteX0-289" fmla="*/ 50990 w 2345941"/>
              <a:gd name="connsiteY0-290" fmla="*/ 420043 h 1302387"/>
              <a:gd name="connsiteX1-291" fmla="*/ 331858 w 2345941"/>
              <a:gd name="connsiteY1-292" fmla="*/ 462657 h 1302387"/>
              <a:gd name="connsiteX2-293" fmla="*/ 589354 w 2345941"/>
              <a:gd name="connsiteY2-294" fmla="*/ 690062 h 1302387"/>
              <a:gd name="connsiteX3-295" fmla="*/ 797904 w 2345941"/>
              <a:gd name="connsiteY3-296" fmla="*/ 955823 h 1302387"/>
              <a:gd name="connsiteX4-297" fmla="*/ 1199124 w 2345941"/>
              <a:gd name="connsiteY4-298" fmla="*/ 556925 h 1302387"/>
              <a:gd name="connsiteX5-299" fmla="*/ 1896708 w 2345941"/>
              <a:gd name="connsiteY5-300" fmla="*/ 104439 h 1302387"/>
              <a:gd name="connsiteX6-301" fmla="*/ 2302060 w 2345941"/>
              <a:gd name="connsiteY6-302" fmla="*/ 744 h 1302387"/>
              <a:gd name="connsiteX7-303" fmla="*/ 2302060 w 2345941"/>
              <a:gd name="connsiteY7-304" fmla="*/ 132719 h 1302387"/>
              <a:gd name="connsiteX8-305" fmla="*/ 2009829 w 2345941"/>
              <a:gd name="connsiteY8-306" fmla="*/ 274121 h 1302387"/>
              <a:gd name="connsiteX9-307" fmla="*/ 1538489 w 2345941"/>
              <a:gd name="connsiteY9-308" fmla="*/ 585206 h 1302387"/>
              <a:gd name="connsiteX10-309" fmla="*/ 1199124 w 2345941"/>
              <a:gd name="connsiteY10-310" fmla="*/ 877437 h 1302387"/>
              <a:gd name="connsiteX11-311" fmla="*/ 978948 w 2345941"/>
              <a:gd name="connsiteY11-312" fmla="*/ 1216802 h 1302387"/>
              <a:gd name="connsiteX12-313" fmla="*/ 743154 w 2345941"/>
              <a:gd name="connsiteY12-314" fmla="*/ 1286535 h 1302387"/>
              <a:gd name="connsiteX13-315" fmla="*/ 501541 w 2345941"/>
              <a:gd name="connsiteY13-316" fmla="*/ 1009412 h 1302387"/>
              <a:gd name="connsiteX14-317" fmla="*/ 340123 w 2345941"/>
              <a:gd name="connsiteY14-318" fmla="*/ 764315 h 1302387"/>
              <a:gd name="connsiteX15-319" fmla="*/ 96188 w 2345941"/>
              <a:gd name="connsiteY15-320" fmla="*/ 622913 h 1302387"/>
              <a:gd name="connsiteX16-321" fmla="*/ 3468 w 2345941"/>
              <a:gd name="connsiteY16-322" fmla="*/ 576166 h 1302387"/>
              <a:gd name="connsiteX17-323" fmla="*/ 50990 w 2345941"/>
              <a:gd name="connsiteY17-324" fmla="*/ 420043 h 1302387"/>
              <a:gd name="connsiteX0-325" fmla="*/ 50990 w 2345941"/>
              <a:gd name="connsiteY0-326" fmla="*/ 420043 h 1299719"/>
              <a:gd name="connsiteX1-327" fmla="*/ 331858 w 2345941"/>
              <a:gd name="connsiteY1-328" fmla="*/ 462657 h 1299719"/>
              <a:gd name="connsiteX2-329" fmla="*/ 589354 w 2345941"/>
              <a:gd name="connsiteY2-330" fmla="*/ 690062 h 1299719"/>
              <a:gd name="connsiteX3-331" fmla="*/ 797904 w 2345941"/>
              <a:gd name="connsiteY3-332" fmla="*/ 955823 h 1299719"/>
              <a:gd name="connsiteX4-333" fmla="*/ 1199124 w 2345941"/>
              <a:gd name="connsiteY4-334" fmla="*/ 556925 h 1299719"/>
              <a:gd name="connsiteX5-335" fmla="*/ 1896708 w 2345941"/>
              <a:gd name="connsiteY5-336" fmla="*/ 104439 h 1299719"/>
              <a:gd name="connsiteX6-337" fmla="*/ 2302060 w 2345941"/>
              <a:gd name="connsiteY6-338" fmla="*/ 744 h 1299719"/>
              <a:gd name="connsiteX7-339" fmla="*/ 2302060 w 2345941"/>
              <a:gd name="connsiteY7-340" fmla="*/ 132719 h 1299719"/>
              <a:gd name="connsiteX8-341" fmla="*/ 2009829 w 2345941"/>
              <a:gd name="connsiteY8-342" fmla="*/ 274121 h 1299719"/>
              <a:gd name="connsiteX9-343" fmla="*/ 1538489 w 2345941"/>
              <a:gd name="connsiteY9-344" fmla="*/ 585206 h 1299719"/>
              <a:gd name="connsiteX10-345" fmla="*/ 1199124 w 2345941"/>
              <a:gd name="connsiteY10-346" fmla="*/ 877437 h 1299719"/>
              <a:gd name="connsiteX11-347" fmla="*/ 954413 w 2345941"/>
              <a:gd name="connsiteY11-348" fmla="*/ 1206988 h 1299719"/>
              <a:gd name="connsiteX12-349" fmla="*/ 743154 w 2345941"/>
              <a:gd name="connsiteY12-350" fmla="*/ 1286535 h 1299719"/>
              <a:gd name="connsiteX13-351" fmla="*/ 501541 w 2345941"/>
              <a:gd name="connsiteY13-352" fmla="*/ 1009412 h 1299719"/>
              <a:gd name="connsiteX14-353" fmla="*/ 340123 w 2345941"/>
              <a:gd name="connsiteY14-354" fmla="*/ 764315 h 1299719"/>
              <a:gd name="connsiteX15-355" fmla="*/ 96188 w 2345941"/>
              <a:gd name="connsiteY15-356" fmla="*/ 622913 h 1299719"/>
              <a:gd name="connsiteX16-357" fmla="*/ 3468 w 2345941"/>
              <a:gd name="connsiteY16-358" fmla="*/ 576166 h 1299719"/>
              <a:gd name="connsiteX17-359" fmla="*/ 50990 w 2345941"/>
              <a:gd name="connsiteY17-360" fmla="*/ 420043 h 1299719"/>
              <a:gd name="connsiteX0-361" fmla="*/ 50990 w 2345941"/>
              <a:gd name="connsiteY0-362" fmla="*/ 420043 h 1268991"/>
              <a:gd name="connsiteX1-363" fmla="*/ 331858 w 2345941"/>
              <a:gd name="connsiteY1-364" fmla="*/ 462657 h 1268991"/>
              <a:gd name="connsiteX2-365" fmla="*/ 589354 w 2345941"/>
              <a:gd name="connsiteY2-366" fmla="*/ 690062 h 1268991"/>
              <a:gd name="connsiteX3-367" fmla="*/ 797904 w 2345941"/>
              <a:gd name="connsiteY3-368" fmla="*/ 955823 h 1268991"/>
              <a:gd name="connsiteX4-369" fmla="*/ 1199124 w 2345941"/>
              <a:gd name="connsiteY4-370" fmla="*/ 556925 h 1268991"/>
              <a:gd name="connsiteX5-371" fmla="*/ 1896708 w 2345941"/>
              <a:gd name="connsiteY5-372" fmla="*/ 104439 h 1268991"/>
              <a:gd name="connsiteX6-373" fmla="*/ 2302060 w 2345941"/>
              <a:gd name="connsiteY6-374" fmla="*/ 744 h 1268991"/>
              <a:gd name="connsiteX7-375" fmla="*/ 2302060 w 2345941"/>
              <a:gd name="connsiteY7-376" fmla="*/ 132719 h 1268991"/>
              <a:gd name="connsiteX8-377" fmla="*/ 2009829 w 2345941"/>
              <a:gd name="connsiteY8-378" fmla="*/ 274121 h 1268991"/>
              <a:gd name="connsiteX9-379" fmla="*/ 1538489 w 2345941"/>
              <a:gd name="connsiteY9-380" fmla="*/ 585206 h 1268991"/>
              <a:gd name="connsiteX10-381" fmla="*/ 1199124 w 2345941"/>
              <a:gd name="connsiteY10-382" fmla="*/ 877437 h 1268991"/>
              <a:gd name="connsiteX11-383" fmla="*/ 954413 w 2345941"/>
              <a:gd name="connsiteY11-384" fmla="*/ 1206988 h 1268991"/>
              <a:gd name="connsiteX12-385" fmla="*/ 738247 w 2345941"/>
              <a:gd name="connsiteY12-386" fmla="*/ 1252187 h 1268991"/>
              <a:gd name="connsiteX13-387" fmla="*/ 501541 w 2345941"/>
              <a:gd name="connsiteY13-388" fmla="*/ 1009412 h 1268991"/>
              <a:gd name="connsiteX14-389" fmla="*/ 340123 w 2345941"/>
              <a:gd name="connsiteY14-390" fmla="*/ 764315 h 1268991"/>
              <a:gd name="connsiteX15-391" fmla="*/ 96188 w 2345941"/>
              <a:gd name="connsiteY15-392" fmla="*/ 622913 h 1268991"/>
              <a:gd name="connsiteX16-393" fmla="*/ 3468 w 2345941"/>
              <a:gd name="connsiteY16-394" fmla="*/ 576166 h 1268991"/>
              <a:gd name="connsiteX17-395" fmla="*/ 50990 w 2345941"/>
              <a:gd name="connsiteY17-396" fmla="*/ 420043 h 1268991"/>
              <a:gd name="connsiteX0-397" fmla="*/ 50990 w 2345941"/>
              <a:gd name="connsiteY0-398" fmla="*/ 420043 h 1260273"/>
              <a:gd name="connsiteX1-399" fmla="*/ 331858 w 2345941"/>
              <a:gd name="connsiteY1-400" fmla="*/ 462657 h 1260273"/>
              <a:gd name="connsiteX2-401" fmla="*/ 589354 w 2345941"/>
              <a:gd name="connsiteY2-402" fmla="*/ 690062 h 1260273"/>
              <a:gd name="connsiteX3-403" fmla="*/ 797904 w 2345941"/>
              <a:gd name="connsiteY3-404" fmla="*/ 955823 h 1260273"/>
              <a:gd name="connsiteX4-405" fmla="*/ 1199124 w 2345941"/>
              <a:gd name="connsiteY4-406" fmla="*/ 556925 h 1260273"/>
              <a:gd name="connsiteX5-407" fmla="*/ 1896708 w 2345941"/>
              <a:gd name="connsiteY5-408" fmla="*/ 104439 h 1260273"/>
              <a:gd name="connsiteX6-409" fmla="*/ 2302060 w 2345941"/>
              <a:gd name="connsiteY6-410" fmla="*/ 744 h 1260273"/>
              <a:gd name="connsiteX7-411" fmla="*/ 2302060 w 2345941"/>
              <a:gd name="connsiteY7-412" fmla="*/ 132719 h 1260273"/>
              <a:gd name="connsiteX8-413" fmla="*/ 2009829 w 2345941"/>
              <a:gd name="connsiteY8-414" fmla="*/ 274121 h 1260273"/>
              <a:gd name="connsiteX9-415" fmla="*/ 1538489 w 2345941"/>
              <a:gd name="connsiteY9-416" fmla="*/ 585206 h 1260273"/>
              <a:gd name="connsiteX10-417" fmla="*/ 1199124 w 2345941"/>
              <a:gd name="connsiteY10-418" fmla="*/ 877437 h 1260273"/>
              <a:gd name="connsiteX11-419" fmla="*/ 954413 w 2345941"/>
              <a:gd name="connsiteY11-420" fmla="*/ 1206988 h 1260273"/>
              <a:gd name="connsiteX12-421" fmla="*/ 738247 w 2345941"/>
              <a:gd name="connsiteY12-422" fmla="*/ 1252187 h 1260273"/>
              <a:gd name="connsiteX13-423" fmla="*/ 501541 w 2345941"/>
              <a:gd name="connsiteY13-424" fmla="*/ 1009412 h 1260273"/>
              <a:gd name="connsiteX14-425" fmla="*/ 340123 w 2345941"/>
              <a:gd name="connsiteY14-426" fmla="*/ 764315 h 1260273"/>
              <a:gd name="connsiteX15-427" fmla="*/ 96188 w 2345941"/>
              <a:gd name="connsiteY15-428" fmla="*/ 622913 h 1260273"/>
              <a:gd name="connsiteX16-429" fmla="*/ 3468 w 2345941"/>
              <a:gd name="connsiteY16-430" fmla="*/ 576166 h 1260273"/>
              <a:gd name="connsiteX17-431" fmla="*/ 50990 w 2345941"/>
              <a:gd name="connsiteY17-432" fmla="*/ 420043 h 1260273"/>
              <a:gd name="connsiteX0-433" fmla="*/ 50990 w 2345941"/>
              <a:gd name="connsiteY0-434" fmla="*/ 420043 h 1260273"/>
              <a:gd name="connsiteX1-435" fmla="*/ 331858 w 2345941"/>
              <a:gd name="connsiteY1-436" fmla="*/ 462657 h 1260273"/>
              <a:gd name="connsiteX2-437" fmla="*/ 589354 w 2345941"/>
              <a:gd name="connsiteY2-438" fmla="*/ 690062 h 1260273"/>
              <a:gd name="connsiteX3-439" fmla="*/ 812625 w 2345941"/>
              <a:gd name="connsiteY3-440" fmla="*/ 926382 h 1260273"/>
              <a:gd name="connsiteX4-441" fmla="*/ 1199124 w 2345941"/>
              <a:gd name="connsiteY4-442" fmla="*/ 556925 h 1260273"/>
              <a:gd name="connsiteX5-443" fmla="*/ 1896708 w 2345941"/>
              <a:gd name="connsiteY5-444" fmla="*/ 104439 h 1260273"/>
              <a:gd name="connsiteX6-445" fmla="*/ 2302060 w 2345941"/>
              <a:gd name="connsiteY6-446" fmla="*/ 744 h 1260273"/>
              <a:gd name="connsiteX7-447" fmla="*/ 2302060 w 2345941"/>
              <a:gd name="connsiteY7-448" fmla="*/ 132719 h 1260273"/>
              <a:gd name="connsiteX8-449" fmla="*/ 2009829 w 2345941"/>
              <a:gd name="connsiteY8-450" fmla="*/ 274121 h 1260273"/>
              <a:gd name="connsiteX9-451" fmla="*/ 1538489 w 2345941"/>
              <a:gd name="connsiteY9-452" fmla="*/ 585206 h 1260273"/>
              <a:gd name="connsiteX10-453" fmla="*/ 1199124 w 2345941"/>
              <a:gd name="connsiteY10-454" fmla="*/ 877437 h 1260273"/>
              <a:gd name="connsiteX11-455" fmla="*/ 954413 w 2345941"/>
              <a:gd name="connsiteY11-456" fmla="*/ 1206988 h 1260273"/>
              <a:gd name="connsiteX12-457" fmla="*/ 738247 w 2345941"/>
              <a:gd name="connsiteY12-458" fmla="*/ 1252187 h 1260273"/>
              <a:gd name="connsiteX13-459" fmla="*/ 501541 w 2345941"/>
              <a:gd name="connsiteY13-460" fmla="*/ 1009412 h 1260273"/>
              <a:gd name="connsiteX14-461" fmla="*/ 340123 w 2345941"/>
              <a:gd name="connsiteY14-462" fmla="*/ 764315 h 1260273"/>
              <a:gd name="connsiteX15-463" fmla="*/ 96188 w 2345941"/>
              <a:gd name="connsiteY15-464" fmla="*/ 622913 h 1260273"/>
              <a:gd name="connsiteX16-465" fmla="*/ 3468 w 2345941"/>
              <a:gd name="connsiteY16-466" fmla="*/ 576166 h 1260273"/>
              <a:gd name="connsiteX17-467" fmla="*/ 50990 w 2345941"/>
              <a:gd name="connsiteY17-468" fmla="*/ 420043 h 1260273"/>
              <a:gd name="connsiteX0-469" fmla="*/ 50990 w 2345941"/>
              <a:gd name="connsiteY0-470" fmla="*/ 420043 h 1260273"/>
              <a:gd name="connsiteX1-471" fmla="*/ 331858 w 2345941"/>
              <a:gd name="connsiteY1-472" fmla="*/ 462657 h 1260273"/>
              <a:gd name="connsiteX2-473" fmla="*/ 550099 w 2345941"/>
              <a:gd name="connsiteY2-474" fmla="*/ 655714 h 1260273"/>
              <a:gd name="connsiteX3-475" fmla="*/ 812625 w 2345941"/>
              <a:gd name="connsiteY3-476" fmla="*/ 926382 h 1260273"/>
              <a:gd name="connsiteX4-477" fmla="*/ 1199124 w 2345941"/>
              <a:gd name="connsiteY4-478" fmla="*/ 556925 h 1260273"/>
              <a:gd name="connsiteX5-479" fmla="*/ 1896708 w 2345941"/>
              <a:gd name="connsiteY5-480" fmla="*/ 104439 h 1260273"/>
              <a:gd name="connsiteX6-481" fmla="*/ 2302060 w 2345941"/>
              <a:gd name="connsiteY6-482" fmla="*/ 744 h 1260273"/>
              <a:gd name="connsiteX7-483" fmla="*/ 2302060 w 2345941"/>
              <a:gd name="connsiteY7-484" fmla="*/ 132719 h 1260273"/>
              <a:gd name="connsiteX8-485" fmla="*/ 2009829 w 2345941"/>
              <a:gd name="connsiteY8-486" fmla="*/ 274121 h 1260273"/>
              <a:gd name="connsiteX9-487" fmla="*/ 1538489 w 2345941"/>
              <a:gd name="connsiteY9-488" fmla="*/ 585206 h 1260273"/>
              <a:gd name="connsiteX10-489" fmla="*/ 1199124 w 2345941"/>
              <a:gd name="connsiteY10-490" fmla="*/ 877437 h 1260273"/>
              <a:gd name="connsiteX11-491" fmla="*/ 954413 w 2345941"/>
              <a:gd name="connsiteY11-492" fmla="*/ 1206988 h 1260273"/>
              <a:gd name="connsiteX12-493" fmla="*/ 738247 w 2345941"/>
              <a:gd name="connsiteY12-494" fmla="*/ 1252187 h 1260273"/>
              <a:gd name="connsiteX13-495" fmla="*/ 501541 w 2345941"/>
              <a:gd name="connsiteY13-496" fmla="*/ 1009412 h 1260273"/>
              <a:gd name="connsiteX14-497" fmla="*/ 340123 w 2345941"/>
              <a:gd name="connsiteY14-498" fmla="*/ 764315 h 1260273"/>
              <a:gd name="connsiteX15-499" fmla="*/ 96188 w 2345941"/>
              <a:gd name="connsiteY15-500" fmla="*/ 622913 h 1260273"/>
              <a:gd name="connsiteX16-501" fmla="*/ 3468 w 2345941"/>
              <a:gd name="connsiteY16-502" fmla="*/ 576166 h 1260273"/>
              <a:gd name="connsiteX17-503" fmla="*/ 50990 w 2345941"/>
              <a:gd name="connsiteY17-504" fmla="*/ 420043 h 1260273"/>
              <a:gd name="connsiteX0-505" fmla="*/ 50990 w 2345941"/>
              <a:gd name="connsiteY0-506" fmla="*/ 420043 h 1260273"/>
              <a:gd name="connsiteX1-507" fmla="*/ 331858 w 2345941"/>
              <a:gd name="connsiteY1-508" fmla="*/ 462657 h 1260273"/>
              <a:gd name="connsiteX2-509" fmla="*/ 550099 w 2345941"/>
              <a:gd name="connsiteY2-510" fmla="*/ 655714 h 1260273"/>
              <a:gd name="connsiteX3-511" fmla="*/ 812625 w 2345941"/>
              <a:gd name="connsiteY3-512" fmla="*/ 926382 h 1260273"/>
              <a:gd name="connsiteX4-513" fmla="*/ 1199124 w 2345941"/>
              <a:gd name="connsiteY4-514" fmla="*/ 556925 h 1260273"/>
              <a:gd name="connsiteX5-515" fmla="*/ 1896708 w 2345941"/>
              <a:gd name="connsiteY5-516" fmla="*/ 104439 h 1260273"/>
              <a:gd name="connsiteX6-517" fmla="*/ 2302060 w 2345941"/>
              <a:gd name="connsiteY6-518" fmla="*/ 744 h 1260273"/>
              <a:gd name="connsiteX7-519" fmla="*/ 2302060 w 2345941"/>
              <a:gd name="connsiteY7-520" fmla="*/ 132719 h 1260273"/>
              <a:gd name="connsiteX8-521" fmla="*/ 2009829 w 2345941"/>
              <a:gd name="connsiteY8-522" fmla="*/ 274121 h 1260273"/>
              <a:gd name="connsiteX9-523" fmla="*/ 1538489 w 2345941"/>
              <a:gd name="connsiteY9-524" fmla="*/ 585206 h 1260273"/>
              <a:gd name="connsiteX10-525" fmla="*/ 1199124 w 2345941"/>
              <a:gd name="connsiteY10-526" fmla="*/ 877437 h 1260273"/>
              <a:gd name="connsiteX11-527" fmla="*/ 954413 w 2345941"/>
              <a:gd name="connsiteY11-528" fmla="*/ 1206988 h 1260273"/>
              <a:gd name="connsiteX12-529" fmla="*/ 738247 w 2345941"/>
              <a:gd name="connsiteY12-530" fmla="*/ 1252187 h 1260273"/>
              <a:gd name="connsiteX13-531" fmla="*/ 501541 w 2345941"/>
              <a:gd name="connsiteY13-532" fmla="*/ 1009412 h 1260273"/>
              <a:gd name="connsiteX14-533" fmla="*/ 305775 w 2345941"/>
              <a:gd name="connsiteY14-534" fmla="*/ 774129 h 1260273"/>
              <a:gd name="connsiteX15-535" fmla="*/ 96188 w 2345941"/>
              <a:gd name="connsiteY15-536" fmla="*/ 622913 h 1260273"/>
              <a:gd name="connsiteX16-537" fmla="*/ 3468 w 2345941"/>
              <a:gd name="connsiteY16-538" fmla="*/ 576166 h 1260273"/>
              <a:gd name="connsiteX17-539" fmla="*/ 50990 w 2345941"/>
              <a:gd name="connsiteY17-540" fmla="*/ 420043 h 1260273"/>
              <a:gd name="connsiteX0-541" fmla="*/ 50990 w 2325984"/>
              <a:gd name="connsiteY0-542" fmla="*/ 498005 h 1338235"/>
              <a:gd name="connsiteX1-543" fmla="*/ 331858 w 2325984"/>
              <a:gd name="connsiteY1-544" fmla="*/ 540619 h 1338235"/>
              <a:gd name="connsiteX2-545" fmla="*/ 550099 w 2325984"/>
              <a:gd name="connsiteY2-546" fmla="*/ 733676 h 1338235"/>
              <a:gd name="connsiteX3-547" fmla="*/ 812625 w 2325984"/>
              <a:gd name="connsiteY3-548" fmla="*/ 1004344 h 1338235"/>
              <a:gd name="connsiteX4-549" fmla="*/ 1199124 w 2325984"/>
              <a:gd name="connsiteY4-550" fmla="*/ 634887 h 1338235"/>
              <a:gd name="connsiteX5-551" fmla="*/ 1896708 w 2325984"/>
              <a:gd name="connsiteY5-552" fmla="*/ 182401 h 1338235"/>
              <a:gd name="connsiteX6-553" fmla="*/ 2262805 w 2325984"/>
              <a:gd name="connsiteY6-554" fmla="*/ 195 h 1338235"/>
              <a:gd name="connsiteX7-555" fmla="*/ 2302060 w 2325984"/>
              <a:gd name="connsiteY7-556" fmla="*/ 210681 h 1338235"/>
              <a:gd name="connsiteX8-557" fmla="*/ 2009829 w 2325984"/>
              <a:gd name="connsiteY8-558" fmla="*/ 352083 h 1338235"/>
              <a:gd name="connsiteX9-559" fmla="*/ 1538489 w 2325984"/>
              <a:gd name="connsiteY9-560" fmla="*/ 663168 h 1338235"/>
              <a:gd name="connsiteX10-561" fmla="*/ 1199124 w 2325984"/>
              <a:gd name="connsiteY10-562" fmla="*/ 955399 h 1338235"/>
              <a:gd name="connsiteX11-563" fmla="*/ 954413 w 2325984"/>
              <a:gd name="connsiteY11-564" fmla="*/ 1284950 h 1338235"/>
              <a:gd name="connsiteX12-565" fmla="*/ 738247 w 2325984"/>
              <a:gd name="connsiteY12-566" fmla="*/ 1330149 h 1338235"/>
              <a:gd name="connsiteX13-567" fmla="*/ 501541 w 2325984"/>
              <a:gd name="connsiteY13-568" fmla="*/ 1087374 h 1338235"/>
              <a:gd name="connsiteX14-569" fmla="*/ 305775 w 2325984"/>
              <a:gd name="connsiteY14-570" fmla="*/ 852091 h 1338235"/>
              <a:gd name="connsiteX15-571" fmla="*/ 96188 w 2325984"/>
              <a:gd name="connsiteY15-572" fmla="*/ 700875 h 1338235"/>
              <a:gd name="connsiteX16-573" fmla="*/ 3468 w 2325984"/>
              <a:gd name="connsiteY16-574" fmla="*/ 654128 h 1338235"/>
              <a:gd name="connsiteX17-575" fmla="*/ 50990 w 2325984"/>
              <a:gd name="connsiteY17-576" fmla="*/ 498005 h 1338235"/>
              <a:gd name="connsiteX0-577" fmla="*/ 50990 w 2344952"/>
              <a:gd name="connsiteY0-578" fmla="*/ 497858 h 1338088"/>
              <a:gd name="connsiteX1-579" fmla="*/ 331858 w 2344952"/>
              <a:gd name="connsiteY1-580" fmla="*/ 540472 h 1338088"/>
              <a:gd name="connsiteX2-581" fmla="*/ 550099 w 2344952"/>
              <a:gd name="connsiteY2-582" fmla="*/ 733529 h 1338088"/>
              <a:gd name="connsiteX3-583" fmla="*/ 812625 w 2344952"/>
              <a:gd name="connsiteY3-584" fmla="*/ 1004197 h 1338088"/>
              <a:gd name="connsiteX4-585" fmla="*/ 1199124 w 2344952"/>
              <a:gd name="connsiteY4-586" fmla="*/ 634740 h 1338088"/>
              <a:gd name="connsiteX5-587" fmla="*/ 1896708 w 2344952"/>
              <a:gd name="connsiteY5-588" fmla="*/ 182254 h 1338088"/>
              <a:gd name="connsiteX6-589" fmla="*/ 2262805 w 2344952"/>
              <a:gd name="connsiteY6-590" fmla="*/ 48 h 1338088"/>
              <a:gd name="connsiteX7-591" fmla="*/ 2326595 w 2344952"/>
              <a:gd name="connsiteY7-592" fmla="*/ 195813 h 1338088"/>
              <a:gd name="connsiteX8-593" fmla="*/ 2009829 w 2344952"/>
              <a:gd name="connsiteY8-594" fmla="*/ 351936 h 1338088"/>
              <a:gd name="connsiteX9-595" fmla="*/ 1538489 w 2344952"/>
              <a:gd name="connsiteY9-596" fmla="*/ 663021 h 1338088"/>
              <a:gd name="connsiteX10-597" fmla="*/ 1199124 w 2344952"/>
              <a:gd name="connsiteY10-598" fmla="*/ 955252 h 1338088"/>
              <a:gd name="connsiteX11-599" fmla="*/ 954413 w 2344952"/>
              <a:gd name="connsiteY11-600" fmla="*/ 1284803 h 1338088"/>
              <a:gd name="connsiteX12-601" fmla="*/ 738247 w 2344952"/>
              <a:gd name="connsiteY12-602" fmla="*/ 1330002 h 1338088"/>
              <a:gd name="connsiteX13-603" fmla="*/ 501541 w 2344952"/>
              <a:gd name="connsiteY13-604" fmla="*/ 1087227 h 1338088"/>
              <a:gd name="connsiteX14-605" fmla="*/ 305775 w 2344952"/>
              <a:gd name="connsiteY14-606" fmla="*/ 851944 h 1338088"/>
              <a:gd name="connsiteX15-607" fmla="*/ 96188 w 2344952"/>
              <a:gd name="connsiteY15-608" fmla="*/ 700728 h 1338088"/>
              <a:gd name="connsiteX16-609" fmla="*/ 3468 w 2344952"/>
              <a:gd name="connsiteY16-610" fmla="*/ 653981 h 1338088"/>
              <a:gd name="connsiteX17-611" fmla="*/ 50990 w 2344952"/>
              <a:gd name="connsiteY17-612" fmla="*/ 497858 h 1338088"/>
              <a:gd name="connsiteX0-613" fmla="*/ 28144 w 2322106"/>
              <a:gd name="connsiteY0-614" fmla="*/ 497858 h 1338088"/>
              <a:gd name="connsiteX1-615" fmla="*/ 309012 w 2322106"/>
              <a:gd name="connsiteY1-616" fmla="*/ 540472 h 1338088"/>
              <a:gd name="connsiteX2-617" fmla="*/ 527253 w 2322106"/>
              <a:gd name="connsiteY2-618" fmla="*/ 733529 h 1338088"/>
              <a:gd name="connsiteX3-619" fmla="*/ 789779 w 2322106"/>
              <a:gd name="connsiteY3-620" fmla="*/ 1004197 h 1338088"/>
              <a:gd name="connsiteX4-621" fmla="*/ 1176278 w 2322106"/>
              <a:gd name="connsiteY4-622" fmla="*/ 634740 h 1338088"/>
              <a:gd name="connsiteX5-623" fmla="*/ 1873862 w 2322106"/>
              <a:gd name="connsiteY5-624" fmla="*/ 182254 h 1338088"/>
              <a:gd name="connsiteX6-625" fmla="*/ 2239959 w 2322106"/>
              <a:gd name="connsiteY6-626" fmla="*/ 48 h 1338088"/>
              <a:gd name="connsiteX7-627" fmla="*/ 2303749 w 2322106"/>
              <a:gd name="connsiteY7-628" fmla="*/ 195813 h 1338088"/>
              <a:gd name="connsiteX8-629" fmla="*/ 1986983 w 2322106"/>
              <a:gd name="connsiteY8-630" fmla="*/ 351936 h 1338088"/>
              <a:gd name="connsiteX9-631" fmla="*/ 1515643 w 2322106"/>
              <a:gd name="connsiteY9-632" fmla="*/ 663021 h 1338088"/>
              <a:gd name="connsiteX10-633" fmla="*/ 1176278 w 2322106"/>
              <a:gd name="connsiteY10-634" fmla="*/ 955252 h 1338088"/>
              <a:gd name="connsiteX11-635" fmla="*/ 931567 w 2322106"/>
              <a:gd name="connsiteY11-636" fmla="*/ 1284803 h 1338088"/>
              <a:gd name="connsiteX12-637" fmla="*/ 715401 w 2322106"/>
              <a:gd name="connsiteY12-638" fmla="*/ 1330002 h 1338088"/>
              <a:gd name="connsiteX13-639" fmla="*/ 478695 w 2322106"/>
              <a:gd name="connsiteY13-640" fmla="*/ 1087227 h 1338088"/>
              <a:gd name="connsiteX14-641" fmla="*/ 282929 w 2322106"/>
              <a:gd name="connsiteY14-642" fmla="*/ 851944 h 1338088"/>
              <a:gd name="connsiteX15-643" fmla="*/ 73342 w 2322106"/>
              <a:gd name="connsiteY15-644" fmla="*/ 700728 h 1338088"/>
              <a:gd name="connsiteX16-645" fmla="*/ 14971 w 2322106"/>
              <a:gd name="connsiteY16-646" fmla="*/ 649074 h 1338088"/>
              <a:gd name="connsiteX17-647" fmla="*/ 28144 w 2322106"/>
              <a:gd name="connsiteY17-648" fmla="*/ 497858 h 1338088"/>
              <a:gd name="connsiteX0-649" fmla="*/ 31215 w 2325177"/>
              <a:gd name="connsiteY0-650" fmla="*/ 497858 h 1338088"/>
              <a:gd name="connsiteX1-651" fmla="*/ 312083 w 2325177"/>
              <a:gd name="connsiteY1-652" fmla="*/ 540472 h 1338088"/>
              <a:gd name="connsiteX2-653" fmla="*/ 530324 w 2325177"/>
              <a:gd name="connsiteY2-654" fmla="*/ 733529 h 1338088"/>
              <a:gd name="connsiteX3-655" fmla="*/ 792850 w 2325177"/>
              <a:gd name="connsiteY3-656" fmla="*/ 1004197 h 1338088"/>
              <a:gd name="connsiteX4-657" fmla="*/ 1179349 w 2325177"/>
              <a:gd name="connsiteY4-658" fmla="*/ 634740 h 1338088"/>
              <a:gd name="connsiteX5-659" fmla="*/ 1876933 w 2325177"/>
              <a:gd name="connsiteY5-660" fmla="*/ 182254 h 1338088"/>
              <a:gd name="connsiteX6-661" fmla="*/ 2243030 w 2325177"/>
              <a:gd name="connsiteY6-662" fmla="*/ 48 h 1338088"/>
              <a:gd name="connsiteX7-663" fmla="*/ 2306820 w 2325177"/>
              <a:gd name="connsiteY7-664" fmla="*/ 195813 h 1338088"/>
              <a:gd name="connsiteX8-665" fmla="*/ 1990054 w 2325177"/>
              <a:gd name="connsiteY8-666" fmla="*/ 351936 h 1338088"/>
              <a:gd name="connsiteX9-667" fmla="*/ 1518714 w 2325177"/>
              <a:gd name="connsiteY9-668" fmla="*/ 663021 h 1338088"/>
              <a:gd name="connsiteX10-669" fmla="*/ 1179349 w 2325177"/>
              <a:gd name="connsiteY10-670" fmla="*/ 955252 h 1338088"/>
              <a:gd name="connsiteX11-671" fmla="*/ 934638 w 2325177"/>
              <a:gd name="connsiteY11-672" fmla="*/ 1284803 h 1338088"/>
              <a:gd name="connsiteX12-673" fmla="*/ 718472 w 2325177"/>
              <a:gd name="connsiteY12-674" fmla="*/ 1330002 h 1338088"/>
              <a:gd name="connsiteX13-675" fmla="*/ 481766 w 2325177"/>
              <a:gd name="connsiteY13-676" fmla="*/ 1087227 h 1338088"/>
              <a:gd name="connsiteX14-677" fmla="*/ 286000 w 2325177"/>
              <a:gd name="connsiteY14-678" fmla="*/ 851944 h 1338088"/>
              <a:gd name="connsiteX15-679" fmla="*/ 130390 w 2325177"/>
              <a:gd name="connsiteY15-680" fmla="*/ 710542 h 1338088"/>
              <a:gd name="connsiteX16-681" fmla="*/ 18042 w 2325177"/>
              <a:gd name="connsiteY16-682" fmla="*/ 649074 h 1338088"/>
              <a:gd name="connsiteX17-683" fmla="*/ 31215 w 2325177"/>
              <a:gd name="connsiteY17-684" fmla="*/ 497858 h 133808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Lst>
            <a:rect l="l" t="t" r="r" b="b"/>
            <a:pathLst>
              <a:path w="2325177" h="1338088">
                <a:moveTo>
                  <a:pt x="31215" y="497858"/>
                </a:moveTo>
                <a:cubicBezTo>
                  <a:pt x="80222" y="479758"/>
                  <a:pt x="228898" y="501194"/>
                  <a:pt x="312083" y="540472"/>
                </a:cubicBezTo>
                <a:cubicBezTo>
                  <a:pt x="395268" y="579750"/>
                  <a:pt x="450196" y="656242"/>
                  <a:pt x="530324" y="733529"/>
                </a:cubicBezTo>
                <a:cubicBezTo>
                  <a:pt x="610452" y="810816"/>
                  <a:pt x="684679" y="1020662"/>
                  <a:pt x="792850" y="1004197"/>
                </a:cubicBezTo>
                <a:cubicBezTo>
                  <a:pt x="901021" y="987732"/>
                  <a:pt x="998669" y="771730"/>
                  <a:pt x="1179349" y="634740"/>
                </a:cubicBezTo>
                <a:cubicBezTo>
                  <a:pt x="1360029" y="497750"/>
                  <a:pt x="1699653" y="288036"/>
                  <a:pt x="1876933" y="182254"/>
                </a:cubicBezTo>
                <a:cubicBezTo>
                  <a:pt x="2054213" y="76472"/>
                  <a:pt x="2171382" y="-2212"/>
                  <a:pt x="2243030" y="48"/>
                </a:cubicBezTo>
                <a:cubicBezTo>
                  <a:pt x="2314678" y="2308"/>
                  <a:pt x="2348983" y="137165"/>
                  <a:pt x="2306820" y="195813"/>
                </a:cubicBezTo>
                <a:cubicBezTo>
                  <a:pt x="2264657" y="254461"/>
                  <a:pt x="2121405" y="274068"/>
                  <a:pt x="1990054" y="351936"/>
                </a:cubicBezTo>
                <a:cubicBezTo>
                  <a:pt x="1858703" y="429804"/>
                  <a:pt x="1653831" y="562468"/>
                  <a:pt x="1518714" y="663021"/>
                </a:cubicBezTo>
                <a:cubicBezTo>
                  <a:pt x="1383597" y="763574"/>
                  <a:pt x="1276695" y="851622"/>
                  <a:pt x="1179349" y="955252"/>
                </a:cubicBezTo>
                <a:cubicBezTo>
                  <a:pt x="1082003" y="1058882"/>
                  <a:pt x="1011451" y="1222345"/>
                  <a:pt x="934638" y="1284803"/>
                </a:cubicBezTo>
                <a:cubicBezTo>
                  <a:pt x="857825" y="1347261"/>
                  <a:pt x="789045" y="1343303"/>
                  <a:pt x="718472" y="1330002"/>
                </a:cubicBezTo>
                <a:cubicBezTo>
                  <a:pt x="647899" y="1316701"/>
                  <a:pt x="553845" y="1166903"/>
                  <a:pt x="481766" y="1087227"/>
                </a:cubicBezTo>
                <a:cubicBezTo>
                  <a:pt x="409687" y="1007551"/>
                  <a:pt x="344563" y="914725"/>
                  <a:pt x="286000" y="851944"/>
                </a:cubicBezTo>
                <a:cubicBezTo>
                  <a:pt x="227437" y="789163"/>
                  <a:pt x="197949" y="743536"/>
                  <a:pt x="130390" y="710542"/>
                </a:cubicBezTo>
                <a:cubicBezTo>
                  <a:pt x="62831" y="677548"/>
                  <a:pt x="34571" y="684521"/>
                  <a:pt x="18042" y="649074"/>
                </a:cubicBezTo>
                <a:cubicBezTo>
                  <a:pt x="1513" y="613627"/>
                  <a:pt x="-17792" y="515958"/>
                  <a:pt x="31215" y="497858"/>
                </a:cubicBezTo>
                <a:close/>
              </a:path>
            </a:pathLst>
          </a:custGeom>
          <a:solidFill>
            <a:srgbClr val="FFCCCC"/>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n w="38100">
                <a:solidFill>
                  <a:schemeClr val="tx1"/>
                </a:solidFill>
              </a:ln>
              <a:latin typeface="汉仪综艺体简" panose="02010600000101010101" charset="-122"/>
              <a:ea typeface="汉仪综艺体简" panose="02010600000101010101" charset="-122"/>
            </a:endParaRPr>
          </a:p>
        </p:txBody>
      </p:sp>
      <p:grpSp>
        <p:nvGrpSpPr>
          <p:cNvPr id="5" name="组合 4"/>
          <p:cNvGrpSpPr/>
          <p:nvPr/>
        </p:nvGrpSpPr>
        <p:grpSpPr>
          <a:xfrm>
            <a:off x="3242121" y="2280575"/>
            <a:ext cx="4102976" cy="880639"/>
            <a:chOff x="5812418" y="2708596"/>
            <a:chExt cx="4102976" cy="880639"/>
          </a:xfrm>
        </p:grpSpPr>
        <p:grpSp>
          <p:nvGrpSpPr>
            <p:cNvPr id="8" name="组合 7"/>
            <p:cNvGrpSpPr/>
            <p:nvPr/>
          </p:nvGrpSpPr>
          <p:grpSpPr>
            <a:xfrm>
              <a:off x="5812418" y="2708596"/>
              <a:ext cx="4102976" cy="880639"/>
              <a:chOff x="5194170" y="735291"/>
              <a:chExt cx="5358154" cy="2247898"/>
            </a:xfrm>
          </p:grpSpPr>
          <p:sp>
            <p:nvSpPr>
              <p:cNvPr id="9" name="矩形: 对角圆角 61"/>
              <p:cNvSpPr/>
              <p:nvPr/>
            </p:nvSpPr>
            <p:spPr>
              <a:xfrm>
                <a:off x="5195220" y="752310"/>
                <a:ext cx="5353374" cy="2226560"/>
              </a:xfrm>
              <a:prstGeom prst="round2DiagRect">
                <a:avLst>
                  <a:gd name="adj1" fmla="val 50000"/>
                  <a:gd name="adj2" fmla="val 18571"/>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汉仪综艺体简" panose="02010600000101010101" charset="-122"/>
                  <a:ea typeface="汉仪综艺体简" panose="02010600000101010101" charset="-122"/>
                </a:endParaRPr>
              </a:p>
            </p:txBody>
          </p:sp>
          <p:sp>
            <p:nvSpPr>
              <p:cNvPr id="11" name="矩形: 对角圆角 62"/>
              <p:cNvSpPr/>
              <p:nvPr/>
            </p:nvSpPr>
            <p:spPr>
              <a:xfrm>
                <a:off x="5194170" y="735291"/>
                <a:ext cx="5253655" cy="2067963"/>
              </a:xfrm>
              <a:prstGeom prst="round2DiagRect">
                <a:avLst>
                  <a:gd name="adj1" fmla="val 50000"/>
                  <a:gd name="adj2" fmla="val 11005"/>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汉仪综艺体简" panose="02010600000101010101" charset="-122"/>
                  <a:ea typeface="汉仪综艺体简" panose="02010600000101010101" charset="-122"/>
                </a:endParaRPr>
              </a:p>
            </p:txBody>
          </p:sp>
          <p:sp>
            <p:nvSpPr>
              <p:cNvPr id="14" name="矩形: 对角圆角 63"/>
              <p:cNvSpPr/>
              <p:nvPr/>
            </p:nvSpPr>
            <p:spPr>
              <a:xfrm>
                <a:off x="5345585" y="866098"/>
                <a:ext cx="4950822" cy="1806348"/>
              </a:xfrm>
              <a:prstGeom prst="round2DiagRect">
                <a:avLst>
                  <a:gd name="adj1" fmla="val 50000"/>
                  <a:gd name="adj2" fmla="val 0"/>
                </a:avLst>
              </a:prstGeom>
              <a:solidFill>
                <a:srgbClr val="FF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汉仪综艺体简" panose="02010600000101010101" charset="-122"/>
                  <a:ea typeface="汉仪综艺体简" panose="02010600000101010101" charset="-122"/>
                </a:endParaRPr>
              </a:p>
            </p:txBody>
          </p:sp>
          <p:cxnSp>
            <p:nvCxnSpPr>
              <p:cNvPr id="16" name="直接连接符 15"/>
              <p:cNvCxnSpPr/>
              <p:nvPr/>
            </p:nvCxnSpPr>
            <p:spPr>
              <a:xfrm>
                <a:off x="5312069" y="2775473"/>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5479256" y="2805646"/>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5669461" y="2805646"/>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5859666" y="2805646"/>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6051959" y="2805646"/>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6242164" y="2805646"/>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6432369" y="2805646"/>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6636069" y="2807573"/>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a:off x="6826274" y="2807573"/>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7016479" y="2807573"/>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a:off x="7208772" y="2807573"/>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7398977" y="2807573"/>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a:off x="7589182" y="2807573"/>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0" name="直接连接符 89"/>
              <p:cNvCxnSpPr/>
              <p:nvPr/>
            </p:nvCxnSpPr>
            <p:spPr>
              <a:xfrm>
                <a:off x="7757065" y="2803357"/>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a:off x="7947270" y="2803357"/>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4" name="直接连接符 93"/>
              <p:cNvCxnSpPr/>
              <p:nvPr/>
            </p:nvCxnSpPr>
            <p:spPr>
              <a:xfrm>
                <a:off x="8139563" y="2803357"/>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p:nvPr/>
            </p:nvCxnSpPr>
            <p:spPr>
              <a:xfrm>
                <a:off x="8329768" y="2803357"/>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7" name="直接连接符 96"/>
              <p:cNvCxnSpPr/>
              <p:nvPr/>
            </p:nvCxnSpPr>
            <p:spPr>
              <a:xfrm>
                <a:off x="8519973" y="2803357"/>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8723673" y="2805284"/>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9" name="直接连接符 98"/>
              <p:cNvCxnSpPr/>
              <p:nvPr/>
            </p:nvCxnSpPr>
            <p:spPr>
              <a:xfrm>
                <a:off x="8913878" y="2805284"/>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0" name="直接连接符 99"/>
              <p:cNvCxnSpPr/>
              <p:nvPr/>
            </p:nvCxnSpPr>
            <p:spPr>
              <a:xfrm>
                <a:off x="9104083" y="2805284"/>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9296376" y="2805284"/>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9486581" y="2798934"/>
                <a:ext cx="110329" cy="15215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a:off x="9658996" y="2824590"/>
                <a:ext cx="92836" cy="14026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4" name="直接连接符 103"/>
              <p:cNvCxnSpPr/>
              <p:nvPr/>
            </p:nvCxnSpPr>
            <p:spPr>
              <a:xfrm>
                <a:off x="9787650" y="2786027"/>
                <a:ext cx="81429" cy="150693"/>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5" name="直接连接符 104"/>
              <p:cNvCxnSpPr/>
              <p:nvPr/>
            </p:nvCxnSpPr>
            <p:spPr>
              <a:xfrm>
                <a:off x="9922551" y="2752899"/>
                <a:ext cx="82094" cy="12938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6" name="直接连接符 105"/>
              <p:cNvCxnSpPr/>
              <p:nvPr/>
            </p:nvCxnSpPr>
            <p:spPr>
              <a:xfrm>
                <a:off x="10026535" y="2681145"/>
                <a:ext cx="115371" cy="12726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7" name="直接连接符 106"/>
              <p:cNvCxnSpPr/>
              <p:nvPr/>
            </p:nvCxnSpPr>
            <p:spPr>
              <a:xfrm>
                <a:off x="10141850" y="2594668"/>
                <a:ext cx="123292" cy="1275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8" name="直接连接符 107"/>
              <p:cNvCxnSpPr/>
              <p:nvPr/>
            </p:nvCxnSpPr>
            <p:spPr>
              <a:xfrm>
                <a:off x="10242087" y="2458453"/>
                <a:ext cx="114191" cy="10946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9" name="直接连接符 108"/>
              <p:cNvCxnSpPr/>
              <p:nvPr/>
            </p:nvCxnSpPr>
            <p:spPr>
              <a:xfrm>
                <a:off x="10326887" y="2322968"/>
                <a:ext cx="118657" cy="992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0" name="直接连接符 109"/>
              <p:cNvCxnSpPr/>
              <p:nvPr/>
            </p:nvCxnSpPr>
            <p:spPr>
              <a:xfrm>
                <a:off x="10343839" y="2219361"/>
                <a:ext cx="118657" cy="992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1" name="直接连接符 110"/>
              <p:cNvCxnSpPr/>
              <p:nvPr/>
            </p:nvCxnSpPr>
            <p:spPr>
              <a:xfrm>
                <a:off x="10385078" y="2088140"/>
                <a:ext cx="118658" cy="992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2" name="直接连接符 111"/>
              <p:cNvCxnSpPr/>
              <p:nvPr/>
            </p:nvCxnSpPr>
            <p:spPr>
              <a:xfrm>
                <a:off x="10419528" y="1952849"/>
                <a:ext cx="118658" cy="992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3" name="直接连接符 112"/>
              <p:cNvCxnSpPr/>
              <p:nvPr/>
            </p:nvCxnSpPr>
            <p:spPr>
              <a:xfrm>
                <a:off x="10432832" y="1770503"/>
                <a:ext cx="118658" cy="992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p:nvPr/>
            </p:nvCxnSpPr>
            <p:spPr>
              <a:xfrm>
                <a:off x="10433666" y="1572730"/>
                <a:ext cx="118658" cy="992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5" name="直接连接符 114"/>
              <p:cNvCxnSpPr/>
              <p:nvPr/>
            </p:nvCxnSpPr>
            <p:spPr>
              <a:xfrm>
                <a:off x="10444407" y="1413408"/>
                <a:ext cx="104187" cy="576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6" name="直接连接符 115"/>
              <p:cNvCxnSpPr/>
              <p:nvPr/>
            </p:nvCxnSpPr>
            <p:spPr>
              <a:xfrm>
                <a:off x="10450233" y="1213838"/>
                <a:ext cx="102091" cy="717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7" name="直接连接符 116"/>
              <p:cNvCxnSpPr/>
              <p:nvPr/>
            </p:nvCxnSpPr>
            <p:spPr>
              <a:xfrm>
                <a:off x="10450233" y="1019721"/>
                <a:ext cx="89195" cy="71793"/>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06" name="文本框 205"/>
            <p:cNvSpPr txBox="1"/>
            <p:nvPr/>
          </p:nvSpPr>
          <p:spPr>
            <a:xfrm>
              <a:off x="6225473" y="2864636"/>
              <a:ext cx="3162326" cy="523220"/>
            </a:xfrm>
            <a:prstGeom prst="rect">
              <a:avLst/>
            </a:prstGeom>
            <a:noFill/>
          </p:spPr>
          <p:txBody>
            <a:bodyPr wrap="square" rtlCol="0">
              <a:spAutoFit/>
            </a:bodyPr>
            <a:lstStyle/>
            <a:p>
              <a:pPr algn="dist"/>
              <a:r>
                <a:rPr lang="zh-CN" altLang="en-US" sz="2800" dirty="0">
                  <a:latin typeface="汉仪综艺体简" panose="02010600000101010101" charset="-122"/>
                  <a:ea typeface="汉仪综艺体简" panose="02010600000101010101" charset="-122"/>
                  <a:cs typeface="阿里巴巴普惠体 B" panose="00020600040101010101" pitchFamily="18" charset="-122"/>
                </a:rPr>
                <a:t>请输入标题内容</a:t>
              </a:r>
              <a:endParaRPr lang="zh-CN" altLang="en-US" sz="2800" dirty="0">
                <a:latin typeface="汉仪综艺体简" panose="02010600000101010101" charset="-122"/>
                <a:ea typeface="汉仪综艺体简" panose="02010600000101010101" charset="-122"/>
                <a:cs typeface="阿里巴巴普惠体 B" panose="00020600040101010101" pitchFamily="18" charset="-122"/>
              </a:endParaRPr>
            </a:p>
          </p:txBody>
        </p:sp>
      </p:grpSp>
      <p:sp>
        <p:nvSpPr>
          <p:cNvPr id="209" name="圆: 空心 208"/>
          <p:cNvSpPr/>
          <p:nvPr/>
        </p:nvSpPr>
        <p:spPr>
          <a:xfrm>
            <a:off x="1454793" y="2123139"/>
            <a:ext cx="756548" cy="756548"/>
          </a:xfrm>
          <a:prstGeom prst="donut">
            <a:avLst>
              <a:gd name="adj" fmla="val 29830"/>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a:solidFill>
                  <a:schemeClr val="tx1"/>
                </a:solidFill>
                <a:effectLst>
                  <a:outerShdw blurRad="38100" dist="38100" dir="2700000" algn="tl">
                    <a:srgbClr val="000000">
                      <a:alpha val="43137"/>
                    </a:srgbClr>
                  </a:outerShdw>
                </a:effectLst>
                <a:latin typeface="汉仪综艺体简" panose="02010600000101010101" charset="-122"/>
                <a:ea typeface="汉仪综艺体简" panose="02010600000101010101" charset="-122"/>
              </a:rPr>
              <a:t>2</a:t>
            </a:r>
            <a:endParaRPr lang="en-US" altLang="zh-CN" sz="3600" b="1" dirty="0">
              <a:solidFill>
                <a:schemeClr val="tx1"/>
              </a:solidFill>
              <a:effectLst>
                <a:outerShdw blurRad="38100" dist="38100" dir="2700000" algn="tl">
                  <a:srgbClr val="000000">
                    <a:alpha val="43137"/>
                  </a:srgbClr>
                </a:outerShdw>
              </a:effectLst>
              <a:latin typeface="汉仪综艺体简" panose="02010600000101010101" charset="-122"/>
              <a:ea typeface="汉仪综艺体简" panose="02010600000101010101" charset="-122"/>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6222313" y="1557573"/>
            <a:ext cx="1639939" cy="2835643"/>
            <a:chOff x="6232945" y="1296794"/>
            <a:chExt cx="1639939" cy="3291180"/>
          </a:xfrm>
        </p:grpSpPr>
        <p:sp>
          <p:nvSpPr>
            <p:cNvPr id="7" name="Rectangle 29"/>
            <p:cNvSpPr/>
            <p:nvPr/>
          </p:nvSpPr>
          <p:spPr>
            <a:xfrm>
              <a:off x="6232945" y="2967974"/>
              <a:ext cx="1639939" cy="1620000"/>
            </a:xfrm>
            <a:prstGeom prst="rect">
              <a:avLst/>
            </a:prstGeom>
            <a:solidFill>
              <a:srgbClr val="F15B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id-ID">
                <a:solidFill>
                  <a:schemeClr val="tx1">
                    <a:lumMod val="85000"/>
                    <a:lumOff val="15000"/>
                  </a:schemeClr>
                </a:solidFill>
              </a:endParaRPr>
            </a:p>
          </p:txBody>
        </p:sp>
        <p:sp>
          <p:nvSpPr>
            <p:cNvPr id="8" name="Rectangle 13"/>
            <p:cNvSpPr/>
            <p:nvPr/>
          </p:nvSpPr>
          <p:spPr>
            <a:xfrm>
              <a:off x="6232945" y="1296794"/>
              <a:ext cx="1639939" cy="1620000"/>
            </a:xfrm>
            <a:prstGeom prst="rect">
              <a:avLst/>
            </a:prstGeom>
            <a:solidFill>
              <a:srgbClr val="01A79F"/>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defTabSz="685800"/>
              <a:endParaRPr lang="en-US" sz="6000" dirty="0">
                <a:solidFill>
                  <a:schemeClr val="tx1">
                    <a:lumMod val="85000"/>
                    <a:lumOff val="15000"/>
                  </a:schemeClr>
                </a:solidFill>
              </a:endParaRPr>
            </a:p>
          </p:txBody>
        </p:sp>
      </p:grpSp>
      <p:sp>
        <p:nvSpPr>
          <p:cNvPr id="9" name="Text Placeholder 32"/>
          <p:cNvSpPr txBox="1"/>
          <p:nvPr/>
        </p:nvSpPr>
        <p:spPr>
          <a:xfrm>
            <a:off x="6334471" y="3188728"/>
            <a:ext cx="1419830" cy="1276496"/>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50000"/>
              </a:lnSpc>
              <a:buFont typeface="Wingdings" panose="05000000000000000000" pitchFamily="2" charset="2"/>
              <a:buChar char="ü"/>
            </a:pPr>
            <a:r>
              <a:rPr lang="en-US" sz="800" dirty="0">
                <a:solidFill>
                  <a:schemeClr val="bg1"/>
                </a:solidFill>
                <a:latin typeface="+mn-lt"/>
              </a:rPr>
              <a:t>Lemon drops oat cake oat cake sugar plum sweet </a:t>
            </a:r>
            <a:endParaRPr lang="en-US" sz="800" dirty="0">
              <a:solidFill>
                <a:schemeClr val="bg1"/>
              </a:solidFill>
              <a:latin typeface="+mn-lt"/>
            </a:endParaRPr>
          </a:p>
          <a:p>
            <a:pPr>
              <a:lnSpc>
                <a:spcPct val="150000"/>
              </a:lnSpc>
              <a:buFont typeface="Wingdings" panose="05000000000000000000" pitchFamily="2" charset="2"/>
              <a:buChar char="ü"/>
            </a:pPr>
            <a:r>
              <a:rPr lang="en-US" sz="800" dirty="0">
                <a:solidFill>
                  <a:schemeClr val="bg1"/>
                </a:solidFill>
                <a:latin typeface="+mn-lt"/>
              </a:rPr>
              <a:t>Chocolate cake sweet pastry candy canes chocolate cake sesame </a:t>
            </a:r>
            <a:endParaRPr lang="en-US" sz="800" dirty="0">
              <a:solidFill>
                <a:schemeClr val="bg1"/>
              </a:solidFill>
              <a:latin typeface="+mn-lt"/>
            </a:endParaRPr>
          </a:p>
        </p:txBody>
      </p:sp>
      <p:sp>
        <p:nvSpPr>
          <p:cNvPr id="10" name="Text Placeholder 32"/>
          <p:cNvSpPr txBox="1"/>
          <p:nvPr/>
        </p:nvSpPr>
        <p:spPr>
          <a:xfrm>
            <a:off x="1429244" y="2779417"/>
            <a:ext cx="2530907" cy="241729"/>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00000"/>
              </a:lnSpc>
              <a:buNone/>
            </a:pPr>
            <a:r>
              <a:rPr lang="en-US" sz="1000" dirty="0">
                <a:solidFill>
                  <a:schemeClr val="tx1">
                    <a:lumMod val="85000"/>
                    <a:lumOff val="15000"/>
                  </a:schemeClr>
                </a:solidFill>
                <a:latin typeface="+mn-lt"/>
                <a:cs typeface="Roboto light"/>
              </a:rPr>
              <a:t>Caramels icing lemon drops dessert sugar plum macaroon. </a:t>
            </a:r>
            <a:endParaRPr lang="en-US" sz="1000" dirty="0">
              <a:solidFill>
                <a:schemeClr val="tx1">
                  <a:lumMod val="85000"/>
                  <a:lumOff val="15000"/>
                </a:schemeClr>
              </a:solidFill>
              <a:latin typeface="+mn-lt"/>
              <a:cs typeface="Roboto light"/>
            </a:endParaRPr>
          </a:p>
        </p:txBody>
      </p:sp>
      <p:sp>
        <p:nvSpPr>
          <p:cNvPr id="11" name="Text Placeholder 33"/>
          <p:cNvSpPr txBox="1"/>
          <p:nvPr/>
        </p:nvSpPr>
        <p:spPr>
          <a:xfrm>
            <a:off x="1425386" y="2624147"/>
            <a:ext cx="2534763" cy="186867"/>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1200" dirty="0">
                <a:solidFill>
                  <a:schemeClr val="tx1">
                    <a:lumMod val="85000"/>
                    <a:lumOff val="15000"/>
                  </a:schemeClr>
                </a:solidFill>
                <a:latin typeface="+mn-lt"/>
                <a:cs typeface="Roboto medium"/>
              </a:rPr>
              <a:t>Business Strategy</a:t>
            </a:r>
            <a:endParaRPr lang="en-AU" sz="1200" dirty="0">
              <a:solidFill>
                <a:schemeClr val="tx1">
                  <a:lumMod val="85000"/>
                  <a:lumOff val="15000"/>
                </a:schemeClr>
              </a:solidFill>
              <a:latin typeface="+mn-lt"/>
              <a:cs typeface="Roboto medium"/>
            </a:endParaRPr>
          </a:p>
        </p:txBody>
      </p:sp>
      <p:sp>
        <p:nvSpPr>
          <p:cNvPr id="12" name="Text Placeholder 32"/>
          <p:cNvSpPr txBox="1"/>
          <p:nvPr/>
        </p:nvSpPr>
        <p:spPr>
          <a:xfrm>
            <a:off x="1429244" y="3424690"/>
            <a:ext cx="2530907" cy="241729"/>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00000"/>
              </a:lnSpc>
              <a:buNone/>
            </a:pPr>
            <a:r>
              <a:rPr lang="en-US" sz="1000" dirty="0">
                <a:solidFill>
                  <a:schemeClr val="tx1">
                    <a:lumMod val="85000"/>
                    <a:lumOff val="15000"/>
                  </a:schemeClr>
                </a:solidFill>
                <a:latin typeface="+mn-lt"/>
                <a:cs typeface="Roboto light"/>
              </a:rPr>
              <a:t>Caramels icing lemon drops dessert sugar plum macaroon. </a:t>
            </a:r>
            <a:endParaRPr lang="en-US" sz="1000" dirty="0">
              <a:solidFill>
                <a:schemeClr val="tx1">
                  <a:lumMod val="85000"/>
                  <a:lumOff val="15000"/>
                </a:schemeClr>
              </a:solidFill>
              <a:latin typeface="+mn-lt"/>
              <a:cs typeface="Roboto light"/>
            </a:endParaRPr>
          </a:p>
        </p:txBody>
      </p:sp>
      <p:sp>
        <p:nvSpPr>
          <p:cNvPr id="13" name="Text Placeholder 33"/>
          <p:cNvSpPr txBox="1"/>
          <p:nvPr/>
        </p:nvSpPr>
        <p:spPr>
          <a:xfrm>
            <a:off x="1425386" y="3269420"/>
            <a:ext cx="2534763" cy="186867"/>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1200" dirty="0">
                <a:solidFill>
                  <a:schemeClr val="tx1">
                    <a:lumMod val="85000"/>
                    <a:lumOff val="15000"/>
                  </a:schemeClr>
                </a:solidFill>
                <a:latin typeface="+mn-lt"/>
                <a:cs typeface="Roboto medium"/>
              </a:rPr>
              <a:t>Creative Solution</a:t>
            </a:r>
            <a:endParaRPr lang="en-AU" sz="1200" dirty="0">
              <a:solidFill>
                <a:schemeClr val="tx1">
                  <a:lumMod val="85000"/>
                  <a:lumOff val="15000"/>
                </a:schemeClr>
              </a:solidFill>
              <a:latin typeface="+mn-lt"/>
              <a:cs typeface="Roboto medium"/>
            </a:endParaRPr>
          </a:p>
        </p:txBody>
      </p:sp>
      <p:sp>
        <p:nvSpPr>
          <p:cNvPr id="15" name="Text Placeholder 32"/>
          <p:cNvSpPr txBox="1"/>
          <p:nvPr/>
        </p:nvSpPr>
        <p:spPr>
          <a:xfrm>
            <a:off x="1429244" y="4069963"/>
            <a:ext cx="2530907" cy="241729"/>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00000"/>
              </a:lnSpc>
              <a:buNone/>
            </a:pPr>
            <a:r>
              <a:rPr lang="en-US" sz="1000" dirty="0">
                <a:solidFill>
                  <a:schemeClr val="tx1">
                    <a:lumMod val="85000"/>
                    <a:lumOff val="15000"/>
                  </a:schemeClr>
                </a:solidFill>
                <a:latin typeface="+mn-lt"/>
                <a:cs typeface="Roboto light"/>
              </a:rPr>
              <a:t>Caramels icing lemon drops dessert sugar plum macaroon. </a:t>
            </a:r>
            <a:endParaRPr lang="en-US" sz="1000" dirty="0">
              <a:solidFill>
                <a:schemeClr val="tx1">
                  <a:lumMod val="85000"/>
                  <a:lumOff val="15000"/>
                </a:schemeClr>
              </a:solidFill>
              <a:latin typeface="+mn-lt"/>
              <a:cs typeface="Roboto light"/>
            </a:endParaRPr>
          </a:p>
        </p:txBody>
      </p:sp>
      <p:sp>
        <p:nvSpPr>
          <p:cNvPr id="16" name="Text Placeholder 33"/>
          <p:cNvSpPr txBox="1"/>
          <p:nvPr/>
        </p:nvSpPr>
        <p:spPr>
          <a:xfrm>
            <a:off x="1425387" y="3914693"/>
            <a:ext cx="2534764" cy="174345"/>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1200" dirty="0">
                <a:solidFill>
                  <a:schemeClr val="tx1">
                    <a:lumMod val="85000"/>
                    <a:lumOff val="15000"/>
                  </a:schemeClr>
                </a:solidFill>
                <a:latin typeface="+mn-lt"/>
                <a:cs typeface="Roboto medium"/>
              </a:rPr>
              <a:t>File Manager</a:t>
            </a:r>
            <a:endParaRPr lang="en-AU" sz="1200" dirty="0">
              <a:solidFill>
                <a:schemeClr val="tx1">
                  <a:lumMod val="85000"/>
                  <a:lumOff val="15000"/>
                </a:schemeClr>
              </a:solidFill>
              <a:latin typeface="+mn-lt"/>
              <a:cs typeface="Roboto medium"/>
            </a:endParaRPr>
          </a:p>
        </p:txBody>
      </p:sp>
      <p:sp>
        <p:nvSpPr>
          <p:cNvPr id="17" name="Text Placeholder 32"/>
          <p:cNvSpPr txBox="1"/>
          <p:nvPr/>
        </p:nvSpPr>
        <p:spPr>
          <a:xfrm>
            <a:off x="1001157" y="1699679"/>
            <a:ext cx="3272178" cy="608609"/>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00000"/>
              </a:lnSpc>
              <a:buNone/>
            </a:pPr>
            <a:r>
              <a:rPr lang="en-US" sz="1000" dirty="0">
                <a:solidFill>
                  <a:schemeClr val="tx1">
                    <a:lumMod val="85000"/>
                    <a:lumOff val="15000"/>
                  </a:schemeClr>
                </a:solidFill>
                <a:latin typeface="+mn-lt"/>
                <a:cs typeface="Roboto light"/>
              </a:rPr>
              <a:t>Liquorice chupa </a:t>
            </a:r>
            <a:r>
              <a:rPr lang="en-US" sz="1000" dirty="0" err="1">
                <a:solidFill>
                  <a:schemeClr val="tx1">
                    <a:lumMod val="85000"/>
                    <a:lumOff val="15000"/>
                  </a:schemeClr>
                </a:solidFill>
                <a:latin typeface="+mn-lt"/>
                <a:cs typeface="Roboto light"/>
              </a:rPr>
              <a:t>chups</a:t>
            </a:r>
            <a:r>
              <a:rPr lang="en-US" sz="1000" dirty="0">
                <a:solidFill>
                  <a:schemeClr val="tx1">
                    <a:lumMod val="85000"/>
                    <a:lumOff val="15000"/>
                  </a:schemeClr>
                </a:solidFill>
                <a:latin typeface="+mn-lt"/>
                <a:cs typeface="Roboto light"/>
              </a:rPr>
              <a:t> sweet pie </a:t>
            </a:r>
            <a:r>
              <a:rPr lang="en-US" sz="1000" dirty="0" err="1">
                <a:solidFill>
                  <a:schemeClr val="tx1">
                    <a:lumMod val="85000"/>
                    <a:lumOff val="15000"/>
                  </a:schemeClr>
                </a:solidFill>
                <a:latin typeface="+mn-lt"/>
                <a:cs typeface="Roboto light"/>
              </a:rPr>
              <a:t>applicake</a:t>
            </a:r>
            <a:r>
              <a:rPr lang="en-US" sz="1000" dirty="0">
                <a:solidFill>
                  <a:schemeClr val="tx1">
                    <a:lumMod val="85000"/>
                    <a:lumOff val="15000"/>
                  </a:schemeClr>
                </a:solidFill>
                <a:latin typeface="+mn-lt"/>
                <a:cs typeface="Roboto light"/>
              </a:rPr>
              <a:t> apple pie cupcake brownie bear claw  cake pie gingerbread cotton candy. Caramels icing lemon drops dessert sugar plum macaroon. Macaroon caramels sweet roll jujubes soufflé.</a:t>
            </a:r>
            <a:endParaRPr lang="en-US" sz="1000" dirty="0">
              <a:solidFill>
                <a:schemeClr val="tx1">
                  <a:lumMod val="85000"/>
                  <a:lumOff val="15000"/>
                </a:schemeClr>
              </a:solidFill>
              <a:latin typeface="+mn-lt"/>
              <a:cs typeface="Roboto light"/>
            </a:endParaRPr>
          </a:p>
        </p:txBody>
      </p:sp>
      <p:sp>
        <p:nvSpPr>
          <p:cNvPr id="18" name="Text Placeholder 33"/>
          <p:cNvSpPr txBox="1"/>
          <p:nvPr/>
        </p:nvSpPr>
        <p:spPr>
          <a:xfrm>
            <a:off x="990908" y="1512897"/>
            <a:ext cx="3162515" cy="193379"/>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1200" dirty="0">
                <a:solidFill>
                  <a:schemeClr val="tx1">
                    <a:lumMod val="85000"/>
                    <a:lumOff val="15000"/>
                  </a:schemeClr>
                </a:solidFill>
                <a:latin typeface="微软雅黑" panose="020B0503020204020204" pitchFamily="34" charset="-122"/>
                <a:ea typeface="微软雅黑" panose="020B0503020204020204" pitchFamily="34" charset="-122"/>
              </a:rPr>
              <a:t>Company Data Analysis</a:t>
            </a:r>
            <a:endParaRPr lang="en-AU" sz="1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9" name="Freeform 116"/>
          <p:cNvSpPr>
            <a:spLocks noEditPoints="1"/>
          </p:cNvSpPr>
          <p:nvPr/>
        </p:nvSpPr>
        <p:spPr bwMode="auto">
          <a:xfrm>
            <a:off x="6652197" y="1875452"/>
            <a:ext cx="780167" cy="790967"/>
          </a:xfrm>
          <a:custGeom>
            <a:avLst/>
            <a:gdLst/>
            <a:ahLst/>
            <a:cxnLst>
              <a:cxn ang="0">
                <a:pos x="49" y="34"/>
              </a:cxn>
              <a:cxn ang="0">
                <a:pos x="25" y="41"/>
              </a:cxn>
              <a:cxn ang="0">
                <a:pos x="22" y="41"/>
              </a:cxn>
              <a:cxn ang="0">
                <a:pos x="19" y="44"/>
              </a:cxn>
              <a:cxn ang="0">
                <a:pos x="16" y="56"/>
              </a:cxn>
              <a:cxn ang="0">
                <a:pos x="11" y="60"/>
              </a:cxn>
              <a:cxn ang="0">
                <a:pos x="3" y="60"/>
              </a:cxn>
              <a:cxn ang="0">
                <a:pos x="0" y="57"/>
              </a:cxn>
              <a:cxn ang="0">
                <a:pos x="0" y="56"/>
              </a:cxn>
              <a:cxn ang="0">
                <a:pos x="12" y="4"/>
              </a:cxn>
              <a:cxn ang="0">
                <a:pos x="16" y="0"/>
              </a:cxn>
              <a:cxn ang="0">
                <a:pos x="34" y="0"/>
              </a:cxn>
              <a:cxn ang="0">
                <a:pos x="58" y="17"/>
              </a:cxn>
              <a:cxn ang="0">
                <a:pos x="49" y="34"/>
              </a:cxn>
              <a:cxn ang="0">
                <a:pos x="57" y="42"/>
              </a:cxn>
              <a:cxn ang="0">
                <a:pos x="32" y="48"/>
              </a:cxn>
              <a:cxn ang="0">
                <a:pos x="30" y="48"/>
              </a:cxn>
              <a:cxn ang="0">
                <a:pos x="26" y="51"/>
              </a:cxn>
              <a:cxn ang="0">
                <a:pos x="23" y="64"/>
              </a:cxn>
              <a:cxn ang="0">
                <a:pos x="19" y="67"/>
              </a:cxn>
              <a:cxn ang="0">
                <a:pos x="10" y="67"/>
              </a:cxn>
              <a:cxn ang="0">
                <a:pos x="7" y="64"/>
              </a:cxn>
              <a:cxn ang="0">
                <a:pos x="8" y="62"/>
              </a:cxn>
              <a:cxn ang="0">
                <a:pos x="14" y="62"/>
              </a:cxn>
              <a:cxn ang="0">
                <a:pos x="18" y="58"/>
              </a:cxn>
              <a:cxn ang="0">
                <a:pos x="21" y="46"/>
              </a:cxn>
              <a:cxn ang="0">
                <a:pos x="25" y="43"/>
              </a:cxn>
              <a:cxn ang="0">
                <a:pos x="27" y="43"/>
              </a:cxn>
              <a:cxn ang="0">
                <a:pos x="52" y="36"/>
              </a:cxn>
              <a:cxn ang="0">
                <a:pos x="60" y="19"/>
              </a:cxn>
              <a:cxn ang="0">
                <a:pos x="58" y="11"/>
              </a:cxn>
              <a:cxn ang="0">
                <a:pos x="66" y="24"/>
              </a:cxn>
              <a:cxn ang="0">
                <a:pos x="57" y="42"/>
              </a:cxn>
              <a:cxn ang="0">
                <a:pos x="32" y="12"/>
              </a:cxn>
              <a:cxn ang="0">
                <a:pos x="29" y="12"/>
              </a:cxn>
              <a:cxn ang="0">
                <a:pos x="25" y="15"/>
              </a:cxn>
              <a:cxn ang="0">
                <a:pos x="23" y="26"/>
              </a:cxn>
              <a:cxn ang="0">
                <a:pos x="23" y="27"/>
              </a:cxn>
              <a:cxn ang="0">
                <a:pos x="25" y="29"/>
              </a:cxn>
              <a:cxn ang="0">
                <a:pos x="27" y="29"/>
              </a:cxn>
              <a:cxn ang="0">
                <a:pos x="41" y="18"/>
              </a:cxn>
              <a:cxn ang="0">
                <a:pos x="32" y="12"/>
              </a:cxn>
            </a:cxnLst>
            <a:rect l="0" t="0" r="r" b="b"/>
            <a:pathLst>
              <a:path w="66" h="67">
                <a:moveTo>
                  <a:pt x="49" y="34"/>
                </a:moveTo>
                <a:cubicBezTo>
                  <a:pt x="43" y="39"/>
                  <a:pt x="33" y="41"/>
                  <a:pt x="25" y="41"/>
                </a:cubicBezTo>
                <a:cubicBezTo>
                  <a:pt x="22" y="41"/>
                  <a:pt x="22" y="41"/>
                  <a:pt x="22" y="41"/>
                </a:cubicBezTo>
                <a:cubicBezTo>
                  <a:pt x="21" y="41"/>
                  <a:pt x="19" y="42"/>
                  <a:pt x="19" y="44"/>
                </a:cubicBezTo>
                <a:cubicBezTo>
                  <a:pt x="16" y="56"/>
                  <a:pt x="16" y="56"/>
                  <a:pt x="16" y="56"/>
                </a:cubicBezTo>
                <a:cubicBezTo>
                  <a:pt x="15" y="58"/>
                  <a:pt x="13" y="60"/>
                  <a:pt x="11" y="60"/>
                </a:cubicBezTo>
                <a:cubicBezTo>
                  <a:pt x="3" y="60"/>
                  <a:pt x="3" y="60"/>
                  <a:pt x="3" y="60"/>
                </a:cubicBezTo>
                <a:cubicBezTo>
                  <a:pt x="1" y="60"/>
                  <a:pt x="0" y="59"/>
                  <a:pt x="0" y="57"/>
                </a:cubicBezTo>
                <a:cubicBezTo>
                  <a:pt x="0" y="57"/>
                  <a:pt x="0" y="56"/>
                  <a:pt x="0" y="56"/>
                </a:cubicBezTo>
                <a:cubicBezTo>
                  <a:pt x="12" y="4"/>
                  <a:pt x="12" y="4"/>
                  <a:pt x="12" y="4"/>
                </a:cubicBezTo>
                <a:cubicBezTo>
                  <a:pt x="12" y="2"/>
                  <a:pt x="14" y="0"/>
                  <a:pt x="16" y="0"/>
                </a:cubicBezTo>
                <a:cubicBezTo>
                  <a:pt x="34" y="0"/>
                  <a:pt x="34" y="0"/>
                  <a:pt x="34" y="0"/>
                </a:cubicBezTo>
                <a:cubicBezTo>
                  <a:pt x="46" y="0"/>
                  <a:pt x="58" y="2"/>
                  <a:pt x="58" y="17"/>
                </a:cubicBezTo>
                <a:cubicBezTo>
                  <a:pt x="58" y="24"/>
                  <a:pt x="55" y="30"/>
                  <a:pt x="49" y="34"/>
                </a:cubicBezTo>
                <a:close/>
                <a:moveTo>
                  <a:pt x="57" y="42"/>
                </a:moveTo>
                <a:cubicBezTo>
                  <a:pt x="50" y="47"/>
                  <a:pt x="41" y="48"/>
                  <a:pt x="32" y="48"/>
                </a:cubicBezTo>
                <a:cubicBezTo>
                  <a:pt x="30" y="48"/>
                  <a:pt x="30" y="48"/>
                  <a:pt x="30" y="48"/>
                </a:cubicBezTo>
                <a:cubicBezTo>
                  <a:pt x="28" y="48"/>
                  <a:pt x="26" y="49"/>
                  <a:pt x="26" y="51"/>
                </a:cubicBezTo>
                <a:cubicBezTo>
                  <a:pt x="23" y="64"/>
                  <a:pt x="23" y="64"/>
                  <a:pt x="23" y="64"/>
                </a:cubicBezTo>
                <a:cubicBezTo>
                  <a:pt x="23" y="66"/>
                  <a:pt x="21" y="67"/>
                  <a:pt x="19" y="67"/>
                </a:cubicBezTo>
                <a:cubicBezTo>
                  <a:pt x="10" y="67"/>
                  <a:pt x="10" y="67"/>
                  <a:pt x="10" y="67"/>
                </a:cubicBezTo>
                <a:cubicBezTo>
                  <a:pt x="9" y="67"/>
                  <a:pt x="7" y="66"/>
                  <a:pt x="7" y="64"/>
                </a:cubicBezTo>
                <a:cubicBezTo>
                  <a:pt x="7" y="63"/>
                  <a:pt x="7" y="63"/>
                  <a:pt x="8" y="62"/>
                </a:cubicBezTo>
                <a:cubicBezTo>
                  <a:pt x="14" y="62"/>
                  <a:pt x="14" y="62"/>
                  <a:pt x="14" y="62"/>
                </a:cubicBezTo>
                <a:cubicBezTo>
                  <a:pt x="16" y="62"/>
                  <a:pt x="17" y="60"/>
                  <a:pt x="18" y="58"/>
                </a:cubicBezTo>
                <a:cubicBezTo>
                  <a:pt x="21" y="46"/>
                  <a:pt x="21" y="46"/>
                  <a:pt x="21" y="46"/>
                </a:cubicBezTo>
                <a:cubicBezTo>
                  <a:pt x="21" y="44"/>
                  <a:pt x="23" y="43"/>
                  <a:pt x="25" y="43"/>
                </a:cubicBezTo>
                <a:cubicBezTo>
                  <a:pt x="27" y="43"/>
                  <a:pt x="27" y="43"/>
                  <a:pt x="27" y="43"/>
                </a:cubicBezTo>
                <a:cubicBezTo>
                  <a:pt x="36" y="43"/>
                  <a:pt x="45" y="41"/>
                  <a:pt x="52" y="36"/>
                </a:cubicBezTo>
                <a:cubicBezTo>
                  <a:pt x="57" y="32"/>
                  <a:pt x="60" y="26"/>
                  <a:pt x="60" y="19"/>
                </a:cubicBezTo>
                <a:cubicBezTo>
                  <a:pt x="60" y="16"/>
                  <a:pt x="60" y="13"/>
                  <a:pt x="58" y="11"/>
                </a:cubicBezTo>
                <a:cubicBezTo>
                  <a:pt x="64" y="14"/>
                  <a:pt x="66" y="19"/>
                  <a:pt x="66" y="24"/>
                </a:cubicBezTo>
                <a:cubicBezTo>
                  <a:pt x="66" y="32"/>
                  <a:pt x="63" y="37"/>
                  <a:pt x="57" y="42"/>
                </a:cubicBezTo>
                <a:close/>
                <a:moveTo>
                  <a:pt x="32" y="12"/>
                </a:moveTo>
                <a:cubicBezTo>
                  <a:pt x="29" y="12"/>
                  <a:pt x="29" y="12"/>
                  <a:pt x="29" y="12"/>
                </a:cubicBezTo>
                <a:cubicBezTo>
                  <a:pt x="27" y="12"/>
                  <a:pt x="26" y="13"/>
                  <a:pt x="25" y="15"/>
                </a:cubicBezTo>
                <a:cubicBezTo>
                  <a:pt x="23" y="26"/>
                  <a:pt x="23" y="26"/>
                  <a:pt x="23" y="26"/>
                </a:cubicBezTo>
                <a:cubicBezTo>
                  <a:pt x="23" y="26"/>
                  <a:pt x="23" y="26"/>
                  <a:pt x="23" y="27"/>
                </a:cubicBezTo>
                <a:cubicBezTo>
                  <a:pt x="23" y="28"/>
                  <a:pt x="24" y="29"/>
                  <a:pt x="25" y="29"/>
                </a:cubicBezTo>
                <a:cubicBezTo>
                  <a:pt x="27" y="29"/>
                  <a:pt x="27" y="29"/>
                  <a:pt x="27" y="29"/>
                </a:cubicBezTo>
                <a:cubicBezTo>
                  <a:pt x="34" y="29"/>
                  <a:pt x="41" y="26"/>
                  <a:pt x="41" y="18"/>
                </a:cubicBezTo>
                <a:cubicBezTo>
                  <a:pt x="41" y="13"/>
                  <a:pt x="36" y="12"/>
                  <a:pt x="32" y="12"/>
                </a:cubicBezTo>
                <a:close/>
              </a:path>
            </a:pathLst>
          </a:custGeom>
          <a:solidFill>
            <a:schemeClr val="bg1"/>
          </a:solidFill>
          <a:ln w="9525">
            <a:noFill/>
            <a:round/>
          </a:ln>
        </p:spPr>
        <p:txBody>
          <a:bodyPr vert="horz" wrap="square" lIns="124355" tIns="62177" rIns="124355" bIns="62177" numCol="1" anchor="t" anchorCtr="0" compatLnSpc="1"/>
          <a:lstStyle/>
          <a:p>
            <a:endParaRPr lang="en-US">
              <a:solidFill>
                <a:schemeClr val="tx1">
                  <a:lumMod val="85000"/>
                  <a:lumOff val="15000"/>
                </a:schemeClr>
              </a:solidFill>
            </a:endParaRPr>
          </a:p>
        </p:txBody>
      </p:sp>
      <p:sp>
        <p:nvSpPr>
          <p:cNvPr id="22" name="Freeform 72"/>
          <p:cNvSpPr>
            <a:spLocks noEditPoints="1"/>
          </p:cNvSpPr>
          <p:nvPr/>
        </p:nvSpPr>
        <p:spPr bwMode="auto">
          <a:xfrm>
            <a:off x="1019810" y="2687955"/>
            <a:ext cx="206375" cy="163195"/>
          </a:xfrm>
          <a:custGeom>
            <a:avLst/>
            <a:gdLst/>
            <a:ahLst/>
            <a:cxnLst>
              <a:cxn ang="0">
                <a:pos x="50" y="41"/>
              </a:cxn>
              <a:cxn ang="0">
                <a:pos x="40" y="51"/>
              </a:cxn>
              <a:cxn ang="0">
                <a:pos x="10" y="51"/>
              </a:cxn>
              <a:cxn ang="0">
                <a:pos x="0" y="41"/>
              </a:cxn>
              <a:cxn ang="0">
                <a:pos x="0" y="11"/>
              </a:cxn>
              <a:cxn ang="0">
                <a:pos x="10" y="1"/>
              </a:cxn>
              <a:cxn ang="0">
                <a:pos x="40" y="1"/>
              </a:cxn>
              <a:cxn ang="0">
                <a:pos x="44" y="1"/>
              </a:cxn>
              <a:cxn ang="0">
                <a:pos x="45" y="2"/>
              </a:cxn>
              <a:cxn ang="0">
                <a:pos x="44" y="3"/>
              </a:cxn>
              <a:cxn ang="0">
                <a:pos x="43" y="5"/>
              </a:cxn>
              <a:cxn ang="0">
                <a:pos x="41" y="5"/>
              </a:cxn>
              <a:cxn ang="0">
                <a:pos x="40" y="5"/>
              </a:cxn>
              <a:cxn ang="0">
                <a:pos x="10" y="5"/>
              </a:cxn>
              <a:cxn ang="0">
                <a:pos x="4" y="11"/>
              </a:cxn>
              <a:cxn ang="0">
                <a:pos x="4" y="41"/>
              </a:cxn>
              <a:cxn ang="0">
                <a:pos x="10" y="46"/>
              </a:cxn>
              <a:cxn ang="0">
                <a:pos x="40" y="46"/>
              </a:cxn>
              <a:cxn ang="0">
                <a:pos x="45" y="41"/>
              </a:cxn>
              <a:cxn ang="0">
                <a:pos x="45" y="36"/>
              </a:cxn>
              <a:cxn ang="0">
                <a:pos x="46" y="35"/>
              </a:cxn>
              <a:cxn ang="0">
                <a:pos x="48" y="33"/>
              </a:cxn>
              <a:cxn ang="0">
                <a:pos x="49" y="33"/>
              </a:cxn>
              <a:cxn ang="0">
                <a:pos x="50" y="34"/>
              </a:cxn>
              <a:cxn ang="0">
                <a:pos x="50" y="41"/>
              </a:cxn>
              <a:cxn ang="0">
                <a:pos x="57" y="18"/>
              </a:cxn>
              <a:cxn ang="0">
                <a:pos x="33" y="42"/>
              </a:cxn>
              <a:cxn ang="0">
                <a:pos x="23" y="42"/>
              </a:cxn>
              <a:cxn ang="0">
                <a:pos x="23" y="31"/>
              </a:cxn>
              <a:cxn ang="0">
                <a:pos x="47" y="7"/>
              </a:cxn>
              <a:cxn ang="0">
                <a:pos x="57" y="18"/>
              </a:cxn>
              <a:cxn ang="0">
                <a:pos x="36" y="34"/>
              </a:cxn>
              <a:cxn ang="0">
                <a:pos x="30" y="29"/>
              </a:cxn>
              <a:cxn ang="0">
                <a:pos x="26" y="33"/>
              </a:cxn>
              <a:cxn ang="0">
                <a:pos x="26" y="35"/>
              </a:cxn>
              <a:cxn ang="0">
                <a:pos x="29" y="35"/>
              </a:cxn>
              <a:cxn ang="0">
                <a:pos x="29" y="38"/>
              </a:cxn>
              <a:cxn ang="0">
                <a:pos x="31" y="38"/>
              </a:cxn>
              <a:cxn ang="0">
                <a:pos x="36" y="34"/>
              </a:cxn>
              <a:cxn ang="0">
                <a:pos x="46" y="13"/>
              </a:cxn>
              <a:cxn ang="0">
                <a:pos x="34" y="25"/>
              </a:cxn>
              <a:cxn ang="0">
                <a:pos x="33" y="26"/>
              </a:cxn>
              <a:cxn ang="0">
                <a:pos x="35" y="26"/>
              </a:cxn>
              <a:cxn ang="0">
                <a:pos x="47" y="14"/>
              </a:cxn>
              <a:cxn ang="0">
                <a:pos x="47" y="13"/>
              </a:cxn>
              <a:cxn ang="0">
                <a:pos x="46" y="13"/>
              </a:cxn>
              <a:cxn ang="0">
                <a:pos x="59" y="15"/>
              </a:cxn>
              <a:cxn ang="0">
                <a:pos x="49" y="5"/>
              </a:cxn>
              <a:cxn ang="0">
                <a:pos x="52" y="2"/>
              </a:cxn>
              <a:cxn ang="0">
                <a:pos x="57" y="2"/>
              </a:cxn>
              <a:cxn ang="0">
                <a:pos x="62" y="7"/>
              </a:cxn>
              <a:cxn ang="0">
                <a:pos x="62" y="12"/>
              </a:cxn>
              <a:cxn ang="0">
                <a:pos x="59" y="15"/>
              </a:cxn>
            </a:cxnLst>
            <a:rect l="0" t="0" r="r" b="b"/>
            <a:pathLst>
              <a:path w="64" h="51">
                <a:moveTo>
                  <a:pt x="50" y="41"/>
                </a:moveTo>
                <a:cubicBezTo>
                  <a:pt x="50" y="46"/>
                  <a:pt x="45" y="51"/>
                  <a:pt x="40" y="51"/>
                </a:cubicBezTo>
                <a:cubicBezTo>
                  <a:pt x="10" y="51"/>
                  <a:pt x="10" y="51"/>
                  <a:pt x="10" y="51"/>
                </a:cubicBezTo>
                <a:cubicBezTo>
                  <a:pt x="4" y="51"/>
                  <a:pt x="0" y="46"/>
                  <a:pt x="0" y="41"/>
                </a:cubicBezTo>
                <a:cubicBezTo>
                  <a:pt x="0" y="11"/>
                  <a:pt x="0" y="11"/>
                  <a:pt x="0" y="11"/>
                </a:cubicBezTo>
                <a:cubicBezTo>
                  <a:pt x="0" y="5"/>
                  <a:pt x="4" y="1"/>
                  <a:pt x="10" y="1"/>
                </a:cubicBezTo>
                <a:cubicBezTo>
                  <a:pt x="40" y="1"/>
                  <a:pt x="40" y="1"/>
                  <a:pt x="40" y="1"/>
                </a:cubicBezTo>
                <a:cubicBezTo>
                  <a:pt x="41" y="1"/>
                  <a:pt x="43" y="1"/>
                  <a:pt x="44" y="1"/>
                </a:cubicBezTo>
                <a:cubicBezTo>
                  <a:pt x="44" y="2"/>
                  <a:pt x="44" y="2"/>
                  <a:pt x="45" y="2"/>
                </a:cubicBezTo>
                <a:cubicBezTo>
                  <a:pt x="45" y="3"/>
                  <a:pt x="45" y="3"/>
                  <a:pt x="44" y="3"/>
                </a:cubicBezTo>
                <a:cubicBezTo>
                  <a:pt x="43" y="5"/>
                  <a:pt x="43" y="5"/>
                  <a:pt x="43" y="5"/>
                </a:cubicBezTo>
                <a:cubicBezTo>
                  <a:pt x="42" y="5"/>
                  <a:pt x="42" y="5"/>
                  <a:pt x="41" y="5"/>
                </a:cubicBezTo>
                <a:cubicBezTo>
                  <a:pt x="41" y="5"/>
                  <a:pt x="40" y="5"/>
                  <a:pt x="40" y="5"/>
                </a:cubicBezTo>
                <a:cubicBezTo>
                  <a:pt x="10" y="5"/>
                  <a:pt x="10" y="5"/>
                  <a:pt x="10" y="5"/>
                </a:cubicBezTo>
                <a:cubicBezTo>
                  <a:pt x="7" y="5"/>
                  <a:pt x="4" y="8"/>
                  <a:pt x="4" y="11"/>
                </a:cubicBezTo>
                <a:cubicBezTo>
                  <a:pt x="4" y="41"/>
                  <a:pt x="4" y="41"/>
                  <a:pt x="4" y="41"/>
                </a:cubicBezTo>
                <a:cubicBezTo>
                  <a:pt x="4" y="44"/>
                  <a:pt x="7" y="46"/>
                  <a:pt x="10" y="46"/>
                </a:cubicBezTo>
                <a:cubicBezTo>
                  <a:pt x="40" y="46"/>
                  <a:pt x="40" y="46"/>
                  <a:pt x="40" y="46"/>
                </a:cubicBezTo>
                <a:cubicBezTo>
                  <a:pt x="43" y="46"/>
                  <a:pt x="45" y="44"/>
                  <a:pt x="45" y="41"/>
                </a:cubicBezTo>
                <a:cubicBezTo>
                  <a:pt x="45" y="36"/>
                  <a:pt x="45" y="36"/>
                  <a:pt x="45" y="36"/>
                </a:cubicBezTo>
                <a:cubicBezTo>
                  <a:pt x="45" y="36"/>
                  <a:pt x="46" y="35"/>
                  <a:pt x="46" y="35"/>
                </a:cubicBezTo>
                <a:cubicBezTo>
                  <a:pt x="48" y="33"/>
                  <a:pt x="48" y="33"/>
                  <a:pt x="48" y="33"/>
                </a:cubicBezTo>
                <a:cubicBezTo>
                  <a:pt x="48" y="33"/>
                  <a:pt x="49" y="33"/>
                  <a:pt x="49" y="33"/>
                </a:cubicBezTo>
                <a:cubicBezTo>
                  <a:pt x="50" y="33"/>
                  <a:pt x="50" y="33"/>
                  <a:pt x="50" y="34"/>
                </a:cubicBezTo>
                <a:lnTo>
                  <a:pt x="50" y="41"/>
                </a:lnTo>
                <a:close/>
                <a:moveTo>
                  <a:pt x="57" y="18"/>
                </a:moveTo>
                <a:cubicBezTo>
                  <a:pt x="33" y="42"/>
                  <a:pt x="33" y="42"/>
                  <a:pt x="33" y="42"/>
                </a:cubicBezTo>
                <a:cubicBezTo>
                  <a:pt x="23" y="42"/>
                  <a:pt x="23" y="42"/>
                  <a:pt x="23" y="42"/>
                </a:cubicBezTo>
                <a:cubicBezTo>
                  <a:pt x="23" y="31"/>
                  <a:pt x="23" y="31"/>
                  <a:pt x="23" y="31"/>
                </a:cubicBezTo>
                <a:cubicBezTo>
                  <a:pt x="47" y="7"/>
                  <a:pt x="47" y="7"/>
                  <a:pt x="47" y="7"/>
                </a:cubicBezTo>
                <a:lnTo>
                  <a:pt x="57" y="18"/>
                </a:lnTo>
                <a:close/>
                <a:moveTo>
                  <a:pt x="36" y="34"/>
                </a:moveTo>
                <a:cubicBezTo>
                  <a:pt x="30" y="29"/>
                  <a:pt x="30" y="29"/>
                  <a:pt x="30" y="29"/>
                </a:cubicBezTo>
                <a:cubicBezTo>
                  <a:pt x="26" y="33"/>
                  <a:pt x="26" y="33"/>
                  <a:pt x="26" y="33"/>
                </a:cubicBezTo>
                <a:cubicBezTo>
                  <a:pt x="26" y="35"/>
                  <a:pt x="26" y="35"/>
                  <a:pt x="26" y="35"/>
                </a:cubicBezTo>
                <a:cubicBezTo>
                  <a:pt x="29" y="35"/>
                  <a:pt x="29" y="35"/>
                  <a:pt x="29" y="35"/>
                </a:cubicBezTo>
                <a:cubicBezTo>
                  <a:pt x="29" y="38"/>
                  <a:pt x="29" y="38"/>
                  <a:pt x="29" y="38"/>
                </a:cubicBezTo>
                <a:cubicBezTo>
                  <a:pt x="31" y="38"/>
                  <a:pt x="31" y="38"/>
                  <a:pt x="31" y="38"/>
                </a:cubicBezTo>
                <a:lnTo>
                  <a:pt x="36" y="34"/>
                </a:lnTo>
                <a:close/>
                <a:moveTo>
                  <a:pt x="46" y="13"/>
                </a:moveTo>
                <a:cubicBezTo>
                  <a:pt x="34" y="25"/>
                  <a:pt x="34" y="25"/>
                  <a:pt x="34" y="25"/>
                </a:cubicBezTo>
                <a:cubicBezTo>
                  <a:pt x="33" y="25"/>
                  <a:pt x="33" y="26"/>
                  <a:pt x="33" y="26"/>
                </a:cubicBezTo>
                <a:cubicBezTo>
                  <a:pt x="34" y="27"/>
                  <a:pt x="34" y="27"/>
                  <a:pt x="35" y="26"/>
                </a:cubicBezTo>
                <a:cubicBezTo>
                  <a:pt x="47" y="14"/>
                  <a:pt x="47" y="14"/>
                  <a:pt x="47" y="14"/>
                </a:cubicBezTo>
                <a:cubicBezTo>
                  <a:pt x="47" y="13"/>
                  <a:pt x="47" y="13"/>
                  <a:pt x="47" y="13"/>
                </a:cubicBezTo>
                <a:cubicBezTo>
                  <a:pt x="47" y="12"/>
                  <a:pt x="46" y="12"/>
                  <a:pt x="46" y="13"/>
                </a:cubicBezTo>
                <a:close/>
                <a:moveTo>
                  <a:pt x="59" y="15"/>
                </a:moveTo>
                <a:cubicBezTo>
                  <a:pt x="49" y="5"/>
                  <a:pt x="49" y="5"/>
                  <a:pt x="49" y="5"/>
                </a:cubicBezTo>
                <a:cubicBezTo>
                  <a:pt x="52" y="2"/>
                  <a:pt x="52" y="2"/>
                  <a:pt x="52" y="2"/>
                </a:cubicBezTo>
                <a:cubicBezTo>
                  <a:pt x="53" y="0"/>
                  <a:pt x="56" y="0"/>
                  <a:pt x="57" y="2"/>
                </a:cubicBezTo>
                <a:cubicBezTo>
                  <a:pt x="62" y="7"/>
                  <a:pt x="62" y="7"/>
                  <a:pt x="62" y="7"/>
                </a:cubicBezTo>
                <a:cubicBezTo>
                  <a:pt x="64" y="9"/>
                  <a:pt x="64" y="11"/>
                  <a:pt x="62" y="12"/>
                </a:cubicBezTo>
                <a:lnTo>
                  <a:pt x="59" y="15"/>
                </a:lnTo>
                <a:close/>
              </a:path>
            </a:pathLst>
          </a:custGeom>
          <a:solidFill>
            <a:srgbClr val="7EB848"/>
          </a:solidFill>
          <a:ln w="9525">
            <a:noFill/>
            <a:round/>
          </a:ln>
        </p:spPr>
        <p:txBody>
          <a:bodyPr vert="horz" wrap="square" lIns="124355" tIns="62177" rIns="124355" bIns="62177" numCol="1" anchor="t" anchorCtr="0" compatLnSpc="1"/>
          <a:lstStyle/>
          <a:p>
            <a:endParaRPr lang="en-US">
              <a:solidFill>
                <a:schemeClr val="tx1">
                  <a:lumMod val="85000"/>
                  <a:lumOff val="15000"/>
                </a:schemeClr>
              </a:solidFill>
            </a:endParaRPr>
          </a:p>
        </p:txBody>
      </p:sp>
      <p:sp>
        <p:nvSpPr>
          <p:cNvPr id="25" name="Freeform 113"/>
          <p:cNvSpPr>
            <a:spLocks noEditPoints="1"/>
          </p:cNvSpPr>
          <p:nvPr/>
        </p:nvSpPr>
        <p:spPr bwMode="auto">
          <a:xfrm>
            <a:off x="1007745" y="3315970"/>
            <a:ext cx="206375" cy="161925"/>
          </a:xfrm>
          <a:custGeom>
            <a:avLst/>
            <a:gdLst/>
            <a:ahLst/>
            <a:cxnLst>
              <a:cxn ang="0">
                <a:pos x="63" y="20"/>
              </a:cxn>
              <a:cxn ang="0">
                <a:pos x="44" y="43"/>
              </a:cxn>
              <a:cxn ang="0">
                <a:pos x="28" y="47"/>
              </a:cxn>
              <a:cxn ang="0">
                <a:pos x="18" y="46"/>
              </a:cxn>
              <a:cxn ang="0">
                <a:pos x="11" y="43"/>
              </a:cxn>
              <a:cxn ang="0">
                <a:pos x="4" y="50"/>
              </a:cxn>
              <a:cxn ang="0">
                <a:pos x="0" y="47"/>
              </a:cxn>
              <a:cxn ang="0">
                <a:pos x="0" y="46"/>
              </a:cxn>
              <a:cxn ang="0">
                <a:pos x="7" y="37"/>
              </a:cxn>
              <a:cxn ang="0">
                <a:pos x="6" y="34"/>
              </a:cxn>
              <a:cxn ang="0">
                <a:pos x="5" y="30"/>
              </a:cxn>
              <a:cxn ang="0">
                <a:pos x="25" y="8"/>
              </a:cxn>
              <a:cxn ang="0">
                <a:pos x="52" y="3"/>
              </a:cxn>
              <a:cxn ang="0">
                <a:pos x="58" y="0"/>
              </a:cxn>
              <a:cxn ang="0">
                <a:pos x="64" y="13"/>
              </a:cxn>
              <a:cxn ang="0">
                <a:pos x="63" y="20"/>
              </a:cxn>
              <a:cxn ang="0">
                <a:pos x="43" y="18"/>
              </a:cxn>
              <a:cxn ang="0">
                <a:pos x="14" y="32"/>
              </a:cxn>
              <a:cxn ang="0">
                <a:pos x="13" y="34"/>
              </a:cxn>
              <a:cxn ang="0">
                <a:pos x="16" y="36"/>
              </a:cxn>
              <a:cxn ang="0">
                <a:pos x="17" y="36"/>
              </a:cxn>
              <a:cxn ang="0">
                <a:pos x="22" y="31"/>
              </a:cxn>
              <a:cxn ang="0">
                <a:pos x="43" y="23"/>
              </a:cxn>
              <a:cxn ang="0">
                <a:pos x="45" y="20"/>
              </a:cxn>
              <a:cxn ang="0">
                <a:pos x="43" y="18"/>
              </a:cxn>
            </a:cxnLst>
            <a:rect l="0" t="0" r="r" b="b"/>
            <a:pathLst>
              <a:path w="64" h="50">
                <a:moveTo>
                  <a:pt x="63" y="20"/>
                </a:moveTo>
                <a:cubicBezTo>
                  <a:pt x="61" y="31"/>
                  <a:pt x="54" y="38"/>
                  <a:pt x="44" y="43"/>
                </a:cubicBezTo>
                <a:cubicBezTo>
                  <a:pt x="39" y="46"/>
                  <a:pt x="33" y="47"/>
                  <a:pt x="28" y="47"/>
                </a:cubicBezTo>
                <a:cubicBezTo>
                  <a:pt x="25" y="47"/>
                  <a:pt x="21" y="47"/>
                  <a:pt x="18" y="46"/>
                </a:cubicBezTo>
                <a:cubicBezTo>
                  <a:pt x="16" y="45"/>
                  <a:pt x="13" y="43"/>
                  <a:pt x="11" y="43"/>
                </a:cubicBezTo>
                <a:cubicBezTo>
                  <a:pt x="9" y="43"/>
                  <a:pt x="7" y="50"/>
                  <a:pt x="4" y="50"/>
                </a:cubicBezTo>
                <a:cubicBezTo>
                  <a:pt x="2" y="50"/>
                  <a:pt x="1" y="49"/>
                  <a:pt x="0" y="47"/>
                </a:cubicBezTo>
                <a:cubicBezTo>
                  <a:pt x="0" y="47"/>
                  <a:pt x="0" y="46"/>
                  <a:pt x="0" y="46"/>
                </a:cubicBezTo>
                <a:cubicBezTo>
                  <a:pt x="0" y="42"/>
                  <a:pt x="7" y="39"/>
                  <a:pt x="7" y="37"/>
                </a:cubicBezTo>
                <a:cubicBezTo>
                  <a:pt x="7" y="37"/>
                  <a:pt x="6" y="35"/>
                  <a:pt x="6" y="34"/>
                </a:cubicBezTo>
                <a:cubicBezTo>
                  <a:pt x="6" y="33"/>
                  <a:pt x="5" y="32"/>
                  <a:pt x="5" y="30"/>
                </a:cubicBezTo>
                <a:cubicBezTo>
                  <a:pt x="5" y="19"/>
                  <a:pt x="14" y="11"/>
                  <a:pt x="25" y="8"/>
                </a:cubicBezTo>
                <a:cubicBezTo>
                  <a:pt x="32" y="5"/>
                  <a:pt x="47" y="8"/>
                  <a:pt x="52" y="3"/>
                </a:cubicBezTo>
                <a:cubicBezTo>
                  <a:pt x="54" y="1"/>
                  <a:pt x="55" y="0"/>
                  <a:pt x="58" y="0"/>
                </a:cubicBezTo>
                <a:cubicBezTo>
                  <a:pt x="62" y="0"/>
                  <a:pt x="64" y="10"/>
                  <a:pt x="64" y="13"/>
                </a:cubicBezTo>
                <a:cubicBezTo>
                  <a:pt x="64" y="16"/>
                  <a:pt x="63" y="18"/>
                  <a:pt x="63" y="20"/>
                </a:cubicBezTo>
                <a:close/>
                <a:moveTo>
                  <a:pt x="43" y="18"/>
                </a:moveTo>
                <a:cubicBezTo>
                  <a:pt x="31" y="18"/>
                  <a:pt x="22" y="23"/>
                  <a:pt x="14" y="32"/>
                </a:cubicBezTo>
                <a:cubicBezTo>
                  <a:pt x="14" y="33"/>
                  <a:pt x="13" y="33"/>
                  <a:pt x="13" y="34"/>
                </a:cubicBezTo>
                <a:cubicBezTo>
                  <a:pt x="13" y="35"/>
                  <a:pt x="15" y="36"/>
                  <a:pt x="16" y="36"/>
                </a:cubicBezTo>
                <a:cubicBezTo>
                  <a:pt x="16" y="36"/>
                  <a:pt x="17" y="36"/>
                  <a:pt x="17" y="36"/>
                </a:cubicBezTo>
                <a:cubicBezTo>
                  <a:pt x="19" y="34"/>
                  <a:pt x="21" y="32"/>
                  <a:pt x="22" y="31"/>
                </a:cubicBezTo>
                <a:cubicBezTo>
                  <a:pt x="29" y="25"/>
                  <a:pt x="34" y="23"/>
                  <a:pt x="43" y="23"/>
                </a:cubicBezTo>
                <a:cubicBezTo>
                  <a:pt x="44" y="23"/>
                  <a:pt x="45" y="22"/>
                  <a:pt x="45" y="20"/>
                </a:cubicBezTo>
                <a:cubicBezTo>
                  <a:pt x="45" y="19"/>
                  <a:pt x="44" y="18"/>
                  <a:pt x="43" y="18"/>
                </a:cubicBezTo>
                <a:close/>
              </a:path>
            </a:pathLst>
          </a:custGeom>
          <a:solidFill>
            <a:srgbClr val="FEDA3B"/>
          </a:solidFill>
          <a:ln w="9525">
            <a:noFill/>
            <a:round/>
          </a:ln>
        </p:spPr>
        <p:txBody>
          <a:bodyPr vert="horz" wrap="square" lIns="124355" tIns="62177" rIns="124355" bIns="62177" numCol="1" anchor="t" anchorCtr="0" compatLnSpc="1"/>
          <a:lstStyle/>
          <a:p>
            <a:endParaRPr lang="en-US">
              <a:solidFill>
                <a:schemeClr val="tx1">
                  <a:lumMod val="85000"/>
                  <a:lumOff val="15000"/>
                </a:schemeClr>
              </a:solidFill>
            </a:endParaRPr>
          </a:p>
        </p:txBody>
      </p:sp>
      <p:sp>
        <p:nvSpPr>
          <p:cNvPr id="28" name="Freeform 130"/>
          <p:cNvSpPr/>
          <p:nvPr/>
        </p:nvSpPr>
        <p:spPr bwMode="auto">
          <a:xfrm>
            <a:off x="1034415" y="3931920"/>
            <a:ext cx="176530" cy="176530"/>
          </a:xfrm>
          <a:custGeom>
            <a:avLst/>
            <a:gdLst/>
            <a:ahLst/>
            <a:cxnLst>
              <a:cxn ang="0">
                <a:pos x="27" y="55"/>
              </a:cxn>
              <a:cxn ang="0">
                <a:pos x="19" y="54"/>
              </a:cxn>
              <a:cxn ang="0">
                <a:pos x="22" y="48"/>
              </a:cxn>
              <a:cxn ang="0">
                <a:pos x="24" y="41"/>
              </a:cxn>
              <a:cxn ang="0">
                <a:pos x="31" y="44"/>
              </a:cxn>
              <a:cxn ang="0">
                <a:pos x="46" y="25"/>
              </a:cxn>
              <a:cxn ang="0">
                <a:pos x="28" y="10"/>
              </a:cxn>
              <a:cxn ang="0">
                <a:pos x="9" y="27"/>
              </a:cxn>
              <a:cxn ang="0">
                <a:pos x="14" y="37"/>
              </a:cxn>
              <a:cxn ang="0">
                <a:pos x="16" y="36"/>
              </a:cxn>
              <a:cxn ang="0">
                <a:pos x="16" y="34"/>
              </a:cxn>
              <a:cxn ang="0">
                <a:pos x="16" y="33"/>
              </a:cxn>
              <a:cxn ang="0">
                <a:pos x="14" y="27"/>
              </a:cxn>
              <a:cxn ang="0">
                <a:pos x="27" y="14"/>
              </a:cxn>
              <a:cxn ang="0">
                <a:pos x="39" y="25"/>
              </a:cxn>
              <a:cxn ang="0">
                <a:pos x="30" y="39"/>
              </a:cxn>
              <a:cxn ang="0">
                <a:pos x="26" y="34"/>
              </a:cxn>
              <a:cxn ang="0">
                <a:pos x="28" y="24"/>
              </a:cxn>
              <a:cxn ang="0">
                <a:pos x="25" y="20"/>
              </a:cxn>
              <a:cxn ang="0">
                <a:pos x="19" y="27"/>
              </a:cxn>
              <a:cxn ang="0">
                <a:pos x="20" y="32"/>
              </a:cxn>
              <a:cxn ang="0">
                <a:pos x="17" y="47"/>
              </a:cxn>
              <a:cxn ang="0">
                <a:pos x="16" y="53"/>
              </a:cxn>
              <a:cxn ang="0">
                <a:pos x="0" y="28"/>
              </a:cxn>
              <a:cxn ang="0">
                <a:pos x="27" y="0"/>
              </a:cxn>
              <a:cxn ang="0">
                <a:pos x="55" y="28"/>
              </a:cxn>
              <a:cxn ang="0">
                <a:pos x="27" y="55"/>
              </a:cxn>
            </a:cxnLst>
            <a:rect l="0" t="0" r="r" b="b"/>
            <a:pathLst>
              <a:path w="55" h="55">
                <a:moveTo>
                  <a:pt x="27" y="55"/>
                </a:moveTo>
                <a:cubicBezTo>
                  <a:pt x="24" y="55"/>
                  <a:pt x="22" y="55"/>
                  <a:pt x="19" y="54"/>
                </a:cubicBezTo>
                <a:cubicBezTo>
                  <a:pt x="20" y="52"/>
                  <a:pt x="22" y="50"/>
                  <a:pt x="22" y="48"/>
                </a:cubicBezTo>
                <a:cubicBezTo>
                  <a:pt x="22" y="48"/>
                  <a:pt x="23" y="47"/>
                  <a:pt x="24" y="41"/>
                </a:cubicBezTo>
                <a:cubicBezTo>
                  <a:pt x="25" y="42"/>
                  <a:pt x="28" y="44"/>
                  <a:pt x="31" y="44"/>
                </a:cubicBezTo>
                <a:cubicBezTo>
                  <a:pt x="40" y="44"/>
                  <a:pt x="46" y="36"/>
                  <a:pt x="46" y="25"/>
                </a:cubicBezTo>
                <a:cubicBezTo>
                  <a:pt x="46" y="17"/>
                  <a:pt x="39" y="10"/>
                  <a:pt x="28" y="10"/>
                </a:cubicBezTo>
                <a:cubicBezTo>
                  <a:pt x="15" y="10"/>
                  <a:pt x="9" y="19"/>
                  <a:pt x="9" y="27"/>
                </a:cubicBezTo>
                <a:cubicBezTo>
                  <a:pt x="9" y="31"/>
                  <a:pt x="10" y="36"/>
                  <a:pt x="14" y="37"/>
                </a:cubicBezTo>
                <a:cubicBezTo>
                  <a:pt x="15" y="37"/>
                  <a:pt x="15" y="37"/>
                  <a:pt x="16" y="36"/>
                </a:cubicBezTo>
                <a:cubicBezTo>
                  <a:pt x="16" y="36"/>
                  <a:pt x="16" y="35"/>
                  <a:pt x="16" y="34"/>
                </a:cubicBezTo>
                <a:cubicBezTo>
                  <a:pt x="16" y="34"/>
                  <a:pt x="16" y="33"/>
                  <a:pt x="16" y="33"/>
                </a:cubicBezTo>
                <a:cubicBezTo>
                  <a:pt x="15" y="31"/>
                  <a:pt x="14" y="30"/>
                  <a:pt x="14" y="27"/>
                </a:cubicBezTo>
                <a:cubicBezTo>
                  <a:pt x="14" y="20"/>
                  <a:pt x="19" y="14"/>
                  <a:pt x="27" y="14"/>
                </a:cubicBezTo>
                <a:cubicBezTo>
                  <a:pt x="35" y="14"/>
                  <a:pt x="39" y="19"/>
                  <a:pt x="39" y="25"/>
                </a:cubicBezTo>
                <a:cubicBezTo>
                  <a:pt x="39" y="33"/>
                  <a:pt x="35" y="39"/>
                  <a:pt x="30" y="39"/>
                </a:cubicBezTo>
                <a:cubicBezTo>
                  <a:pt x="27" y="39"/>
                  <a:pt x="25" y="37"/>
                  <a:pt x="26" y="34"/>
                </a:cubicBezTo>
                <a:cubicBezTo>
                  <a:pt x="27" y="31"/>
                  <a:pt x="28" y="27"/>
                  <a:pt x="28" y="24"/>
                </a:cubicBezTo>
                <a:cubicBezTo>
                  <a:pt x="28" y="22"/>
                  <a:pt x="27" y="20"/>
                  <a:pt x="25" y="20"/>
                </a:cubicBezTo>
                <a:cubicBezTo>
                  <a:pt x="22" y="20"/>
                  <a:pt x="19" y="23"/>
                  <a:pt x="19" y="27"/>
                </a:cubicBezTo>
                <a:cubicBezTo>
                  <a:pt x="19" y="27"/>
                  <a:pt x="19" y="30"/>
                  <a:pt x="20" y="32"/>
                </a:cubicBezTo>
                <a:cubicBezTo>
                  <a:pt x="17" y="44"/>
                  <a:pt x="17" y="47"/>
                  <a:pt x="17" y="47"/>
                </a:cubicBezTo>
                <a:cubicBezTo>
                  <a:pt x="16" y="49"/>
                  <a:pt x="16" y="51"/>
                  <a:pt x="16" y="53"/>
                </a:cubicBezTo>
                <a:cubicBezTo>
                  <a:pt x="7" y="49"/>
                  <a:pt x="0" y="39"/>
                  <a:pt x="0" y="28"/>
                </a:cubicBezTo>
                <a:cubicBezTo>
                  <a:pt x="0" y="13"/>
                  <a:pt x="12" y="0"/>
                  <a:pt x="27" y="0"/>
                </a:cubicBezTo>
                <a:cubicBezTo>
                  <a:pt x="42" y="0"/>
                  <a:pt x="55" y="13"/>
                  <a:pt x="55" y="28"/>
                </a:cubicBezTo>
                <a:cubicBezTo>
                  <a:pt x="55" y="43"/>
                  <a:pt x="42" y="55"/>
                  <a:pt x="27" y="55"/>
                </a:cubicBezTo>
                <a:close/>
              </a:path>
            </a:pathLst>
          </a:custGeom>
          <a:solidFill>
            <a:srgbClr val="01A79F"/>
          </a:solidFill>
          <a:ln w="9525">
            <a:noFill/>
            <a:round/>
          </a:ln>
        </p:spPr>
        <p:txBody>
          <a:bodyPr vert="horz" wrap="square" lIns="124355" tIns="62177" rIns="124355" bIns="62177" numCol="1" anchor="t" anchorCtr="0" compatLnSpc="1"/>
          <a:lstStyle/>
          <a:p>
            <a:endParaRPr lang="en-US">
              <a:solidFill>
                <a:schemeClr val="tx1">
                  <a:lumMod val="85000"/>
                  <a:lumOff val="15000"/>
                </a:schemeClr>
              </a:solidFill>
            </a:endParaRPr>
          </a:p>
        </p:txBody>
      </p:sp>
      <p:pic>
        <p:nvPicPr>
          <p:cNvPr id="89" name="图片 88" descr="预览图_千图网_编号32284619"/>
          <p:cNvPicPr>
            <a:picLocks noChangeAspect="1"/>
          </p:cNvPicPr>
          <p:nvPr/>
        </p:nvPicPr>
        <p:blipFill>
          <a:blip r:embed="rId1"/>
          <a:srcRect l="71279" t="11177" r="10437" b="64009"/>
          <a:stretch>
            <a:fillRect/>
          </a:stretch>
        </p:blipFill>
        <p:spPr>
          <a:xfrm>
            <a:off x="4260215" y="1564005"/>
            <a:ext cx="1872615" cy="2828925"/>
          </a:xfrm>
          <a:prstGeom prst="rect">
            <a:avLst/>
          </a:prstGeom>
        </p:spPr>
      </p:pic>
      <p:grpSp>
        <p:nvGrpSpPr>
          <p:cNvPr id="3" name="组合 2"/>
          <p:cNvGrpSpPr/>
          <p:nvPr/>
        </p:nvGrpSpPr>
        <p:grpSpPr>
          <a:xfrm rot="20841026">
            <a:off x="176665" y="240469"/>
            <a:ext cx="1198366" cy="706269"/>
            <a:chOff x="6515193" y="782426"/>
            <a:chExt cx="2356943" cy="1244338"/>
          </a:xfrm>
        </p:grpSpPr>
        <p:grpSp>
          <p:nvGrpSpPr>
            <p:cNvPr id="4" name="组合 3"/>
            <p:cNvGrpSpPr/>
            <p:nvPr/>
          </p:nvGrpSpPr>
          <p:grpSpPr>
            <a:xfrm>
              <a:off x="6515193" y="782426"/>
              <a:ext cx="2356943" cy="1244338"/>
              <a:chOff x="6515193" y="782426"/>
              <a:chExt cx="2356943" cy="1244338"/>
            </a:xfrm>
          </p:grpSpPr>
          <p:sp>
            <p:nvSpPr>
              <p:cNvPr id="33" name="椭圆 32"/>
              <p:cNvSpPr/>
              <p:nvPr/>
            </p:nvSpPr>
            <p:spPr>
              <a:xfrm>
                <a:off x="6938128" y="782426"/>
                <a:ext cx="1470581" cy="1244338"/>
              </a:xfrm>
              <a:prstGeom prst="ellipse">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dirty="0"/>
              </a:p>
            </p:txBody>
          </p:sp>
          <p:sp>
            <p:nvSpPr>
              <p:cNvPr id="34" name="椭圆 33"/>
              <p:cNvSpPr/>
              <p:nvPr/>
            </p:nvSpPr>
            <p:spPr>
              <a:xfrm rot="20906157">
                <a:off x="6515193" y="1300036"/>
                <a:ext cx="2356943" cy="370263"/>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5" name="矩形 34"/>
              <p:cNvSpPr/>
              <p:nvPr/>
            </p:nvSpPr>
            <p:spPr>
              <a:xfrm rot="20905145">
                <a:off x="6941426" y="1157990"/>
                <a:ext cx="1334971" cy="16823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dirty="0"/>
              </a:p>
            </p:txBody>
          </p:sp>
          <p:sp>
            <p:nvSpPr>
              <p:cNvPr id="36" name="矩形: 圆角 35"/>
              <p:cNvSpPr/>
              <p:nvPr/>
            </p:nvSpPr>
            <p:spPr>
              <a:xfrm rot="21057636">
                <a:off x="6928007" y="1188771"/>
                <a:ext cx="1470581" cy="245098"/>
              </a:xfrm>
              <a:prstGeom prst="roundRect">
                <a:avLst>
                  <a:gd name="adj" fmla="val 50000"/>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sp>
          <p:nvSpPr>
            <p:cNvPr id="30" name="椭圆 29"/>
            <p:cNvSpPr/>
            <p:nvPr/>
          </p:nvSpPr>
          <p:spPr>
            <a:xfrm>
              <a:off x="7985110" y="995763"/>
              <a:ext cx="249080" cy="2463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1" name="椭圆 30"/>
            <p:cNvSpPr/>
            <p:nvPr/>
          </p:nvSpPr>
          <p:spPr>
            <a:xfrm>
              <a:off x="7270600" y="1118934"/>
              <a:ext cx="249080" cy="2463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2" name="任意多边形: 形状 28"/>
            <p:cNvSpPr/>
            <p:nvPr/>
          </p:nvSpPr>
          <p:spPr>
            <a:xfrm rot="20703014">
              <a:off x="7653871" y="1311321"/>
              <a:ext cx="358218" cy="160354"/>
            </a:xfrm>
            <a:custGeom>
              <a:avLst/>
              <a:gdLst>
                <a:gd name="connsiteX0" fmla="*/ 0 w 358218"/>
                <a:gd name="connsiteY0" fmla="*/ 0 h 160354"/>
                <a:gd name="connsiteX1" fmla="*/ 169682 w 358218"/>
                <a:gd name="connsiteY1" fmla="*/ 160256 h 160354"/>
                <a:gd name="connsiteX2" fmla="*/ 358218 w 358218"/>
                <a:gd name="connsiteY2" fmla="*/ 18854 h 160354"/>
              </a:gdLst>
              <a:ahLst/>
              <a:cxnLst>
                <a:cxn ang="0">
                  <a:pos x="connsiteX0" y="connsiteY0"/>
                </a:cxn>
                <a:cxn ang="0">
                  <a:pos x="connsiteX1" y="connsiteY1"/>
                </a:cxn>
                <a:cxn ang="0">
                  <a:pos x="connsiteX2" y="connsiteY2"/>
                </a:cxn>
              </a:cxnLst>
              <a:rect l="l" t="t" r="r" b="b"/>
              <a:pathLst>
                <a:path w="358218" h="160354">
                  <a:moveTo>
                    <a:pt x="0" y="0"/>
                  </a:moveTo>
                  <a:cubicBezTo>
                    <a:pt x="54989" y="78557"/>
                    <a:pt x="109979" y="157114"/>
                    <a:pt x="169682" y="160256"/>
                  </a:cubicBezTo>
                  <a:cubicBezTo>
                    <a:pt x="229385" y="163398"/>
                    <a:pt x="293801" y="91126"/>
                    <a:pt x="358218" y="18854"/>
                  </a:cubicBezTo>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7" name="椭圆 36"/>
            <p:cNvSpPr/>
            <p:nvPr/>
          </p:nvSpPr>
          <p:spPr>
            <a:xfrm rot="19753800">
              <a:off x="7734083" y="1139358"/>
              <a:ext cx="82146" cy="812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8" name="椭圆 37"/>
            <p:cNvSpPr/>
            <p:nvPr/>
          </p:nvSpPr>
          <p:spPr>
            <a:xfrm rot="19753800">
              <a:off x="7396290" y="1018382"/>
              <a:ext cx="82146" cy="81243"/>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9" name="椭圆 38"/>
            <p:cNvSpPr/>
            <p:nvPr/>
          </p:nvSpPr>
          <p:spPr>
            <a:xfrm rot="19753800">
              <a:off x="7954042" y="944536"/>
              <a:ext cx="82146" cy="81243"/>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sp>
        <p:nvSpPr>
          <p:cNvPr id="40" name="文本框 39"/>
          <p:cNvSpPr txBox="1"/>
          <p:nvPr/>
        </p:nvSpPr>
        <p:spPr>
          <a:xfrm>
            <a:off x="1309337" y="506750"/>
            <a:ext cx="2529191" cy="369332"/>
          </a:xfrm>
          <a:prstGeom prst="rect">
            <a:avLst/>
          </a:prstGeom>
          <a:noFill/>
        </p:spPr>
        <p:txBody>
          <a:bodyPr wrap="square" rtlCol="0">
            <a:spAutoFit/>
          </a:bodyPr>
          <a:p>
            <a:pPr algn="dist"/>
            <a:r>
              <a:rPr lang="zh-CN" altLang="en-US" dirty="0">
                <a:latin typeface="阿里巴巴普惠体 B" panose="00020600040101010101" pitchFamily="18" charset="-122"/>
                <a:ea typeface="阿里巴巴普惠体 B" panose="00020600040101010101" pitchFamily="18" charset="-122"/>
                <a:cs typeface="阿里巴巴普惠体 B" panose="00020600040101010101" pitchFamily="18" charset="-122"/>
              </a:rPr>
              <a:t>请输入标题内容</a:t>
            </a:r>
            <a:endParaRPr lang="zh-CN" altLang="en-US" dirty="0">
              <a:latin typeface="阿里巴巴普惠体 B" panose="00020600040101010101" pitchFamily="18" charset="-122"/>
              <a:ea typeface="阿里巴巴普惠体 B" panose="00020600040101010101" pitchFamily="18" charset="-122"/>
              <a:cs typeface="阿里巴巴普惠体 B" panose="00020600040101010101" pitchFamily="18" charset="-122"/>
            </a:endParaRPr>
          </a:p>
        </p:txBody>
      </p:sp>
      <p:sp>
        <p:nvSpPr>
          <p:cNvPr id="41" name="任意多边形: 形状 37"/>
          <p:cNvSpPr/>
          <p:nvPr/>
        </p:nvSpPr>
        <p:spPr>
          <a:xfrm flipV="1">
            <a:off x="982943" y="873844"/>
            <a:ext cx="3248072" cy="129191"/>
          </a:xfrm>
          <a:custGeom>
            <a:avLst/>
            <a:gdLst>
              <a:gd name="connsiteX0" fmla="*/ 0 w 11730789"/>
              <a:gd name="connsiteY0" fmla="*/ 950825 h 1016696"/>
              <a:gd name="connsiteX1" fmla="*/ 818147 w 11730789"/>
              <a:gd name="connsiteY1" fmla="*/ 84551 h 1016696"/>
              <a:gd name="connsiteX2" fmla="*/ 1937084 w 11730789"/>
              <a:gd name="connsiteY2" fmla="*/ 180804 h 1016696"/>
              <a:gd name="connsiteX3" fmla="*/ 2779294 w 11730789"/>
              <a:gd name="connsiteY3" fmla="*/ 962856 h 1016696"/>
              <a:gd name="connsiteX4" fmla="*/ 4199021 w 11730789"/>
              <a:gd name="connsiteY4" fmla="*/ 96583 h 1016696"/>
              <a:gd name="connsiteX5" fmla="*/ 5342021 w 11730789"/>
              <a:gd name="connsiteY5" fmla="*/ 397372 h 1016696"/>
              <a:gd name="connsiteX6" fmla="*/ 6136105 w 11730789"/>
              <a:gd name="connsiteY6" fmla="*/ 1010983 h 1016696"/>
              <a:gd name="connsiteX7" fmla="*/ 7676147 w 11730789"/>
              <a:gd name="connsiteY7" fmla="*/ 330 h 1016696"/>
              <a:gd name="connsiteX8" fmla="*/ 8963526 w 11730789"/>
              <a:gd name="connsiteY8" fmla="*/ 890667 h 1016696"/>
              <a:gd name="connsiteX9" fmla="*/ 10347158 w 11730789"/>
              <a:gd name="connsiteY9" fmla="*/ 60488 h 1016696"/>
              <a:gd name="connsiteX10" fmla="*/ 11129210 w 11730789"/>
              <a:gd name="connsiteY10" fmla="*/ 505656 h 1016696"/>
              <a:gd name="connsiteX11" fmla="*/ 11730789 w 11730789"/>
              <a:gd name="connsiteY11" fmla="*/ 866604 h 10166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730789" h="1016696">
                <a:moveTo>
                  <a:pt x="0" y="950825"/>
                </a:moveTo>
                <a:cubicBezTo>
                  <a:pt x="247650" y="581856"/>
                  <a:pt x="495300" y="212888"/>
                  <a:pt x="818147" y="84551"/>
                </a:cubicBezTo>
                <a:cubicBezTo>
                  <a:pt x="1140994" y="-43786"/>
                  <a:pt x="1610226" y="34420"/>
                  <a:pt x="1937084" y="180804"/>
                </a:cubicBezTo>
                <a:cubicBezTo>
                  <a:pt x="2263942" y="327188"/>
                  <a:pt x="2402305" y="976893"/>
                  <a:pt x="2779294" y="962856"/>
                </a:cubicBezTo>
                <a:cubicBezTo>
                  <a:pt x="3156284" y="948819"/>
                  <a:pt x="3771900" y="190830"/>
                  <a:pt x="4199021" y="96583"/>
                </a:cubicBezTo>
                <a:cubicBezTo>
                  <a:pt x="4626142" y="2336"/>
                  <a:pt x="5019174" y="244972"/>
                  <a:pt x="5342021" y="397372"/>
                </a:cubicBezTo>
                <a:cubicBezTo>
                  <a:pt x="5664868" y="549772"/>
                  <a:pt x="5747084" y="1077157"/>
                  <a:pt x="6136105" y="1010983"/>
                </a:cubicBezTo>
                <a:cubicBezTo>
                  <a:pt x="6525126" y="944809"/>
                  <a:pt x="7204910" y="20383"/>
                  <a:pt x="7676147" y="330"/>
                </a:cubicBezTo>
                <a:cubicBezTo>
                  <a:pt x="8147384" y="-19723"/>
                  <a:pt x="8518358" y="880641"/>
                  <a:pt x="8963526" y="890667"/>
                </a:cubicBezTo>
                <a:cubicBezTo>
                  <a:pt x="9408694" y="900693"/>
                  <a:pt x="9986211" y="124656"/>
                  <a:pt x="10347158" y="60488"/>
                </a:cubicBezTo>
                <a:cubicBezTo>
                  <a:pt x="10708105" y="-3680"/>
                  <a:pt x="10898605" y="371303"/>
                  <a:pt x="11129210" y="505656"/>
                </a:cubicBezTo>
                <a:cubicBezTo>
                  <a:pt x="11359815" y="640009"/>
                  <a:pt x="11470105" y="966867"/>
                  <a:pt x="11730789" y="866604"/>
                </a:cubicBezTo>
              </a:path>
            </a:pathLst>
          </a:custGeom>
          <a:noFill/>
          <a:ln w="28575">
            <a:solidFill>
              <a:srgbClr val="0184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3"/>
          <p:cNvSpPr txBox="1"/>
          <p:nvPr/>
        </p:nvSpPr>
        <p:spPr>
          <a:xfrm>
            <a:off x="1367341" y="2048673"/>
            <a:ext cx="1000274" cy="184666"/>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a:spcBef>
                <a:spcPct val="20000"/>
              </a:spcBef>
              <a:buFont typeface="Arial" panose="020B0604020202020204" pitchFamily="34" charset="0"/>
              <a:buNone/>
              <a:defRPr/>
            </a:pPr>
            <a:r>
              <a:rPr lang="en-US" sz="1200" b="1" dirty="0">
                <a:solidFill>
                  <a:schemeClr val="tx1">
                    <a:lumMod val="75000"/>
                    <a:lumOff val="25000"/>
                  </a:schemeClr>
                </a:solidFill>
                <a:latin typeface="微软雅黑" panose="020B0503020204020204" pitchFamily="34" charset="-122"/>
                <a:ea typeface="微软雅黑" panose="020B0503020204020204" pitchFamily="34" charset="-122"/>
              </a:rPr>
              <a:t>Number One</a:t>
            </a:r>
            <a:endParaRPr lang="en-US"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 name="Text Placeholder 3"/>
          <p:cNvSpPr txBox="1"/>
          <p:nvPr/>
        </p:nvSpPr>
        <p:spPr>
          <a:xfrm>
            <a:off x="1367341" y="2249846"/>
            <a:ext cx="1864687" cy="30777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a:spcBef>
                <a:spcPct val="20000"/>
              </a:spcBef>
              <a:defRPr/>
            </a:pPr>
            <a:r>
              <a:rPr lang="en-US" sz="1000" dirty="0">
                <a:solidFill>
                  <a:schemeClr val="tx1">
                    <a:lumMod val="75000"/>
                    <a:lumOff val="25000"/>
                  </a:schemeClr>
                </a:solidFill>
              </a:rPr>
              <a:t>There are many variations of passage lorem ipsum available</a:t>
            </a:r>
            <a:endParaRPr lang="en-US" sz="1000" dirty="0">
              <a:solidFill>
                <a:schemeClr val="tx1">
                  <a:lumMod val="75000"/>
                  <a:lumOff val="25000"/>
                </a:schemeClr>
              </a:solidFill>
            </a:endParaRPr>
          </a:p>
        </p:txBody>
      </p:sp>
      <p:sp>
        <p:nvSpPr>
          <p:cNvPr id="8" name="Text Placeholder 3"/>
          <p:cNvSpPr txBox="1"/>
          <p:nvPr/>
        </p:nvSpPr>
        <p:spPr>
          <a:xfrm>
            <a:off x="896221" y="2147608"/>
            <a:ext cx="378309" cy="369332"/>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buFont typeface="Arial" panose="020B0604020202020204" pitchFamily="34" charset="0"/>
              <a:buNone/>
              <a:defRPr/>
            </a:pPr>
            <a:r>
              <a:rPr lang="en-US" sz="2400" dirty="0">
                <a:solidFill>
                  <a:schemeClr val="tx1">
                    <a:lumMod val="75000"/>
                    <a:lumOff val="25000"/>
                  </a:schemeClr>
                </a:solidFill>
                <a:latin typeface="微软雅黑" panose="020B0503020204020204" pitchFamily="34" charset="-122"/>
                <a:ea typeface="微软雅黑" panose="020B0503020204020204" pitchFamily="34" charset="-122"/>
              </a:rPr>
              <a:t>01</a:t>
            </a:r>
            <a:endParaRPr lang="en-US" sz="2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 name="Text Placeholder 3"/>
          <p:cNvSpPr txBox="1"/>
          <p:nvPr/>
        </p:nvSpPr>
        <p:spPr>
          <a:xfrm>
            <a:off x="4065652" y="2048673"/>
            <a:ext cx="1004762" cy="184666"/>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a:spcBef>
                <a:spcPct val="20000"/>
              </a:spcBef>
              <a:buFont typeface="Arial" panose="020B0604020202020204" pitchFamily="34" charset="0"/>
              <a:buNone/>
              <a:defRPr/>
            </a:pPr>
            <a:r>
              <a:rPr lang="en-US" sz="1200" b="1" dirty="0">
                <a:solidFill>
                  <a:schemeClr val="tx1">
                    <a:lumMod val="75000"/>
                    <a:lumOff val="25000"/>
                  </a:schemeClr>
                </a:solidFill>
                <a:latin typeface="微软雅黑" panose="020B0503020204020204" pitchFamily="34" charset="-122"/>
                <a:ea typeface="微软雅黑" panose="020B0503020204020204" pitchFamily="34" charset="-122"/>
              </a:rPr>
              <a:t>Number Two</a:t>
            </a:r>
            <a:endParaRPr lang="en-US"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 name="Text Placeholder 3"/>
          <p:cNvSpPr txBox="1"/>
          <p:nvPr/>
        </p:nvSpPr>
        <p:spPr>
          <a:xfrm>
            <a:off x="4065653" y="2249846"/>
            <a:ext cx="1864687" cy="30777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a:spcBef>
                <a:spcPct val="20000"/>
              </a:spcBef>
              <a:defRPr/>
            </a:pPr>
            <a:r>
              <a:rPr lang="en-US" sz="1000" dirty="0">
                <a:solidFill>
                  <a:schemeClr val="tx1">
                    <a:lumMod val="75000"/>
                    <a:lumOff val="25000"/>
                  </a:schemeClr>
                </a:solidFill>
              </a:rPr>
              <a:t>There are many variations of passage lorem ipsum available</a:t>
            </a:r>
            <a:endParaRPr lang="en-US" sz="1000" dirty="0">
              <a:solidFill>
                <a:schemeClr val="tx1">
                  <a:lumMod val="75000"/>
                  <a:lumOff val="25000"/>
                </a:schemeClr>
              </a:solidFill>
            </a:endParaRPr>
          </a:p>
        </p:txBody>
      </p:sp>
      <p:sp>
        <p:nvSpPr>
          <p:cNvPr id="11" name="Text Placeholder 3"/>
          <p:cNvSpPr txBox="1"/>
          <p:nvPr/>
        </p:nvSpPr>
        <p:spPr>
          <a:xfrm>
            <a:off x="3594533" y="2147608"/>
            <a:ext cx="378309" cy="369332"/>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buFont typeface="Arial" panose="020B0604020202020204" pitchFamily="34" charset="0"/>
              <a:buNone/>
              <a:defRPr/>
            </a:pPr>
            <a:r>
              <a:rPr lang="en-US" sz="2400" dirty="0">
                <a:solidFill>
                  <a:schemeClr val="tx1">
                    <a:lumMod val="75000"/>
                    <a:lumOff val="25000"/>
                  </a:schemeClr>
                </a:solidFill>
                <a:latin typeface="微软雅黑" panose="020B0503020204020204" pitchFamily="34" charset="-122"/>
                <a:ea typeface="微软雅黑" panose="020B0503020204020204" pitchFamily="34" charset="-122"/>
              </a:rPr>
              <a:t>02</a:t>
            </a:r>
            <a:endParaRPr lang="en-US" sz="2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2" name="Text Placeholder 3"/>
          <p:cNvSpPr txBox="1"/>
          <p:nvPr/>
        </p:nvSpPr>
        <p:spPr>
          <a:xfrm>
            <a:off x="6758399" y="2048673"/>
            <a:ext cx="1124539" cy="184666"/>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a:spcBef>
                <a:spcPct val="20000"/>
              </a:spcBef>
              <a:buFont typeface="Arial" panose="020B0604020202020204" pitchFamily="34" charset="0"/>
              <a:buNone/>
              <a:defRPr/>
            </a:pPr>
            <a:r>
              <a:rPr lang="en-US" sz="1200" b="1" dirty="0">
                <a:solidFill>
                  <a:schemeClr val="tx1">
                    <a:lumMod val="75000"/>
                    <a:lumOff val="25000"/>
                  </a:schemeClr>
                </a:solidFill>
                <a:latin typeface="微软雅黑" panose="020B0503020204020204" pitchFamily="34" charset="-122"/>
                <a:ea typeface="微软雅黑" panose="020B0503020204020204" pitchFamily="34" charset="-122"/>
              </a:rPr>
              <a:t>Number Three</a:t>
            </a:r>
            <a:endParaRPr lang="en-US"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 name="Text Placeholder 3"/>
          <p:cNvSpPr txBox="1"/>
          <p:nvPr/>
        </p:nvSpPr>
        <p:spPr>
          <a:xfrm>
            <a:off x="6758399" y="2249846"/>
            <a:ext cx="1864687" cy="30777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a:spcBef>
                <a:spcPct val="20000"/>
              </a:spcBef>
              <a:defRPr/>
            </a:pPr>
            <a:r>
              <a:rPr lang="en-US" sz="1000" dirty="0">
                <a:solidFill>
                  <a:schemeClr val="tx1">
                    <a:lumMod val="75000"/>
                    <a:lumOff val="25000"/>
                  </a:schemeClr>
                </a:solidFill>
              </a:rPr>
              <a:t>There are many variations of passage lorem ipsum available</a:t>
            </a:r>
            <a:endParaRPr lang="en-US" sz="1000" dirty="0">
              <a:solidFill>
                <a:schemeClr val="tx1">
                  <a:lumMod val="75000"/>
                  <a:lumOff val="25000"/>
                </a:schemeClr>
              </a:solidFill>
            </a:endParaRPr>
          </a:p>
        </p:txBody>
      </p:sp>
      <p:sp>
        <p:nvSpPr>
          <p:cNvPr id="15" name="Text Placeholder 3"/>
          <p:cNvSpPr txBox="1"/>
          <p:nvPr/>
        </p:nvSpPr>
        <p:spPr>
          <a:xfrm>
            <a:off x="6287279" y="2147608"/>
            <a:ext cx="378309" cy="369332"/>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buFont typeface="Arial" panose="020B0604020202020204" pitchFamily="34" charset="0"/>
              <a:buNone/>
              <a:defRPr/>
            </a:pPr>
            <a:r>
              <a:rPr lang="en-US" sz="2400" dirty="0">
                <a:solidFill>
                  <a:schemeClr val="tx1">
                    <a:lumMod val="75000"/>
                    <a:lumOff val="25000"/>
                  </a:schemeClr>
                </a:solidFill>
                <a:latin typeface="微软雅黑" panose="020B0503020204020204" pitchFamily="34" charset="-122"/>
                <a:ea typeface="微软雅黑" panose="020B0503020204020204" pitchFamily="34" charset="-122"/>
              </a:rPr>
              <a:t>03</a:t>
            </a:r>
            <a:endParaRPr lang="en-US" sz="2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6" name="Text Placeholder 3"/>
          <p:cNvSpPr txBox="1"/>
          <p:nvPr/>
        </p:nvSpPr>
        <p:spPr>
          <a:xfrm>
            <a:off x="1367341" y="3395892"/>
            <a:ext cx="1037143" cy="184666"/>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a:spcBef>
                <a:spcPct val="20000"/>
              </a:spcBef>
              <a:buFont typeface="Arial" panose="020B0604020202020204" pitchFamily="34" charset="0"/>
              <a:buNone/>
              <a:defRPr/>
            </a:pPr>
            <a:r>
              <a:rPr lang="en-US" sz="1200" b="1" dirty="0">
                <a:solidFill>
                  <a:schemeClr val="tx1">
                    <a:lumMod val="75000"/>
                    <a:lumOff val="25000"/>
                  </a:schemeClr>
                </a:solidFill>
                <a:latin typeface="微软雅黑" panose="020B0503020204020204" pitchFamily="34" charset="-122"/>
                <a:ea typeface="微软雅黑" panose="020B0503020204020204" pitchFamily="34" charset="-122"/>
              </a:rPr>
              <a:t>Number Four</a:t>
            </a:r>
            <a:endParaRPr lang="en-US"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 name="Text Placeholder 3"/>
          <p:cNvSpPr txBox="1"/>
          <p:nvPr/>
        </p:nvSpPr>
        <p:spPr>
          <a:xfrm>
            <a:off x="1367341" y="3597065"/>
            <a:ext cx="1864687" cy="30777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a:spcBef>
                <a:spcPct val="20000"/>
              </a:spcBef>
              <a:defRPr/>
            </a:pPr>
            <a:r>
              <a:rPr lang="en-US" sz="1000" dirty="0">
                <a:solidFill>
                  <a:schemeClr val="tx1">
                    <a:lumMod val="75000"/>
                    <a:lumOff val="25000"/>
                  </a:schemeClr>
                </a:solidFill>
              </a:rPr>
              <a:t>There are many variations of passage lorem ipsum available</a:t>
            </a:r>
            <a:endParaRPr lang="en-US" sz="1000" dirty="0">
              <a:solidFill>
                <a:schemeClr val="tx1">
                  <a:lumMod val="75000"/>
                  <a:lumOff val="25000"/>
                </a:schemeClr>
              </a:solidFill>
            </a:endParaRPr>
          </a:p>
        </p:txBody>
      </p:sp>
      <p:sp>
        <p:nvSpPr>
          <p:cNvPr id="18" name="Text Placeholder 3"/>
          <p:cNvSpPr txBox="1"/>
          <p:nvPr/>
        </p:nvSpPr>
        <p:spPr>
          <a:xfrm>
            <a:off x="896221" y="3494827"/>
            <a:ext cx="378309" cy="369332"/>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buFont typeface="Arial" panose="020B0604020202020204" pitchFamily="34" charset="0"/>
              <a:buNone/>
              <a:defRPr/>
            </a:pPr>
            <a:r>
              <a:rPr lang="en-US" sz="2400" dirty="0">
                <a:solidFill>
                  <a:schemeClr val="tx1">
                    <a:lumMod val="75000"/>
                    <a:lumOff val="25000"/>
                  </a:schemeClr>
                </a:solidFill>
                <a:latin typeface="微软雅黑" panose="020B0503020204020204" pitchFamily="34" charset="-122"/>
                <a:ea typeface="微软雅黑" panose="020B0503020204020204" pitchFamily="34" charset="-122"/>
              </a:rPr>
              <a:t>04</a:t>
            </a:r>
            <a:endParaRPr lang="en-US" sz="2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9" name="Text Placeholder 3"/>
          <p:cNvSpPr txBox="1"/>
          <p:nvPr/>
        </p:nvSpPr>
        <p:spPr>
          <a:xfrm>
            <a:off x="4065653" y="3395892"/>
            <a:ext cx="992195" cy="184666"/>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a:spcBef>
                <a:spcPct val="20000"/>
              </a:spcBef>
              <a:buFont typeface="Arial" panose="020B0604020202020204" pitchFamily="34" charset="0"/>
              <a:buNone/>
              <a:defRPr/>
            </a:pPr>
            <a:r>
              <a:rPr lang="en-US" sz="1200" b="1" dirty="0">
                <a:solidFill>
                  <a:schemeClr val="tx1">
                    <a:lumMod val="75000"/>
                    <a:lumOff val="25000"/>
                  </a:schemeClr>
                </a:solidFill>
                <a:latin typeface="微软雅黑" panose="020B0503020204020204" pitchFamily="34" charset="-122"/>
                <a:ea typeface="微软雅黑" panose="020B0503020204020204" pitchFamily="34" charset="-122"/>
              </a:rPr>
              <a:t>Number Five</a:t>
            </a:r>
            <a:endParaRPr lang="en-US"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 name="Text Placeholder 3"/>
          <p:cNvSpPr txBox="1"/>
          <p:nvPr/>
        </p:nvSpPr>
        <p:spPr>
          <a:xfrm>
            <a:off x="4065653" y="3597065"/>
            <a:ext cx="1864687" cy="30777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a:spcBef>
                <a:spcPct val="20000"/>
              </a:spcBef>
              <a:defRPr/>
            </a:pPr>
            <a:r>
              <a:rPr lang="en-US" sz="1000" dirty="0">
                <a:solidFill>
                  <a:schemeClr val="tx1">
                    <a:lumMod val="75000"/>
                    <a:lumOff val="25000"/>
                  </a:schemeClr>
                </a:solidFill>
              </a:rPr>
              <a:t>There are many variations of passage lorem ipsum available</a:t>
            </a:r>
            <a:endParaRPr lang="en-US" sz="1000" dirty="0">
              <a:solidFill>
                <a:schemeClr val="tx1">
                  <a:lumMod val="75000"/>
                  <a:lumOff val="25000"/>
                </a:schemeClr>
              </a:solidFill>
            </a:endParaRPr>
          </a:p>
        </p:txBody>
      </p:sp>
      <p:sp>
        <p:nvSpPr>
          <p:cNvPr id="21" name="Text Placeholder 3"/>
          <p:cNvSpPr txBox="1"/>
          <p:nvPr/>
        </p:nvSpPr>
        <p:spPr>
          <a:xfrm>
            <a:off x="3594533" y="3494827"/>
            <a:ext cx="378309" cy="369332"/>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buFont typeface="Arial" panose="020B0604020202020204" pitchFamily="34" charset="0"/>
              <a:buNone/>
              <a:defRPr/>
            </a:pPr>
            <a:r>
              <a:rPr lang="en-US" sz="2400" dirty="0">
                <a:solidFill>
                  <a:schemeClr val="tx1">
                    <a:lumMod val="75000"/>
                    <a:lumOff val="25000"/>
                  </a:schemeClr>
                </a:solidFill>
                <a:latin typeface="微软雅黑" panose="020B0503020204020204" pitchFamily="34" charset="-122"/>
                <a:ea typeface="微软雅黑" panose="020B0503020204020204" pitchFamily="34" charset="-122"/>
              </a:rPr>
              <a:t>05</a:t>
            </a:r>
            <a:endParaRPr lang="en-US" sz="2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 name="Text Placeholder 3"/>
          <p:cNvSpPr txBox="1"/>
          <p:nvPr/>
        </p:nvSpPr>
        <p:spPr>
          <a:xfrm>
            <a:off x="6758399" y="3395892"/>
            <a:ext cx="912109" cy="184666"/>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a:spcBef>
                <a:spcPct val="20000"/>
              </a:spcBef>
              <a:buFont typeface="Arial" panose="020B0604020202020204" pitchFamily="34" charset="0"/>
              <a:buNone/>
              <a:defRPr/>
            </a:pPr>
            <a:r>
              <a:rPr lang="en-US" sz="1200" b="1" dirty="0">
                <a:solidFill>
                  <a:schemeClr val="tx1">
                    <a:lumMod val="75000"/>
                    <a:lumOff val="25000"/>
                  </a:schemeClr>
                </a:solidFill>
                <a:latin typeface="微软雅黑" panose="020B0503020204020204" pitchFamily="34" charset="-122"/>
                <a:ea typeface="微软雅黑" panose="020B0503020204020204" pitchFamily="34" charset="-122"/>
              </a:rPr>
              <a:t>Number Six</a:t>
            </a:r>
            <a:endParaRPr lang="en-US"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3" name="Text Placeholder 3"/>
          <p:cNvSpPr txBox="1"/>
          <p:nvPr/>
        </p:nvSpPr>
        <p:spPr>
          <a:xfrm>
            <a:off x="6758399" y="3597065"/>
            <a:ext cx="1864687" cy="30777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a:spcBef>
                <a:spcPct val="20000"/>
              </a:spcBef>
              <a:defRPr/>
            </a:pPr>
            <a:r>
              <a:rPr lang="en-US" sz="1000" dirty="0">
                <a:solidFill>
                  <a:schemeClr val="tx1">
                    <a:lumMod val="75000"/>
                    <a:lumOff val="25000"/>
                  </a:schemeClr>
                </a:solidFill>
              </a:rPr>
              <a:t>There are many variations of passage lorem ipsum available</a:t>
            </a:r>
            <a:endParaRPr lang="en-US" sz="1000" dirty="0">
              <a:solidFill>
                <a:schemeClr val="tx1">
                  <a:lumMod val="75000"/>
                  <a:lumOff val="25000"/>
                </a:schemeClr>
              </a:solidFill>
            </a:endParaRPr>
          </a:p>
        </p:txBody>
      </p:sp>
      <p:sp>
        <p:nvSpPr>
          <p:cNvPr id="24" name="Text Placeholder 3"/>
          <p:cNvSpPr txBox="1"/>
          <p:nvPr/>
        </p:nvSpPr>
        <p:spPr>
          <a:xfrm>
            <a:off x="6287279" y="3468838"/>
            <a:ext cx="378309" cy="369332"/>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buFont typeface="Arial" panose="020B0604020202020204" pitchFamily="34" charset="0"/>
              <a:buNone/>
              <a:defRPr/>
            </a:pPr>
            <a:r>
              <a:rPr lang="en-US" sz="2400" dirty="0">
                <a:solidFill>
                  <a:schemeClr val="tx1">
                    <a:lumMod val="75000"/>
                    <a:lumOff val="25000"/>
                  </a:schemeClr>
                </a:solidFill>
                <a:latin typeface="微软雅黑" panose="020B0503020204020204" pitchFamily="34" charset="-122"/>
                <a:ea typeface="微软雅黑" panose="020B0503020204020204" pitchFamily="34" charset="-122"/>
              </a:rPr>
              <a:t>06</a:t>
            </a:r>
            <a:endParaRPr lang="en-US" sz="2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25" name="组合 24"/>
          <p:cNvGrpSpPr/>
          <p:nvPr/>
        </p:nvGrpSpPr>
        <p:grpSpPr>
          <a:xfrm rot="20841026">
            <a:off x="176665" y="240469"/>
            <a:ext cx="1198366" cy="706269"/>
            <a:chOff x="6515193" y="782426"/>
            <a:chExt cx="2356943" cy="1244338"/>
          </a:xfrm>
        </p:grpSpPr>
        <p:grpSp>
          <p:nvGrpSpPr>
            <p:cNvPr id="26" name="组合 25"/>
            <p:cNvGrpSpPr/>
            <p:nvPr/>
          </p:nvGrpSpPr>
          <p:grpSpPr>
            <a:xfrm>
              <a:off x="6515193" y="782426"/>
              <a:ext cx="2356943" cy="1244338"/>
              <a:chOff x="6515193" y="782426"/>
              <a:chExt cx="2356943" cy="1244338"/>
            </a:xfrm>
          </p:grpSpPr>
          <p:sp>
            <p:nvSpPr>
              <p:cNvPr id="33" name="椭圆 32"/>
              <p:cNvSpPr/>
              <p:nvPr/>
            </p:nvSpPr>
            <p:spPr>
              <a:xfrm>
                <a:off x="6938128" y="782426"/>
                <a:ext cx="1470581" cy="1244338"/>
              </a:xfrm>
              <a:prstGeom prst="ellipse">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dirty="0"/>
              </a:p>
            </p:txBody>
          </p:sp>
          <p:sp>
            <p:nvSpPr>
              <p:cNvPr id="34" name="椭圆 33"/>
              <p:cNvSpPr/>
              <p:nvPr/>
            </p:nvSpPr>
            <p:spPr>
              <a:xfrm rot="20906157">
                <a:off x="6515193" y="1300036"/>
                <a:ext cx="2356943" cy="370263"/>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5" name="矩形 34"/>
              <p:cNvSpPr/>
              <p:nvPr/>
            </p:nvSpPr>
            <p:spPr>
              <a:xfrm rot="20905145">
                <a:off x="6941426" y="1157990"/>
                <a:ext cx="1334971" cy="16823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dirty="0"/>
              </a:p>
            </p:txBody>
          </p:sp>
          <p:sp>
            <p:nvSpPr>
              <p:cNvPr id="36" name="矩形: 圆角 35"/>
              <p:cNvSpPr/>
              <p:nvPr/>
            </p:nvSpPr>
            <p:spPr>
              <a:xfrm rot="21057636">
                <a:off x="6928007" y="1188771"/>
                <a:ext cx="1470581" cy="245098"/>
              </a:xfrm>
              <a:prstGeom prst="roundRect">
                <a:avLst>
                  <a:gd name="adj" fmla="val 50000"/>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sp>
          <p:nvSpPr>
            <p:cNvPr id="27" name="椭圆 26"/>
            <p:cNvSpPr/>
            <p:nvPr/>
          </p:nvSpPr>
          <p:spPr>
            <a:xfrm>
              <a:off x="7985110" y="995763"/>
              <a:ext cx="249080" cy="2463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8" name="椭圆 27"/>
            <p:cNvSpPr/>
            <p:nvPr/>
          </p:nvSpPr>
          <p:spPr>
            <a:xfrm>
              <a:off x="7270600" y="1118934"/>
              <a:ext cx="249080" cy="2463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9" name="任意多边形: 形状 28"/>
            <p:cNvSpPr/>
            <p:nvPr/>
          </p:nvSpPr>
          <p:spPr>
            <a:xfrm rot="20703014">
              <a:off x="7653871" y="1311321"/>
              <a:ext cx="358218" cy="160354"/>
            </a:xfrm>
            <a:custGeom>
              <a:avLst/>
              <a:gdLst>
                <a:gd name="connsiteX0" fmla="*/ 0 w 358218"/>
                <a:gd name="connsiteY0" fmla="*/ 0 h 160354"/>
                <a:gd name="connsiteX1" fmla="*/ 169682 w 358218"/>
                <a:gd name="connsiteY1" fmla="*/ 160256 h 160354"/>
                <a:gd name="connsiteX2" fmla="*/ 358218 w 358218"/>
                <a:gd name="connsiteY2" fmla="*/ 18854 h 160354"/>
              </a:gdLst>
              <a:ahLst/>
              <a:cxnLst>
                <a:cxn ang="0">
                  <a:pos x="connsiteX0" y="connsiteY0"/>
                </a:cxn>
                <a:cxn ang="0">
                  <a:pos x="connsiteX1" y="connsiteY1"/>
                </a:cxn>
                <a:cxn ang="0">
                  <a:pos x="connsiteX2" y="connsiteY2"/>
                </a:cxn>
              </a:cxnLst>
              <a:rect l="l" t="t" r="r" b="b"/>
              <a:pathLst>
                <a:path w="358218" h="160354">
                  <a:moveTo>
                    <a:pt x="0" y="0"/>
                  </a:moveTo>
                  <a:cubicBezTo>
                    <a:pt x="54989" y="78557"/>
                    <a:pt x="109979" y="157114"/>
                    <a:pt x="169682" y="160256"/>
                  </a:cubicBezTo>
                  <a:cubicBezTo>
                    <a:pt x="229385" y="163398"/>
                    <a:pt x="293801" y="91126"/>
                    <a:pt x="358218" y="18854"/>
                  </a:cubicBezTo>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0" name="椭圆 29"/>
            <p:cNvSpPr/>
            <p:nvPr/>
          </p:nvSpPr>
          <p:spPr>
            <a:xfrm rot="19753800">
              <a:off x="7734083" y="1139358"/>
              <a:ext cx="82146" cy="812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1" name="椭圆 30"/>
            <p:cNvSpPr/>
            <p:nvPr/>
          </p:nvSpPr>
          <p:spPr>
            <a:xfrm rot="19753800">
              <a:off x="7396290" y="1018382"/>
              <a:ext cx="82146" cy="81243"/>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2" name="椭圆 31"/>
            <p:cNvSpPr/>
            <p:nvPr/>
          </p:nvSpPr>
          <p:spPr>
            <a:xfrm rot="19753800">
              <a:off x="7954042" y="944536"/>
              <a:ext cx="82146" cy="81243"/>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sp>
        <p:nvSpPr>
          <p:cNvPr id="37" name="文本框 36"/>
          <p:cNvSpPr txBox="1"/>
          <p:nvPr/>
        </p:nvSpPr>
        <p:spPr>
          <a:xfrm>
            <a:off x="1309337" y="506750"/>
            <a:ext cx="2529191" cy="369332"/>
          </a:xfrm>
          <a:prstGeom prst="rect">
            <a:avLst/>
          </a:prstGeom>
          <a:noFill/>
        </p:spPr>
        <p:txBody>
          <a:bodyPr wrap="square" rtlCol="0">
            <a:spAutoFit/>
          </a:bodyPr>
          <a:p>
            <a:pPr algn="dist"/>
            <a:r>
              <a:rPr lang="zh-CN" altLang="en-US" dirty="0">
                <a:latin typeface="阿里巴巴普惠体 B" panose="00020600040101010101" pitchFamily="18" charset="-122"/>
                <a:ea typeface="阿里巴巴普惠体 B" panose="00020600040101010101" pitchFamily="18" charset="-122"/>
                <a:cs typeface="阿里巴巴普惠体 B" panose="00020600040101010101" pitchFamily="18" charset="-122"/>
              </a:rPr>
              <a:t>请输入标题内容</a:t>
            </a:r>
            <a:endParaRPr lang="zh-CN" altLang="en-US" dirty="0">
              <a:latin typeface="阿里巴巴普惠体 B" panose="00020600040101010101" pitchFamily="18" charset="-122"/>
              <a:ea typeface="阿里巴巴普惠体 B" panose="00020600040101010101" pitchFamily="18" charset="-122"/>
              <a:cs typeface="阿里巴巴普惠体 B" panose="00020600040101010101" pitchFamily="18" charset="-122"/>
            </a:endParaRPr>
          </a:p>
        </p:txBody>
      </p:sp>
      <p:sp>
        <p:nvSpPr>
          <p:cNvPr id="38" name="任意多边形: 形状 37"/>
          <p:cNvSpPr/>
          <p:nvPr/>
        </p:nvSpPr>
        <p:spPr>
          <a:xfrm flipV="1">
            <a:off x="982943" y="873844"/>
            <a:ext cx="3248072" cy="129191"/>
          </a:xfrm>
          <a:custGeom>
            <a:avLst/>
            <a:gdLst>
              <a:gd name="connsiteX0" fmla="*/ 0 w 11730789"/>
              <a:gd name="connsiteY0" fmla="*/ 950825 h 1016696"/>
              <a:gd name="connsiteX1" fmla="*/ 818147 w 11730789"/>
              <a:gd name="connsiteY1" fmla="*/ 84551 h 1016696"/>
              <a:gd name="connsiteX2" fmla="*/ 1937084 w 11730789"/>
              <a:gd name="connsiteY2" fmla="*/ 180804 h 1016696"/>
              <a:gd name="connsiteX3" fmla="*/ 2779294 w 11730789"/>
              <a:gd name="connsiteY3" fmla="*/ 962856 h 1016696"/>
              <a:gd name="connsiteX4" fmla="*/ 4199021 w 11730789"/>
              <a:gd name="connsiteY4" fmla="*/ 96583 h 1016696"/>
              <a:gd name="connsiteX5" fmla="*/ 5342021 w 11730789"/>
              <a:gd name="connsiteY5" fmla="*/ 397372 h 1016696"/>
              <a:gd name="connsiteX6" fmla="*/ 6136105 w 11730789"/>
              <a:gd name="connsiteY6" fmla="*/ 1010983 h 1016696"/>
              <a:gd name="connsiteX7" fmla="*/ 7676147 w 11730789"/>
              <a:gd name="connsiteY7" fmla="*/ 330 h 1016696"/>
              <a:gd name="connsiteX8" fmla="*/ 8963526 w 11730789"/>
              <a:gd name="connsiteY8" fmla="*/ 890667 h 1016696"/>
              <a:gd name="connsiteX9" fmla="*/ 10347158 w 11730789"/>
              <a:gd name="connsiteY9" fmla="*/ 60488 h 1016696"/>
              <a:gd name="connsiteX10" fmla="*/ 11129210 w 11730789"/>
              <a:gd name="connsiteY10" fmla="*/ 505656 h 1016696"/>
              <a:gd name="connsiteX11" fmla="*/ 11730789 w 11730789"/>
              <a:gd name="connsiteY11" fmla="*/ 866604 h 10166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730789" h="1016696">
                <a:moveTo>
                  <a:pt x="0" y="950825"/>
                </a:moveTo>
                <a:cubicBezTo>
                  <a:pt x="247650" y="581856"/>
                  <a:pt x="495300" y="212888"/>
                  <a:pt x="818147" y="84551"/>
                </a:cubicBezTo>
                <a:cubicBezTo>
                  <a:pt x="1140994" y="-43786"/>
                  <a:pt x="1610226" y="34420"/>
                  <a:pt x="1937084" y="180804"/>
                </a:cubicBezTo>
                <a:cubicBezTo>
                  <a:pt x="2263942" y="327188"/>
                  <a:pt x="2402305" y="976893"/>
                  <a:pt x="2779294" y="962856"/>
                </a:cubicBezTo>
                <a:cubicBezTo>
                  <a:pt x="3156284" y="948819"/>
                  <a:pt x="3771900" y="190830"/>
                  <a:pt x="4199021" y="96583"/>
                </a:cubicBezTo>
                <a:cubicBezTo>
                  <a:pt x="4626142" y="2336"/>
                  <a:pt x="5019174" y="244972"/>
                  <a:pt x="5342021" y="397372"/>
                </a:cubicBezTo>
                <a:cubicBezTo>
                  <a:pt x="5664868" y="549772"/>
                  <a:pt x="5747084" y="1077157"/>
                  <a:pt x="6136105" y="1010983"/>
                </a:cubicBezTo>
                <a:cubicBezTo>
                  <a:pt x="6525126" y="944809"/>
                  <a:pt x="7204910" y="20383"/>
                  <a:pt x="7676147" y="330"/>
                </a:cubicBezTo>
                <a:cubicBezTo>
                  <a:pt x="8147384" y="-19723"/>
                  <a:pt x="8518358" y="880641"/>
                  <a:pt x="8963526" y="890667"/>
                </a:cubicBezTo>
                <a:cubicBezTo>
                  <a:pt x="9408694" y="900693"/>
                  <a:pt x="9986211" y="124656"/>
                  <a:pt x="10347158" y="60488"/>
                </a:cubicBezTo>
                <a:cubicBezTo>
                  <a:pt x="10708105" y="-3680"/>
                  <a:pt x="10898605" y="371303"/>
                  <a:pt x="11129210" y="505656"/>
                </a:cubicBezTo>
                <a:cubicBezTo>
                  <a:pt x="11359815" y="640009"/>
                  <a:pt x="11470105" y="966867"/>
                  <a:pt x="11730789" y="866604"/>
                </a:cubicBezTo>
              </a:path>
            </a:pathLst>
          </a:custGeom>
          <a:noFill/>
          <a:ln w="28575">
            <a:solidFill>
              <a:srgbClr val="0184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24"/>
          <p:cNvGrpSpPr/>
          <p:nvPr/>
        </p:nvGrpSpPr>
        <p:grpSpPr>
          <a:xfrm rot="20841026">
            <a:off x="176665" y="240469"/>
            <a:ext cx="1198366" cy="706269"/>
            <a:chOff x="6515193" y="782426"/>
            <a:chExt cx="2356943" cy="1244338"/>
          </a:xfrm>
        </p:grpSpPr>
        <p:grpSp>
          <p:nvGrpSpPr>
            <p:cNvPr id="26" name="组合 25"/>
            <p:cNvGrpSpPr/>
            <p:nvPr/>
          </p:nvGrpSpPr>
          <p:grpSpPr>
            <a:xfrm>
              <a:off x="6515193" y="782426"/>
              <a:ext cx="2356943" cy="1244338"/>
              <a:chOff x="6515193" y="782426"/>
              <a:chExt cx="2356943" cy="1244338"/>
            </a:xfrm>
          </p:grpSpPr>
          <p:sp>
            <p:nvSpPr>
              <p:cNvPr id="3" name="椭圆 2"/>
              <p:cNvSpPr/>
              <p:nvPr/>
            </p:nvSpPr>
            <p:spPr>
              <a:xfrm>
                <a:off x="6938128" y="782426"/>
                <a:ext cx="1470581" cy="1244338"/>
              </a:xfrm>
              <a:prstGeom prst="ellipse">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dirty="0"/>
              </a:p>
            </p:txBody>
          </p:sp>
          <p:sp>
            <p:nvSpPr>
              <p:cNvPr id="4" name="椭圆 3"/>
              <p:cNvSpPr/>
              <p:nvPr/>
            </p:nvSpPr>
            <p:spPr>
              <a:xfrm rot="20906157">
                <a:off x="6515193" y="1300036"/>
                <a:ext cx="2356943" cy="370263"/>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9" name="矩形 18"/>
              <p:cNvSpPr/>
              <p:nvPr/>
            </p:nvSpPr>
            <p:spPr>
              <a:xfrm rot="20905145">
                <a:off x="6941426" y="1157990"/>
                <a:ext cx="1334971" cy="16823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dirty="0"/>
              </a:p>
            </p:txBody>
          </p:sp>
          <p:sp>
            <p:nvSpPr>
              <p:cNvPr id="20" name="矩形: 圆角 35"/>
              <p:cNvSpPr/>
              <p:nvPr/>
            </p:nvSpPr>
            <p:spPr>
              <a:xfrm rot="21057636">
                <a:off x="6928007" y="1188771"/>
                <a:ext cx="1470581" cy="245098"/>
              </a:xfrm>
              <a:prstGeom prst="roundRect">
                <a:avLst>
                  <a:gd name="adj" fmla="val 50000"/>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sp>
          <p:nvSpPr>
            <p:cNvPr id="27" name="椭圆 26"/>
            <p:cNvSpPr/>
            <p:nvPr/>
          </p:nvSpPr>
          <p:spPr>
            <a:xfrm>
              <a:off x="7985110" y="995763"/>
              <a:ext cx="249080" cy="2463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8" name="椭圆 27"/>
            <p:cNvSpPr/>
            <p:nvPr/>
          </p:nvSpPr>
          <p:spPr>
            <a:xfrm>
              <a:off x="7270600" y="1118934"/>
              <a:ext cx="249080" cy="2463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9" name="任意多边形: 形状 28"/>
            <p:cNvSpPr/>
            <p:nvPr/>
          </p:nvSpPr>
          <p:spPr>
            <a:xfrm rot="20703014">
              <a:off x="7653871" y="1311321"/>
              <a:ext cx="358218" cy="160354"/>
            </a:xfrm>
            <a:custGeom>
              <a:avLst/>
              <a:gdLst>
                <a:gd name="connsiteX0" fmla="*/ 0 w 358218"/>
                <a:gd name="connsiteY0" fmla="*/ 0 h 160354"/>
                <a:gd name="connsiteX1" fmla="*/ 169682 w 358218"/>
                <a:gd name="connsiteY1" fmla="*/ 160256 h 160354"/>
                <a:gd name="connsiteX2" fmla="*/ 358218 w 358218"/>
                <a:gd name="connsiteY2" fmla="*/ 18854 h 160354"/>
              </a:gdLst>
              <a:ahLst/>
              <a:cxnLst>
                <a:cxn ang="0">
                  <a:pos x="connsiteX0" y="connsiteY0"/>
                </a:cxn>
                <a:cxn ang="0">
                  <a:pos x="connsiteX1" y="connsiteY1"/>
                </a:cxn>
                <a:cxn ang="0">
                  <a:pos x="connsiteX2" y="connsiteY2"/>
                </a:cxn>
              </a:cxnLst>
              <a:rect l="l" t="t" r="r" b="b"/>
              <a:pathLst>
                <a:path w="358218" h="160354">
                  <a:moveTo>
                    <a:pt x="0" y="0"/>
                  </a:moveTo>
                  <a:cubicBezTo>
                    <a:pt x="54989" y="78557"/>
                    <a:pt x="109979" y="157114"/>
                    <a:pt x="169682" y="160256"/>
                  </a:cubicBezTo>
                  <a:cubicBezTo>
                    <a:pt x="229385" y="163398"/>
                    <a:pt x="293801" y="91126"/>
                    <a:pt x="358218" y="18854"/>
                  </a:cubicBezTo>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0" name="椭圆 29"/>
            <p:cNvSpPr/>
            <p:nvPr/>
          </p:nvSpPr>
          <p:spPr>
            <a:xfrm rot="19753800">
              <a:off x="7734083" y="1139358"/>
              <a:ext cx="82146" cy="812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1" name="椭圆 30"/>
            <p:cNvSpPr/>
            <p:nvPr/>
          </p:nvSpPr>
          <p:spPr>
            <a:xfrm rot="19753800">
              <a:off x="7396290" y="1018382"/>
              <a:ext cx="82146" cy="81243"/>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1" name="椭圆 20"/>
            <p:cNvSpPr/>
            <p:nvPr/>
          </p:nvSpPr>
          <p:spPr>
            <a:xfrm rot="19753800">
              <a:off x="7954042" y="944536"/>
              <a:ext cx="82146" cy="81243"/>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sp>
        <p:nvSpPr>
          <p:cNvPr id="22" name="文本框 21"/>
          <p:cNvSpPr txBox="1"/>
          <p:nvPr/>
        </p:nvSpPr>
        <p:spPr>
          <a:xfrm>
            <a:off x="1309337" y="506750"/>
            <a:ext cx="2529191" cy="369332"/>
          </a:xfrm>
          <a:prstGeom prst="rect">
            <a:avLst/>
          </a:prstGeom>
          <a:noFill/>
        </p:spPr>
        <p:txBody>
          <a:bodyPr wrap="square" rtlCol="0">
            <a:spAutoFit/>
          </a:bodyPr>
          <a:p>
            <a:pPr algn="dist"/>
            <a:r>
              <a:rPr lang="zh-CN" altLang="en-US" dirty="0">
                <a:latin typeface="阿里巴巴普惠体 B" panose="00020600040101010101" pitchFamily="18" charset="-122"/>
                <a:ea typeface="阿里巴巴普惠体 B" panose="00020600040101010101" pitchFamily="18" charset="-122"/>
                <a:cs typeface="阿里巴巴普惠体 B" panose="00020600040101010101" pitchFamily="18" charset="-122"/>
              </a:rPr>
              <a:t>请输入标题内容</a:t>
            </a:r>
            <a:endParaRPr lang="zh-CN" altLang="en-US" dirty="0">
              <a:latin typeface="阿里巴巴普惠体 B" panose="00020600040101010101" pitchFamily="18" charset="-122"/>
              <a:ea typeface="阿里巴巴普惠体 B" panose="00020600040101010101" pitchFamily="18" charset="-122"/>
              <a:cs typeface="阿里巴巴普惠体 B" panose="00020600040101010101" pitchFamily="18" charset="-122"/>
            </a:endParaRPr>
          </a:p>
        </p:txBody>
      </p:sp>
      <p:sp>
        <p:nvSpPr>
          <p:cNvPr id="23" name="任意多边形: 形状 37"/>
          <p:cNvSpPr/>
          <p:nvPr/>
        </p:nvSpPr>
        <p:spPr>
          <a:xfrm flipV="1">
            <a:off x="982943" y="873844"/>
            <a:ext cx="3248072" cy="129191"/>
          </a:xfrm>
          <a:custGeom>
            <a:avLst/>
            <a:gdLst>
              <a:gd name="connsiteX0" fmla="*/ 0 w 11730789"/>
              <a:gd name="connsiteY0" fmla="*/ 950825 h 1016696"/>
              <a:gd name="connsiteX1" fmla="*/ 818147 w 11730789"/>
              <a:gd name="connsiteY1" fmla="*/ 84551 h 1016696"/>
              <a:gd name="connsiteX2" fmla="*/ 1937084 w 11730789"/>
              <a:gd name="connsiteY2" fmla="*/ 180804 h 1016696"/>
              <a:gd name="connsiteX3" fmla="*/ 2779294 w 11730789"/>
              <a:gd name="connsiteY3" fmla="*/ 962856 h 1016696"/>
              <a:gd name="connsiteX4" fmla="*/ 4199021 w 11730789"/>
              <a:gd name="connsiteY4" fmla="*/ 96583 h 1016696"/>
              <a:gd name="connsiteX5" fmla="*/ 5342021 w 11730789"/>
              <a:gd name="connsiteY5" fmla="*/ 397372 h 1016696"/>
              <a:gd name="connsiteX6" fmla="*/ 6136105 w 11730789"/>
              <a:gd name="connsiteY6" fmla="*/ 1010983 h 1016696"/>
              <a:gd name="connsiteX7" fmla="*/ 7676147 w 11730789"/>
              <a:gd name="connsiteY7" fmla="*/ 330 h 1016696"/>
              <a:gd name="connsiteX8" fmla="*/ 8963526 w 11730789"/>
              <a:gd name="connsiteY8" fmla="*/ 890667 h 1016696"/>
              <a:gd name="connsiteX9" fmla="*/ 10347158 w 11730789"/>
              <a:gd name="connsiteY9" fmla="*/ 60488 h 1016696"/>
              <a:gd name="connsiteX10" fmla="*/ 11129210 w 11730789"/>
              <a:gd name="connsiteY10" fmla="*/ 505656 h 1016696"/>
              <a:gd name="connsiteX11" fmla="*/ 11730789 w 11730789"/>
              <a:gd name="connsiteY11" fmla="*/ 866604 h 10166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730789" h="1016696">
                <a:moveTo>
                  <a:pt x="0" y="950825"/>
                </a:moveTo>
                <a:cubicBezTo>
                  <a:pt x="247650" y="581856"/>
                  <a:pt x="495300" y="212888"/>
                  <a:pt x="818147" y="84551"/>
                </a:cubicBezTo>
                <a:cubicBezTo>
                  <a:pt x="1140994" y="-43786"/>
                  <a:pt x="1610226" y="34420"/>
                  <a:pt x="1937084" y="180804"/>
                </a:cubicBezTo>
                <a:cubicBezTo>
                  <a:pt x="2263942" y="327188"/>
                  <a:pt x="2402305" y="976893"/>
                  <a:pt x="2779294" y="962856"/>
                </a:cubicBezTo>
                <a:cubicBezTo>
                  <a:pt x="3156284" y="948819"/>
                  <a:pt x="3771900" y="190830"/>
                  <a:pt x="4199021" y="96583"/>
                </a:cubicBezTo>
                <a:cubicBezTo>
                  <a:pt x="4626142" y="2336"/>
                  <a:pt x="5019174" y="244972"/>
                  <a:pt x="5342021" y="397372"/>
                </a:cubicBezTo>
                <a:cubicBezTo>
                  <a:pt x="5664868" y="549772"/>
                  <a:pt x="5747084" y="1077157"/>
                  <a:pt x="6136105" y="1010983"/>
                </a:cubicBezTo>
                <a:cubicBezTo>
                  <a:pt x="6525126" y="944809"/>
                  <a:pt x="7204910" y="20383"/>
                  <a:pt x="7676147" y="330"/>
                </a:cubicBezTo>
                <a:cubicBezTo>
                  <a:pt x="8147384" y="-19723"/>
                  <a:pt x="8518358" y="880641"/>
                  <a:pt x="8963526" y="890667"/>
                </a:cubicBezTo>
                <a:cubicBezTo>
                  <a:pt x="9408694" y="900693"/>
                  <a:pt x="9986211" y="124656"/>
                  <a:pt x="10347158" y="60488"/>
                </a:cubicBezTo>
                <a:cubicBezTo>
                  <a:pt x="10708105" y="-3680"/>
                  <a:pt x="10898605" y="371303"/>
                  <a:pt x="11129210" y="505656"/>
                </a:cubicBezTo>
                <a:cubicBezTo>
                  <a:pt x="11359815" y="640009"/>
                  <a:pt x="11470105" y="966867"/>
                  <a:pt x="11730789" y="866604"/>
                </a:cubicBezTo>
              </a:path>
            </a:pathLst>
          </a:custGeom>
          <a:noFill/>
          <a:ln w="28575">
            <a:solidFill>
              <a:srgbClr val="0184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latin typeface="汉仪综艺体简" panose="02010600000101010101" charset="-122"/>
              <a:ea typeface="汉仪综艺体简" panose="02010600000101010101" charset="-122"/>
            </a:endParaRPr>
          </a:p>
        </p:txBody>
      </p:sp>
      <p:grpSp>
        <p:nvGrpSpPr>
          <p:cNvPr id="8" name="组合 7"/>
          <p:cNvGrpSpPr/>
          <p:nvPr/>
        </p:nvGrpSpPr>
        <p:grpSpPr>
          <a:xfrm>
            <a:off x="889858" y="1232587"/>
            <a:ext cx="6959502" cy="3506560"/>
            <a:chOff x="1651" y="2386"/>
            <a:chExt cx="14436" cy="7274"/>
          </a:xfrm>
        </p:grpSpPr>
        <p:sp>
          <p:nvSpPr>
            <p:cNvPr id="103" name="AutoShape 3"/>
            <p:cNvSpPr>
              <a:spLocks noChangeAspect="1" noChangeArrowheads="1" noTextEdit="1"/>
            </p:cNvSpPr>
            <p:nvPr/>
          </p:nvSpPr>
          <p:spPr bwMode="auto">
            <a:xfrm>
              <a:off x="1651" y="3785"/>
              <a:ext cx="7614" cy="44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grpSp>
          <p:nvGrpSpPr>
            <p:cNvPr id="6" name="组合 5"/>
            <p:cNvGrpSpPr/>
            <p:nvPr/>
          </p:nvGrpSpPr>
          <p:grpSpPr>
            <a:xfrm>
              <a:off x="2760" y="6463"/>
              <a:ext cx="7489" cy="2061"/>
              <a:chOff x="1072853" y="3914492"/>
              <a:chExt cx="4755317" cy="1308835"/>
            </a:xfrm>
          </p:grpSpPr>
          <p:sp>
            <p:nvSpPr>
              <p:cNvPr id="104" name="Freeform 5"/>
              <p:cNvSpPr/>
              <p:nvPr/>
            </p:nvSpPr>
            <p:spPr bwMode="auto">
              <a:xfrm>
                <a:off x="1288690" y="4050901"/>
                <a:ext cx="4328824" cy="1105085"/>
              </a:xfrm>
              <a:custGeom>
                <a:avLst/>
                <a:gdLst>
                  <a:gd name="T0" fmla="*/ 695 w 701"/>
                  <a:gd name="T1" fmla="*/ 161 h 179"/>
                  <a:gd name="T2" fmla="*/ 697 w 701"/>
                  <a:gd name="T3" fmla="*/ 93 h 179"/>
                  <a:gd name="T4" fmla="*/ 698 w 701"/>
                  <a:gd name="T5" fmla="*/ 18 h 179"/>
                  <a:gd name="T6" fmla="*/ 698 w 701"/>
                  <a:gd name="T7" fmla="*/ 13 h 179"/>
                  <a:gd name="T8" fmla="*/ 698 w 701"/>
                  <a:gd name="T9" fmla="*/ 9 h 179"/>
                  <a:gd name="T10" fmla="*/ 696 w 701"/>
                  <a:gd name="T11" fmla="*/ 6 h 179"/>
                  <a:gd name="T12" fmla="*/ 690 w 701"/>
                  <a:gd name="T13" fmla="*/ 6 h 179"/>
                  <a:gd name="T14" fmla="*/ 636 w 701"/>
                  <a:gd name="T15" fmla="*/ 3 h 179"/>
                  <a:gd name="T16" fmla="*/ 620 w 701"/>
                  <a:gd name="T17" fmla="*/ 3 h 179"/>
                  <a:gd name="T18" fmla="*/ 533 w 701"/>
                  <a:gd name="T19" fmla="*/ 3 h 179"/>
                  <a:gd name="T20" fmla="*/ 359 w 701"/>
                  <a:gd name="T21" fmla="*/ 3 h 179"/>
                  <a:gd name="T22" fmla="*/ 19 w 701"/>
                  <a:gd name="T23" fmla="*/ 3 h 179"/>
                  <a:gd name="T24" fmla="*/ 14 w 701"/>
                  <a:gd name="T25" fmla="*/ 5 h 179"/>
                  <a:gd name="T26" fmla="*/ 3 w 701"/>
                  <a:gd name="T27" fmla="*/ 12 h 179"/>
                  <a:gd name="T28" fmla="*/ 2 w 701"/>
                  <a:gd name="T29" fmla="*/ 95 h 179"/>
                  <a:gd name="T30" fmla="*/ 2 w 701"/>
                  <a:gd name="T31" fmla="*/ 133 h 179"/>
                  <a:gd name="T32" fmla="*/ 5 w 701"/>
                  <a:gd name="T33" fmla="*/ 168 h 179"/>
                  <a:gd name="T34" fmla="*/ 4 w 701"/>
                  <a:gd name="T35" fmla="*/ 172 h 179"/>
                  <a:gd name="T36" fmla="*/ 6 w 701"/>
                  <a:gd name="T37" fmla="*/ 174 h 179"/>
                  <a:gd name="T38" fmla="*/ 7 w 701"/>
                  <a:gd name="T39" fmla="*/ 175 h 179"/>
                  <a:gd name="T40" fmla="*/ 12 w 701"/>
                  <a:gd name="T41" fmla="*/ 177 h 179"/>
                  <a:gd name="T42" fmla="*/ 13 w 701"/>
                  <a:gd name="T43" fmla="*/ 176 h 179"/>
                  <a:gd name="T44" fmla="*/ 16 w 701"/>
                  <a:gd name="T45" fmla="*/ 177 h 179"/>
                  <a:gd name="T46" fmla="*/ 17 w 701"/>
                  <a:gd name="T47" fmla="*/ 177 h 179"/>
                  <a:gd name="T48" fmla="*/ 19 w 701"/>
                  <a:gd name="T49" fmla="*/ 177 h 179"/>
                  <a:gd name="T50" fmla="*/ 26 w 701"/>
                  <a:gd name="T51" fmla="*/ 177 h 179"/>
                  <a:gd name="T52" fmla="*/ 26 w 701"/>
                  <a:gd name="T53" fmla="*/ 177 h 179"/>
                  <a:gd name="T54" fmla="*/ 344 w 701"/>
                  <a:gd name="T55" fmla="*/ 177 h 179"/>
                  <a:gd name="T56" fmla="*/ 510 w 701"/>
                  <a:gd name="T57" fmla="*/ 176 h 179"/>
                  <a:gd name="T58" fmla="*/ 590 w 701"/>
                  <a:gd name="T59" fmla="*/ 176 h 179"/>
                  <a:gd name="T60" fmla="*/ 610 w 701"/>
                  <a:gd name="T61" fmla="*/ 176 h 179"/>
                  <a:gd name="T62" fmla="*/ 657 w 701"/>
                  <a:gd name="T63" fmla="*/ 175 h 179"/>
                  <a:gd name="T64" fmla="*/ 659 w 701"/>
                  <a:gd name="T65" fmla="*/ 177 h 179"/>
                  <a:gd name="T66" fmla="*/ 665 w 701"/>
                  <a:gd name="T67" fmla="*/ 176 h 179"/>
                  <a:gd name="T68" fmla="*/ 674 w 701"/>
                  <a:gd name="T69" fmla="*/ 177 h 179"/>
                  <a:gd name="T70" fmla="*/ 681 w 701"/>
                  <a:gd name="T71" fmla="*/ 177 h 179"/>
                  <a:gd name="T72" fmla="*/ 689 w 701"/>
                  <a:gd name="T73" fmla="*/ 178 h 179"/>
                  <a:gd name="T74" fmla="*/ 698 w 701"/>
                  <a:gd name="T75" fmla="*/ 171 h 179"/>
                  <a:gd name="T76" fmla="*/ 698 w 701"/>
                  <a:gd name="T77" fmla="*/ 170 h 179"/>
                  <a:gd name="T78" fmla="*/ 698 w 701"/>
                  <a:gd name="T79" fmla="*/ 168 h 179"/>
                  <a:gd name="T80" fmla="*/ 696 w 701"/>
                  <a:gd name="T81" fmla="*/ 161 h 179"/>
                  <a:gd name="T82" fmla="*/ 695 w 701"/>
                  <a:gd name="T83" fmla="*/ 161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701" h="179">
                    <a:moveTo>
                      <a:pt x="695" y="161"/>
                    </a:moveTo>
                    <a:cubicBezTo>
                      <a:pt x="701" y="140"/>
                      <a:pt x="697" y="115"/>
                      <a:pt x="697" y="93"/>
                    </a:cubicBezTo>
                    <a:cubicBezTo>
                      <a:pt x="698" y="68"/>
                      <a:pt x="698" y="43"/>
                      <a:pt x="698" y="18"/>
                    </a:cubicBezTo>
                    <a:cubicBezTo>
                      <a:pt x="698" y="17"/>
                      <a:pt x="698" y="15"/>
                      <a:pt x="698" y="13"/>
                    </a:cubicBezTo>
                    <a:cubicBezTo>
                      <a:pt x="698" y="12"/>
                      <a:pt x="698" y="11"/>
                      <a:pt x="698" y="9"/>
                    </a:cubicBezTo>
                    <a:cubicBezTo>
                      <a:pt x="698" y="8"/>
                      <a:pt x="697" y="7"/>
                      <a:pt x="696" y="6"/>
                    </a:cubicBezTo>
                    <a:cubicBezTo>
                      <a:pt x="695" y="4"/>
                      <a:pt x="692" y="5"/>
                      <a:pt x="690" y="6"/>
                    </a:cubicBezTo>
                    <a:cubicBezTo>
                      <a:pt x="673" y="2"/>
                      <a:pt x="654" y="3"/>
                      <a:pt x="636" y="3"/>
                    </a:cubicBezTo>
                    <a:cubicBezTo>
                      <a:pt x="631" y="3"/>
                      <a:pt x="625" y="3"/>
                      <a:pt x="620" y="3"/>
                    </a:cubicBezTo>
                    <a:cubicBezTo>
                      <a:pt x="591" y="3"/>
                      <a:pt x="562" y="3"/>
                      <a:pt x="533" y="3"/>
                    </a:cubicBezTo>
                    <a:cubicBezTo>
                      <a:pt x="475" y="3"/>
                      <a:pt x="417" y="3"/>
                      <a:pt x="359" y="3"/>
                    </a:cubicBezTo>
                    <a:cubicBezTo>
                      <a:pt x="246" y="3"/>
                      <a:pt x="133" y="2"/>
                      <a:pt x="19" y="3"/>
                    </a:cubicBezTo>
                    <a:cubicBezTo>
                      <a:pt x="18" y="3"/>
                      <a:pt x="16" y="3"/>
                      <a:pt x="14" y="5"/>
                    </a:cubicBezTo>
                    <a:cubicBezTo>
                      <a:pt x="12" y="0"/>
                      <a:pt x="2" y="7"/>
                      <a:pt x="3" y="12"/>
                    </a:cubicBezTo>
                    <a:cubicBezTo>
                      <a:pt x="1" y="40"/>
                      <a:pt x="2" y="68"/>
                      <a:pt x="2" y="95"/>
                    </a:cubicBezTo>
                    <a:cubicBezTo>
                      <a:pt x="2" y="108"/>
                      <a:pt x="2" y="121"/>
                      <a:pt x="2" y="133"/>
                    </a:cubicBezTo>
                    <a:cubicBezTo>
                      <a:pt x="3" y="145"/>
                      <a:pt x="0" y="157"/>
                      <a:pt x="5" y="168"/>
                    </a:cubicBezTo>
                    <a:cubicBezTo>
                      <a:pt x="5" y="169"/>
                      <a:pt x="4" y="170"/>
                      <a:pt x="4" y="172"/>
                    </a:cubicBezTo>
                    <a:cubicBezTo>
                      <a:pt x="4" y="173"/>
                      <a:pt x="5" y="174"/>
                      <a:pt x="6" y="174"/>
                    </a:cubicBezTo>
                    <a:cubicBezTo>
                      <a:pt x="7" y="175"/>
                      <a:pt x="7" y="175"/>
                      <a:pt x="7" y="175"/>
                    </a:cubicBezTo>
                    <a:cubicBezTo>
                      <a:pt x="8" y="176"/>
                      <a:pt x="10" y="177"/>
                      <a:pt x="12" y="177"/>
                    </a:cubicBezTo>
                    <a:cubicBezTo>
                      <a:pt x="13" y="176"/>
                      <a:pt x="13" y="176"/>
                      <a:pt x="13" y="176"/>
                    </a:cubicBezTo>
                    <a:cubicBezTo>
                      <a:pt x="14" y="177"/>
                      <a:pt x="15" y="177"/>
                      <a:pt x="16" y="177"/>
                    </a:cubicBezTo>
                    <a:cubicBezTo>
                      <a:pt x="16" y="177"/>
                      <a:pt x="16" y="177"/>
                      <a:pt x="17" y="177"/>
                    </a:cubicBezTo>
                    <a:cubicBezTo>
                      <a:pt x="17" y="177"/>
                      <a:pt x="18" y="177"/>
                      <a:pt x="19" y="177"/>
                    </a:cubicBezTo>
                    <a:cubicBezTo>
                      <a:pt x="21" y="177"/>
                      <a:pt x="23" y="177"/>
                      <a:pt x="26" y="177"/>
                    </a:cubicBezTo>
                    <a:cubicBezTo>
                      <a:pt x="26" y="177"/>
                      <a:pt x="26" y="177"/>
                      <a:pt x="26" y="177"/>
                    </a:cubicBezTo>
                    <a:cubicBezTo>
                      <a:pt x="132" y="177"/>
                      <a:pt x="238" y="177"/>
                      <a:pt x="344" y="177"/>
                    </a:cubicBezTo>
                    <a:cubicBezTo>
                      <a:pt x="399" y="177"/>
                      <a:pt x="455" y="176"/>
                      <a:pt x="510" y="176"/>
                    </a:cubicBezTo>
                    <a:cubicBezTo>
                      <a:pt x="537" y="176"/>
                      <a:pt x="563" y="176"/>
                      <a:pt x="590" y="176"/>
                    </a:cubicBezTo>
                    <a:cubicBezTo>
                      <a:pt x="596" y="176"/>
                      <a:pt x="603" y="176"/>
                      <a:pt x="610" y="176"/>
                    </a:cubicBezTo>
                    <a:cubicBezTo>
                      <a:pt x="626" y="177"/>
                      <a:pt x="642" y="177"/>
                      <a:pt x="657" y="175"/>
                    </a:cubicBezTo>
                    <a:cubicBezTo>
                      <a:pt x="657" y="176"/>
                      <a:pt x="658" y="177"/>
                      <a:pt x="659" y="177"/>
                    </a:cubicBezTo>
                    <a:cubicBezTo>
                      <a:pt x="661" y="176"/>
                      <a:pt x="663" y="176"/>
                      <a:pt x="665" y="176"/>
                    </a:cubicBezTo>
                    <a:cubicBezTo>
                      <a:pt x="668" y="176"/>
                      <a:pt x="671" y="176"/>
                      <a:pt x="674" y="177"/>
                    </a:cubicBezTo>
                    <a:cubicBezTo>
                      <a:pt x="676" y="177"/>
                      <a:pt x="678" y="177"/>
                      <a:pt x="681" y="177"/>
                    </a:cubicBezTo>
                    <a:cubicBezTo>
                      <a:pt x="683" y="177"/>
                      <a:pt x="686" y="177"/>
                      <a:pt x="689" y="178"/>
                    </a:cubicBezTo>
                    <a:cubicBezTo>
                      <a:pt x="693" y="179"/>
                      <a:pt x="697" y="174"/>
                      <a:pt x="698" y="171"/>
                    </a:cubicBezTo>
                    <a:cubicBezTo>
                      <a:pt x="698" y="170"/>
                      <a:pt x="698" y="170"/>
                      <a:pt x="698" y="170"/>
                    </a:cubicBezTo>
                    <a:cubicBezTo>
                      <a:pt x="698" y="169"/>
                      <a:pt x="698" y="169"/>
                      <a:pt x="698" y="168"/>
                    </a:cubicBezTo>
                    <a:cubicBezTo>
                      <a:pt x="698" y="165"/>
                      <a:pt x="698" y="163"/>
                      <a:pt x="696" y="161"/>
                    </a:cubicBezTo>
                    <a:cubicBezTo>
                      <a:pt x="695" y="161"/>
                      <a:pt x="695" y="161"/>
                      <a:pt x="695" y="161"/>
                    </a:cubicBezTo>
                  </a:path>
                </a:pathLst>
              </a:custGeom>
              <a:solidFill>
                <a:srgbClr val="FFF1D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05" name="Freeform 6"/>
              <p:cNvSpPr/>
              <p:nvPr/>
            </p:nvSpPr>
            <p:spPr bwMode="auto">
              <a:xfrm>
                <a:off x="1480353" y="3945573"/>
                <a:ext cx="821907" cy="1042924"/>
              </a:xfrm>
              <a:custGeom>
                <a:avLst/>
                <a:gdLst>
                  <a:gd name="T0" fmla="*/ 130 w 133"/>
                  <a:gd name="T1" fmla="*/ 113 h 169"/>
                  <a:gd name="T2" fmla="*/ 130 w 133"/>
                  <a:gd name="T3" fmla="*/ 112 h 169"/>
                  <a:gd name="T4" fmla="*/ 130 w 133"/>
                  <a:gd name="T5" fmla="*/ 73 h 169"/>
                  <a:gd name="T6" fmla="*/ 130 w 133"/>
                  <a:gd name="T7" fmla="*/ 21 h 169"/>
                  <a:gd name="T8" fmla="*/ 130 w 133"/>
                  <a:gd name="T9" fmla="*/ 17 h 169"/>
                  <a:gd name="T10" fmla="*/ 129 w 133"/>
                  <a:gd name="T11" fmla="*/ 7 h 169"/>
                  <a:gd name="T12" fmla="*/ 126 w 133"/>
                  <a:gd name="T13" fmla="*/ 5 h 169"/>
                  <a:gd name="T14" fmla="*/ 122 w 133"/>
                  <a:gd name="T15" fmla="*/ 2 h 169"/>
                  <a:gd name="T16" fmla="*/ 103 w 133"/>
                  <a:gd name="T17" fmla="*/ 2 h 169"/>
                  <a:gd name="T18" fmla="*/ 64 w 133"/>
                  <a:gd name="T19" fmla="*/ 3 h 169"/>
                  <a:gd name="T20" fmla="*/ 64 w 133"/>
                  <a:gd name="T21" fmla="*/ 4 h 169"/>
                  <a:gd name="T22" fmla="*/ 49 w 133"/>
                  <a:gd name="T23" fmla="*/ 4 h 169"/>
                  <a:gd name="T24" fmla="*/ 11 w 133"/>
                  <a:gd name="T25" fmla="*/ 2 h 169"/>
                  <a:gd name="T26" fmla="*/ 2 w 133"/>
                  <a:gd name="T27" fmla="*/ 11 h 169"/>
                  <a:gd name="T28" fmla="*/ 4 w 133"/>
                  <a:gd name="T29" fmla="*/ 18 h 169"/>
                  <a:gd name="T30" fmla="*/ 3 w 133"/>
                  <a:gd name="T31" fmla="*/ 21 h 169"/>
                  <a:gd name="T32" fmla="*/ 3 w 133"/>
                  <a:gd name="T33" fmla="*/ 64 h 169"/>
                  <a:gd name="T34" fmla="*/ 4 w 133"/>
                  <a:gd name="T35" fmla="*/ 67 h 169"/>
                  <a:gd name="T36" fmla="*/ 3 w 133"/>
                  <a:gd name="T37" fmla="*/ 105 h 169"/>
                  <a:gd name="T38" fmla="*/ 5 w 133"/>
                  <a:gd name="T39" fmla="*/ 141 h 169"/>
                  <a:gd name="T40" fmla="*/ 5 w 133"/>
                  <a:gd name="T41" fmla="*/ 146 h 169"/>
                  <a:gd name="T42" fmla="*/ 6 w 133"/>
                  <a:gd name="T43" fmla="*/ 150 h 169"/>
                  <a:gd name="T44" fmla="*/ 29 w 133"/>
                  <a:gd name="T45" fmla="*/ 161 h 169"/>
                  <a:gd name="T46" fmla="*/ 53 w 133"/>
                  <a:gd name="T47" fmla="*/ 167 h 169"/>
                  <a:gd name="T48" fmla="*/ 73 w 133"/>
                  <a:gd name="T49" fmla="*/ 167 h 169"/>
                  <a:gd name="T50" fmla="*/ 77 w 133"/>
                  <a:gd name="T51" fmla="*/ 168 h 169"/>
                  <a:gd name="T52" fmla="*/ 80 w 133"/>
                  <a:gd name="T53" fmla="*/ 166 h 169"/>
                  <a:gd name="T54" fmla="*/ 80 w 133"/>
                  <a:gd name="T55" fmla="*/ 166 h 169"/>
                  <a:gd name="T56" fmla="*/ 81 w 133"/>
                  <a:gd name="T57" fmla="*/ 166 h 169"/>
                  <a:gd name="T58" fmla="*/ 82 w 133"/>
                  <a:gd name="T59" fmla="*/ 165 h 169"/>
                  <a:gd name="T60" fmla="*/ 89 w 133"/>
                  <a:gd name="T61" fmla="*/ 162 h 169"/>
                  <a:gd name="T62" fmla="*/ 89 w 133"/>
                  <a:gd name="T63" fmla="*/ 162 h 169"/>
                  <a:gd name="T64" fmla="*/ 91 w 133"/>
                  <a:gd name="T65" fmla="*/ 162 h 169"/>
                  <a:gd name="T66" fmla="*/ 98 w 133"/>
                  <a:gd name="T67" fmla="*/ 159 h 169"/>
                  <a:gd name="T68" fmla="*/ 124 w 133"/>
                  <a:gd name="T69" fmla="*/ 151 h 169"/>
                  <a:gd name="T70" fmla="*/ 131 w 133"/>
                  <a:gd name="T71" fmla="*/ 143 h 169"/>
                  <a:gd name="T72" fmla="*/ 130 w 133"/>
                  <a:gd name="T73" fmla="*/ 113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3" h="169">
                    <a:moveTo>
                      <a:pt x="130" y="113"/>
                    </a:moveTo>
                    <a:cubicBezTo>
                      <a:pt x="130" y="112"/>
                      <a:pt x="130" y="112"/>
                      <a:pt x="130" y="112"/>
                    </a:cubicBezTo>
                    <a:cubicBezTo>
                      <a:pt x="131" y="99"/>
                      <a:pt x="130" y="86"/>
                      <a:pt x="130" y="73"/>
                    </a:cubicBezTo>
                    <a:cubicBezTo>
                      <a:pt x="130" y="57"/>
                      <a:pt x="133" y="38"/>
                      <a:pt x="130" y="21"/>
                    </a:cubicBezTo>
                    <a:cubicBezTo>
                      <a:pt x="130" y="20"/>
                      <a:pt x="130" y="18"/>
                      <a:pt x="130" y="17"/>
                    </a:cubicBezTo>
                    <a:cubicBezTo>
                      <a:pt x="130" y="14"/>
                      <a:pt x="130" y="9"/>
                      <a:pt x="129" y="7"/>
                    </a:cubicBezTo>
                    <a:cubicBezTo>
                      <a:pt x="128" y="5"/>
                      <a:pt x="127" y="5"/>
                      <a:pt x="126" y="5"/>
                    </a:cubicBezTo>
                    <a:cubicBezTo>
                      <a:pt x="126" y="4"/>
                      <a:pt x="124" y="2"/>
                      <a:pt x="122" y="2"/>
                    </a:cubicBezTo>
                    <a:cubicBezTo>
                      <a:pt x="116" y="3"/>
                      <a:pt x="110" y="2"/>
                      <a:pt x="103" y="2"/>
                    </a:cubicBezTo>
                    <a:cubicBezTo>
                      <a:pt x="90" y="1"/>
                      <a:pt x="77" y="0"/>
                      <a:pt x="64" y="3"/>
                    </a:cubicBezTo>
                    <a:cubicBezTo>
                      <a:pt x="64" y="4"/>
                      <a:pt x="64" y="4"/>
                      <a:pt x="64" y="4"/>
                    </a:cubicBezTo>
                    <a:cubicBezTo>
                      <a:pt x="59" y="4"/>
                      <a:pt x="54" y="4"/>
                      <a:pt x="49" y="4"/>
                    </a:cubicBezTo>
                    <a:cubicBezTo>
                      <a:pt x="36" y="4"/>
                      <a:pt x="24" y="5"/>
                      <a:pt x="11" y="2"/>
                    </a:cubicBezTo>
                    <a:cubicBezTo>
                      <a:pt x="7" y="0"/>
                      <a:pt x="0" y="6"/>
                      <a:pt x="2" y="11"/>
                    </a:cubicBezTo>
                    <a:cubicBezTo>
                      <a:pt x="3" y="14"/>
                      <a:pt x="4" y="16"/>
                      <a:pt x="4" y="18"/>
                    </a:cubicBezTo>
                    <a:cubicBezTo>
                      <a:pt x="4" y="19"/>
                      <a:pt x="3" y="20"/>
                      <a:pt x="3" y="21"/>
                    </a:cubicBezTo>
                    <a:cubicBezTo>
                      <a:pt x="3" y="35"/>
                      <a:pt x="3" y="50"/>
                      <a:pt x="3" y="64"/>
                    </a:cubicBezTo>
                    <a:cubicBezTo>
                      <a:pt x="3" y="66"/>
                      <a:pt x="4" y="67"/>
                      <a:pt x="4" y="67"/>
                    </a:cubicBezTo>
                    <a:cubicBezTo>
                      <a:pt x="4" y="80"/>
                      <a:pt x="3" y="92"/>
                      <a:pt x="3" y="105"/>
                    </a:cubicBezTo>
                    <a:cubicBezTo>
                      <a:pt x="3" y="117"/>
                      <a:pt x="1" y="130"/>
                      <a:pt x="5" y="141"/>
                    </a:cubicBezTo>
                    <a:cubicBezTo>
                      <a:pt x="5" y="143"/>
                      <a:pt x="5" y="145"/>
                      <a:pt x="5" y="146"/>
                    </a:cubicBezTo>
                    <a:cubicBezTo>
                      <a:pt x="5" y="148"/>
                      <a:pt x="5" y="150"/>
                      <a:pt x="6" y="150"/>
                    </a:cubicBezTo>
                    <a:cubicBezTo>
                      <a:pt x="14" y="154"/>
                      <a:pt x="21" y="159"/>
                      <a:pt x="29" y="161"/>
                    </a:cubicBezTo>
                    <a:cubicBezTo>
                      <a:pt x="37" y="163"/>
                      <a:pt x="45" y="164"/>
                      <a:pt x="53" y="167"/>
                    </a:cubicBezTo>
                    <a:cubicBezTo>
                      <a:pt x="60" y="169"/>
                      <a:pt x="67" y="169"/>
                      <a:pt x="73" y="167"/>
                    </a:cubicBezTo>
                    <a:cubicBezTo>
                      <a:pt x="74" y="168"/>
                      <a:pt x="75" y="168"/>
                      <a:pt x="77" y="168"/>
                    </a:cubicBezTo>
                    <a:cubicBezTo>
                      <a:pt x="78" y="167"/>
                      <a:pt x="79" y="167"/>
                      <a:pt x="80" y="166"/>
                    </a:cubicBezTo>
                    <a:cubicBezTo>
                      <a:pt x="80" y="166"/>
                      <a:pt x="80" y="166"/>
                      <a:pt x="80" y="166"/>
                    </a:cubicBezTo>
                    <a:cubicBezTo>
                      <a:pt x="81" y="166"/>
                      <a:pt x="81" y="166"/>
                      <a:pt x="81" y="166"/>
                    </a:cubicBezTo>
                    <a:cubicBezTo>
                      <a:pt x="81" y="166"/>
                      <a:pt x="82" y="165"/>
                      <a:pt x="82" y="165"/>
                    </a:cubicBezTo>
                    <a:cubicBezTo>
                      <a:pt x="84" y="164"/>
                      <a:pt x="86" y="163"/>
                      <a:pt x="89" y="162"/>
                    </a:cubicBezTo>
                    <a:cubicBezTo>
                      <a:pt x="89" y="162"/>
                      <a:pt x="89" y="162"/>
                      <a:pt x="89" y="162"/>
                    </a:cubicBezTo>
                    <a:cubicBezTo>
                      <a:pt x="90" y="162"/>
                      <a:pt x="90" y="162"/>
                      <a:pt x="91" y="162"/>
                    </a:cubicBezTo>
                    <a:cubicBezTo>
                      <a:pt x="93" y="161"/>
                      <a:pt x="96" y="160"/>
                      <a:pt x="98" y="159"/>
                    </a:cubicBezTo>
                    <a:cubicBezTo>
                      <a:pt x="106" y="156"/>
                      <a:pt x="115" y="153"/>
                      <a:pt x="124" y="151"/>
                    </a:cubicBezTo>
                    <a:cubicBezTo>
                      <a:pt x="127" y="150"/>
                      <a:pt x="131" y="146"/>
                      <a:pt x="131" y="143"/>
                    </a:cubicBezTo>
                    <a:cubicBezTo>
                      <a:pt x="130" y="133"/>
                      <a:pt x="131" y="122"/>
                      <a:pt x="130" y="113"/>
                    </a:cubicBezTo>
                  </a:path>
                </a:pathLst>
              </a:custGeom>
              <a:solidFill>
                <a:srgbClr val="FFBC0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06" name="Freeform 7"/>
              <p:cNvSpPr>
                <a:spLocks noEditPoints="1"/>
              </p:cNvSpPr>
              <p:nvPr/>
            </p:nvSpPr>
            <p:spPr bwMode="auto">
              <a:xfrm>
                <a:off x="1307683" y="3945573"/>
                <a:ext cx="970402" cy="1191420"/>
              </a:xfrm>
              <a:custGeom>
                <a:avLst/>
                <a:gdLst>
                  <a:gd name="T0" fmla="*/ 2 w 157"/>
                  <a:gd name="T1" fmla="*/ 190 h 193"/>
                  <a:gd name="T2" fmla="*/ 2 w 157"/>
                  <a:gd name="T3" fmla="*/ 192 h 193"/>
                  <a:gd name="T4" fmla="*/ 3 w 157"/>
                  <a:gd name="T5" fmla="*/ 193 h 193"/>
                  <a:gd name="T6" fmla="*/ 5 w 157"/>
                  <a:gd name="T7" fmla="*/ 193 h 193"/>
                  <a:gd name="T8" fmla="*/ 4 w 157"/>
                  <a:gd name="T9" fmla="*/ 192 h 193"/>
                  <a:gd name="T10" fmla="*/ 3 w 157"/>
                  <a:gd name="T11" fmla="*/ 191 h 193"/>
                  <a:gd name="T12" fmla="*/ 2 w 157"/>
                  <a:gd name="T13" fmla="*/ 190 h 193"/>
                  <a:gd name="T14" fmla="*/ 0 w 157"/>
                  <a:gd name="T15" fmla="*/ 180 h 193"/>
                  <a:gd name="T16" fmla="*/ 1 w 157"/>
                  <a:gd name="T17" fmla="*/ 188 h 193"/>
                  <a:gd name="T18" fmla="*/ 2 w 157"/>
                  <a:gd name="T19" fmla="*/ 185 h 193"/>
                  <a:gd name="T20" fmla="*/ 0 w 157"/>
                  <a:gd name="T21" fmla="*/ 180 h 193"/>
                  <a:gd name="T22" fmla="*/ 13 w 157"/>
                  <a:gd name="T23" fmla="*/ 19 h 193"/>
                  <a:gd name="T24" fmla="*/ 8 w 157"/>
                  <a:gd name="T25" fmla="*/ 19 h 193"/>
                  <a:gd name="T26" fmla="*/ 5 w 157"/>
                  <a:gd name="T27" fmla="*/ 20 h 193"/>
                  <a:gd name="T28" fmla="*/ 0 w 157"/>
                  <a:gd name="T29" fmla="*/ 27 h 193"/>
                  <a:gd name="T30" fmla="*/ 0 w 157"/>
                  <a:gd name="T31" fmla="*/ 27 h 193"/>
                  <a:gd name="T32" fmla="*/ 9 w 157"/>
                  <a:gd name="T33" fmla="*/ 20 h 193"/>
                  <a:gd name="T34" fmla="*/ 11 w 157"/>
                  <a:gd name="T35" fmla="*/ 22 h 193"/>
                  <a:gd name="T36" fmla="*/ 16 w 157"/>
                  <a:gd name="T37" fmla="*/ 20 h 193"/>
                  <a:gd name="T38" fmla="*/ 16 w 157"/>
                  <a:gd name="T39" fmla="*/ 20 h 193"/>
                  <a:gd name="T40" fmla="*/ 25 w 157"/>
                  <a:gd name="T41" fmla="*/ 20 h 193"/>
                  <a:gd name="T42" fmla="*/ 23 w 157"/>
                  <a:gd name="T43" fmla="*/ 19 h 193"/>
                  <a:gd name="T44" fmla="*/ 13 w 157"/>
                  <a:gd name="T45" fmla="*/ 19 h 193"/>
                  <a:gd name="T46" fmla="*/ 30 w 157"/>
                  <a:gd name="T47" fmla="*/ 12 h 193"/>
                  <a:gd name="T48" fmla="*/ 30 w 157"/>
                  <a:gd name="T49" fmla="*/ 19 h 193"/>
                  <a:gd name="T50" fmla="*/ 32 w 157"/>
                  <a:gd name="T51" fmla="*/ 19 h 193"/>
                  <a:gd name="T52" fmla="*/ 32 w 157"/>
                  <a:gd name="T53" fmla="*/ 18 h 193"/>
                  <a:gd name="T54" fmla="*/ 30 w 157"/>
                  <a:gd name="T55" fmla="*/ 12 h 193"/>
                  <a:gd name="T56" fmla="*/ 38 w 157"/>
                  <a:gd name="T57" fmla="*/ 1 h 193"/>
                  <a:gd name="T58" fmla="*/ 31 w 157"/>
                  <a:gd name="T59" fmla="*/ 5 h 193"/>
                  <a:gd name="T60" fmla="*/ 38 w 157"/>
                  <a:gd name="T61" fmla="*/ 1 h 193"/>
                  <a:gd name="T62" fmla="*/ 39 w 157"/>
                  <a:gd name="T63" fmla="*/ 2 h 193"/>
                  <a:gd name="T64" fmla="*/ 64 w 157"/>
                  <a:gd name="T65" fmla="*/ 4 h 193"/>
                  <a:gd name="T66" fmla="*/ 77 w 157"/>
                  <a:gd name="T67" fmla="*/ 4 h 193"/>
                  <a:gd name="T68" fmla="*/ 90 w 157"/>
                  <a:gd name="T69" fmla="*/ 4 h 193"/>
                  <a:gd name="T70" fmla="*/ 92 w 157"/>
                  <a:gd name="T71" fmla="*/ 4 h 193"/>
                  <a:gd name="T72" fmla="*/ 92 w 157"/>
                  <a:gd name="T73" fmla="*/ 3 h 193"/>
                  <a:gd name="T74" fmla="*/ 105 w 157"/>
                  <a:gd name="T75" fmla="*/ 1 h 193"/>
                  <a:gd name="T76" fmla="*/ 54 w 157"/>
                  <a:gd name="T77" fmla="*/ 1 h 193"/>
                  <a:gd name="T78" fmla="*/ 40 w 157"/>
                  <a:gd name="T79" fmla="*/ 1 h 193"/>
                  <a:gd name="T80" fmla="*/ 38 w 157"/>
                  <a:gd name="T81" fmla="*/ 1 h 193"/>
                  <a:gd name="T82" fmla="*/ 134 w 157"/>
                  <a:gd name="T83" fmla="*/ 0 h 193"/>
                  <a:gd name="T84" fmla="*/ 120 w 157"/>
                  <a:gd name="T85" fmla="*/ 1 h 193"/>
                  <a:gd name="T86" fmla="*/ 116 w 157"/>
                  <a:gd name="T87" fmla="*/ 1 h 193"/>
                  <a:gd name="T88" fmla="*/ 131 w 157"/>
                  <a:gd name="T89" fmla="*/ 2 h 193"/>
                  <a:gd name="T90" fmla="*/ 149 w 157"/>
                  <a:gd name="T91" fmla="*/ 2 h 193"/>
                  <a:gd name="T92" fmla="*/ 150 w 157"/>
                  <a:gd name="T93" fmla="*/ 2 h 193"/>
                  <a:gd name="T94" fmla="*/ 150 w 157"/>
                  <a:gd name="T95" fmla="*/ 2 h 193"/>
                  <a:gd name="T96" fmla="*/ 154 w 157"/>
                  <a:gd name="T97" fmla="*/ 5 h 193"/>
                  <a:gd name="T98" fmla="*/ 154 w 157"/>
                  <a:gd name="T99" fmla="*/ 5 h 193"/>
                  <a:gd name="T100" fmla="*/ 157 w 157"/>
                  <a:gd name="T101" fmla="*/ 6 h 193"/>
                  <a:gd name="T102" fmla="*/ 156 w 157"/>
                  <a:gd name="T103" fmla="*/ 4 h 193"/>
                  <a:gd name="T104" fmla="*/ 134 w 157"/>
                  <a:gd name="T105" fmla="*/ 0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57" h="193">
                    <a:moveTo>
                      <a:pt x="2" y="190"/>
                    </a:moveTo>
                    <a:cubicBezTo>
                      <a:pt x="2" y="191"/>
                      <a:pt x="2" y="191"/>
                      <a:pt x="2" y="192"/>
                    </a:cubicBezTo>
                    <a:cubicBezTo>
                      <a:pt x="2" y="193"/>
                      <a:pt x="3" y="193"/>
                      <a:pt x="3" y="193"/>
                    </a:cubicBezTo>
                    <a:cubicBezTo>
                      <a:pt x="4" y="193"/>
                      <a:pt x="5" y="193"/>
                      <a:pt x="5" y="193"/>
                    </a:cubicBezTo>
                    <a:cubicBezTo>
                      <a:pt x="5" y="192"/>
                      <a:pt x="5" y="192"/>
                      <a:pt x="4" y="192"/>
                    </a:cubicBezTo>
                    <a:cubicBezTo>
                      <a:pt x="4" y="192"/>
                      <a:pt x="4" y="192"/>
                      <a:pt x="3" y="191"/>
                    </a:cubicBezTo>
                    <a:cubicBezTo>
                      <a:pt x="3" y="191"/>
                      <a:pt x="2" y="191"/>
                      <a:pt x="2" y="190"/>
                    </a:cubicBezTo>
                    <a:moveTo>
                      <a:pt x="0" y="180"/>
                    </a:moveTo>
                    <a:cubicBezTo>
                      <a:pt x="1" y="183"/>
                      <a:pt x="1" y="185"/>
                      <a:pt x="1" y="188"/>
                    </a:cubicBezTo>
                    <a:cubicBezTo>
                      <a:pt x="2" y="187"/>
                      <a:pt x="2" y="186"/>
                      <a:pt x="2" y="185"/>
                    </a:cubicBezTo>
                    <a:cubicBezTo>
                      <a:pt x="1" y="183"/>
                      <a:pt x="1" y="182"/>
                      <a:pt x="0" y="180"/>
                    </a:cubicBezTo>
                    <a:moveTo>
                      <a:pt x="13" y="19"/>
                    </a:moveTo>
                    <a:cubicBezTo>
                      <a:pt x="11" y="19"/>
                      <a:pt x="10" y="19"/>
                      <a:pt x="8" y="19"/>
                    </a:cubicBezTo>
                    <a:cubicBezTo>
                      <a:pt x="7" y="19"/>
                      <a:pt x="6" y="20"/>
                      <a:pt x="5" y="20"/>
                    </a:cubicBezTo>
                    <a:cubicBezTo>
                      <a:pt x="3" y="22"/>
                      <a:pt x="0" y="24"/>
                      <a:pt x="0" y="27"/>
                    </a:cubicBezTo>
                    <a:cubicBezTo>
                      <a:pt x="0" y="27"/>
                      <a:pt x="0" y="27"/>
                      <a:pt x="0" y="27"/>
                    </a:cubicBezTo>
                    <a:cubicBezTo>
                      <a:pt x="1" y="24"/>
                      <a:pt x="6" y="20"/>
                      <a:pt x="9" y="20"/>
                    </a:cubicBezTo>
                    <a:cubicBezTo>
                      <a:pt x="10" y="20"/>
                      <a:pt x="11" y="21"/>
                      <a:pt x="11" y="22"/>
                    </a:cubicBezTo>
                    <a:cubicBezTo>
                      <a:pt x="13" y="20"/>
                      <a:pt x="15" y="20"/>
                      <a:pt x="16" y="20"/>
                    </a:cubicBezTo>
                    <a:cubicBezTo>
                      <a:pt x="16" y="20"/>
                      <a:pt x="16" y="20"/>
                      <a:pt x="16" y="20"/>
                    </a:cubicBezTo>
                    <a:cubicBezTo>
                      <a:pt x="19" y="20"/>
                      <a:pt x="22" y="20"/>
                      <a:pt x="25" y="20"/>
                    </a:cubicBezTo>
                    <a:cubicBezTo>
                      <a:pt x="24" y="19"/>
                      <a:pt x="23" y="19"/>
                      <a:pt x="23" y="19"/>
                    </a:cubicBezTo>
                    <a:cubicBezTo>
                      <a:pt x="19" y="19"/>
                      <a:pt x="16" y="19"/>
                      <a:pt x="13" y="19"/>
                    </a:cubicBezTo>
                    <a:moveTo>
                      <a:pt x="30" y="12"/>
                    </a:moveTo>
                    <a:cubicBezTo>
                      <a:pt x="30" y="14"/>
                      <a:pt x="30" y="17"/>
                      <a:pt x="30" y="19"/>
                    </a:cubicBezTo>
                    <a:cubicBezTo>
                      <a:pt x="30" y="19"/>
                      <a:pt x="31" y="19"/>
                      <a:pt x="32" y="19"/>
                    </a:cubicBezTo>
                    <a:cubicBezTo>
                      <a:pt x="32" y="19"/>
                      <a:pt x="32" y="18"/>
                      <a:pt x="32" y="18"/>
                    </a:cubicBezTo>
                    <a:cubicBezTo>
                      <a:pt x="32" y="16"/>
                      <a:pt x="31" y="14"/>
                      <a:pt x="30" y="12"/>
                    </a:cubicBezTo>
                    <a:moveTo>
                      <a:pt x="38" y="1"/>
                    </a:moveTo>
                    <a:cubicBezTo>
                      <a:pt x="36" y="1"/>
                      <a:pt x="33" y="3"/>
                      <a:pt x="31" y="5"/>
                    </a:cubicBezTo>
                    <a:cubicBezTo>
                      <a:pt x="33" y="3"/>
                      <a:pt x="36" y="1"/>
                      <a:pt x="38" y="1"/>
                    </a:cubicBezTo>
                    <a:cubicBezTo>
                      <a:pt x="39" y="1"/>
                      <a:pt x="39" y="1"/>
                      <a:pt x="39" y="2"/>
                    </a:cubicBezTo>
                    <a:cubicBezTo>
                      <a:pt x="47" y="4"/>
                      <a:pt x="56" y="4"/>
                      <a:pt x="64" y="4"/>
                    </a:cubicBezTo>
                    <a:cubicBezTo>
                      <a:pt x="69" y="4"/>
                      <a:pt x="73" y="4"/>
                      <a:pt x="77" y="4"/>
                    </a:cubicBezTo>
                    <a:cubicBezTo>
                      <a:pt x="82" y="4"/>
                      <a:pt x="86" y="4"/>
                      <a:pt x="90" y="4"/>
                    </a:cubicBezTo>
                    <a:cubicBezTo>
                      <a:pt x="91" y="4"/>
                      <a:pt x="91" y="4"/>
                      <a:pt x="92" y="4"/>
                    </a:cubicBezTo>
                    <a:cubicBezTo>
                      <a:pt x="92" y="3"/>
                      <a:pt x="92" y="3"/>
                      <a:pt x="92" y="3"/>
                    </a:cubicBezTo>
                    <a:cubicBezTo>
                      <a:pt x="97" y="2"/>
                      <a:pt x="101" y="2"/>
                      <a:pt x="105" y="1"/>
                    </a:cubicBezTo>
                    <a:cubicBezTo>
                      <a:pt x="88" y="1"/>
                      <a:pt x="71" y="1"/>
                      <a:pt x="54" y="1"/>
                    </a:cubicBezTo>
                    <a:cubicBezTo>
                      <a:pt x="49" y="1"/>
                      <a:pt x="45" y="1"/>
                      <a:pt x="40" y="1"/>
                    </a:cubicBezTo>
                    <a:cubicBezTo>
                      <a:pt x="39" y="1"/>
                      <a:pt x="39" y="1"/>
                      <a:pt x="38" y="1"/>
                    </a:cubicBezTo>
                    <a:moveTo>
                      <a:pt x="134" y="0"/>
                    </a:moveTo>
                    <a:cubicBezTo>
                      <a:pt x="130" y="0"/>
                      <a:pt x="125" y="0"/>
                      <a:pt x="120" y="1"/>
                    </a:cubicBezTo>
                    <a:cubicBezTo>
                      <a:pt x="119" y="1"/>
                      <a:pt x="117" y="1"/>
                      <a:pt x="116" y="1"/>
                    </a:cubicBezTo>
                    <a:cubicBezTo>
                      <a:pt x="121" y="1"/>
                      <a:pt x="126" y="1"/>
                      <a:pt x="131" y="2"/>
                    </a:cubicBezTo>
                    <a:cubicBezTo>
                      <a:pt x="137" y="2"/>
                      <a:pt x="143" y="2"/>
                      <a:pt x="149" y="2"/>
                    </a:cubicBezTo>
                    <a:cubicBezTo>
                      <a:pt x="149" y="2"/>
                      <a:pt x="149" y="2"/>
                      <a:pt x="150" y="2"/>
                    </a:cubicBezTo>
                    <a:cubicBezTo>
                      <a:pt x="150" y="2"/>
                      <a:pt x="150" y="2"/>
                      <a:pt x="150" y="2"/>
                    </a:cubicBezTo>
                    <a:cubicBezTo>
                      <a:pt x="153" y="2"/>
                      <a:pt x="154" y="4"/>
                      <a:pt x="154" y="5"/>
                    </a:cubicBezTo>
                    <a:cubicBezTo>
                      <a:pt x="154" y="5"/>
                      <a:pt x="154" y="5"/>
                      <a:pt x="154" y="5"/>
                    </a:cubicBezTo>
                    <a:cubicBezTo>
                      <a:pt x="155" y="5"/>
                      <a:pt x="156" y="5"/>
                      <a:pt x="157" y="6"/>
                    </a:cubicBezTo>
                    <a:cubicBezTo>
                      <a:pt x="157" y="5"/>
                      <a:pt x="157" y="4"/>
                      <a:pt x="156" y="4"/>
                    </a:cubicBezTo>
                    <a:cubicBezTo>
                      <a:pt x="150" y="1"/>
                      <a:pt x="142" y="0"/>
                      <a:pt x="134" y="0"/>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07" name="Freeform 8"/>
              <p:cNvSpPr/>
              <p:nvPr/>
            </p:nvSpPr>
            <p:spPr bwMode="auto">
              <a:xfrm>
                <a:off x="1295596" y="4062988"/>
                <a:ext cx="240011" cy="1074004"/>
              </a:xfrm>
              <a:custGeom>
                <a:avLst/>
                <a:gdLst>
                  <a:gd name="T0" fmla="*/ 34 w 39"/>
                  <a:gd name="T1" fmla="*/ 0 h 174"/>
                  <a:gd name="T2" fmla="*/ 32 w 39"/>
                  <a:gd name="T3" fmla="*/ 0 h 174"/>
                  <a:gd name="T4" fmla="*/ 32 w 39"/>
                  <a:gd name="T5" fmla="*/ 2 h 174"/>
                  <a:gd name="T6" fmla="*/ 27 w 39"/>
                  <a:gd name="T7" fmla="*/ 1 h 174"/>
                  <a:gd name="T8" fmla="*/ 18 w 39"/>
                  <a:gd name="T9" fmla="*/ 1 h 174"/>
                  <a:gd name="T10" fmla="*/ 18 w 39"/>
                  <a:gd name="T11" fmla="*/ 1 h 174"/>
                  <a:gd name="T12" fmla="*/ 13 w 39"/>
                  <a:gd name="T13" fmla="*/ 3 h 174"/>
                  <a:gd name="T14" fmla="*/ 11 w 39"/>
                  <a:gd name="T15" fmla="*/ 1 h 174"/>
                  <a:gd name="T16" fmla="*/ 2 w 39"/>
                  <a:gd name="T17" fmla="*/ 8 h 174"/>
                  <a:gd name="T18" fmla="*/ 3 w 39"/>
                  <a:gd name="T19" fmla="*/ 94 h 174"/>
                  <a:gd name="T20" fmla="*/ 2 w 39"/>
                  <a:gd name="T21" fmla="*/ 161 h 174"/>
                  <a:gd name="T22" fmla="*/ 4 w 39"/>
                  <a:gd name="T23" fmla="*/ 166 h 174"/>
                  <a:gd name="T24" fmla="*/ 3 w 39"/>
                  <a:gd name="T25" fmla="*/ 169 h 174"/>
                  <a:gd name="T26" fmla="*/ 4 w 39"/>
                  <a:gd name="T27" fmla="*/ 171 h 174"/>
                  <a:gd name="T28" fmla="*/ 5 w 39"/>
                  <a:gd name="T29" fmla="*/ 172 h 174"/>
                  <a:gd name="T30" fmla="*/ 6 w 39"/>
                  <a:gd name="T31" fmla="*/ 173 h 174"/>
                  <a:gd name="T32" fmla="*/ 7 w 39"/>
                  <a:gd name="T33" fmla="*/ 174 h 174"/>
                  <a:gd name="T34" fmla="*/ 10 w 39"/>
                  <a:gd name="T35" fmla="*/ 170 h 174"/>
                  <a:gd name="T36" fmla="*/ 12 w 39"/>
                  <a:gd name="T37" fmla="*/ 90 h 174"/>
                  <a:gd name="T38" fmla="*/ 12 w 39"/>
                  <a:gd name="T39" fmla="*/ 8 h 174"/>
                  <a:gd name="T40" fmla="*/ 19 w 39"/>
                  <a:gd name="T41" fmla="*/ 8 h 174"/>
                  <a:gd name="T42" fmla="*/ 31 w 39"/>
                  <a:gd name="T43" fmla="*/ 5 h 174"/>
                  <a:gd name="T44" fmla="*/ 32 w 39"/>
                  <a:gd name="T45" fmla="*/ 5 h 174"/>
                  <a:gd name="T46" fmla="*/ 32 w 39"/>
                  <a:gd name="T47" fmla="*/ 67 h 174"/>
                  <a:gd name="T48" fmla="*/ 32 w 39"/>
                  <a:gd name="T49" fmla="*/ 106 h 174"/>
                  <a:gd name="T50" fmla="*/ 35 w 39"/>
                  <a:gd name="T51" fmla="*/ 133 h 174"/>
                  <a:gd name="T52" fmla="*/ 36 w 39"/>
                  <a:gd name="T53" fmla="*/ 134 h 174"/>
                  <a:gd name="T54" fmla="*/ 39 w 39"/>
                  <a:gd name="T55" fmla="*/ 133 h 174"/>
                  <a:gd name="T56" fmla="*/ 36 w 39"/>
                  <a:gd name="T57" fmla="*/ 131 h 174"/>
                  <a:gd name="T58" fmla="*/ 35 w 39"/>
                  <a:gd name="T59" fmla="*/ 127 h 174"/>
                  <a:gd name="T60" fmla="*/ 35 w 39"/>
                  <a:gd name="T61" fmla="*/ 122 h 174"/>
                  <a:gd name="T62" fmla="*/ 33 w 39"/>
                  <a:gd name="T63" fmla="*/ 86 h 174"/>
                  <a:gd name="T64" fmla="*/ 34 w 39"/>
                  <a:gd name="T65" fmla="*/ 48 h 174"/>
                  <a:gd name="T66" fmla="*/ 33 w 39"/>
                  <a:gd name="T67" fmla="*/ 45 h 174"/>
                  <a:gd name="T68" fmla="*/ 33 w 39"/>
                  <a:gd name="T69" fmla="*/ 2 h 174"/>
                  <a:gd name="T70" fmla="*/ 34 w 39"/>
                  <a:gd name="T71"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9" h="174">
                    <a:moveTo>
                      <a:pt x="34" y="0"/>
                    </a:moveTo>
                    <a:cubicBezTo>
                      <a:pt x="33" y="0"/>
                      <a:pt x="32" y="0"/>
                      <a:pt x="32" y="0"/>
                    </a:cubicBezTo>
                    <a:cubicBezTo>
                      <a:pt x="32" y="1"/>
                      <a:pt x="32" y="1"/>
                      <a:pt x="32" y="2"/>
                    </a:cubicBezTo>
                    <a:cubicBezTo>
                      <a:pt x="31" y="1"/>
                      <a:pt x="29" y="1"/>
                      <a:pt x="27" y="1"/>
                    </a:cubicBezTo>
                    <a:cubicBezTo>
                      <a:pt x="24" y="1"/>
                      <a:pt x="21" y="1"/>
                      <a:pt x="18" y="1"/>
                    </a:cubicBezTo>
                    <a:cubicBezTo>
                      <a:pt x="18" y="1"/>
                      <a:pt x="18" y="1"/>
                      <a:pt x="18" y="1"/>
                    </a:cubicBezTo>
                    <a:cubicBezTo>
                      <a:pt x="17" y="1"/>
                      <a:pt x="15" y="1"/>
                      <a:pt x="13" y="3"/>
                    </a:cubicBezTo>
                    <a:cubicBezTo>
                      <a:pt x="13" y="2"/>
                      <a:pt x="12" y="1"/>
                      <a:pt x="11" y="1"/>
                    </a:cubicBezTo>
                    <a:cubicBezTo>
                      <a:pt x="8" y="1"/>
                      <a:pt x="3" y="5"/>
                      <a:pt x="2" y="8"/>
                    </a:cubicBezTo>
                    <a:cubicBezTo>
                      <a:pt x="2" y="37"/>
                      <a:pt x="3" y="65"/>
                      <a:pt x="3" y="94"/>
                    </a:cubicBezTo>
                    <a:cubicBezTo>
                      <a:pt x="3" y="115"/>
                      <a:pt x="0" y="139"/>
                      <a:pt x="2" y="161"/>
                    </a:cubicBezTo>
                    <a:cubicBezTo>
                      <a:pt x="3" y="163"/>
                      <a:pt x="3" y="164"/>
                      <a:pt x="4" y="166"/>
                    </a:cubicBezTo>
                    <a:cubicBezTo>
                      <a:pt x="4" y="167"/>
                      <a:pt x="4" y="168"/>
                      <a:pt x="3" y="169"/>
                    </a:cubicBezTo>
                    <a:cubicBezTo>
                      <a:pt x="4" y="170"/>
                      <a:pt x="4" y="171"/>
                      <a:pt x="4" y="171"/>
                    </a:cubicBezTo>
                    <a:cubicBezTo>
                      <a:pt x="4" y="172"/>
                      <a:pt x="5" y="172"/>
                      <a:pt x="5" y="172"/>
                    </a:cubicBezTo>
                    <a:cubicBezTo>
                      <a:pt x="6" y="173"/>
                      <a:pt x="6" y="173"/>
                      <a:pt x="6" y="173"/>
                    </a:cubicBezTo>
                    <a:cubicBezTo>
                      <a:pt x="7" y="173"/>
                      <a:pt x="7" y="173"/>
                      <a:pt x="7" y="174"/>
                    </a:cubicBezTo>
                    <a:cubicBezTo>
                      <a:pt x="9" y="173"/>
                      <a:pt x="10" y="171"/>
                      <a:pt x="10" y="170"/>
                    </a:cubicBezTo>
                    <a:cubicBezTo>
                      <a:pt x="15" y="144"/>
                      <a:pt x="12" y="116"/>
                      <a:pt x="12" y="90"/>
                    </a:cubicBezTo>
                    <a:cubicBezTo>
                      <a:pt x="12" y="63"/>
                      <a:pt x="12" y="36"/>
                      <a:pt x="12" y="8"/>
                    </a:cubicBezTo>
                    <a:cubicBezTo>
                      <a:pt x="15" y="8"/>
                      <a:pt x="17" y="8"/>
                      <a:pt x="19" y="8"/>
                    </a:cubicBezTo>
                    <a:cubicBezTo>
                      <a:pt x="23" y="7"/>
                      <a:pt x="28" y="8"/>
                      <a:pt x="31" y="5"/>
                    </a:cubicBezTo>
                    <a:cubicBezTo>
                      <a:pt x="32" y="5"/>
                      <a:pt x="32" y="5"/>
                      <a:pt x="32" y="5"/>
                    </a:cubicBezTo>
                    <a:cubicBezTo>
                      <a:pt x="31" y="26"/>
                      <a:pt x="32" y="46"/>
                      <a:pt x="32" y="67"/>
                    </a:cubicBezTo>
                    <a:cubicBezTo>
                      <a:pt x="32" y="80"/>
                      <a:pt x="32" y="93"/>
                      <a:pt x="32" y="106"/>
                    </a:cubicBezTo>
                    <a:cubicBezTo>
                      <a:pt x="32" y="115"/>
                      <a:pt x="30" y="125"/>
                      <a:pt x="35" y="133"/>
                    </a:cubicBezTo>
                    <a:cubicBezTo>
                      <a:pt x="35" y="134"/>
                      <a:pt x="36" y="134"/>
                      <a:pt x="36" y="134"/>
                    </a:cubicBezTo>
                    <a:cubicBezTo>
                      <a:pt x="37" y="134"/>
                      <a:pt x="38" y="133"/>
                      <a:pt x="39" y="133"/>
                    </a:cubicBezTo>
                    <a:cubicBezTo>
                      <a:pt x="38" y="132"/>
                      <a:pt x="37" y="132"/>
                      <a:pt x="36" y="131"/>
                    </a:cubicBezTo>
                    <a:cubicBezTo>
                      <a:pt x="35" y="131"/>
                      <a:pt x="35" y="129"/>
                      <a:pt x="35" y="127"/>
                    </a:cubicBezTo>
                    <a:cubicBezTo>
                      <a:pt x="35" y="126"/>
                      <a:pt x="35" y="124"/>
                      <a:pt x="35" y="122"/>
                    </a:cubicBezTo>
                    <a:cubicBezTo>
                      <a:pt x="31" y="111"/>
                      <a:pt x="33" y="98"/>
                      <a:pt x="33" y="86"/>
                    </a:cubicBezTo>
                    <a:cubicBezTo>
                      <a:pt x="33" y="73"/>
                      <a:pt x="34" y="61"/>
                      <a:pt x="34" y="48"/>
                    </a:cubicBezTo>
                    <a:cubicBezTo>
                      <a:pt x="34" y="48"/>
                      <a:pt x="33" y="47"/>
                      <a:pt x="33" y="45"/>
                    </a:cubicBezTo>
                    <a:cubicBezTo>
                      <a:pt x="33" y="31"/>
                      <a:pt x="33" y="16"/>
                      <a:pt x="33" y="2"/>
                    </a:cubicBezTo>
                    <a:cubicBezTo>
                      <a:pt x="33" y="1"/>
                      <a:pt x="34" y="1"/>
                      <a:pt x="34" y="0"/>
                    </a:cubicBezTo>
                  </a:path>
                </a:pathLst>
              </a:custGeom>
              <a:solidFill>
                <a:srgbClr val="FFF8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08" name="Freeform 9"/>
              <p:cNvSpPr/>
              <p:nvPr/>
            </p:nvSpPr>
            <p:spPr bwMode="auto">
              <a:xfrm>
                <a:off x="1487259" y="3952480"/>
                <a:ext cx="790826" cy="930689"/>
              </a:xfrm>
              <a:custGeom>
                <a:avLst/>
                <a:gdLst>
                  <a:gd name="T0" fmla="*/ 87 w 128"/>
                  <a:gd name="T1" fmla="*/ 0 h 151"/>
                  <a:gd name="T2" fmla="*/ 78 w 128"/>
                  <a:gd name="T3" fmla="*/ 0 h 151"/>
                  <a:gd name="T4" fmla="*/ 78 w 128"/>
                  <a:gd name="T5" fmla="*/ 0 h 151"/>
                  <a:gd name="T6" fmla="*/ 76 w 128"/>
                  <a:gd name="T7" fmla="*/ 0 h 151"/>
                  <a:gd name="T8" fmla="*/ 63 w 128"/>
                  <a:gd name="T9" fmla="*/ 2 h 151"/>
                  <a:gd name="T10" fmla="*/ 63 w 128"/>
                  <a:gd name="T11" fmla="*/ 3 h 151"/>
                  <a:gd name="T12" fmla="*/ 61 w 128"/>
                  <a:gd name="T13" fmla="*/ 3 h 151"/>
                  <a:gd name="T14" fmla="*/ 48 w 128"/>
                  <a:gd name="T15" fmla="*/ 3 h 151"/>
                  <a:gd name="T16" fmla="*/ 35 w 128"/>
                  <a:gd name="T17" fmla="*/ 3 h 151"/>
                  <a:gd name="T18" fmla="*/ 10 w 128"/>
                  <a:gd name="T19" fmla="*/ 1 h 151"/>
                  <a:gd name="T20" fmla="*/ 9 w 128"/>
                  <a:gd name="T21" fmla="*/ 0 h 151"/>
                  <a:gd name="T22" fmla="*/ 2 w 128"/>
                  <a:gd name="T23" fmla="*/ 4 h 151"/>
                  <a:gd name="T24" fmla="*/ 1 w 128"/>
                  <a:gd name="T25" fmla="*/ 8 h 151"/>
                  <a:gd name="T26" fmla="*/ 1 w 128"/>
                  <a:gd name="T27" fmla="*/ 11 h 151"/>
                  <a:gd name="T28" fmla="*/ 3 w 128"/>
                  <a:gd name="T29" fmla="*/ 17 h 151"/>
                  <a:gd name="T30" fmla="*/ 3 w 128"/>
                  <a:gd name="T31" fmla="*/ 18 h 151"/>
                  <a:gd name="T32" fmla="*/ 2 w 128"/>
                  <a:gd name="T33" fmla="*/ 20 h 151"/>
                  <a:gd name="T34" fmla="*/ 2 w 128"/>
                  <a:gd name="T35" fmla="*/ 63 h 151"/>
                  <a:gd name="T36" fmla="*/ 3 w 128"/>
                  <a:gd name="T37" fmla="*/ 66 h 151"/>
                  <a:gd name="T38" fmla="*/ 2 w 128"/>
                  <a:gd name="T39" fmla="*/ 104 h 151"/>
                  <a:gd name="T40" fmla="*/ 4 w 128"/>
                  <a:gd name="T41" fmla="*/ 140 h 151"/>
                  <a:gd name="T42" fmla="*/ 4 w 128"/>
                  <a:gd name="T43" fmla="*/ 145 h 151"/>
                  <a:gd name="T44" fmla="*/ 5 w 128"/>
                  <a:gd name="T45" fmla="*/ 149 h 151"/>
                  <a:gd name="T46" fmla="*/ 8 w 128"/>
                  <a:gd name="T47" fmla="*/ 151 h 151"/>
                  <a:gd name="T48" fmla="*/ 10 w 128"/>
                  <a:gd name="T49" fmla="*/ 148 h 151"/>
                  <a:gd name="T50" fmla="*/ 12 w 128"/>
                  <a:gd name="T51" fmla="*/ 80 h 151"/>
                  <a:gd name="T52" fmla="*/ 12 w 128"/>
                  <a:gd name="T53" fmla="*/ 11 h 151"/>
                  <a:gd name="T54" fmla="*/ 19 w 128"/>
                  <a:gd name="T55" fmla="*/ 11 h 151"/>
                  <a:gd name="T56" fmla="*/ 66 w 128"/>
                  <a:gd name="T57" fmla="*/ 11 h 151"/>
                  <a:gd name="T58" fmla="*/ 66 w 128"/>
                  <a:gd name="T59" fmla="*/ 11 h 151"/>
                  <a:gd name="T60" fmla="*/ 81 w 128"/>
                  <a:gd name="T61" fmla="*/ 11 h 151"/>
                  <a:gd name="T62" fmla="*/ 97 w 128"/>
                  <a:gd name="T63" fmla="*/ 11 h 151"/>
                  <a:gd name="T64" fmla="*/ 125 w 128"/>
                  <a:gd name="T65" fmla="*/ 8 h 151"/>
                  <a:gd name="T66" fmla="*/ 128 w 128"/>
                  <a:gd name="T67" fmla="*/ 5 h 151"/>
                  <a:gd name="T68" fmla="*/ 125 w 128"/>
                  <a:gd name="T69" fmla="*/ 4 h 151"/>
                  <a:gd name="T70" fmla="*/ 125 w 128"/>
                  <a:gd name="T71" fmla="*/ 4 h 151"/>
                  <a:gd name="T72" fmla="*/ 121 w 128"/>
                  <a:gd name="T73" fmla="*/ 1 h 151"/>
                  <a:gd name="T74" fmla="*/ 121 w 128"/>
                  <a:gd name="T75" fmla="*/ 1 h 151"/>
                  <a:gd name="T76" fmla="*/ 120 w 128"/>
                  <a:gd name="T77" fmla="*/ 1 h 151"/>
                  <a:gd name="T78" fmla="*/ 102 w 128"/>
                  <a:gd name="T79" fmla="*/ 1 h 151"/>
                  <a:gd name="T80" fmla="*/ 87 w 128"/>
                  <a:gd name="T81" fmla="*/ 0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8" h="151">
                    <a:moveTo>
                      <a:pt x="87" y="0"/>
                    </a:moveTo>
                    <a:cubicBezTo>
                      <a:pt x="84" y="0"/>
                      <a:pt x="81" y="0"/>
                      <a:pt x="78" y="0"/>
                    </a:cubicBezTo>
                    <a:cubicBezTo>
                      <a:pt x="78" y="0"/>
                      <a:pt x="78" y="0"/>
                      <a:pt x="78" y="0"/>
                    </a:cubicBezTo>
                    <a:cubicBezTo>
                      <a:pt x="78" y="0"/>
                      <a:pt x="77" y="0"/>
                      <a:pt x="76" y="0"/>
                    </a:cubicBezTo>
                    <a:cubicBezTo>
                      <a:pt x="72" y="1"/>
                      <a:pt x="68" y="1"/>
                      <a:pt x="63" y="2"/>
                    </a:cubicBezTo>
                    <a:cubicBezTo>
                      <a:pt x="63" y="3"/>
                      <a:pt x="63" y="3"/>
                      <a:pt x="63" y="3"/>
                    </a:cubicBezTo>
                    <a:cubicBezTo>
                      <a:pt x="62" y="3"/>
                      <a:pt x="62" y="3"/>
                      <a:pt x="61" y="3"/>
                    </a:cubicBezTo>
                    <a:cubicBezTo>
                      <a:pt x="57" y="3"/>
                      <a:pt x="53" y="3"/>
                      <a:pt x="48" y="3"/>
                    </a:cubicBezTo>
                    <a:cubicBezTo>
                      <a:pt x="44" y="3"/>
                      <a:pt x="40" y="3"/>
                      <a:pt x="35" y="3"/>
                    </a:cubicBezTo>
                    <a:cubicBezTo>
                      <a:pt x="27" y="3"/>
                      <a:pt x="18" y="3"/>
                      <a:pt x="10" y="1"/>
                    </a:cubicBezTo>
                    <a:cubicBezTo>
                      <a:pt x="10" y="0"/>
                      <a:pt x="10" y="0"/>
                      <a:pt x="9" y="0"/>
                    </a:cubicBezTo>
                    <a:cubicBezTo>
                      <a:pt x="7" y="0"/>
                      <a:pt x="4" y="2"/>
                      <a:pt x="2" y="4"/>
                    </a:cubicBezTo>
                    <a:cubicBezTo>
                      <a:pt x="2" y="5"/>
                      <a:pt x="1" y="7"/>
                      <a:pt x="1" y="8"/>
                    </a:cubicBezTo>
                    <a:cubicBezTo>
                      <a:pt x="1" y="9"/>
                      <a:pt x="1" y="10"/>
                      <a:pt x="1" y="11"/>
                    </a:cubicBezTo>
                    <a:cubicBezTo>
                      <a:pt x="2" y="13"/>
                      <a:pt x="3" y="15"/>
                      <a:pt x="3" y="17"/>
                    </a:cubicBezTo>
                    <a:cubicBezTo>
                      <a:pt x="3" y="17"/>
                      <a:pt x="3" y="18"/>
                      <a:pt x="3" y="18"/>
                    </a:cubicBezTo>
                    <a:cubicBezTo>
                      <a:pt x="3" y="19"/>
                      <a:pt x="2" y="19"/>
                      <a:pt x="2" y="20"/>
                    </a:cubicBezTo>
                    <a:cubicBezTo>
                      <a:pt x="2" y="34"/>
                      <a:pt x="2" y="49"/>
                      <a:pt x="2" y="63"/>
                    </a:cubicBezTo>
                    <a:cubicBezTo>
                      <a:pt x="2" y="65"/>
                      <a:pt x="3" y="66"/>
                      <a:pt x="3" y="66"/>
                    </a:cubicBezTo>
                    <a:cubicBezTo>
                      <a:pt x="3" y="79"/>
                      <a:pt x="2" y="91"/>
                      <a:pt x="2" y="104"/>
                    </a:cubicBezTo>
                    <a:cubicBezTo>
                      <a:pt x="2" y="116"/>
                      <a:pt x="0" y="129"/>
                      <a:pt x="4" y="140"/>
                    </a:cubicBezTo>
                    <a:cubicBezTo>
                      <a:pt x="4" y="142"/>
                      <a:pt x="4" y="144"/>
                      <a:pt x="4" y="145"/>
                    </a:cubicBezTo>
                    <a:cubicBezTo>
                      <a:pt x="4" y="147"/>
                      <a:pt x="4" y="149"/>
                      <a:pt x="5" y="149"/>
                    </a:cubicBezTo>
                    <a:cubicBezTo>
                      <a:pt x="6" y="150"/>
                      <a:pt x="7" y="150"/>
                      <a:pt x="8" y="151"/>
                    </a:cubicBezTo>
                    <a:cubicBezTo>
                      <a:pt x="9" y="150"/>
                      <a:pt x="9" y="149"/>
                      <a:pt x="10" y="148"/>
                    </a:cubicBezTo>
                    <a:cubicBezTo>
                      <a:pt x="17" y="128"/>
                      <a:pt x="12" y="101"/>
                      <a:pt x="12" y="80"/>
                    </a:cubicBezTo>
                    <a:cubicBezTo>
                      <a:pt x="12" y="57"/>
                      <a:pt x="13" y="34"/>
                      <a:pt x="12" y="11"/>
                    </a:cubicBezTo>
                    <a:cubicBezTo>
                      <a:pt x="15" y="11"/>
                      <a:pt x="17" y="11"/>
                      <a:pt x="19" y="11"/>
                    </a:cubicBezTo>
                    <a:cubicBezTo>
                      <a:pt x="34" y="11"/>
                      <a:pt x="50" y="11"/>
                      <a:pt x="66" y="11"/>
                    </a:cubicBezTo>
                    <a:cubicBezTo>
                      <a:pt x="66" y="11"/>
                      <a:pt x="66" y="11"/>
                      <a:pt x="66" y="11"/>
                    </a:cubicBezTo>
                    <a:cubicBezTo>
                      <a:pt x="71" y="11"/>
                      <a:pt x="76" y="11"/>
                      <a:pt x="81" y="11"/>
                    </a:cubicBezTo>
                    <a:cubicBezTo>
                      <a:pt x="86" y="11"/>
                      <a:pt x="92" y="11"/>
                      <a:pt x="97" y="11"/>
                    </a:cubicBezTo>
                    <a:cubicBezTo>
                      <a:pt x="107" y="11"/>
                      <a:pt x="116" y="11"/>
                      <a:pt x="125" y="8"/>
                    </a:cubicBezTo>
                    <a:cubicBezTo>
                      <a:pt x="125" y="8"/>
                      <a:pt x="127" y="7"/>
                      <a:pt x="128" y="5"/>
                    </a:cubicBezTo>
                    <a:cubicBezTo>
                      <a:pt x="127" y="4"/>
                      <a:pt x="126" y="4"/>
                      <a:pt x="125" y="4"/>
                    </a:cubicBezTo>
                    <a:cubicBezTo>
                      <a:pt x="125" y="4"/>
                      <a:pt x="125" y="4"/>
                      <a:pt x="125" y="4"/>
                    </a:cubicBezTo>
                    <a:cubicBezTo>
                      <a:pt x="125" y="3"/>
                      <a:pt x="124" y="1"/>
                      <a:pt x="121" y="1"/>
                    </a:cubicBezTo>
                    <a:cubicBezTo>
                      <a:pt x="121" y="1"/>
                      <a:pt x="121" y="1"/>
                      <a:pt x="121" y="1"/>
                    </a:cubicBezTo>
                    <a:cubicBezTo>
                      <a:pt x="120" y="1"/>
                      <a:pt x="120" y="1"/>
                      <a:pt x="120" y="1"/>
                    </a:cubicBezTo>
                    <a:cubicBezTo>
                      <a:pt x="114" y="1"/>
                      <a:pt x="108" y="1"/>
                      <a:pt x="102" y="1"/>
                    </a:cubicBezTo>
                    <a:cubicBezTo>
                      <a:pt x="97" y="0"/>
                      <a:pt x="92" y="0"/>
                      <a:pt x="87" y="0"/>
                    </a:cubicBezTo>
                  </a:path>
                </a:pathLst>
              </a:custGeom>
              <a:solidFill>
                <a:srgbClr val="FFDB2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09" name="Freeform 10"/>
              <p:cNvSpPr>
                <a:spLocks noEditPoints="1"/>
              </p:cNvSpPr>
              <p:nvPr/>
            </p:nvSpPr>
            <p:spPr bwMode="auto">
              <a:xfrm>
                <a:off x="2314346" y="4057808"/>
                <a:ext cx="3297987" cy="43167"/>
              </a:xfrm>
              <a:custGeom>
                <a:avLst/>
                <a:gdLst>
                  <a:gd name="T0" fmla="*/ 505 w 534"/>
                  <a:gd name="T1" fmla="*/ 1 h 7"/>
                  <a:gd name="T2" fmla="*/ 480 w 534"/>
                  <a:gd name="T3" fmla="*/ 1 h 7"/>
                  <a:gd name="T4" fmla="*/ 414 w 534"/>
                  <a:gd name="T5" fmla="*/ 2 h 7"/>
                  <a:gd name="T6" fmla="*/ 454 w 534"/>
                  <a:gd name="T7" fmla="*/ 2 h 7"/>
                  <a:gd name="T8" fmla="*/ 454 w 534"/>
                  <a:gd name="T9" fmla="*/ 2 h 7"/>
                  <a:gd name="T10" fmla="*/ 470 w 534"/>
                  <a:gd name="T11" fmla="*/ 2 h 7"/>
                  <a:gd name="T12" fmla="*/ 486 w 534"/>
                  <a:gd name="T13" fmla="*/ 2 h 7"/>
                  <a:gd name="T14" fmla="*/ 524 w 534"/>
                  <a:gd name="T15" fmla="*/ 5 h 7"/>
                  <a:gd name="T16" fmla="*/ 528 w 534"/>
                  <a:gd name="T17" fmla="*/ 4 h 7"/>
                  <a:gd name="T18" fmla="*/ 530 w 534"/>
                  <a:gd name="T19" fmla="*/ 5 h 7"/>
                  <a:gd name="T20" fmla="*/ 532 w 534"/>
                  <a:gd name="T21" fmla="*/ 7 h 7"/>
                  <a:gd name="T22" fmla="*/ 531 w 534"/>
                  <a:gd name="T23" fmla="*/ 3 h 7"/>
                  <a:gd name="T24" fmla="*/ 505 w 534"/>
                  <a:gd name="T25" fmla="*/ 1 h 7"/>
                  <a:gd name="T26" fmla="*/ 3 w 534"/>
                  <a:gd name="T27" fmla="*/ 0 h 7"/>
                  <a:gd name="T28" fmla="*/ 0 w 534"/>
                  <a:gd name="T29" fmla="*/ 1 h 7"/>
                  <a:gd name="T30" fmla="*/ 193 w 534"/>
                  <a:gd name="T31" fmla="*/ 2 h 7"/>
                  <a:gd name="T32" fmla="*/ 364 w 534"/>
                  <a:gd name="T33" fmla="*/ 2 h 7"/>
                  <a:gd name="T34" fmla="*/ 280 w 534"/>
                  <a:gd name="T35" fmla="*/ 0 h 7"/>
                  <a:gd name="T36" fmla="*/ 3 w 534"/>
                  <a:gd name="T37" fmla="*/ 0 h 7"/>
                  <a:gd name="T38" fmla="*/ 3 w 534"/>
                  <a:gd name="T39"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34" h="7">
                    <a:moveTo>
                      <a:pt x="505" y="1"/>
                    </a:moveTo>
                    <a:cubicBezTo>
                      <a:pt x="497" y="1"/>
                      <a:pt x="488" y="1"/>
                      <a:pt x="480" y="1"/>
                    </a:cubicBezTo>
                    <a:cubicBezTo>
                      <a:pt x="458" y="1"/>
                      <a:pt x="436" y="2"/>
                      <a:pt x="414" y="2"/>
                    </a:cubicBezTo>
                    <a:cubicBezTo>
                      <a:pt x="427" y="2"/>
                      <a:pt x="441" y="2"/>
                      <a:pt x="454" y="2"/>
                    </a:cubicBezTo>
                    <a:cubicBezTo>
                      <a:pt x="454" y="2"/>
                      <a:pt x="454" y="2"/>
                      <a:pt x="454" y="2"/>
                    </a:cubicBezTo>
                    <a:cubicBezTo>
                      <a:pt x="459" y="2"/>
                      <a:pt x="465" y="2"/>
                      <a:pt x="470" y="2"/>
                    </a:cubicBezTo>
                    <a:cubicBezTo>
                      <a:pt x="475" y="2"/>
                      <a:pt x="480" y="2"/>
                      <a:pt x="486" y="2"/>
                    </a:cubicBezTo>
                    <a:cubicBezTo>
                      <a:pt x="499" y="2"/>
                      <a:pt x="512" y="2"/>
                      <a:pt x="524" y="5"/>
                    </a:cubicBezTo>
                    <a:cubicBezTo>
                      <a:pt x="525" y="5"/>
                      <a:pt x="527" y="4"/>
                      <a:pt x="528" y="4"/>
                    </a:cubicBezTo>
                    <a:cubicBezTo>
                      <a:pt x="529" y="4"/>
                      <a:pt x="530" y="4"/>
                      <a:pt x="530" y="5"/>
                    </a:cubicBezTo>
                    <a:cubicBezTo>
                      <a:pt x="531" y="6"/>
                      <a:pt x="531" y="6"/>
                      <a:pt x="532" y="7"/>
                    </a:cubicBezTo>
                    <a:cubicBezTo>
                      <a:pt x="533" y="5"/>
                      <a:pt x="534" y="3"/>
                      <a:pt x="531" y="3"/>
                    </a:cubicBezTo>
                    <a:cubicBezTo>
                      <a:pt x="523" y="1"/>
                      <a:pt x="514" y="1"/>
                      <a:pt x="505" y="1"/>
                    </a:cubicBezTo>
                    <a:moveTo>
                      <a:pt x="3" y="0"/>
                    </a:moveTo>
                    <a:cubicBezTo>
                      <a:pt x="2" y="0"/>
                      <a:pt x="1" y="1"/>
                      <a:pt x="0" y="1"/>
                    </a:cubicBezTo>
                    <a:cubicBezTo>
                      <a:pt x="64" y="1"/>
                      <a:pt x="129" y="2"/>
                      <a:pt x="193" y="2"/>
                    </a:cubicBezTo>
                    <a:cubicBezTo>
                      <a:pt x="250" y="2"/>
                      <a:pt x="307" y="2"/>
                      <a:pt x="364" y="2"/>
                    </a:cubicBezTo>
                    <a:cubicBezTo>
                      <a:pt x="336" y="2"/>
                      <a:pt x="308" y="1"/>
                      <a:pt x="280" y="0"/>
                    </a:cubicBezTo>
                    <a:cubicBezTo>
                      <a:pt x="188" y="0"/>
                      <a:pt x="95" y="0"/>
                      <a:pt x="3" y="0"/>
                    </a:cubicBezTo>
                    <a:cubicBezTo>
                      <a:pt x="3" y="0"/>
                      <a:pt x="3" y="0"/>
                      <a:pt x="3" y="0"/>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10" name="Freeform 11"/>
              <p:cNvSpPr/>
              <p:nvPr/>
            </p:nvSpPr>
            <p:spPr bwMode="auto">
              <a:xfrm>
                <a:off x="2283266" y="4062988"/>
                <a:ext cx="3316980" cy="81155"/>
              </a:xfrm>
              <a:custGeom>
                <a:avLst/>
                <a:gdLst>
                  <a:gd name="T0" fmla="*/ 5 w 537"/>
                  <a:gd name="T1" fmla="*/ 0 h 13"/>
                  <a:gd name="T2" fmla="*/ 0 w 537"/>
                  <a:gd name="T3" fmla="*/ 5 h 13"/>
                  <a:gd name="T4" fmla="*/ 1 w 537"/>
                  <a:gd name="T5" fmla="*/ 12 h 13"/>
                  <a:gd name="T6" fmla="*/ 2 w 537"/>
                  <a:gd name="T7" fmla="*/ 12 h 13"/>
                  <a:gd name="T8" fmla="*/ 2 w 537"/>
                  <a:gd name="T9" fmla="*/ 12 h 13"/>
                  <a:gd name="T10" fmla="*/ 271 w 537"/>
                  <a:gd name="T11" fmla="*/ 12 h 13"/>
                  <a:gd name="T12" fmla="*/ 334 w 537"/>
                  <a:gd name="T13" fmla="*/ 12 h 13"/>
                  <a:gd name="T14" fmla="*/ 335 w 537"/>
                  <a:gd name="T15" fmla="*/ 12 h 13"/>
                  <a:gd name="T16" fmla="*/ 355 w 537"/>
                  <a:gd name="T17" fmla="*/ 12 h 13"/>
                  <a:gd name="T18" fmla="*/ 375 w 537"/>
                  <a:gd name="T19" fmla="*/ 13 h 13"/>
                  <a:gd name="T20" fmla="*/ 398 w 537"/>
                  <a:gd name="T21" fmla="*/ 12 h 13"/>
                  <a:gd name="T22" fmla="*/ 428 w 537"/>
                  <a:gd name="T23" fmla="*/ 10 h 13"/>
                  <a:gd name="T24" fmla="*/ 462 w 537"/>
                  <a:gd name="T25" fmla="*/ 11 h 13"/>
                  <a:gd name="T26" fmla="*/ 497 w 537"/>
                  <a:gd name="T27" fmla="*/ 12 h 13"/>
                  <a:gd name="T28" fmla="*/ 533 w 537"/>
                  <a:gd name="T29" fmla="*/ 10 h 13"/>
                  <a:gd name="T30" fmla="*/ 537 w 537"/>
                  <a:gd name="T31" fmla="*/ 6 h 13"/>
                  <a:gd name="T32" fmla="*/ 535 w 537"/>
                  <a:gd name="T33" fmla="*/ 4 h 13"/>
                  <a:gd name="T34" fmla="*/ 533 w 537"/>
                  <a:gd name="T35" fmla="*/ 3 h 13"/>
                  <a:gd name="T36" fmla="*/ 529 w 537"/>
                  <a:gd name="T37" fmla="*/ 4 h 13"/>
                  <a:gd name="T38" fmla="*/ 491 w 537"/>
                  <a:gd name="T39" fmla="*/ 1 h 13"/>
                  <a:gd name="T40" fmla="*/ 475 w 537"/>
                  <a:gd name="T41" fmla="*/ 1 h 13"/>
                  <a:gd name="T42" fmla="*/ 459 w 537"/>
                  <a:gd name="T43" fmla="*/ 1 h 13"/>
                  <a:gd name="T44" fmla="*/ 459 w 537"/>
                  <a:gd name="T45" fmla="*/ 1 h 13"/>
                  <a:gd name="T46" fmla="*/ 419 w 537"/>
                  <a:gd name="T47" fmla="*/ 1 h 13"/>
                  <a:gd name="T48" fmla="*/ 416 w 537"/>
                  <a:gd name="T49" fmla="*/ 1 h 13"/>
                  <a:gd name="T50" fmla="*/ 396 w 537"/>
                  <a:gd name="T51" fmla="*/ 1 h 13"/>
                  <a:gd name="T52" fmla="*/ 369 w 537"/>
                  <a:gd name="T53" fmla="*/ 1 h 13"/>
                  <a:gd name="T54" fmla="*/ 198 w 537"/>
                  <a:gd name="T55" fmla="*/ 1 h 13"/>
                  <a:gd name="T56" fmla="*/ 5 w 537"/>
                  <a:gd name="T5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37" h="13">
                    <a:moveTo>
                      <a:pt x="5" y="0"/>
                    </a:moveTo>
                    <a:cubicBezTo>
                      <a:pt x="3" y="1"/>
                      <a:pt x="1" y="3"/>
                      <a:pt x="0" y="5"/>
                    </a:cubicBezTo>
                    <a:cubicBezTo>
                      <a:pt x="0" y="7"/>
                      <a:pt x="1" y="10"/>
                      <a:pt x="1" y="12"/>
                    </a:cubicBezTo>
                    <a:cubicBezTo>
                      <a:pt x="1" y="12"/>
                      <a:pt x="1" y="12"/>
                      <a:pt x="2" y="12"/>
                    </a:cubicBezTo>
                    <a:cubicBezTo>
                      <a:pt x="2" y="12"/>
                      <a:pt x="2" y="12"/>
                      <a:pt x="2" y="12"/>
                    </a:cubicBezTo>
                    <a:cubicBezTo>
                      <a:pt x="92" y="12"/>
                      <a:pt x="181" y="12"/>
                      <a:pt x="271" y="12"/>
                    </a:cubicBezTo>
                    <a:cubicBezTo>
                      <a:pt x="292" y="12"/>
                      <a:pt x="313" y="12"/>
                      <a:pt x="334" y="12"/>
                    </a:cubicBezTo>
                    <a:cubicBezTo>
                      <a:pt x="334" y="12"/>
                      <a:pt x="334" y="12"/>
                      <a:pt x="335" y="12"/>
                    </a:cubicBezTo>
                    <a:cubicBezTo>
                      <a:pt x="341" y="12"/>
                      <a:pt x="348" y="12"/>
                      <a:pt x="355" y="12"/>
                    </a:cubicBezTo>
                    <a:cubicBezTo>
                      <a:pt x="362" y="13"/>
                      <a:pt x="369" y="13"/>
                      <a:pt x="375" y="13"/>
                    </a:cubicBezTo>
                    <a:cubicBezTo>
                      <a:pt x="383" y="13"/>
                      <a:pt x="390" y="13"/>
                      <a:pt x="398" y="12"/>
                    </a:cubicBezTo>
                    <a:cubicBezTo>
                      <a:pt x="408" y="10"/>
                      <a:pt x="418" y="10"/>
                      <a:pt x="428" y="10"/>
                    </a:cubicBezTo>
                    <a:cubicBezTo>
                      <a:pt x="439" y="10"/>
                      <a:pt x="451" y="10"/>
                      <a:pt x="462" y="11"/>
                    </a:cubicBezTo>
                    <a:cubicBezTo>
                      <a:pt x="474" y="12"/>
                      <a:pt x="485" y="12"/>
                      <a:pt x="497" y="12"/>
                    </a:cubicBezTo>
                    <a:cubicBezTo>
                      <a:pt x="509" y="12"/>
                      <a:pt x="521" y="12"/>
                      <a:pt x="533" y="10"/>
                    </a:cubicBezTo>
                    <a:cubicBezTo>
                      <a:pt x="534" y="9"/>
                      <a:pt x="535" y="8"/>
                      <a:pt x="537" y="6"/>
                    </a:cubicBezTo>
                    <a:cubicBezTo>
                      <a:pt x="536" y="5"/>
                      <a:pt x="536" y="5"/>
                      <a:pt x="535" y="4"/>
                    </a:cubicBezTo>
                    <a:cubicBezTo>
                      <a:pt x="535" y="3"/>
                      <a:pt x="534" y="3"/>
                      <a:pt x="533" y="3"/>
                    </a:cubicBezTo>
                    <a:cubicBezTo>
                      <a:pt x="532" y="3"/>
                      <a:pt x="530" y="4"/>
                      <a:pt x="529" y="4"/>
                    </a:cubicBezTo>
                    <a:cubicBezTo>
                      <a:pt x="517" y="1"/>
                      <a:pt x="504" y="1"/>
                      <a:pt x="491" y="1"/>
                    </a:cubicBezTo>
                    <a:cubicBezTo>
                      <a:pt x="485" y="1"/>
                      <a:pt x="480" y="1"/>
                      <a:pt x="475" y="1"/>
                    </a:cubicBezTo>
                    <a:cubicBezTo>
                      <a:pt x="470" y="1"/>
                      <a:pt x="464" y="1"/>
                      <a:pt x="459" y="1"/>
                    </a:cubicBezTo>
                    <a:cubicBezTo>
                      <a:pt x="459" y="1"/>
                      <a:pt x="459" y="1"/>
                      <a:pt x="459" y="1"/>
                    </a:cubicBezTo>
                    <a:cubicBezTo>
                      <a:pt x="446" y="1"/>
                      <a:pt x="432" y="1"/>
                      <a:pt x="419" y="1"/>
                    </a:cubicBezTo>
                    <a:cubicBezTo>
                      <a:pt x="418" y="1"/>
                      <a:pt x="417" y="1"/>
                      <a:pt x="416" y="1"/>
                    </a:cubicBezTo>
                    <a:cubicBezTo>
                      <a:pt x="410" y="1"/>
                      <a:pt x="403" y="1"/>
                      <a:pt x="396" y="1"/>
                    </a:cubicBezTo>
                    <a:cubicBezTo>
                      <a:pt x="387" y="1"/>
                      <a:pt x="378" y="1"/>
                      <a:pt x="369" y="1"/>
                    </a:cubicBezTo>
                    <a:cubicBezTo>
                      <a:pt x="312" y="1"/>
                      <a:pt x="255" y="1"/>
                      <a:pt x="198" y="1"/>
                    </a:cubicBezTo>
                    <a:cubicBezTo>
                      <a:pt x="134" y="1"/>
                      <a:pt x="69" y="0"/>
                      <a:pt x="5" y="0"/>
                    </a:cubicBezTo>
                  </a:path>
                </a:pathLst>
              </a:custGeom>
              <a:solidFill>
                <a:srgbClr val="FFF8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11" name="Freeform 12"/>
              <p:cNvSpPr/>
              <p:nvPr/>
            </p:nvSpPr>
            <p:spPr bwMode="auto">
              <a:xfrm>
                <a:off x="2278086" y="4094069"/>
                <a:ext cx="12087" cy="43167"/>
              </a:xfrm>
              <a:custGeom>
                <a:avLst/>
                <a:gdLst>
                  <a:gd name="T0" fmla="*/ 1 w 2"/>
                  <a:gd name="T1" fmla="*/ 0 h 7"/>
                  <a:gd name="T2" fmla="*/ 0 w 2"/>
                  <a:gd name="T3" fmla="*/ 5 h 7"/>
                  <a:gd name="T4" fmla="*/ 2 w 2"/>
                  <a:gd name="T5" fmla="*/ 7 h 7"/>
                  <a:gd name="T6" fmla="*/ 1 w 2"/>
                  <a:gd name="T7" fmla="*/ 0 h 7"/>
                </a:gdLst>
                <a:ahLst/>
                <a:cxnLst>
                  <a:cxn ang="0">
                    <a:pos x="T0" y="T1"/>
                  </a:cxn>
                  <a:cxn ang="0">
                    <a:pos x="T2" y="T3"/>
                  </a:cxn>
                  <a:cxn ang="0">
                    <a:pos x="T4" y="T5"/>
                  </a:cxn>
                  <a:cxn ang="0">
                    <a:pos x="T6" y="T7"/>
                  </a:cxn>
                </a:cxnLst>
                <a:rect l="0" t="0" r="r" b="b"/>
                <a:pathLst>
                  <a:path w="2" h="7">
                    <a:moveTo>
                      <a:pt x="1" y="0"/>
                    </a:moveTo>
                    <a:cubicBezTo>
                      <a:pt x="0" y="2"/>
                      <a:pt x="0" y="4"/>
                      <a:pt x="0" y="5"/>
                    </a:cubicBezTo>
                    <a:cubicBezTo>
                      <a:pt x="0" y="6"/>
                      <a:pt x="1" y="7"/>
                      <a:pt x="2" y="7"/>
                    </a:cubicBezTo>
                    <a:cubicBezTo>
                      <a:pt x="2" y="5"/>
                      <a:pt x="1" y="2"/>
                      <a:pt x="1" y="0"/>
                    </a:cubicBezTo>
                  </a:path>
                </a:pathLst>
              </a:custGeom>
              <a:solidFill>
                <a:srgbClr val="FFDB2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12" name="Freeform 13"/>
              <p:cNvSpPr/>
              <p:nvPr/>
            </p:nvSpPr>
            <p:spPr bwMode="auto">
              <a:xfrm>
                <a:off x="1271423" y="5130086"/>
                <a:ext cx="4346090" cy="25900"/>
              </a:xfrm>
              <a:custGeom>
                <a:avLst/>
                <a:gdLst>
                  <a:gd name="T0" fmla="*/ 1 w 704"/>
                  <a:gd name="T1" fmla="*/ 3 h 4"/>
                  <a:gd name="T2" fmla="*/ 145 w 704"/>
                  <a:gd name="T3" fmla="*/ 3 h 4"/>
                  <a:gd name="T4" fmla="*/ 288 w 704"/>
                  <a:gd name="T5" fmla="*/ 3 h 4"/>
                  <a:gd name="T6" fmla="*/ 573 w 704"/>
                  <a:gd name="T7" fmla="*/ 3 h 4"/>
                  <a:gd name="T8" fmla="*/ 703 w 704"/>
                  <a:gd name="T9" fmla="*/ 3 h 4"/>
                  <a:gd name="T10" fmla="*/ 703 w 704"/>
                  <a:gd name="T11" fmla="*/ 2 h 4"/>
                  <a:gd name="T12" fmla="*/ 448 w 704"/>
                  <a:gd name="T13" fmla="*/ 1 h 4"/>
                  <a:gd name="T14" fmla="*/ 163 w 704"/>
                  <a:gd name="T15" fmla="*/ 1 h 4"/>
                  <a:gd name="T16" fmla="*/ 2 w 704"/>
                  <a:gd name="T17" fmla="*/ 1 h 4"/>
                  <a:gd name="T18" fmla="*/ 1 w 704"/>
                  <a:gd name="T19" fmla="*/ 3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4" h="4">
                    <a:moveTo>
                      <a:pt x="1" y="3"/>
                    </a:moveTo>
                    <a:cubicBezTo>
                      <a:pt x="49" y="4"/>
                      <a:pt x="97" y="3"/>
                      <a:pt x="145" y="3"/>
                    </a:cubicBezTo>
                    <a:cubicBezTo>
                      <a:pt x="192" y="3"/>
                      <a:pt x="240" y="3"/>
                      <a:pt x="288" y="3"/>
                    </a:cubicBezTo>
                    <a:cubicBezTo>
                      <a:pt x="383" y="3"/>
                      <a:pt x="478" y="3"/>
                      <a:pt x="573" y="3"/>
                    </a:cubicBezTo>
                    <a:cubicBezTo>
                      <a:pt x="616" y="3"/>
                      <a:pt x="659" y="3"/>
                      <a:pt x="703" y="3"/>
                    </a:cubicBezTo>
                    <a:cubicBezTo>
                      <a:pt x="703" y="3"/>
                      <a:pt x="704" y="2"/>
                      <a:pt x="703" y="2"/>
                    </a:cubicBezTo>
                    <a:cubicBezTo>
                      <a:pt x="618" y="0"/>
                      <a:pt x="533" y="1"/>
                      <a:pt x="448" y="1"/>
                    </a:cubicBezTo>
                    <a:cubicBezTo>
                      <a:pt x="353" y="1"/>
                      <a:pt x="258" y="1"/>
                      <a:pt x="163" y="1"/>
                    </a:cubicBezTo>
                    <a:cubicBezTo>
                      <a:pt x="110" y="1"/>
                      <a:pt x="56" y="0"/>
                      <a:pt x="2" y="1"/>
                    </a:cubicBezTo>
                    <a:cubicBezTo>
                      <a:pt x="1" y="1"/>
                      <a:pt x="0" y="3"/>
                      <a:pt x="1" y="3"/>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13" name="Freeform 14"/>
              <p:cNvSpPr/>
              <p:nvPr/>
            </p:nvSpPr>
            <p:spPr bwMode="auto">
              <a:xfrm>
                <a:off x="5593339" y="4075075"/>
                <a:ext cx="18994" cy="1074004"/>
              </a:xfrm>
              <a:custGeom>
                <a:avLst/>
                <a:gdLst>
                  <a:gd name="T0" fmla="*/ 2 w 3"/>
                  <a:gd name="T1" fmla="*/ 173 h 174"/>
                  <a:gd name="T2" fmla="*/ 2 w 3"/>
                  <a:gd name="T3" fmla="*/ 85 h 174"/>
                  <a:gd name="T4" fmla="*/ 2 w 3"/>
                  <a:gd name="T5" fmla="*/ 0 h 174"/>
                  <a:gd name="T6" fmla="*/ 1 w 3"/>
                  <a:gd name="T7" fmla="*/ 1 h 174"/>
                  <a:gd name="T8" fmla="*/ 1 w 3"/>
                  <a:gd name="T9" fmla="*/ 85 h 174"/>
                  <a:gd name="T10" fmla="*/ 1 w 3"/>
                  <a:gd name="T11" fmla="*/ 173 h 174"/>
                  <a:gd name="T12" fmla="*/ 2 w 3"/>
                  <a:gd name="T13" fmla="*/ 173 h 174"/>
                </a:gdLst>
                <a:ahLst/>
                <a:cxnLst>
                  <a:cxn ang="0">
                    <a:pos x="T0" y="T1"/>
                  </a:cxn>
                  <a:cxn ang="0">
                    <a:pos x="T2" y="T3"/>
                  </a:cxn>
                  <a:cxn ang="0">
                    <a:pos x="T4" y="T5"/>
                  </a:cxn>
                  <a:cxn ang="0">
                    <a:pos x="T6" y="T7"/>
                  </a:cxn>
                  <a:cxn ang="0">
                    <a:pos x="T8" y="T9"/>
                  </a:cxn>
                  <a:cxn ang="0">
                    <a:pos x="T10" y="T11"/>
                  </a:cxn>
                  <a:cxn ang="0">
                    <a:pos x="T12" y="T13"/>
                  </a:cxn>
                </a:cxnLst>
                <a:rect l="0" t="0" r="r" b="b"/>
                <a:pathLst>
                  <a:path w="3" h="174">
                    <a:moveTo>
                      <a:pt x="2" y="173"/>
                    </a:moveTo>
                    <a:cubicBezTo>
                      <a:pt x="3" y="144"/>
                      <a:pt x="2" y="114"/>
                      <a:pt x="2" y="85"/>
                    </a:cubicBezTo>
                    <a:cubicBezTo>
                      <a:pt x="2" y="57"/>
                      <a:pt x="3" y="28"/>
                      <a:pt x="2" y="0"/>
                    </a:cubicBezTo>
                    <a:cubicBezTo>
                      <a:pt x="2" y="0"/>
                      <a:pt x="1" y="0"/>
                      <a:pt x="1" y="1"/>
                    </a:cubicBezTo>
                    <a:cubicBezTo>
                      <a:pt x="0" y="29"/>
                      <a:pt x="1" y="57"/>
                      <a:pt x="1" y="85"/>
                    </a:cubicBezTo>
                    <a:cubicBezTo>
                      <a:pt x="1" y="115"/>
                      <a:pt x="0" y="144"/>
                      <a:pt x="1" y="173"/>
                    </a:cubicBezTo>
                    <a:cubicBezTo>
                      <a:pt x="1" y="174"/>
                      <a:pt x="2" y="173"/>
                      <a:pt x="2" y="173"/>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14" name="Freeform 15"/>
              <p:cNvSpPr/>
              <p:nvPr/>
            </p:nvSpPr>
            <p:spPr bwMode="auto">
              <a:xfrm>
                <a:off x="1307683" y="4062988"/>
                <a:ext cx="198570" cy="12087"/>
              </a:xfrm>
              <a:custGeom>
                <a:avLst/>
                <a:gdLst>
                  <a:gd name="T0" fmla="*/ 31 w 32"/>
                  <a:gd name="T1" fmla="*/ 0 h 2"/>
                  <a:gd name="T2" fmla="*/ 1 w 32"/>
                  <a:gd name="T3" fmla="*/ 0 h 2"/>
                  <a:gd name="T4" fmla="*/ 1 w 32"/>
                  <a:gd name="T5" fmla="*/ 2 h 2"/>
                  <a:gd name="T6" fmla="*/ 30 w 32"/>
                  <a:gd name="T7" fmla="*/ 2 h 2"/>
                  <a:gd name="T8" fmla="*/ 31 w 32"/>
                  <a:gd name="T9" fmla="*/ 0 h 2"/>
                </a:gdLst>
                <a:ahLst/>
                <a:cxnLst>
                  <a:cxn ang="0">
                    <a:pos x="T0" y="T1"/>
                  </a:cxn>
                  <a:cxn ang="0">
                    <a:pos x="T2" y="T3"/>
                  </a:cxn>
                  <a:cxn ang="0">
                    <a:pos x="T4" y="T5"/>
                  </a:cxn>
                  <a:cxn ang="0">
                    <a:pos x="T6" y="T7"/>
                  </a:cxn>
                  <a:cxn ang="0">
                    <a:pos x="T8" y="T9"/>
                  </a:cxn>
                </a:cxnLst>
                <a:rect l="0" t="0" r="r" b="b"/>
                <a:pathLst>
                  <a:path w="32" h="2">
                    <a:moveTo>
                      <a:pt x="31" y="0"/>
                    </a:moveTo>
                    <a:cubicBezTo>
                      <a:pt x="21" y="0"/>
                      <a:pt x="11" y="0"/>
                      <a:pt x="1" y="0"/>
                    </a:cubicBezTo>
                    <a:cubicBezTo>
                      <a:pt x="1" y="0"/>
                      <a:pt x="0" y="2"/>
                      <a:pt x="1" y="2"/>
                    </a:cubicBezTo>
                    <a:cubicBezTo>
                      <a:pt x="11" y="2"/>
                      <a:pt x="21" y="2"/>
                      <a:pt x="30" y="2"/>
                    </a:cubicBezTo>
                    <a:cubicBezTo>
                      <a:pt x="31" y="2"/>
                      <a:pt x="32" y="0"/>
                      <a:pt x="31" y="0"/>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15" name="Freeform 16"/>
              <p:cNvSpPr/>
              <p:nvPr/>
            </p:nvSpPr>
            <p:spPr bwMode="auto">
              <a:xfrm>
                <a:off x="2259092" y="4057808"/>
                <a:ext cx="3353241" cy="17267"/>
              </a:xfrm>
              <a:custGeom>
                <a:avLst/>
                <a:gdLst>
                  <a:gd name="T0" fmla="*/ 542 w 543"/>
                  <a:gd name="T1" fmla="*/ 1 h 3"/>
                  <a:gd name="T2" fmla="*/ 332 w 543"/>
                  <a:gd name="T3" fmla="*/ 1 h 3"/>
                  <a:gd name="T4" fmla="*/ 121 w 543"/>
                  <a:gd name="T5" fmla="*/ 1 h 3"/>
                  <a:gd name="T6" fmla="*/ 2 w 543"/>
                  <a:gd name="T7" fmla="*/ 1 h 3"/>
                  <a:gd name="T8" fmla="*/ 1 w 543"/>
                  <a:gd name="T9" fmla="*/ 3 h 3"/>
                  <a:gd name="T10" fmla="*/ 211 w 543"/>
                  <a:gd name="T11" fmla="*/ 3 h 3"/>
                  <a:gd name="T12" fmla="*/ 423 w 543"/>
                  <a:gd name="T13" fmla="*/ 3 h 3"/>
                  <a:gd name="T14" fmla="*/ 541 w 543"/>
                  <a:gd name="T15" fmla="*/ 3 h 3"/>
                  <a:gd name="T16" fmla="*/ 542 w 543"/>
                  <a:gd name="T17" fmla="*/ 1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3" h="3">
                    <a:moveTo>
                      <a:pt x="542" y="1"/>
                    </a:moveTo>
                    <a:cubicBezTo>
                      <a:pt x="472" y="0"/>
                      <a:pt x="402" y="1"/>
                      <a:pt x="332" y="1"/>
                    </a:cubicBezTo>
                    <a:cubicBezTo>
                      <a:pt x="261" y="1"/>
                      <a:pt x="191" y="1"/>
                      <a:pt x="121" y="1"/>
                    </a:cubicBezTo>
                    <a:cubicBezTo>
                      <a:pt x="81" y="1"/>
                      <a:pt x="42" y="1"/>
                      <a:pt x="2" y="1"/>
                    </a:cubicBezTo>
                    <a:cubicBezTo>
                      <a:pt x="1" y="1"/>
                      <a:pt x="0" y="3"/>
                      <a:pt x="1" y="3"/>
                    </a:cubicBezTo>
                    <a:cubicBezTo>
                      <a:pt x="71" y="3"/>
                      <a:pt x="141" y="3"/>
                      <a:pt x="211" y="3"/>
                    </a:cubicBezTo>
                    <a:cubicBezTo>
                      <a:pt x="282" y="3"/>
                      <a:pt x="352" y="3"/>
                      <a:pt x="423" y="3"/>
                    </a:cubicBezTo>
                    <a:cubicBezTo>
                      <a:pt x="462" y="3"/>
                      <a:pt x="502" y="3"/>
                      <a:pt x="541" y="3"/>
                    </a:cubicBezTo>
                    <a:cubicBezTo>
                      <a:pt x="542" y="3"/>
                      <a:pt x="543" y="1"/>
                      <a:pt x="542" y="1"/>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16" name="Freeform 17"/>
              <p:cNvSpPr/>
              <p:nvPr/>
            </p:nvSpPr>
            <p:spPr bwMode="auto">
              <a:xfrm>
                <a:off x="1295596" y="4057808"/>
                <a:ext cx="18994" cy="1067098"/>
              </a:xfrm>
              <a:custGeom>
                <a:avLst/>
                <a:gdLst>
                  <a:gd name="T0" fmla="*/ 1 w 3"/>
                  <a:gd name="T1" fmla="*/ 1 h 173"/>
                  <a:gd name="T2" fmla="*/ 1 w 3"/>
                  <a:gd name="T3" fmla="*/ 172 h 173"/>
                  <a:gd name="T4" fmla="*/ 2 w 3"/>
                  <a:gd name="T5" fmla="*/ 171 h 173"/>
                  <a:gd name="T6" fmla="*/ 2 w 3"/>
                  <a:gd name="T7" fmla="*/ 0 h 173"/>
                  <a:gd name="T8" fmla="*/ 1 w 3"/>
                  <a:gd name="T9" fmla="*/ 1 h 173"/>
                </a:gdLst>
                <a:ahLst/>
                <a:cxnLst>
                  <a:cxn ang="0">
                    <a:pos x="T0" y="T1"/>
                  </a:cxn>
                  <a:cxn ang="0">
                    <a:pos x="T2" y="T3"/>
                  </a:cxn>
                  <a:cxn ang="0">
                    <a:pos x="T4" y="T5"/>
                  </a:cxn>
                  <a:cxn ang="0">
                    <a:pos x="T6" y="T7"/>
                  </a:cxn>
                  <a:cxn ang="0">
                    <a:pos x="T8" y="T9"/>
                  </a:cxn>
                </a:cxnLst>
                <a:rect l="0" t="0" r="r" b="b"/>
                <a:pathLst>
                  <a:path w="3" h="173">
                    <a:moveTo>
                      <a:pt x="1" y="1"/>
                    </a:moveTo>
                    <a:cubicBezTo>
                      <a:pt x="0" y="58"/>
                      <a:pt x="1" y="115"/>
                      <a:pt x="1" y="172"/>
                    </a:cubicBezTo>
                    <a:cubicBezTo>
                      <a:pt x="1" y="173"/>
                      <a:pt x="2" y="172"/>
                      <a:pt x="2" y="171"/>
                    </a:cubicBezTo>
                    <a:cubicBezTo>
                      <a:pt x="2" y="114"/>
                      <a:pt x="3" y="57"/>
                      <a:pt x="2" y="0"/>
                    </a:cubicBezTo>
                    <a:cubicBezTo>
                      <a:pt x="2" y="0"/>
                      <a:pt x="1" y="0"/>
                      <a:pt x="1" y="1"/>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17" name="Freeform 18"/>
              <p:cNvSpPr/>
              <p:nvPr/>
            </p:nvSpPr>
            <p:spPr bwMode="auto">
              <a:xfrm>
                <a:off x="1492440" y="3952480"/>
                <a:ext cx="13814" cy="944502"/>
              </a:xfrm>
              <a:custGeom>
                <a:avLst/>
                <a:gdLst>
                  <a:gd name="T0" fmla="*/ 0 w 2"/>
                  <a:gd name="T1" fmla="*/ 2 h 153"/>
                  <a:gd name="T2" fmla="*/ 0 w 2"/>
                  <a:gd name="T3" fmla="*/ 77 h 153"/>
                  <a:gd name="T4" fmla="*/ 0 w 2"/>
                  <a:gd name="T5" fmla="*/ 152 h 153"/>
                  <a:gd name="T6" fmla="*/ 1 w 2"/>
                  <a:gd name="T7" fmla="*/ 152 h 153"/>
                  <a:gd name="T8" fmla="*/ 2 w 2"/>
                  <a:gd name="T9" fmla="*/ 76 h 153"/>
                  <a:gd name="T10" fmla="*/ 2 w 2"/>
                  <a:gd name="T11" fmla="*/ 1 h 153"/>
                  <a:gd name="T12" fmla="*/ 0 w 2"/>
                  <a:gd name="T13" fmla="*/ 2 h 153"/>
                </a:gdLst>
                <a:ahLst/>
                <a:cxnLst>
                  <a:cxn ang="0">
                    <a:pos x="T0" y="T1"/>
                  </a:cxn>
                  <a:cxn ang="0">
                    <a:pos x="T2" y="T3"/>
                  </a:cxn>
                  <a:cxn ang="0">
                    <a:pos x="T4" y="T5"/>
                  </a:cxn>
                  <a:cxn ang="0">
                    <a:pos x="T6" y="T7"/>
                  </a:cxn>
                  <a:cxn ang="0">
                    <a:pos x="T8" y="T9"/>
                  </a:cxn>
                  <a:cxn ang="0">
                    <a:pos x="T10" y="T11"/>
                  </a:cxn>
                  <a:cxn ang="0">
                    <a:pos x="T12" y="T13"/>
                  </a:cxn>
                </a:cxnLst>
                <a:rect l="0" t="0" r="r" b="b"/>
                <a:pathLst>
                  <a:path w="2" h="153">
                    <a:moveTo>
                      <a:pt x="0" y="2"/>
                    </a:moveTo>
                    <a:cubicBezTo>
                      <a:pt x="0" y="27"/>
                      <a:pt x="0" y="52"/>
                      <a:pt x="0" y="77"/>
                    </a:cubicBezTo>
                    <a:cubicBezTo>
                      <a:pt x="0" y="102"/>
                      <a:pt x="0" y="127"/>
                      <a:pt x="0" y="152"/>
                    </a:cubicBezTo>
                    <a:cubicBezTo>
                      <a:pt x="0" y="153"/>
                      <a:pt x="1" y="152"/>
                      <a:pt x="1" y="152"/>
                    </a:cubicBezTo>
                    <a:cubicBezTo>
                      <a:pt x="2" y="127"/>
                      <a:pt x="2" y="101"/>
                      <a:pt x="2" y="76"/>
                    </a:cubicBezTo>
                    <a:cubicBezTo>
                      <a:pt x="2" y="51"/>
                      <a:pt x="2" y="26"/>
                      <a:pt x="2" y="1"/>
                    </a:cubicBezTo>
                    <a:cubicBezTo>
                      <a:pt x="2" y="0"/>
                      <a:pt x="0" y="1"/>
                      <a:pt x="0" y="2"/>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18" name="Freeform 19"/>
              <p:cNvSpPr/>
              <p:nvPr/>
            </p:nvSpPr>
            <p:spPr bwMode="auto">
              <a:xfrm>
                <a:off x="2271179" y="4062988"/>
                <a:ext cx="24174" cy="820180"/>
              </a:xfrm>
              <a:custGeom>
                <a:avLst/>
                <a:gdLst>
                  <a:gd name="T0" fmla="*/ 2 w 4"/>
                  <a:gd name="T1" fmla="*/ 1 h 133"/>
                  <a:gd name="T2" fmla="*/ 1 w 4"/>
                  <a:gd name="T3" fmla="*/ 66 h 133"/>
                  <a:gd name="T4" fmla="*/ 2 w 4"/>
                  <a:gd name="T5" fmla="*/ 132 h 133"/>
                  <a:gd name="T6" fmla="*/ 3 w 4"/>
                  <a:gd name="T7" fmla="*/ 132 h 133"/>
                  <a:gd name="T8" fmla="*/ 3 w 4"/>
                  <a:gd name="T9" fmla="*/ 65 h 133"/>
                  <a:gd name="T10" fmla="*/ 3 w 4"/>
                  <a:gd name="T11" fmla="*/ 1 h 133"/>
                  <a:gd name="T12" fmla="*/ 2 w 4"/>
                  <a:gd name="T13" fmla="*/ 1 h 133"/>
                </a:gdLst>
                <a:ahLst/>
                <a:cxnLst>
                  <a:cxn ang="0">
                    <a:pos x="T0" y="T1"/>
                  </a:cxn>
                  <a:cxn ang="0">
                    <a:pos x="T2" y="T3"/>
                  </a:cxn>
                  <a:cxn ang="0">
                    <a:pos x="T4" y="T5"/>
                  </a:cxn>
                  <a:cxn ang="0">
                    <a:pos x="T6" y="T7"/>
                  </a:cxn>
                  <a:cxn ang="0">
                    <a:pos x="T8" y="T9"/>
                  </a:cxn>
                  <a:cxn ang="0">
                    <a:pos x="T10" y="T11"/>
                  </a:cxn>
                  <a:cxn ang="0">
                    <a:pos x="T12" y="T13"/>
                  </a:cxn>
                </a:cxnLst>
                <a:rect l="0" t="0" r="r" b="b"/>
                <a:pathLst>
                  <a:path w="4" h="133">
                    <a:moveTo>
                      <a:pt x="2" y="1"/>
                    </a:moveTo>
                    <a:cubicBezTo>
                      <a:pt x="1" y="23"/>
                      <a:pt x="1" y="44"/>
                      <a:pt x="1" y="66"/>
                    </a:cubicBezTo>
                    <a:cubicBezTo>
                      <a:pt x="1" y="88"/>
                      <a:pt x="0" y="110"/>
                      <a:pt x="2" y="132"/>
                    </a:cubicBezTo>
                    <a:cubicBezTo>
                      <a:pt x="2" y="133"/>
                      <a:pt x="3" y="132"/>
                      <a:pt x="3" y="132"/>
                    </a:cubicBezTo>
                    <a:cubicBezTo>
                      <a:pt x="4" y="110"/>
                      <a:pt x="3" y="87"/>
                      <a:pt x="3" y="65"/>
                    </a:cubicBezTo>
                    <a:cubicBezTo>
                      <a:pt x="3" y="44"/>
                      <a:pt x="3" y="22"/>
                      <a:pt x="3" y="1"/>
                    </a:cubicBezTo>
                    <a:cubicBezTo>
                      <a:pt x="3" y="0"/>
                      <a:pt x="2" y="1"/>
                      <a:pt x="2" y="1"/>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19" name="Freeform 20"/>
              <p:cNvSpPr/>
              <p:nvPr/>
            </p:nvSpPr>
            <p:spPr bwMode="auto">
              <a:xfrm>
                <a:off x="2278086" y="3957660"/>
                <a:ext cx="12087" cy="117415"/>
              </a:xfrm>
              <a:custGeom>
                <a:avLst/>
                <a:gdLst>
                  <a:gd name="T0" fmla="*/ 1 w 2"/>
                  <a:gd name="T1" fmla="*/ 1 h 19"/>
                  <a:gd name="T2" fmla="*/ 1 w 2"/>
                  <a:gd name="T3" fmla="*/ 18 h 19"/>
                  <a:gd name="T4" fmla="*/ 2 w 2"/>
                  <a:gd name="T5" fmla="*/ 18 h 19"/>
                  <a:gd name="T6" fmla="*/ 2 w 2"/>
                  <a:gd name="T7" fmla="*/ 0 h 19"/>
                  <a:gd name="T8" fmla="*/ 1 w 2"/>
                  <a:gd name="T9" fmla="*/ 1 h 19"/>
                </a:gdLst>
                <a:ahLst/>
                <a:cxnLst>
                  <a:cxn ang="0">
                    <a:pos x="T0" y="T1"/>
                  </a:cxn>
                  <a:cxn ang="0">
                    <a:pos x="T2" y="T3"/>
                  </a:cxn>
                  <a:cxn ang="0">
                    <a:pos x="T4" y="T5"/>
                  </a:cxn>
                  <a:cxn ang="0">
                    <a:pos x="T6" y="T7"/>
                  </a:cxn>
                  <a:cxn ang="0">
                    <a:pos x="T8" y="T9"/>
                  </a:cxn>
                </a:cxnLst>
                <a:rect l="0" t="0" r="r" b="b"/>
                <a:pathLst>
                  <a:path w="2" h="19">
                    <a:moveTo>
                      <a:pt x="1" y="1"/>
                    </a:moveTo>
                    <a:cubicBezTo>
                      <a:pt x="1" y="7"/>
                      <a:pt x="1" y="12"/>
                      <a:pt x="1" y="18"/>
                    </a:cubicBezTo>
                    <a:cubicBezTo>
                      <a:pt x="0" y="19"/>
                      <a:pt x="2" y="18"/>
                      <a:pt x="2" y="18"/>
                    </a:cubicBezTo>
                    <a:cubicBezTo>
                      <a:pt x="2" y="12"/>
                      <a:pt x="2" y="6"/>
                      <a:pt x="2" y="0"/>
                    </a:cubicBezTo>
                    <a:cubicBezTo>
                      <a:pt x="2" y="0"/>
                      <a:pt x="1" y="0"/>
                      <a:pt x="1" y="1"/>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20" name="Freeform 21"/>
              <p:cNvSpPr/>
              <p:nvPr/>
            </p:nvSpPr>
            <p:spPr bwMode="auto">
              <a:xfrm>
                <a:off x="1487259" y="4883168"/>
                <a:ext cx="426494" cy="124322"/>
              </a:xfrm>
              <a:custGeom>
                <a:avLst/>
                <a:gdLst>
                  <a:gd name="T0" fmla="*/ 1 w 69"/>
                  <a:gd name="T1" fmla="*/ 2 h 20"/>
                  <a:gd name="T2" fmla="*/ 18 w 69"/>
                  <a:gd name="T3" fmla="*/ 6 h 20"/>
                  <a:gd name="T4" fmla="*/ 34 w 69"/>
                  <a:gd name="T5" fmla="*/ 12 h 20"/>
                  <a:gd name="T6" fmla="*/ 68 w 69"/>
                  <a:gd name="T7" fmla="*/ 20 h 20"/>
                  <a:gd name="T8" fmla="*/ 69 w 69"/>
                  <a:gd name="T9" fmla="*/ 18 h 20"/>
                  <a:gd name="T10" fmla="*/ 32 w 69"/>
                  <a:gd name="T11" fmla="*/ 9 h 20"/>
                  <a:gd name="T12" fmla="*/ 15 w 69"/>
                  <a:gd name="T13" fmla="*/ 4 h 20"/>
                  <a:gd name="T14" fmla="*/ 1 w 69"/>
                  <a:gd name="T15" fmla="*/ 1 h 20"/>
                  <a:gd name="T16" fmla="*/ 1 w 69"/>
                  <a:gd name="T17"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 h="20">
                    <a:moveTo>
                      <a:pt x="1" y="2"/>
                    </a:moveTo>
                    <a:cubicBezTo>
                      <a:pt x="6" y="1"/>
                      <a:pt x="12" y="4"/>
                      <a:pt x="18" y="6"/>
                    </a:cubicBezTo>
                    <a:cubicBezTo>
                      <a:pt x="23" y="8"/>
                      <a:pt x="28" y="10"/>
                      <a:pt x="34" y="12"/>
                    </a:cubicBezTo>
                    <a:cubicBezTo>
                      <a:pt x="45" y="14"/>
                      <a:pt x="57" y="16"/>
                      <a:pt x="68" y="20"/>
                    </a:cubicBezTo>
                    <a:cubicBezTo>
                      <a:pt x="68" y="20"/>
                      <a:pt x="69" y="18"/>
                      <a:pt x="69" y="18"/>
                    </a:cubicBezTo>
                    <a:cubicBezTo>
                      <a:pt x="57" y="14"/>
                      <a:pt x="44" y="13"/>
                      <a:pt x="32" y="9"/>
                    </a:cubicBezTo>
                    <a:cubicBezTo>
                      <a:pt x="26" y="8"/>
                      <a:pt x="21" y="6"/>
                      <a:pt x="15" y="4"/>
                    </a:cubicBezTo>
                    <a:cubicBezTo>
                      <a:pt x="11" y="2"/>
                      <a:pt x="6" y="0"/>
                      <a:pt x="1" y="1"/>
                    </a:cubicBezTo>
                    <a:cubicBezTo>
                      <a:pt x="0" y="1"/>
                      <a:pt x="0" y="2"/>
                      <a:pt x="1" y="2"/>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21" name="Freeform 22"/>
              <p:cNvSpPr/>
              <p:nvPr/>
            </p:nvSpPr>
            <p:spPr bwMode="auto">
              <a:xfrm>
                <a:off x="1894759" y="4834821"/>
                <a:ext cx="426494" cy="172670"/>
              </a:xfrm>
              <a:custGeom>
                <a:avLst/>
                <a:gdLst>
                  <a:gd name="T0" fmla="*/ 1 w 69"/>
                  <a:gd name="T1" fmla="*/ 27 h 28"/>
                  <a:gd name="T2" fmla="*/ 9 w 69"/>
                  <a:gd name="T3" fmla="*/ 24 h 28"/>
                  <a:gd name="T4" fmla="*/ 16 w 69"/>
                  <a:gd name="T5" fmla="*/ 22 h 28"/>
                  <a:gd name="T6" fmla="*/ 34 w 69"/>
                  <a:gd name="T7" fmla="*/ 15 h 28"/>
                  <a:gd name="T8" fmla="*/ 53 w 69"/>
                  <a:gd name="T9" fmla="*/ 9 h 28"/>
                  <a:gd name="T10" fmla="*/ 67 w 69"/>
                  <a:gd name="T11" fmla="*/ 2 h 28"/>
                  <a:gd name="T12" fmla="*/ 67 w 69"/>
                  <a:gd name="T13" fmla="*/ 0 h 28"/>
                  <a:gd name="T14" fmla="*/ 58 w 69"/>
                  <a:gd name="T15" fmla="*/ 5 h 28"/>
                  <a:gd name="T16" fmla="*/ 46 w 69"/>
                  <a:gd name="T17" fmla="*/ 9 h 28"/>
                  <a:gd name="T18" fmla="*/ 27 w 69"/>
                  <a:gd name="T19" fmla="*/ 16 h 28"/>
                  <a:gd name="T20" fmla="*/ 8 w 69"/>
                  <a:gd name="T21" fmla="*/ 23 h 28"/>
                  <a:gd name="T22" fmla="*/ 0 w 69"/>
                  <a:gd name="T23" fmla="*/ 27 h 28"/>
                  <a:gd name="T24" fmla="*/ 1 w 69"/>
                  <a:gd name="T25" fmla="*/ 27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9" h="28">
                    <a:moveTo>
                      <a:pt x="1" y="27"/>
                    </a:moveTo>
                    <a:cubicBezTo>
                      <a:pt x="3" y="24"/>
                      <a:pt x="7" y="24"/>
                      <a:pt x="9" y="24"/>
                    </a:cubicBezTo>
                    <a:cubicBezTo>
                      <a:pt x="12" y="23"/>
                      <a:pt x="14" y="23"/>
                      <a:pt x="16" y="22"/>
                    </a:cubicBezTo>
                    <a:cubicBezTo>
                      <a:pt x="22" y="20"/>
                      <a:pt x="28" y="17"/>
                      <a:pt x="34" y="15"/>
                    </a:cubicBezTo>
                    <a:cubicBezTo>
                      <a:pt x="40" y="13"/>
                      <a:pt x="47" y="11"/>
                      <a:pt x="53" y="9"/>
                    </a:cubicBezTo>
                    <a:cubicBezTo>
                      <a:pt x="58" y="7"/>
                      <a:pt x="62" y="4"/>
                      <a:pt x="67" y="2"/>
                    </a:cubicBezTo>
                    <a:cubicBezTo>
                      <a:pt x="68" y="2"/>
                      <a:pt x="69" y="0"/>
                      <a:pt x="67" y="0"/>
                    </a:cubicBezTo>
                    <a:cubicBezTo>
                      <a:pt x="64" y="2"/>
                      <a:pt x="61" y="3"/>
                      <a:pt x="58" y="5"/>
                    </a:cubicBezTo>
                    <a:cubicBezTo>
                      <a:pt x="55" y="7"/>
                      <a:pt x="51" y="8"/>
                      <a:pt x="46" y="9"/>
                    </a:cubicBezTo>
                    <a:cubicBezTo>
                      <a:pt x="40" y="11"/>
                      <a:pt x="33" y="14"/>
                      <a:pt x="27" y="16"/>
                    </a:cubicBezTo>
                    <a:cubicBezTo>
                      <a:pt x="21" y="19"/>
                      <a:pt x="15" y="21"/>
                      <a:pt x="8" y="23"/>
                    </a:cubicBezTo>
                    <a:cubicBezTo>
                      <a:pt x="5" y="23"/>
                      <a:pt x="2" y="24"/>
                      <a:pt x="0" y="27"/>
                    </a:cubicBezTo>
                    <a:cubicBezTo>
                      <a:pt x="0" y="28"/>
                      <a:pt x="1" y="27"/>
                      <a:pt x="1" y="27"/>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22" name="Freeform 23"/>
              <p:cNvSpPr/>
              <p:nvPr/>
            </p:nvSpPr>
            <p:spPr bwMode="auto">
              <a:xfrm>
                <a:off x="1492440" y="3940393"/>
                <a:ext cx="802913" cy="24174"/>
              </a:xfrm>
              <a:custGeom>
                <a:avLst/>
                <a:gdLst>
                  <a:gd name="T0" fmla="*/ 1 w 130"/>
                  <a:gd name="T1" fmla="*/ 3 h 4"/>
                  <a:gd name="T2" fmla="*/ 33 w 130"/>
                  <a:gd name="T3" fmla="*/ 3 h 4"/>
                  <a:gd name="T4" fmla="*/ 66 w 130"/>
                  <a:gd name="T5" fmla="*/ 3 h 4"/>
                  <a:gd name="T6" fmla="*/ 99 w 130"/>
                  <a:gd name="T7" fmla="*/ 3 h 4"/>
                  <a:gd name="T8" fmla="*/ 128 w 130"/>
                  <a:gd name="T9" fmla="*/ 2 h 4"/>
                  <a:gd name="T10" fmla="*/ 129 w 130"/>
                  <a:gd name="T11" fmla="*/ 1 h 4"/>
                  <a:gd name="T12" fmla="*/ 101 w 130"/>
                  <a:gd name="T13" fmla="*/ 1 h 4"/>
                  <a:gd name="T14" fmla="*/ 67 w 130"/>
                  <a:gd name="T15" fmla="*/ 1 h 4"/>
                  <a:gd name="T16" fmla="*/ 35 w 130"/>
                  <a:gd name="T17" fmla="*/ 1 h 4"/>
                  <a:gd name="T18" fmla="*/ 2 w 130"/>
                  <a:gd name="T19" fmla="*/ 1 h 4"/>
                  <a:gd name="T20" fmla="*/ 1 w 130"/>
                  <a:gd name="T21" fmla="*/ 3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0" h="4">
                    <a:moveTo>
                      <a:pt x="1" y="3"/>
                    </a:moveTo>
                    <a:cubicBezTo>
                      <a:pt x="12" y="4"/>
                      <a:pt x="23" y="3"/>
                      <a:pt x="33" y="3"/>
                    </a:cubicBezTo>
                    <a:cubicBezTo>
                      <a:pt x="44" y="3"/>
                      <a:pt x="55" y="3"/>
                      <a:pt x="66" y="3"/>
                    </a:cubicBezTo>
                    <a:cubicBezTo>
                      <a:pt x="77" y="3"/>
                      <a:pt x="88" y="3"/>
                      <a:pt x="99" y="3"/>
                    </a:cubicBezTo>
                    <a:cubicBezTo>
                      <a:pt x="109" y="3"/>
                      <a:pt x="119" y="3"/>
                      <a:pt x="128" y="2"/>
                    </a:cubicBezTo>
                    <a:cubicBezTo>
                      <a:pt x="129" y="2"/>
                      <a:pt x="130" y="1"/>
                      <a:pt x="129" y="1"/>
                    </a:cubicBezTo>
                    <a:cubicBezTo>
                      <a:pt x="120" y="1"/>
                      <a:pt x="110" y="1"/>
                      <a:pt x="101" y="1"/>
                    </a:cubicBezTo>
                    <a:cubicBezTo>
                      <a:pt x="89" y="1"/>
                      <a:pt x="78" y="1"/>
                      <a:pt x="67" y="1"/>
                    </a:cubicBezTo>
                    <a:cubicBezTo>
                      <a:pt x="57" y="1"/>
                      <a:pt x="46" y="1"/>
                      <a:pt x="35" y="1"/>
                    </a:cubicBezTo>
                    <a:cubicBezTo>
                      <a:pt x="24" y="1"/>
                      <a:pt x="13" y="0"/>
                      <a:pt x="2" y="1"/>
                    </a:cubicBezTo>
                    <a:cubicBezTo>
                      <a:pt x="1" y="1"/>
                      <a:pt x="0" y="3"/>
                      <a:pt x="1" y="3"/>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23" name="Freeform 24"/>
              <p:cNvSpPr/>
              <p:nvPr/>
            </p:nvSpPr>
            <p:spPr bwMode="auto">
              <a:xfrm>
                <a:off x="1288690" y="4137236"/>
                <a:ext cx="43167" cy="932415"/>
              </a:xfrm>
              <a:custGeom>
                <a:avLst/>
                <a:gdLst>
                  <a:gd name="T0" fmla="*/ 1 w 7"/>
                  <a:gd name="T1" fmla="*/ 7 h 151"/>
                  <a:gd name="T2" fmla="*/ 1 w 7"/>
                  <a:gd name="T3" fmla="*/ 15 h 151"/>
                  <a:gd name="T4" fmla="*/ 6 w 7"/>
                  <a:gd name="T5" fmla="*/ 12 h 151"/>
                  <a:gd name="T6" fmla="*/ 5 w 7"/>
                  <a:gd name="T7" fmla="*/ 3 h 151"/>
                  <a:gd name="T8" fmla="*/ 1 w 7"/>
                  <a:gd name="T9" fmla="*/ 5 h 151"/>
                  <a:gd name="T10" fmla="*/ 1 w 7"/>
                  <a:gd name="T11" fmla="*/ 8 h 151"/>
                  <a:gd name="T12" fmla="*/ 5 w 7"/>
                  <a:gd name="T13" fmla="*/ 6 h 151"/>
                  <a:gd name="T14" fmla="*/ 5 w 7"/>
                  <a:gd name="T15" fmla="*/ 4 h 151"/>
                  <a:gd name="T16" fmla="*/ 1 w 7"/>
                  <a:gd name="T17" fmla="*/ 6 h 151"/>
                  <a:gd name="T18" fmla="*/ 1 w 7"/>
                  <a:gd name="T19" fmla="*/ 78 h 151"/>
                  <a:gd name="T20" fmla="*/ 1 w 7"/>
                  <a:gd name="T21" fmla="*/ 114 h 151"/>
                  <a:gd name="T22" fmla="*/ 1 w 7"/>
                  <a:gd name="T23" fmla="*/ 148 h 151"/>
                  <a:gd name="T24" fmla="*/ 6 w 7"/>
                  <a:gd name="T25" fmla="*/ 146 h 151"/>
                  <a:gd name="T26" fmla="*/ 5 w 7"/>
                  <a:gd name="T27" fmla="*/ 141 h 151"/>
                  <a:gd name="T28" fmla="*/ 2 w 7"/>
                  <a:gd name="T29" fmla="*/ 142 h 151"/>
                  <a:gd name="T30" fmla="*/ 1 w 7"/>
                  <a:gd name="T31" fmla="*/ 148 h 151"/>
                  <a:gd name="T32" fmla="*/ 6 w 7"/>
                  <a:gd name="T33" fmla="*/ 146 h 151"/>
                  <a:gd name="T34" fmla="*/ 6 w 7"/>
                  <a:gd name="T35" fmla="*/ 76 h 151"/>
                  <a:gd name="T36" fmla="*/ 5 w 7"/>
                  <a:gd name="T37" fmla="*/ 4 h 151"/>
                  <a:gd name="T38" fmla="*/ 1 w 7"/>
                  <a:gd name="T39" fmla="*/ 6 h 151"/>
                  <a:gd name="T40" fmla="*/ 1 w 7"/>
                  <a:gd name="T41" fmla="*/ 8 h 151"/>
                  <a:gd name="T42" fmla="*/ 5 w 7"/>
                  <a:gd name="T43" fmla="*/ 6 h 151"/>
                  <a:gd name="T44" fmla="*/ 5 w 7"/>
                  <a:gd name="T45" fmla="*/ 3 h 151"/>
                  <a:gd name="T46" fmla="*/ 1 w 7"/>
                  <a:gd name="T47" fmla="*/ 5 h 151"/>
                  <a:gd name="T48" fmla="*/ 1 w 7"/>
                  <a:gd name="T49" fmla="*/ 15 h 151"/>
                  <a:gd name="T50" fmla="*/ 6 w 7"/>
                  <a:gd name="T51" fmla="*/ 12 h 151"/>
                  <a:gd name="T52" fmla="*/ 5 w 7"/>
                  <a:gd name="T53" fmla="*/ 5 h 151"/>
                  <a:gd name="T54" fmla="*/ 1 w 7"/>
                  <a:gd name="T55" fmla="*/ 7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 h="151">
                    <a:moveTo>
                      <a:pt x="1" y="7"/>
                    </a:moveTo>
                    <a:cubicBezTo>
                      <a:pt x="1" y="9"/>
                      <a:pt x="1" y="12"/>
                      <a:pt x="1" y="15"/>
                    </a:cubicBezTo>
                    <a:cubicBezTo>
                      <a:pt x="1" y="18"/>
                      <a:pt x="6" y="15"/>
                      <a:pt x="6" y="12"/>
                    </a:cubicBezTo>
                    <a:cubicBezTo>
                      <a:pt x="6" y="9"/>
                      <a:pt x="6" y="6"/>
                      <a:pt x="5" y="3"/>
                    </a:cubicBezTo>
                    <a:cubicBezTo>
                      <a:pt x="5" y="0"/>
                      <a:pt x="1" y="3"/>
                      <a:pt x="1" y="5"/>
                    </a:cubicBezTo>
                    <a:cubicBezTo>
                      <a:pt x="1" y="6"/>
                      <a:pt x="1" y="7"/>
                      <a:pt x="1" y="8"/>
                    </a:cubicBezTo>
                    <a:cubicBezTo>
                      <a:pt x="1" y="10"/>
                      <a:pt x="5" y="8"/>
                      <a:pt x="5" y="6"/>
                    </a:cubicBezTo>
                    <a:cubicBezTo>
                      <a:pt x="5" y="5"/>
                      <a:pt x="5" y="5"/>
                      <a:pt x="5" y="4"/>
                    </a:cubicBezTo>
                    <a:cubicBezTo>
                      <a:pt x="5" y="2"/>
                      <a:pt x="1" y="4"/>
                      <a:pt x="1" y="6"/>
                    </a:cubicBezTo>
                    <a:cubicBezTo>
                      <a:pt x="1" y="30"/>
                      <a:pt x="1" y="54"/>
                      <a:pt x="1" y="78"/>
                    </a:cubicBezTo>
                    <a:cubicBezTo>
                      <a:pt x="1" y="90"/>
                      <a:pt x="1" y="102"/>
                      <a:pt x="1" y="114"/>
                    </a:cubicBezTo>
                    <a:cubicBezTo>
                      <a:pt x="1" y="125"/>
                      <a:pt x="0" y="137"/>
                      <a:pt x="1" y="148"/>
                    </a:cubicBezTo>
                    <a:cubicBezTo>
                      <a:pt x="1" y="151"/>
                      <a:pt x="6" y="148"/>
                      <a:pt x="6" y="146"/>
                    </a:cubicBezTo>
                    <a:cubicBezTo>
                      <a:pt x="5" y="144"/>
                      <a:pt x="5" y="143"/>
                      <a:pt x="5" y="141"/>
                    </a:cubicBezTo>
                    <a:cubicBezTo>
                      <a:pt x="4" y="139"/>
                      <a:pt x="2" y="141"/>
                      <a:pt x="2" y="142"/>
                    </a:cubicBezTo>
                    <a:cubicBezTo>
                      <a:pt x="2" y="144"/>
                      <a:pt x="1" y="146"/>
                      <a:pt x="1" y="148"/>
                    </a:cubicBezTo>
                    <a:cubicBezTo>
                      <a:pt x="1" y="151"/>
                      <a:pt x="5" y="148"/>
                      <a:pt x="6" y="146"/>
                    </a:cubicBezTo>
                    <a:cubicBezTo>
                      <a:pt x="7" y="123"/>
                      <a:pt x="6" y="99"/>
                      <a:pt x="6" y="76"/>
                    </a:cubicBezTo>
                    <a:cubicBezTo>
                      <a:pt x="5" y="52"/>
                      <a:pt x="6" y="28"/>
                      <a:pt x="5" y="4"/>
                    </a:cubicBezTo>
                    <a:cubicBezTo>
                      <a:pt x="5" y="2"/>
                      <a:pt x="1" y="4"/>
                      <a:pt x="1" y="6"/>
                    </a:cubicBezTo>
                    <a:cubicBezTo>
                      <a:pt x="1" y="7"/>
                      <a:pt x="1" y="7"/>
                      <a:pt x="1" y="8"/>
                    </a:cubicBezTo>
                    <a:cubicBezTo>
                      <a:pt x="1" y="10"/>
                      <a:pt x="5" y="8"/>
                      <a:pt x="5" y="6"/>
                    </a:cubicBezTo>
                    <a:cubicBezTo>
                      <a:pt x="5" y="5"/>
                      <a:pt x="5" y="4"/>
                      <a:pt x="5" y="3"/>
                    </a:cubicBezTo>
                    <a:cubicBezTo>
                      <a:pt x="5" y="0"/>
                      <a:pt x="1" y="3"/>
                      <a:pt x="1" y="5"/>
                    </a:cubicBezTo>
                    <a:cubicBezTo>
                      <a:pt x="1" y="8"/>
                      <a:pt x="1" y="12"/>
                      <a:pt x="1" y="15"/>
                    </a:cubicBezTo>
                    <a:cubicBezTo>
                      <a:pt x="1" y="18"/>
                      <a:pt x="6" y="15"/>
                      <a:pt x="6" y="12"/>
                    </a:cubicBezTo>
                    <a:cubicBezTo>
                      <a:pt x="6" y="10"/>
                      <a:pt x="5" y="7"/>
                      <a:pt x="5" y="5"/>
                    </a:cubicBezTo>
                    <a:cubicBezTo>
                      <a:pt x="5" y="2"/>
                      <a:pt x="2" y="5"/>
                      <a:pt x="1" y="7"/>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24" name="Freeform 25"/>
              <p:cNvSpPr/>
              <p:nvPr/>
            </p:nvSpPr>
            <p:spPr bwMode="auto">
              <a:xfrm>
                <a:off x="1480353" y="4002554"/>
                <a:ext cx="37987" cy="844354"/>
              </a:xfrm>
              <a:custGeom>
                <a:avLst/>
                <a:gdLst>
                  <a:gd name="T0" fmla="*/ 2 w 6"/>
                  <a:gd name="T1" fmla="*/ 3 h 137"/>
                  <a:gd name="T2" fmla="*/ 0 w 6"/>
                  <a:gd name="T3" fmla="*/ 11 h 137"/>
                  <a:gd name="T4" fmla="*/ 5 w 6"/>
                  <a:gd name="T5" fmla="*/ 8 h 137"/>
                  <a:gd name="T6" fmla="*/ 5 w 6"/>
                  <a:gd name="T7" fmla="*/ 8 h 137"/>
                  <a:gd name="T8" fmla="*/ 0 w 6"/>
                  <a:gd name="T9" fmla="*/ 10 h 137"/>
                  <a:gd name="T10" fmla="*/ 0 w 6"/>
                  <a:gd name="T11" fmla="*/ 11 h 137"/>
                  <a:gd name="T12" fmla="*/ 5 w 6"/>
                  <a:gd name="T13" fmla="*/ 8 h 137"/>
                  <a:gd name="T14" fmla="*/ 5 w 6"/>
                  <a:gd name="T15" fmla="*/ 4 h 137"/>
                  <a:gd name="T16" fmla="*/ 0 w 6"/>
                  <a:gd name="T17" fmla="*/ 7 h 137"/>
                  <a:gd name="T18" fmla="*/ 0 w 6"/>
                  <a:gd name="T19" fmla="*/ 7 h 137"/>
                  <a:gd name="T20" fmla="*/ 5 w 6"/>
                  <a:gd name="T21" fmla="*/ 5 h 137"/>
                  <a:gd name="T22" fmla="*/ 5 w 6"/>
                  <a:gd name="T23" fmla="*/ 4 h 137"/>
                  <a:gd name="T24" fmla="*/ 0 w 6"/>
                  <a:gd name="T25" fmla="*/ 6 h 137"/>
                  <a:gd name="T26" fmla="*/ 0 w 6"/>
                  <a:gd name="T27" fmla="*/ 134 h 137"/>
                  <a:gd name="T28" fmla="*/ 5 w 6"/>
                  <a:gd name="T29" fmla="*/ 132 h 137"/>
                  <a:gd name="T30" fmla="*/ 4 w 6"/>
                  <a:gd name="T31" fmla="*/ 125 h 137"/>
                  <a:gd name="T32" fmla="*/ 1 w 6"/>
                  <a:gd name="T33" fmla="*/ 126 h 137"/>
                  <a:gd name="T34" fmla="*/ 0 w 6"/>
                  <a:gd name="T35" fmla="*/ 134 h 137"/>
                  <a:gd name="T36" fmla="*/ 5 w 6"/>
                  <a:gd name="T37" fmla="*/ 132 h 137"/>
                  <a:gd name="T38" fmla="*/ 5 w 6"/>
                  <a:gd name="T39" fmla="*/ 4 h 137"/>
                  <a:gd name="T40" fmla="*/ 0 w 6"/>
                  <a:gd name="T41" fmla="*/ 6 h 137"/>
                  <a:gd name="T42" fmla="*/ 0 w 6"/>
                  <a:gd name="T43" fmla="*/ 7 h 137"/>
                  <a:gd name="T44" fmla="*/ 5 w 6"/>
                  <a:gd name="T45" fmla="*/ 5 h 137"/>
                  <a:gd name="T46" fmla="*/ 5 w 6"/>
                  <a:gd name="T47" fmla="*/ 4 h 137"/>
                  <a:gd name="T48" fmla="*/ 0 w 6"/>
                  <a:gd name="T49" fmla="*/ 7 h 137"/>
                  <a:gd name="T50" fmla="*/ 0 w 6"/>
                  <a:gd name="T51" fmla="*/ 11 h 137"/>
                  <a:gd name="T52" fmla="*/ 5 w 6"/>
                  <a:gd name="T53" fmla="*/ 8 h 137"/>
                  <a:gd name="T54" fmla="*/ 5 w 6"/>
                  <a:gd name="T55" fmla="*/ 8 h 137"/>
                  <a:gd name="T56" fmla="*/ 0 w 6"/>
                  <a:gd name="T57" fmla="*/ 10 h 137"/>
                  <a:gd name="T58" fmla="*/ 0 w 6"/>
                  <a:gd name="T59" fmla="*/ 11 h 137"/>
                  <a:gd name="T60" fmla="*/ 5 w 6"/>
                  <a:gd name="T61" fmla="*/ 8 h 137"/>
                  <a:gd name="T62" fmla="*/ 4 w 6"/>
                  <a:gd name="T63" fmla="*/ 2 h 137"/>
                  <a:gd name="T64" fmla="*/ 2 w 6"/>
                  <a:gd name="T65" fmla="*/ 3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 h="137">
                    <a:moveTo>
                      <a:pt x="2" y="3"/>
                    </a:moveTo>
                    <a:cubicBezTo>
                      <a:pt x="0" y="5"/>
                      <a:pt x="0" y="8"/>
                      <a:pt x="0" y="11"/>
                    </a:cubicBezTo>
                    <a:cubicBezTo>
                      <a:pt x="0" y="14"/>
                      <a:pt x="5" y="10"/>
                      <a:pt x="5" y="8"/>
                    </a:cubicBezTo>
                    <a:cubicBezTo>
                      <a:pt x="5" y="8"/>
                      <a:pt x="5" y="8"/>
                      <a:pt x="5" y="8"/>
                    </a:cubicBezTo>
                    <a:cubicBezTo>
                      <a:pt x="5" y="5"/>
                      <a:pt x="0" y="8"/>
                      <a:pt x="0" y="10"/>
                    </a:cubicBezTo>
                    <a:cubicBezTo>
                      <a:pt x="0" y="11"/>
                      <a:pt x="0" y="11"/>
                      <a:pt x="0" y="11"/>
                    </a:cubicBezTo>
                    <a:cubicBezTo>
                      <a:pt x="0" y="14"/>
                      <a:pt x="5" y="10"/>
                      <a:pt x="5" y="8"/>
                    </a:cubicBezTo>
                    <a:cubicBezTo>
                      <a:pt x="5" y="7"/>
                      <a:pt x="5" y="5"/>
                      <a:pt x="5" y="4"/>
                    </a:cubicBezTo>
                    <a:cubicBezTo>
                      <a:pt x="5" y="1"/>
                      <a:pt x="0" y="4"/>
                      <a:pt x="0" y="7"/>
                    </a:cubicBezTo>
                    <a:cubicBezTo>
                      <a:pt x="0" y="7"/>
                      <a:pt x="0" y="7"/>
                      <a:pt x="0" y="7"/>
                    </a:cubicBezTo>
                    <a:cubicBezTo>
                      <a:pt x="0" y="10"/>
                      <a:pt x="5" y="7"/>
                      <a:pt x="5" y="5"/>
                    </a:cubicBezTo>
                    <a:cubicBezTo>
                      <a:pt x="5" y="4"/>
                      <a:pt x="5" y="4"/>
                      <a:pt x="5" y="4"/>
                    </a:cubicBezTo>
                    <a:cubicBezTo>
                      <a:pt x="5" y="0"/>
                      <a:pt x="0" y="4"/>
                      <a:pt x="0" y="6"/>
                    </a:cubicBezTo>
                    <a:cubicBezTo>
                      <a:pt x="1" y="49"/>
                      <a:pt x="1" y="92"/>
                      <a:pt x="0" y="134"/>
                    </a:cubicBezTo>
                    <a:cubicBezTo>
                      <a:pt x="0" y="137"/>
                      <a:pt x="5" y="134"/>
                      <a:pt x="5" y="132"/>
                    </a:cubicBezTo>
                    <a:cubicBezTo>
                      <a:pt x="5" y="129"/>
                      <a:pt x="5" y="127"/>
                      <a:pt x="4" y="125"/>
                    </a:cubicBezTo>
                    <a:cubicBezTo>
                      <a:pt x="4" y="123"/>
                      <a:pt x="2" y="125"/>
                      <a:pt x="1" y="126"/>
                    </a:cubicBezTo>
                    <a:cubicBezTo>
                      <a:pt x="1" y="129"/>
                      <a:pt x="0" y="131"/>
                      <a:pt x="0" y="134"/>
                    </a:cubicBezTo>
                    <a:cubicBezTo>
                      <a:pt x="0" y="137"/>
                      <a:pt x="5" y="134"/>
                      <a:pt x="5" y="132"/>
                    </a:cubicBezTo>
                    <a:cubicBezTo>
                      <a:pt x="5" y="89"/>
                      <a:pt x="5" y="46"/>
                      <a:pt x="5" y="4"/>
                    </a:cubicBezTo>
                    <a:cubicBezTo>
                      <a:pt x="5" y="0"/>
                      <a:pt x="0" y="4"/>
                      <a:pt x="0" y="6"/>
                    </a:cubicBezTo>
                    <a:cubicBezTo>
                      <a:pt x="0" y="7"/>
                      <a:pt x="0" y="7"/>
                      <a:pt x="0" y="7"/>
                    </a:cubicBezTo>
                    <a:cubicBezTo>
                      <a:pt x="0" y="10"/>
                      <a:pt x="5" y="7"/>
                      <a:pt x="5" y="5"/>
                    </a:cubicBezTo>
                    <a:cubicBezTo>
                      <a:pt x="5" y="4"/>
                      <a:pt x="5" y="4"/>
                      <a:pt x="5" y="4"/>
                    </a:cubicBezTo>
                    <a:cubicBezTo>
                      <a:pt x="5" y="1"/>
                      <a:pt x="0" y="4"/>
                      <a:pt x="0" y="7"/>
                    </a:cubicBezTo>
                    <a:cubicBezTo>
                      <a:pt x="0" y="8"/>
                      <a:pt x="0" y="9"/>
                      <a:pt x="0" y="11"/>
                    </a:cubicBezTo>
                    <a:cubicBezTo>
                      <a:pt x="0" y="14"/>
                      <a:pt x="5" y="10"/>
                      <a:pt x="5" y="8"/>
                    </a:cubicBezTo>
                    <a:cubicBezTo>
                      <a:pt x="5" y="8"/>
                      <a:pt x="5" y="8"/>
                      <a:pt x="5" y="8"/>
                    </a:cubicBezTo>
                    <a:cubicBezTo>
                      <a:pt x="5" y="5"/>
                      <a:pt x="0" y="8"/>
                      <a:pt x="0" y="10"/>
                    </a:cubicBezTo>
                    <a:cubicBezTo>
                      <a:pt x="0" y="11"/>
                      <a:pt x="0" y="11"/>
                      <a:pt x="0" y="11"/>
                    </a:cubicBezTo>
                    <a:cubicBezTo>
                      <a:pt x="0" y="14"/>
                      <a:pt x="5" y="10"/>
                      <a:pt x="5" y="8"/>
                    </a:cubicBezTo>
                    <a:cubicBezTo>
                      <a:pt x="5" y="6"/>
                      <a:pt x="6" y="3"/>
                      <a:pt x="4" y="2"/>
                    </a:cubicBezTo>
                    <a:cubicBezTo>
                      <a:pt x="3" y="1"/>
                      <a:pt x="2" y="2"/>
                      <a:pt x="2" y="3"/>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25" name="Freeform 26"/>
              <p:cNvSpPr/>
              <p:nvPr/>
            </p:nvSpPr>
            <p:spPr bwMode="auto">
              <a:xfrm>
                <a:off x="1362937" y="4057808"/>
                <a:ext cx="148496" cy="36261"/>
              </a:xfrm>
              <a:custGeom>
                <a:avLst/>
                <a:gdLst>
                  <a:gd name="T0" fmla="*/ 3 w 24"/>
                  <a:gd name="T1" fmla="*/ 4 h 6"/>
                  <a:gd name="T2" fmla="*/ 7 w 24"/>
                  <a:gd name="T3" fmla="*/ 5 h 6"/>
                  <a:gd name="T4" fmla="*/ 9 w 24"/>
                  <a:gd name="T5" fmla="*/ 0 h 6"/>
                  <a:gd name="T6" fmla="*/ 5 w 24"/>
                  <a:gd name="T7" fmla="*/ 0 h 6"/>
                  <a:gd name="T8" fmla="*/ 3 w 24"/>
                  <a:gd name="T9" fmla="*/ 5 h 6"/>
                  <a:gd name="T10" fmla="*/ 22 w 24"/>
                  <a:gd name="T11" fmla="*/ 4 h 6"/>
                  <a:gd name="T12" fmla="*/ 23 w 24"/>
                  <a:gd name="T13" fmla="*/ 1 h 6"/>
                  <a:gd name="T14" fmla="*/ 15 w 24"/>
                  <a:gd name="T15" fmla="*/ 0 h 6"/>
                  <a:gd name="T16" fmla="*/ 5 w 24"/>
                  <a:gd name="T17" fmla="*/ 0 h 6"/>
                  <a:gd name="T18" fmla="*/ 3 w 24"/>
                  <a:gd name="T19" fmla="*/ 5 h 6"/>
                  <a:gd name="T20" fmla="*/ 7 w 24"/>
                  <a:gd name="T21" fmla="*/ 5 h 6"/>
                  <a:gd name="T22" fmla="*/ 9 w 24"/>
                  <a:gd name="T23" fmla="*/ 0 h 6"/>
                  <a:gd name="T24" fmla="*/ 4 w 24"/>
                  <a:gd name="T25" fmla="*/ 1 h 6"/>
                  <a:gd name="T26" fmla="*/ 3 w 24"/>
                  <a:gd name="T27" fmla="*/ 4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 h="6">
                    <a:moveTo>
                      <a:pt x="3" y="4"/>
                    </a:moveTo>
                    <a:cubicBezTo>
                      <a:pt x="4" y="4"/>
                      <a:pt x="5" y="5"/>
                      <a:pt x="7" y="5"/>
                    </a:cubicBezTo>
                    <a:cubicBezTo>
                      <a:pt x="9" y="5"/>
                      <a:pt x="11" y="0"/>
                      <a:pt x="9" y="0"/>
                    </a:cubicBezTo>
                    <a:cubicBezTo>
                      <a:pt x="8" y="0"/>
                      <a:pt x="6" y="0"/>
                      <a:pt x="5" y="0"/>
                    </a:cubicBezTo>
                    <a:cubicBezTo>
                      <a:pt x="3" y="0"/>
                      <a:pt x="0" y="5"/>
                      <a:pt x="3" y="5"/>
                    </a:cubicBezTo>
                    <a:cubicBezTo>
                      <a:pt x="9" y="5"/>
                      <a:pt x="16" y="6"/>
                      <a:pt x="22" y="4"/>
                    </a:cubicBezTo>
                    <a:cubicBezTo>
                      <a:pt x="22" y="3"/>
                      <a:pt x="24" y="2"/>
                      <a:pt x="23" y="1"/>
                    </a:cubicBezTo>
                    <a:cubicBezTo>
                      <a:pt x="20" y="0"/>
                      <a:pt x="18" y="0"/>
                      <a:pt x="15" y="0"/>
                    </a:cubicBezTo>
                    <a:cubicBezTo>
                      <a:pt x="12" y="0"/>
                      <a:pt x="8" y="0"/>
                      <a:pt x="5" y="0"/>
                    </a:cubicBezTo>
                    <a:cubicBezTo>
                      <a:pt x="3" y="0"/>
                      <a:pt x="0" y="5"/>
                      <a:pt x="3" y="5"/>
                    </a:cubicBezTo>
                    <a:cubicBezTo>
                      <a:pt x="4" y="5"/>
                      <a:pt x="5" y="5"/>
                      <a:pt x="7" y="5"/>
                    </a:cubicBezTo>
                    <a:cubicBezTo>
                      <a:pt x="9" y="5"/>
                      <a:pt x="11" y="0"/>
                      <a:pt x="9" y="0"/>
                    </a:cubicBezTo>
                    <a:cubicBezTo>
                      <a:pt x="7" y="0"/>
                      <a:pt x="6" y="0"/>
                      <a:pt x="4" y="1"/>
                    </a:cubicBezTo>
                    <a:cubicBezTo>
                      <a:pt x="4" y="1"/>
                      <a:pt x="1" y="3"/>
                      <a:pt x="3" y="4"/>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26" name="Freeform 27"/>
              <p:cNvSpPr/>
              <p:nvPr/>
            </p:nvSpPr>
            <p:spPr bwMode="auto">
              <a:xfrm>
                <a:off x="1288690" y="4050901"/>
                <a:ext cx="124322" cy="129502"/>
              </a:xfrm>
              <a:custGeom>
                <a:avLst/>
                <a:gdLst>
                  <a:gd name="T0" fmla="*/ 1 w 20"/>
                  <a:gd name="T1" fmla="*/ 16 h 21"/>
                  <a:gd name="T2" fmla="*/ 1 w 20"/>
                  <a:gd name="T3" fmla="*/ 18 h 21"/>
                  <a:gd name="T4" fmla="*/ 6 w 20"/>
                  <a:gd name="T5" fmla="*/ 17 h 21"/>
                  <a:gd name="T6" fmla="*/ 6 w 20"/>
                  <a:gd name="T7" fmla="*/ 10 h 21"/>
                  <a:gd name="T8" fmla="*/ 8 w 20"/>
                  <a:gd name="T9" fmla="*/ 5 h 21"/>
                  <a:gd name="T10" fmla="*/ 20 w 20"/>
                  <a:gd name="T11" fmla="*/ 2 h 21"/>
                  <a:gd name="T12" fmla="*/ 18 w 20"/>
                  <a:gd name="T13" fmla="*/ 0 h 21"/>
                  <a:gd name="T14" fmla="*/ 3 w 20"/>
                  <a:gd name="T15" fmla="*/ 4 h 21"/>
                  <a:gd name="T16" fmla="*/ 1 w 20"/>
                  <a:gd name="T17" fmla="*/ 18 h 21"/>
                  <a:gd name="T18" fmla="*/ 6 w 20"/>
                  <a:gd name="T19" fmla="*/ 16 h 21"/>
                  <a:gd name="T20" fmla="*/ 5 w 20"/>
                  <a:gd name="T21" fmla="*/ 14 h 21"/>
                  <a:gd name="T22" fmla="*/ 1 w 20"/>
                  <a:gd name="T23" fmla="*/ 16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 h="21">
                    <a:moveTo>
                      <a:pt x="1" y="16"/>
                    </a:moveTo>
                    <a:cubicBezTo>
                      <a:pt x="1" y="17"/>
                      <a:pt x="1" y="18"/>
                      <a:pt x="1" y="18"/>
                    </a:cubicBezTo>
                    <a:cubicBezTo>
                      <a:pt x="1" y="21"/>
                      <a:pt x="5" y="18"/>
                      <a:pt x="6" y="17"/>
                    </a:cubicBezTo>
                    <a:cubicBezTo>
                      <a:pt x="6" y="14"/>
                      <a:pt x="6" y="12"/>
                      <a:pt x="6" y="10"/>
                    </a:cubicBezTo>
                    <a:cubicBezTo>
                      <a:pt x="6" y="8"/>
                      <a:pt x="5" y="6"/>
                      <a:pt x="8" y="5"/>
                    </a:cubicBezTo>
                    <a:cubicBezTo>
                      <a:pt x="11" y="4"/>
                      <a:pt x="20" y="6"/>
                      <a:pt x="20" y="2"/>
                    </a:cubicBezTo>
                    <a:cubicBezTo>
                      <a:pt x="19" y="1"/>
                      <a:pt x="19" y="0"/>
                      <a:pt x="18" y="0"/>
                    </a:cubicBezTo>
                    <a:cubicBezTo>
                      <a:pt x="13" y="0"/>
                      <a:pt x="7" y="0"/>
                      <a:pt x="3" y="4"/>
                    </a:cubicBezTo>
                    <a:cubicBezTo>
                      <a:pt x="0" y="8"/>
                      <a:pt x="1" y="14"/>
                      <a:pt x="1" y="18"/>
                    </a:cubicBezTo>
                    <a:cubicBezTo>
                      <a:pt x="3" y="17"/>
                      <a:pt x="4" y="17"/>
                      <a:pt x="6" y="16"/>
                    </a:cubicBezTo>
                    <a:cubicBezTo>
                      <a:pt x="6" y="15"/>
                      <a:pt x="6" y="15"/>
                      <a:pt x="5" y="14"/>
                    </a:cubicBezTo>
                    <a:cubicBezTo>
                      <a:pt x="5" y="12"/>
                      <a:pt x="1" y="15"/>
                      <a:pt x="1" y="16"/>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27" name="Freeform 28"/>
              <p:cNvSpPr/>
              <p:nvPr/>
            </p:nvSpPr>
            <p:spPr bwMode="auto">
              <a:xfrm>
                <a:off x="1283509" y="5019577"/>
                <a:ext cx="141589" cy="148496"/>
              </a:xfrm>
              <a:custGeom>
                <a:avLst/>
                <a:gdLst>
                  <a:gd name="T0" fmla="*/ 2 w 23"/>
                  <a:gd name="T1" fmla="*/ 4 h 24"/>
                  <a:gd name="T2" fmla="*/ 5 w 23"/>
                  <a:gd name="T3" fmla="*/ 21 h 24"/>
                  <a:gd name="T4" fmla="*/ 19 w 23"/>
                  <a:gd name="T5" fmla="*/ 22 h 24"/>
                  <a:gd name="T6" fmla="*/ 20 w 23"/>
                  <a:gd name="T7" fmla="*/ 17 h 24"/>
                  <a:gd name="T8" fmla="*/ 8 w 23"/>
                  <a:gd name="T9" fmla="*/ 16 h 24"/>
                  <a:gd name="T10" fmla="*/ 6 w 23"/>
                  <a:gd name="T11" fmla="*/ 2 h 24"/>
                  <a:gd name="T12" fmla="*/ 2 w 23"/>
                  <a:gd name="T13" fmla="*/ 4 h 24"/>
                </a:gdLst>
                <a:ahLst/>
                <a:cxnLst>
                  <a:cxn ang="0">
                    <a:pos x="T0" y="T1"/>
                  </a:cxn>
                  <a:cxn ang="0">
                    <a:pos x="T2" y="T3"/>
                  </a:cxn>
                  <a:cxn ang="0">
                    <a:pos x="T4" y="T5"/>
                  </a:cxn>
                  <a:cxn ang="0">
                    <a:pos x="T6" y="T7"/>
                  </a:cxn>
                  <a:cxn ang="0">
                    <a:pos x="T8" y="T9"/>
                  </a:cxn>
                  <a:cxn ang="0">
                    <a:pos x="T10" y="T11"/>
                  </a:cxn>
                  <a:cxn ang="0">
                    <a:pos x="T12" y="T13"/>
                  </a:cxn>
                </a:cxnLst>
                <a:rect l="0" t="0" r="r" b="b"/>
                <a:pathLst>
                  <a:path w="23" h="24">
                    <a:moveTo>
                      <a:pt x="2" y="4"/>
                    </a:moveTo>
                    <a:cubicBezTo>
                      <a:pt x="1" y="9"/>
                      <a:pt x="0" y="18"/>
                      <a:pt x="5" y="21"/>
                    </a:cubicBezTo>
                    <a:cubicBezTo>
                      <a:pt x="9" y="24"/>
                      <a:pt x="14" y="23"/>
                      <a:pt x="19" y="22"/>
                    </a:cubicBezTo>
                    <a:cubicBezTo>
                      <a:pt x="21" y="21"/>
                      <a:pt x="23" y="17"/>
                      <a:pt x="20" y="17"/>
                    </a:cubicBezTo>
                    <a:cubicBezTo>
                      <a:pt x="17" y="18"/>
                      <a:pt x="11" y="19"/>
                      <a:pt x="8" y="16"/>
                    </a:cubicBezTo>
                    <a:cubicBezTo>
                      <a:pt x="4" y="13"/>
                      <a:pt x="8" y="6"/>
                      <a:pt x="6" y="2"/>
                    </a:cubicBezTo>
                    <a:cubicBezTo>
                      <a:pt x="5" y="0"/>
                      <a:pt x="2" y="3"/>
                      <a:pt x="2" y="4"/>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28" name="Freeform 29"/>
              <p:cNvSpPr/>
              <p:nvPr/>
            </p:nvSpPr>
            <p:spPr bwMode="auto">
              <a:xfrm>
                <a:off x="1350851" y="5117999"/>
                <a:ext cx="3662319" cy="50074"/>
              </a:xfrm>
              <a:custGeom>
                <a:avLst/>
                <a:gdLst>
                  <a:gd name="T0" fmla="*/ 5 w 593"/>
                  <a:gd name="T1" fmla="*/ 6 h 8"/>
                  <a:gd name="T2" fmla="*/ 13 w 593"/>
                  <a:gd name="T3" fmla="*/ 6 h 8"/>
                  <a:gd name="T4" fmla="*/ 15 w 593"/>
                  <a:gd name="T5" fmla="*/ 1 h 8"/>
                  <a:gd name="T6" fmla="*/ 6 w 593"/>
                  <a:gd name="T7" fmla="*/ 1 h 8"/>
                  <a:gd name="T8" fmla="*/ 4 w 593"/>
                  <a:gd name="T9" fmla="*/ 6 h 8"/>
                  <a:gd name="T10" fmla="*/ 232 w 593"/>
                  <a:gd name="T11" fmla="*/ 6 h 8"/>
                  <a:gd name="T12" fmla="*/ 346 w 593"/>
                  <a:gd name="T13" fmla="*/ 6 h 8"/>
                  <a:gd name="T14" fmla="*/ 460 w 593"/>
                  <a:gd name="T15" fmla="*/ 6 h 8"/>
                  <a:gd name="T16" fmla="*/ 586 w 593"/>
                  <a:gd name="T17" fmla="*/ 7 h 8"/>
                  <a:gd name="T18" fmla="*/ 589 w 593"/>
                  <a:gd name="T19" fmla="*/ 0 h 8"/>
                  <a:gd name="T20" fmla="*/ 552 w 593"/>
                  <a:gd name="T21" fmla="*/ 2 h 8"/>
                  <a:gd name="T22" fmla="*/ 550 w 593"/>
                  <a:gd name="T23" fmla="*/ 5 h 8"/>
                  <a:gd name="T24" fmla="*/ 586 w 593"/>
                  <a:gd name="T25" fmla="*/ 7 h 8"/>
                  <a:gd name="T26" fmla="*/ 589 w 593"/>
                  <a:gd name="T27" fmla="*/ 0 h 8"/>
                  <a:gd name="T28" fmla="*/ 476 w 593"/>
                  <a:gd name="T29" fmla="*/ 1 h 8"/>
                  <a:gd name="T30" fmla="*/ 363 w 593"/>
                  <a:gd name="T31" fmla="*/ 1 h 8"/>
                  <a:gd name="T32" fmla="*/ 135 w 593"/>
                  <a:gd name="T33" fmla="*/ 1 h 8"/>
                  <a:gd name="T34" fmla="*/ 6 w 593"/>
                  <a:gd name="T35" fmla="*/ 1 h 8"/>
                  <a:gd name="T36" fmla="*/ 4 w 593"/>
                  <a:gd name="T37" fmla="*/ 6 h 8"/>
                  <a:gd name="T38" fmla="*/ 13 w 593"/>
                  <a:gd name="T39" fmla="*/ 6 h 8"/>
                  <a:gd name="T40" fmla="*/ 15 w 593"/>
                  <a:gd name="T41" fmla="*/ 1 h 8"/>
                  <a:gd name="T42" fmla="*/ 8 w 593"/>
                  <a:gd name="T43" fmla="*/ 1 h 8"/>
                  <a:gd name="T44" fmla="*/ 5 w 593"/>
                  <a:gd name="T45" fmla="*/ 6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93" h="8">
                    <a:moveTo>
                      <a:pt x="5" y="6"/>
                    </a:moveTo>
                    <a:cubicBezTo>
                      <a:pt x="8" y="6"/>
                      <a:pt x="10" y="6"/>
                      <a:pt x="13" y="6"/>
                    </a:cubicBezTo>
                    <a:cubicBezTo>
                      <a:pt x="15" y="6"/>
                      <a:pt x="18" y="1"/>
                      <a:pt x="15" y="1"/>
                    </a:cubicBezTo>
                    <a:cubicBezTo>
                      <a:pt x="12" y="1"/>
                      <a:pt x="9" y="1"/>
                      <a:pt x="6" y="1"/>
                    </a:cubicBezTo>
                    <a:cubicBezTo>
                      <a:pt x="4" y="1"/>
                      <a:pt x="0" y="6"/>
                      <a:pt x="4" y="6"/>
                    </a:cubicBezTo>
                    <a:cubicBezTo>
                      <a:pt x="80" y="6"/>
                      <a:pt x="156" y="6"/>
                      <a:pt x="232" y="6"/>
                    </a:cubicBezTo>
                    <a:cubicBezTo>
                      <a:pt x="270" y="6"/>
                      <a:pt x="308" y="6"/>
                      <a:pt x="346" y="6"/>
                    </a:cubicBezTo>
                    <a:cubicBezTo>
                      <a:pt x="384" y="6"/>
                      <a:pt x="422" y="7"/>
                      <a:pt x="460" y="6"/>
                    </a:cubicBezTo>
                    <a:cubicBezTo>
                      <a:pt x="502" y="5"/>
                      <a:pt x="544" y="6"/>
                      <a:pt x="586" y="7"/>
                    </a:cubicBezTo>
                    <a:cubicBezTo>
                      <a:pt x="589" y="7"/>
                      <a:pt x="593" y="1"/>
                      <a:pt x="589" y="0"/>
                    </a:cubicBezTo>
                    <a:cubicBezTo>
                      <a:pt x="577" y="0"/>
                      <a:pt x="564" y="0"/>
                      <a:pt x="552" y="2"/>
                    </a:cubicBezTo>
                    <a:cubicBezTo>
                      <a:pt x="551" y="2"/>
                      <a:pt x="548" y="5"/>
                      <a:pt x="550" y="5"/>
                    </a:cubicBezTo>
                    <a:cubicBezTo>
                      <a:pt x="562" y="8"/>
                      <a:pt x="574" y="7"/>
                      <a:pt x="586" y="7"/>
                    </a:cubicBezTo>
                    <a:cubicBezTo>
                      <a:pt x="589" y="7"/>
                      <a:pt x="593" y="0"/>
                      <a:pt x="589" y="0"/>
                    </a:cubicBezTo>
                    <a:cubicBezTo>
                      <a:pt x="551" y="1"/>
                      <a:pt x="514" y="2"/>
                      <a:pt x="476" y="1"/>
                    </a:cubicBezTo>
                    <a:cubicBezTo>
                      <a:pt x="438" y="1"/>
                      <a:pt x="401" y="1"/>
                      <a:pt x="363" y="1"/>
                    </a:cubicBezTo>
                    <a:cubicBezTo>
                      <a:pt x="287" y="1"/>
                      <a:pt x="211" y="1"/>
                      <a:pt x="135" y="1"/>
                    </a:cubicBezTo>
                    <a:cubicBezTo>
                      <a:pt x="92" y="1"/>
                      <a:pt x="49" y="1"/>
                      <a:pt x="6" y="1"/>
                    </a:cubicBezTo>
                    <a:cubicBezTo>
                      <a:pt x="4" y="1"/>
                      <a:pt x="0" y="6"/>
                      <a:pt x="4" y="6"/>
                    </a:cubicBezTo>
                    <a:cubicBezTo>
                      <a:pt x="7" y="6"/>
                      <a:pt x="10" y="6"/>
                      <a:pt x="13" y="6"/>
                    </a:cubicBezTo>
                    <a:cubicBezTo>
                      <a:pt x="15" y="6"/>
                      <a:pt x="18" y="1"/>
                      <a:pt x="15" y="1"/>
                    </a:cubicBezTo>
                    <a:cubicBezTo>
                      <a:pt x="13" y="1"/>
                      <a:pt x="10" y="1"/>
                      <a:pt x="8" y="1"/>
                    </a:cubicBezTo>
                    <a:cubicBezTo>
                      <a:pt x="5" y="1"/>
                      <a:pt x="2" y="6"/>
                      <a:pt x="5" y="6"/>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29" name="Freeform 30"/>
              <p:cNvSpPr/>
              <p:nvPr/>
            </p:nvSpPr>
            <p:spPr bwMode="auto">
              <a:xfrm>
                <a:off x="4932015" y="5124906"/>
                <a:ext cx="606070" cy="36261"/>
              </a:xfrm>
              <a:custGeom>
                <a:avLst/>
                <a:gdLst>
                  <a:gd name="T0" fmla="*/ 3 w 98"/>
                  <a:gd name="T1" fmla="*/ 4 h 6"/>
                  <a:gd name="T2" fmla="*/ 7 w 98"/>
                  <a:gd name="T3" fmla="*/ 5 h 6"/>
                  <a:gd name="T4" fmla="*/ 9 w 98"/>
                  <a:gd name="T5" fmla="*/ 0 h 6"/>
                  <a:gd name="T6" fmla="*/ 6 w 98"/>
                  <a:gd name="T7" fmla="*/ 0 h 6"/>
                  <a:gd name="T8" fmla="*/ 3 w 98"/>
                  <a:gd name="T9" fmla="*/ 5 h 6"/>
                  <a:gd name="T10" fmla="*/ 49 w 98"/>
                  <a:gd name="T11" fmla="*/ 5 h 6"/>
                  <a:gd name="T12" fmla="*/ 93 w 98"/>
                  <a:gd name="T13" fmla="*/ 5 h 6"/>
                  <a:gd name="T14" fmla="*/ 95 w 98"/>
                  <a:gd name="T15" fmla="*/ 0 h 6"/>
                  <a:gd name="T16" fmla="*/ 93 w 98"/>
                  <a:gd name="T17" fmla="*/ 1 h 6"/>
                  <a:gd name="T18" fmla="*/ 91 w 98"/>
                  <a:gd name="T19" fmla="*/ 5 h 6"/>
                  <a:gd name="T20" fmla="*/ 93 w 98"/>
                  <a:gd name="T21" fmla="*/ 5 h 6"/>
                  <a:gd name="T22" fmla="*/ 95 w 98"/>
                  <a:gd name="T23" fmla="*/ 0 h 6"/>
                  <a:gd name="T24" fmla="*/ 74 w 98"/>
                  <a:gd name="T25" fmla="*/ 0 h 6"/>
                  <a:gd name="T26" fmla="*/ 51 w 98"/>
                  <a:gd name="T27" fmla="*/ 0 h 6"/>
                  <a:gd name="T28" fmla="*/ 6 w 98"/>
                  <a:gd name="T29" fmla="*/ 0 h 6"/>
                  <a:gd name="T30" fmla="*/ 3 w 98"/>
                  <a:gd name="T31" fmla="*/ 5 h 6"/>
                  <a:gd name="T32" fmla="*/ 7 w 98"/>
                  <a:gd name="T33" fmla="*/ 5 h 6"/>
                  <a:gd name="T34" fmla="*/ 9 w 98"/>
                  <a:gd name="T35" fmla="*/ 0 h 6"/>
                  <a:gd name="T36" fmla="*/ 5 w 98"/>
                  <a:gd name="T37" fmla="*/ 1 h 6"/>
                  <a:gd name="T38" fmla="*/ 3 w 98"/>
                  <a:gd name="T39" fmla="*/ 4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8" h="6">
                    <a:moveTo>
                      <a:pt x="3" y="4"/>
                    </a:moveTo>
                    <a:cubicBezTo>
                      <a:pt x="4" y="5"/>
                      <a:pt x="5" y="5"/>
                      <a:pt x="7" y="5"/>
                    </a:cubicBezTo>
                    <a:cubicBezTo>
                      <a:pt x="9" y="5"/>
                      <a:pt x="13" y="0"/>
                      <a:pt x="9" y="0"/>
                    </a:cubicBezTo>
                    <a:cubicBezTo>
                      <a:pt x="8" y="0"/>
                      <a:pt x="7" y="0"/>
                      <a:pt x="6" y="0"/>
                    </a:cubicBezTo>
                    <a:cubicBezTo>
                      <a:pt x="4" y="0"/>
                      <a:pt x="0" y="5"/>
                      <a:pt x="3" y="5"/>
                    </a:cubicBezTo>
                    <a:cubicBezTo>
                      <a:pt x="19" y="5"/>
                      <a:pt x="34" y="5"/>
                      <a:pt x="49" y="5"/>
                    </a:cubicBezTo>
                    <a:cubicBezTo>
                      <a:pt x="64" y="5"/>
                      <a:pt x="79" y="6"/>
                      <a:pt x="93" y="5"/>
                    </a:cubicBezTo>
                    <a:cubicBezTo>
                      <a:pt x="96" y="5"/>
                      <a:pt x="98" y="0"/>
                      <a:pt x="95" y="0"/>
                    </a:cubicBezTo>
                    <a:cubicBezTo>
                      <a:pt x="94" y="1"/>
                      <a:pt x="94" y="1"/>
                      <a:pt x="93" y="1"/>
                    </a:cubicBezTo>
                    <a:cubicBezTo>
                      <a:pt x="92" y="1"/>
                      <a:pt x="89" y="4"/>
                      <a:pt x="91" y="5"/>
                    </a:cubicBezTo>
                    <a:cubicBezTo>
                      <a:pt x="92" y="5"/>
                      <a:pt x="92" y="5"/>
                      <a:pt x="93" y="5"/>
                    </a:cubicBezTo>
                    <a:cubicBezTo>
                      <a:pt x="95" y="6"/>
                      <a:pt x="98" y="1"/>
                      <a:pt x="95" y="0"/>
                    </a:cubicBezTo>
                    <a:cubicBezTo>
                      <a:pt x="88" y="0"/>
                      <a:pt x="81" y="0"/>
                      <a:pt x="74" y="0"/>
                    </a:cubicBezTo>
                    <a:cubicBezTo>
                      <a:pt x="67" y="0"/>
                      <a:pt x="59" y="0"/>
                      <a:pt x="51" y="0"/>
                    </a:cubicBezTo>
                    <a:cubicBezTo>
                      <a:pt x="36" y="0"/>
                      <a:pt x="21" y="0"/>
                      <a:pt x="6" y="0"/>
                    </a:cubicBezTo>
                    <a:cubicBezTo>
                      <a:pt x="4" y="0"/>
                      <a:pt x="0" y="5"/>
                      <a:pt x="3" y="5"/>
                    </a:cubicBezTo>
                    <a:cubicBezTo>
                      <a:pt x="5" y="5"/>
                      <a:pt x="6" y="5"/>
                      <a:pt x="7" y="5"/>
                    </a:cubicBezTo>
                    <a:cubicBezTo>
                      <a:pt x="9" y="5"/>
                      <a:pt x="13" y="0"/>
                      <a:pt x="9" y="0"/>
                    </a:cubicBezTo>
                    <a:cubicBezTo>
                      <a:pt x="8" y="0"/>
                      <a:pt x="7" y="0"/>
                      <a:pt x="5" y="1"/>
                    </a:cubicBezTo>
                    <a:cubicBezTo>
                      <a:pt x="4" y="1"/>
                      <a:pt x="2" y="3"/>
                      <a:pt x="3" y="4"/>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30" name="Freeform 31"/>
              <p:cNvSpPr/>
              <p:nvPr/>
            </p:nvSpPr>
            <p:spPr bwMode="auto">
              <a:xfrm>
                <a:off x="5586433" y="4156230"/>
                <a:ext cx="31081" cy="918602"/>
              </a:xfrm>
              <a:custGeom>
                <a:avLst/>
                <a:gdLst>
                  <a:gd name="T0" fmla="*/ 0 w 5"/>
                  <a:gd name="T1" fmla="*/ 5 h 149"/>
                  <a:gd name="T2" fmla="*/ 0 w 5"/>
                  <a:gd name="T3" fmla="*/ 9 h 149"/>
                  <a:gd name="T4" fmla="*/ 5 w 5"/>
                  <a:gd name="T5" fmla="*/ 7 h 149"/>
                  <a:gd name="T6" fmla="*/ 5 w 5"/>
                  <a:gd name="T7" fmla="*/ 3 h 149"/>
                  <a:gd name="T8" fmla="*/ 0 w 5"/>
                  <a:gd name="T9" fmla="*/ 5 h 149"/>
                  <a:gd name="T10" fmla="*/ 0 w 5"/>
                  <a:gd name="T11" fmla="*/ 147 h 149"/>
                  <a:gd name="T12" fmla="*/ 4 w 5"/>
                  <a:gd name="T13" fmla="*/ 145 h 149"/>
                  <a:gd name="T14" fmla="*/ 4 w 5"/>
                  <a:gd name="T15" fmla="*/ 141 h 149"/>
                  <a:gd name="T16" fmla="*/ 1 w 5"/>
                  <a:gd name="T17" fmla="*/ 143 h 149"/>
                  <a:gd name="T18" fmla="*/ 0 w 5"/>
                  <a:gd name="T19" fmla="*/ 147 h 149"/>
                  <a:gd name="T20" fmla="*/ 4 w 5"/>
                  <a:gd name="T21" fmla="*/ 145 h 149"/>
                  <a:gd name="T22" fmla="*/ 5 w 5"/>
                  <a:gd name="T23" fmla="*/ 3 h 149"/>
                  <a:gd name="T24" fmla="*/ 0 w 5"/>
                  <a:gd name="T25" fmla="*/ 5 h 149"/>
                  <a:gd name="T26" fmla="*/ 0 w 5"/>
                  <a:gd name="T27" fmla="*/ 9 h 149"/>
                  <a:gd name="T28" fmla="*/ 5 w 5"/>
                  <a:gd name="T29" fmla="*/ 7 h 149"/>
                  <a:gd name="T30" fmla="*/ 5 w 5"/>
                  <a:gd name="T31" fmla="*/ 3 h 149"/>
                  <a:gd name="T32" fmla="*/ 0 w 5"/>
                  <a:gd name="T33" fmla="*/ 5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 h="149">
                    <a:moveTo>
                      <a:pt x="0" y="5"/>
                    </a:moveTo>
                    <a:cubicBezTo>
                      <a:pt x="0" y="7"/>
                      <a:pt x="0" y="8"/>
                      <a:pt x="0" y="9"/>
                    </a:cubicBezTo>
                    <a:cubicBezTo>
                      <a:pt x="0" y="12"/>
                      <a:pt x="5" y="9"/>
                      <a:pt x="5" y="7"/>
                    </a:cubicBezTo>
                    <a:cubicBezTo>
                      <a:pt x="5" y="6"/>
                      <a:pt x="5" y="4"/>
                      <a:pt x="5" y="3"/>
                    </a:cubicBezTo>
                    <a:cubicBezTo>
                      <a:pt x="5" y="0"/>
                      <a:pt x="0" y="3"/>
                      <a:pt x="0" y="5"/>
                    </a:cubicBezTo>
                    <a:cubicBezTo>
                      <a:pt x="0" y="53"/>
                      <a:pt x="1" y="100"/>
                      <a:pt x="0" y="147"/>
                    </a:cubicBezTo>
                    <a:cubicBezTo>
                      <a:pt x="0" y="149"/>
                      <a:pt x="5" y="147"/>
                      <a:pt x="4" y="145"/>
                    </a:cubicBezTo>
                    <a:cubicBezTo>
                      <a:pt x="4" y="143"/>
                      <a:pt x="4" y="143"/>
                      <a:pt x="4" y="141"/>
                    </a:cubicBezTo>
                    <a:cubicBezTo>
                      <a:pt x="3" y="140"/>
                      <a:pt x="1" y="142"/>
                      <a:pt x="1" y="143"/>
                    </a:cubicBezTo>
                    <a:cubicBezTo>
                      <a:pt x="0" y="145"/>
                      <a:pt x="0" y="145"/>
                      <a:pt x="0" y="147"/>
                    </a:cubicBezTo>
                    <a:cubicBezTo>
                      <a:pt x="0" y="149"/>
                      <a:pt x="5" y="147"/>
                      <a:pt x="4" y="145"/>
                    </a:cubicBezTo>
                    <a:cubicBezTo>
                      <a:pt x="4" y="97"/>
                      <a:pt x="4" y="50"/>
                      <a:pt x="5" y="3"/>
                    </a:cubicBezTo>
                    <a:cubicBezTo>
                      <a:pt x="5" y="0"/>
                      <a:pt x="0" y="3"/>
                      <a:pt x="0" y="5"/>
                    </a:cubicBezTo>
                    <a:cubicBezTo>
                      <a:pt x="0" y="7"/>
                      <a:pt x="0" y="8"/>
                      <a:pt x="0" y="9"/>
                    </a:cubicBezTo>
                    <a:cubicBezTo>
                      <a:pt x="0" y="12"/>
                      <a:pt x="5" y="9"/>
                      <a:pt x="5" y="7"/>
                    </a:cubicBezTo>
                    <a:cubicBezTo>
                      <a:pt x="5" y="6"/>
                      <a:pt x="5" y="4"/>
                      <a:pt x="5" y="3"/>
                    </a:cubicBezTo>
                    <a:cubicBezTo>
                      <a:pt x="4" y="0"/>
                      <a:pt x="0" y="4"/>
                      <a:pt x="0" y="5"/>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31" name="Freeform 32"/>
              <p:cNvSpPr/>
              <p:nvPr/>
            </p:nvSpPr>
            <p:spPr bwMode="auto">
              <a:xfrm>
                <a:off x="5507005" y="5093825"/>
                <a:ext cx="105328" cy="67341"/>
              </a:xfrm>
              <a:custGeom>
                <a:avLst/>
                <a:gdLst>
                  <a:gd name="T0" fmla="*/ 1 w 17"/>
                  <a:gd name="T1" fmla="*/ 9 h 11"/>
                  <a:gd name="T2" fmla="*/ 7 w 17"/>
                  <a:gd name="T3" fmla="*/ 10 h 11"/>
                  <a:gd name="T4" fmla="*/ 14 w 17"/>
                  <a:gd name="T5" fmla="*/ 9 h 11"/>
                  <a:gd name="T6" fmla="*/ 16 w 17"/>
                  <a:gd name="T7" fmla="*/ 1 h 11"/>
                  <a:gd name="T8" fmla="*/ 14 w 17"/>
                  <a:gd name="T9" fmla="*/ 2 h 11"/>
                  <a:gd name="T10" fmla="*/ 14 w 17"/>
                  <a:gd name="T11" fmla="*/ 5 h 11"/>
                  <a:gd name="T12" fmla="*/ 11 w 17"/>
                  <a:gd name="T13" fmla="*/ 6 h 11"/>
                  <a:gd name="T14" fmla="*/ 3 w 17"/>
                  <a:gd name="T15" fmla="*/ 6 h 11"/>
                  <a:gd name="T16" fmla="*/ 1 w 17"/>
                  <a:gd name="T17" fmla="*/ 9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1">
                    <a:moveTo>
                      <a:pt x="1" y="9"/>
                    </a:moveTo>
                    <a:cubicBezTo>
                      <a:pt x="2" y="11"/>
                      <a:pt x="5" y="10"/>
                      <a:pt x="7" y="10"/>
                    </a:cubicBezTo>
                    <a:cubicBezTo>
                      <a:pt x="9" y="10"/>
                      <a:pt x="12" y="10"/>
                      <a:pt x="14" y="9"/>
                    </a:cubicBezTo>
                    <a:cubicBezTo>
                      <a:pt x="17" y="7"/>
                      <a:pt x="17" y="4"/>
                      <a:pt x="16" y="1"/>
                    </a:cubicBezTo>
                    <a:cubicBezTo>
                      <a:pt x="15" y="0"/>
                      <a:pt x="14" y="1"/>
                      <a:pt x="14" y="2"/>
                    </a:cubicBezTo>
                    <a:cubicBezTo>
                      <a:pt x="14" y="3"/>
                      <a:pt x="14" y="4"/>
                      <a:pt x="14" y="5"/>
                    </a:cubicBezTo>
                    <a:cubicBezTo>
                      <a:pt x="13" y="6"/>
                      <a:pt x="12" y="6"/>
                      <a:pt x="11" y="6"/>
                    </a:cubicBezTo>
                    <a:cubicBezTo>
                      <a:pt x="8" y="6"/>
                      <a:pt x="5" y="5"/>
                      <a:pt x="3" y="6"/>
                    </a:cubicBezTo>
                    <a:cubicBezTo>
                      <a:pt x="2" y="6"/>
                      <a:pt x="0" y="8"/>
                      <a:pt x="1" y="9"/>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32" name="Freeform 33"/>
              <p:cNvSpPr/>
              <p:nvPr/>
            </p:nvSpPr>
            <p:spPr bwMode="auto">
              <a:xfrm>
                <a:off x="5586433" y="5038571"/>
                <a:ext cx="25900" cy="12087"/>
              </a:xfrm>
              <a:custGeom>
                <a:avLst/>
                <a:gdLst>
                  <a:gd name="T0" fmla="*/ 1 w 4"/>
                  <a:gd name="T1" fmla="*/ 2 h 2"/>
                  <a:gd name="T2" fmla="*/ 2 w 4"/>
                  <a:gd name="T3" fmla="*/ 0 h 2"/>
                  <a:gd name="T4" fmla="*/ 1 w 4"/>
                  <a:gd name="T5" fmla="*/ 2 h 2"/>
                </a:gdLst>
                <a:ahLst/>
                <a:cxnLst>
                  <a:cxn ang="0">
                    <a:pos x="T0" y="T1"/>
                  </a:cxn>
                  <a:cxn ang="0">
                    <a:pos x="T2" y="T3"/>
                  </a:cxn>
                  <a:cxn ang="0">
                    <a:pos x="T4" y="T5"/>
                  </a:cxn>
                </a:cxnLst>
                <a:rect l="0" t="0" r="r" b="b"/>
                <a:pathLst>
                  <a:path w="4" h="2">
                    <a:moveTo>
                      <a:pt x="1" y="2"/>
                    </a:moveTo>
                    <a:cubicBezTo>
                      <a:pt x="2" y="2"/>
                      <a:pt x="4" y="0"/>
                      <a:pt x="2" y="0"/>
                    </a:cubicBezTo>
                    <a:cubicBezTo>
                      <a:pt x="1" y="0"/>
                      <a:pt x="0" y="2"/>
                      <a:pt x="1" y="2"/>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33" name="Freeform 34"/>
              <p:cNvSpPr/>
              <p:nvPr/>
            </p:nvSpPr>
            <p:spPr bwMode="auto">
              <a:xfrm>
                <a:off x="5586433" y="5031664"/>
                <a:ext cx="25900" cy="112235"/>
              </a:xfrm>
              <a:custGeom>
                <a:avLst/>
                <a:gdLst>
                  <a:gd name="T0" fmla="*/ 1 w 4"/>
                  <a:gd name="T1" fmla="*/ 2 h 18"/>
                  <a:gd name="T2" fmla="*/ 0 w 4"/>
                  <a:gd name="T3" fmla="*/ 9 h 18"/>
                  <a:gd name="T4" fmla="*/ 0 w 4"/>
                  <a:gd name="T5" fmla="*/ 16 h 18"/>
                  <a:gd name="T6" fmla="*/ 4 w 4"/>
                  <a:gd name="T7" fmla="*/ 14 h 18"/>
                  <a:gd name="T8" fmla="*/ 4 w 4"/>
                  <a:gd name="T9" fmla="*/ 8 h 18"/>
                  <a:gd name="T10" fmla="*/ 4 w 4"/>
                  <a:gd name="T11" fmla="*/ 1 h 18"/>
                  <a:gd name="T12" fmla="*/ 1 w 4"/>
                  <a:gd name="T13" fmla="*/ 2 h 18"/>
                </a:gdLst>
                <a:ahLst/>
                <a:cxnLst>
                  <a:cxn ang="0">
                    <a:pos x="T0" y="T1"/>
                  </a:cxn>
                  <a:cxn ang="0">
                    <a:pos x="T2" y="T3"/>
                  </a:cxn>
                  <a:cxn ang="0">
                    <a:pos x="T4" y="T5"/>
                  </a:cxn>
                  <a:cxn ang="0">
                    <a:pos x="T6" y="T7"/>
                  </a:cxn>
                  <a:cxn ang="0">
                    <a:pos x="T8" y="T9"/>
                  </a:cxn>
                  <a:cxn ang="0">
                    <a:pos x="T10" y="T11"/>
                  </a:cxn>
                  <a:cxn ang="0">
                    <a:pos x="T12" y="T13"/>
                  </a:cxn>
                </a:cxnLst>
                <a:rect l="0" t="0" r="r" b="b"/>
                <a:pathLst>
                  <a:path w="4" h="18">
                    <a:moveTo>
                      <a:pt x="1" y="2"/>
                    </a:moveTo>
                    <a:cubicBezTo>
                      <a:pt x="0" y="4"/>
                      <a:pt x="0" y="6"/>
                      <a:pt x="0" y="9"/>
                    </a:cubicBezTo>
                    <a:cubicBezTo>
                      <a:pt x="0" y="11"/>
                      <a:pt x="0" y="14"/>
                      <a:pt x="0" y="16"/>
                    </a:cubicBezTo>
                    <a:cubicBezTo>
                      <a:pt x="1" y="18"/>
                      <a:pt x="4" y="15"/>
                      <a:pt x="4" y="14"/>
                    </a:cubicBezTo>
                    <a:cubicBezTo>
                      <a:pt x="4" y="12"/>
                      <a:pt x="4" y="10"/>
                      <a:pt x="4" y="8"/>
                    </a:cubicBezTo>
                    <a:cubicBezTo>
                      <a:pt x="4" y="6"/>
                      <a:pt x="4" y="4"/>
                      <a:pt x="4" y="1"/>
                    </a:cubicBezTo>
                    <a:cubicBezTo>
                      <a:pt x="4" y="0"/>
                      <a:pt x="2" y="1"/>
                      <a:pt x="1" y="2"/>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34" name="Freeform 35"/>
              <p:cNvSpPr/>
              <p:nvPr/>
            </p:nvSpPr>
            <p:spPr bwMode="auto">
              <a:xfrm>
                <a:off x="1480353" y="4791653"/>
                <a:ext cx="148496" cy="141589"/>
              </a:xfrm>
              <a:custGeom>
                <a:avLst/>
                <a:gdLst>
                  <a:gd name="T0" fmla="*/ 1 w 24"/>
                  <a:gd name="T1" fmla="*/ 6 h 23"/>
                  <a:gd name="T2" fmla="*/ 3 w 24"/>
                  <a:gd name="T3" fmla="*/ 17 h 23"/>
                  <a:gd name="T4" fmla="*/ 10 w 24"/>
                  <a:gd name="T5" fmla="*/ 19 h 23"/>
                  <a:gd name="T6" fmla="*/ 18 w 24"/>
                  <a:gd name="T7" fmla="*/ 23 h 23"/>
                  <a:gd name="T8" fmla="*/ 21 w 24"/>
                  <a:gd name="T9" fmla="*/ 18 h 23"/>
                  <a:gd name="T10" fmla="*/ 15 w 24"/>
                  <a:gd name="T11" fmla="*/ 15 h 23"/>
                  <a:gd name="T12" fmla="*/ 9 w 24"/>
                  <a:gd name="T13" fmla="*/ 13 h 23"/>
                  <a:gd name="T14" fmla="*/ 6 w 24"/>
                  <a:gd name="T15" fmla="*/ 4 h 23"/>
                  <a:gd name="T16" fmla="*/ 1 w 24"/>
                  <a:gd name="T17" fmla="*/ 6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23">
                    <a:moveTo>
                      <a:pt x="1" y="6"/>
                    </a:moveTo>
                    <a:cubicBezTo>
                      <a:pt x="0" y="10"/>
                      <a:pt x="0" y="14"/>
                      <a:pt x="3" y="17"/>
                    </a:cubicBezTo>
                    <a:cubicBezTo>
                      <a:pt x="5" y="18"/>
                      <a:pt x="8" y="18"/>
                      <a:pt x="10" y="19"/>
                    </a:cubicBezTo>
                    <a:cubicBezTo>
                      <a:pt x="13" y="20"/>
                      <a:pt x="15" y="22"/>
                      <a:pt x="18" y="23"/>
                    </a:cubicBezTo>
                    <a:cubicBezTo>
                      <a:pt x="20" y="23"/>
                      <a:pt x="24" y="18"/>
                      <a:pt x="21" y="18"/>
                    </a:cubicBezTo>
                    <a:cubicBezTo>
                      <a:pt x="19" y="17"/>
                      <a:pt x="17" y="16"/>
                      <a:pt x="15" y="15"/>
                    </a:cubicBezTo>
                    <a:cubicBezTo>
                      <a:pt x="13" y="14"/>
                      <a:pt x="11" y="14"/>
                      <a:pt x="9" y="13"/>
                    </a:cubicBezTo>
                    <a:cubicBezTo>
                      <a:pt x="5" y="11"/>
                      <a:pt x="6" y="7"/>
                      <a:pt x="6" y="4"/>
                    </a:cubicBezTo>
                    <a:cubicBezTo>
                      <a:pt x="5" y="0"/>
                      <a:pt x="1" y="4"/>
                      <a:pt x="1" y="6"/>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35" name="Freeform 36"/>
              <p:cNvSpPr/>
              <p:nvPr/>
            </p:nvSpPr>
            <p:spPr bwMode="auto">
              <a:xfrm>
                <a:off x="1592588" y="4853814"/>
                <a:ext cx="690678" cy="165763"/>
              </a:xfrm>
              <a:custGeom>
                <a:avLst/>
                <a:gdLst>
                  <a:gd name="T0" fmla="*/ 1 w 112"/>
                  <a:gd name="T1" fmla="*/ 12 h 27"/>
                  <a:gd name="T2" fmla="*/ 16 w 112"/>
                  <a:gd name="T3" fmla="*/ 17 h 27"/>
                  <a:gd name="T4" fmla="*/ 29 w 112"/>
                  <a:gd name="T5" fmla="*/ 22 h 27"/>
                  <a:gd name="T6" fmla="*/ 55 w 112"/>
                  <a:gd name="T7" fmla="*/ 25 h 27"/>
                  <a:gd name="T8" fmla="*/ 79 w 112"/>
                  <a:gd name="T9" fmla="*/ 15 h 27"/>
                  <a:gd name="T10" fmla="*/ 108 w 112"/>
                  <a:gd name="T11" fmla="*/ 6 h 27"/>
                  <a:gd name="T12" fmla="*/ 108 w 112"/>
                  <a:gd name="T13" fmla="*/ 1 h 27"/>
                  <a:gd name="T14" fmla="*/ 81 w 112"/>
                  <a:gd name="T15" fmla="*/ 11 h 27"/>
                  <a:gd name="T16" fmla="*/ 57 w 112"/>
                  <a:gd name="T17" fmla="*/ 20 h 27"/>
                  <a:gd name="T18" fmla="*/ 30 w 112"/>
                  <a:gd name="T19" fmla="*/ 16 h 27"/>
                  <a:gd name="T20" fmla="*/ 16 w 112"/>
                  <a:gd name="T21" fmla="*/ 12 h 27"/>
                  <a:gd name="T22" fmla="*/ 3 w 112"/>
                  <a:gd name="T23" fmla="*/ 9 h 27"/>
                  <a:gd name="T24" fmla="*/ 1 w 112"/>
                  <a:gd name="T25" fmla="*/ 12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2" h="27">
                    <a:moveTo>
                      <a:pt x="1" y="12"/>
                    </a:moveTo>
                    <a:cubicBezTo>
                      <a:pt x="5" y="15"/>
                      <a:pt x="11" y="16"/>
                      <a:pt x="16" y="17"/>
                    </a:cubicBezTo>
                    <a:cubicBezTo>
                      <a:pt x="20" y="19"/>
                      <a:pt x="25" y="20"/>
                      <a:pt x="29" y="22"/>
                    </a:cubicBezTo>
                    <a:cubicBezTo>
                      <a:pt x="38" y="24"/>
                      <a:pt x="46" y="27"/>
                      <a:pt x="55" y="25"/>
                    </a:cubicBezTo>
                    <a:cubicBezTo>
                      <a:pt x="64" y="23"/>
                      <a:pt x="71" y="19"/>
                      <a:pt x="79" y="15"/>
                    </a:cubicBezTo>
                    <a:cubicBezTo>
                      <a:pt x="89" y="12"/>
                      <a:pt x="99" y="9"/>
                      <a:pt x="108" y="6"/>
                    </a:cubicBezTo>
                    <a:cubicBezTo>
                      <a:pt x="111" y="5"/>
                      <a:pt x="112" y="0"/>
                      <a:pt x="108" y="1"/>
                    </a:cubicBezTo>
                    <a:cubicBezTo>
                      <a:pt x="99" y="5"/>
                      <a:pt x="90" y="7"/>
                      <a:pt x="81" y="11"/>
                    </a:cubicBezTo>
                    <a:cubicBezTo>
                      <a:pt x="73" y="14"/>
                      <a:pt x="65" y="18"/>
                      <a:pt x="57" y="20"/>
                    </a:cubicBezTo>
                    <a:cubicBezTo>
                      <a:pt x="48" y="22"/>
                      <a:pt x="39" y="19"/>
                      <a:pt x="30" y="16"/>
                    </a:cubicBezTo>
                    <a:cubicBezTo>
                      <a:pt x="26" y="14"/>
                      <a:pt x="21" y="13"/>
                      <a:pt x="16" y="12"/>
                    </a:cubicBezTo>
                    <a:cubicBezTo>
                      <a:pt x="12" y="11"/>
                      <a:pt x="8" y="9"/>
                      <a:pt x="3" y="9"/>
                    </a:cubicBezTo>
                    <a:cubicBezTo>
                      <a:pt x="2" y="9"/>
                      <a:pt x="0" y="11"/>
                      <a:pt x="1" y="12"/>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36" name="Freeform 37"/>
              <p:cNvSpPr/>
              <p:nvPr/>
            </p:nvSpPr>
            <p:spPr bwMode="auto">
              <a:xfrm>
                <a:off x="2240098" y="4748486"/>
                <a:ext cx="67341" cy="141589"/>
              </a:xfrm>
              <a:custGeom>
                <a:avLst/>
                <a:gdLst>
                  <a:gd name="T0" fmla="*/ 6 w 11"/>
                  <a:gd name="T1" fmla="*/ 3 h 23"/>
                  <a:gd name="T2" fmla="*/ 5 w 11"/>
                  <a:gd name="T3" fmla="*/ 15 h 23"/>
                  <a:gd name="T4" fmla="*/ 2 w 11"/>
                  <a:gd name="T5" fmla="*/ 19 h 23"/>
                  <a:gd name="T6" fmla="*/ 0 w 11"/>
                  <a:gd name="T7" fmla="*/ 22 h 23"/>
                  <a:gd name="T8" fmla="*/ 2 w 11"/>
                  <a:gd name="T9" fmla="*/ 23 h 23"/>
                  <a:gd name="T10" fmla="*/ 8 w 11"/>
                  <a:gd name="T11" fmla="*/ 2 h 23"/>
                  <a:gd name="T12" fmla="*/ 6 w 11"/>
                  <a:gd name="T13" fmla="*/ 3 h 23"/>
                </a:gdLst>
                <a:ahLst/>
                <a:cxnLst>
                  <a:cxn ang="0">
                    <a:pos x="T0" y="T1"/>
                  </a:cxn>
                  <a:cxn ang="0">
                    <a:pos x="T2" y="T3"/>
                  </a:cxn>
                  <a:cxn ang="0">
                    <a:pos x="T4" y="T5"/>
                  </a:cxn>
                  <a:cxn ang="0">
                    <a:pos x="T6" y="T7"/>
                  </a:cxn>
                  <a:cxn ang="0">
                    <a:pos x="T8" y="T9"/>
                  </a:cxn>
                  <a:cxn ang="0">
                    <a:pos x="T10" y="T11"/>
                  </a:cxn>
                  <a:cxn ang="0">
                    <a:pos x="T12" y="T13"/>
                  </a:cxn>
                </a:cxnLst>
                <a:rect l="0" t="0" r="r" b="b"/>
                <a:pathLst>
                  <a:path w="11" h="23">
                    <a:moveTo>
                      <a:pt x="6" y="3"/>
                    </a:moveTo>
                    <a:cubicBezTo>
                      <a:pt x="6" y="7"/>
                      <a:pt x="6" y="12"/>
                      <a:pt x="5" y="15"/>
                    </a:cubicBezTo>
                    <a:cubicBezTo>
                      <a:pt x="4" y="18"/>
                      <a:pt x="4" y="18"/>
                      <a:pt x="2" y="19"/>
                    </a:cubicBezTo>
                    <a:cubicBezTo>
                      <a:pt x="1" y="20"/>
                      <a:pt x="0" y="21"/>
                      <a:pt x="0" y="22"/>
                    </a:cubicBezTo>
                    <a:cubicBezTo>
                      <a:pt x="0" y="23"/>
                      <a:pt x="1" y="23"/>
                      <a:pt x="2" y="23"/>
                    </a:cubicBezTo>
                    <a:cubicBezTo>
                      <a:pt x="11" y="21"/>
                      <a:pt x="9" y="8"/>
                      <a:pt x="8" y="2"/>
                    </a:cubicBezTo>
                    <a:cubicBezTo>
                      <a:pt x="8" y="0"/>
                      <a:pt x="6" y="2"/>
                      <a:pt x="6" y="3"/>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37" name="Freeform 38"/>
              <p:cNvSpPr/>
              <p:nvPr/>
            </p:nvSpPr>
            <p:spPr bwMode="auto">
              <a:xfrm>
                <a:off x="2259092" y="4014641"/>
                <a:ext cx="36261" cy="844354"/>
              </a:xfrm>
              <a:custGeom>
                <a:avLst/>
                <a:gdLst>
                  <a:gd name="T0" fmla="*/ 2 w 6"/>
                  <a:gd name="T1" fmla="*/ 4 h 137"/>
                  <a:gd name="T2" fmla="*/ 1 w 6"/>
                  <a:gd name="T3" fmla="*/ 11 h 137"/>
                  <a:gd name="T4" fmla="*/ 6 w 6"/>
                  <a:gd name="T5" fmla="*/ 9 h 137"/>
                  <a:gd name="T6" fmla="*/ 6 w 6"/>
                  <a:gd name="T7" fmla="*/ 3 h 137"/>
                  <a:gd name="T8" fmla="*/ 1 w 6"/>
                  <a:gd name="T9" fmla="*/ 5 h 137"/>
                  <a:gd name="T10" fmla="*/ 1 w 6"/>
                  <a:gd name="T11" fmla="*/ 72 h 137"/>
                  <a:gd name="T12" fmla="*/ 1 w 6"/>
                  <a:gd name="T13" fmla="*/ 105 h 137"/>
                  <a:gd name="T14" fmla="*/ 1 w 6"/>
                  <a:gd name="T15" fmla="*/ 122 h 137"/>
                  <a:gd name="T16" fmla="*/ 2 w 6"/>
                  <a:gd name="T17" fmla="*/ 136 h 137"/>
                  <a:gd name="T18" fmla="*/ 5 w 6"/>
                  <a:gd name="T19" fmla="*/ 135 h 137"/>
                  <a:gd name="T20" fmla="*/ 6 w 6"/>
                  <a:gd name="T21" fmla="*/ 121 h 137"/>
                  <a:gd name="T22" fmla="*/ 6 w 6"/>
                  <a:gd name="T23" fmla="*/ 104 h 137"/>
                  <a:gd name="T24" fmla="*/ 6 w 6"/>
                  <a:gd name="T25" fmla="*/ 70 h 137"/>
                  <a:gd name="T26" fmla="*/ 6 w 6"/>
                  <a:gd name="T27" fmla="*/ 3 h 137"/>
                  <a:gd name="T28" fmla="*/ 1 w 6"/>
                  <a:gd name="T29" fmla="*/ 5 h 137"/>
                  <a:gd name="T30" fmla="*/ 1 w 6"/>
                  <a:gd name="T31" fmla="*/ 11 h 137"/>
                  <a:gd name="T32" fmla="*/ 6 w 6"/>
                  <a:gd name="T33" fmla="*/ 9 h 137"/>
                  <a:gd name="T34" fmla="*/ 5 w 6"/>
                  <a:gd name="T35" fmla="*/ 2 h 137"/>
                  <a:gd name="T36" fmla="*/ 2 w 6"/>
                  <a:gd name="T37" fmla="*/ 4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 h="137">
                    <a:moveTo>
                      <a:pt x="2" y="4"/>
                    </a:moveTo>
                    <a:cubicBezTo>
                      <a:pt x="1" y="6"/>
                      <a:pt x="1" y="9"/>
                      <a:pt x="1" y="11"/>
                    </a:cubicBezTo>
                    <a:cubicBezTo>
                      <a:pt x="1" y="14"/>
                      <a:pt x="6" y="11"/>
                      <a:pt x="6" y="9"/>
                    </a:cubicBezTo>
                    <a:cubicBezTo>
                      <a:pt x="6" y="7"/>
                      <a:pt x="6" y="5"/>
                      <a:pt x="6" y="3"/>
                    </a:cubicBezTo>
                    <a:cubicBezTo>
                      <a:pt x="6" y="0"/>
                      <a:pt x="1" y="3"/>
                      <a:pt x="1" y="5"/>
                    </a:cubicBezTo>
                    <a:cubicBezTo>
                      <a:pt x="1" y="27"/>
                      <a:pt x="1" y="50"/>
                      <a:pt x="1" y="72"/>
                    </a:cubicBezTo>
                    <a:cubicBezTo>
                      <a:pt x="1" y="83"/>
                      <a:pt x="1" y="94"/>
                      <a:pt x="1" y="105"/>
                    </a:cubicBezTo>
                    <a:cubicBezTo>
                      <a:pt x="1" y="111"/>
                      <a:pt x="1" y="117"/>
                      <a:pt x="1" y="122"/>
                    </a:cubicBezTo>
                    <a:cubicBezTo>
                      <a:pt x="1" y="126"/>
                      <a:pt x="0" y="132"/>
                      <a:pt x="2" y="136"/>
                    </a:cubicBezTo>
                    <a:cubicBezTo>
                      <a:pt x="3" y="137"/>
                      <a:pt x="4" y="135"/>
                      <a:pt x="5" y="135"/>
                    </a:cubicBezTo>
                    <a:cubicBezTo>
                      <a:pt x="6" y="131"/>
                      <a:pt x="6" y="126"/>
                      <a:pt x="6" y="121"/>
                    </a:cubicBezTo>
                    <a:cubicBezTo>
                      <a:pt x="6" y="115"/>
                      <a:pt x="6" y="110"/>
                      <a:pt x="6" y="104"/>
                    </a:cubicBezTo>
                    <a:cubicBezTo>
                      <a:pt x="6" y="93"/>
                      <a:pt x="6" y="81"/>
                      <a:pt x="6" y="70"/>
                    </a:cubicBezTo>
                    <a:cubicBezTo>
                      <a:pt x="6" y="48"/>
                      <a:pt x="6" y="25"/>
                      <a:pt x="6" y="3"/>
                    </a:cubicBezTo>
                    <a:cubicBezTo>
                      <a:pt x="6" y="0"/>
                      <a:pt x="1" y="3"/>
                      <a:pt x="1" y="5"/>
                    </a:cubicBezTo>
                    <a:cubicBezTo>
                      <a:pt x="1" y="7"/>
                      <a:pt x="1" y="9"/>
                      <a:pt x="1" y="11"/>
                    </a:cubicBezTo>
                    <a:cubicBezTo>
                      <a:pt x="1" y="14"/>
                      <a:pt x="6" y="11"/>
                      <a:pt x="6" y="9"/>
                    </a:cubicBezTo>
                    <a:cubicBezTo>
                      <a:pt x="6" y="6"/>
                      <a:pt x="6" y="4"/>
                      <a:pt x="5" y="2"/>
                    </a:cubicBezTo>
                    <a:cubicBezTo>
                      <a:pt x="5" y="0"/>
                      <a:pt x="2" y="3"/>
                      <a:pt x="2" y="4"/>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38" name="Freeform 39"/>
              <p:cNvSpPr/>
              <p:nvPr/>
            </p:nvSpPr>
            <p:spPr bwMode="auto">
              <a:xfrm>
                <a:off x="1549420" y="3933486"/>
                <a:ext cx="671684" cy="43167"/>
              </a:xfrm>
              <a:custGeom>
                <a:avLst/>
                <a:gdLst>
                  <a:gd name="T0" fmla="*/ 5 w 109"/>
                  <a:gd name="T1" fmla="*/ 5 h 7"/>
                  <a:gd name="T2" fmla="*/ 7 w 109"/>
                  <a:gd name="T3" fmla="*/ 6 h 7"/>
                  <a:gd name="T4" fmla="*/ 9 w 109"/>
                  <a:gd name="T5" fmla="*/ 1 h 7"/>
                  <a:gd name="T6" fmla="*/ 6 w 109"/>
                  <a:gd name="T7" fmla="*/ 1 h 7"/>
                  <a:gd name="T8" fmla="*/ 3 w 109"/>
                  <a:gd name="T9" fmla="*/ 6 h 7"/>
                  <a:gd name="T10" fmla="*/ 56 w 109"/>
                  <a:gd name="T11" fmla="*/ 6 h 7"/>
                  <a:gd name="T12" fmla="*/ 82 w 109"/>
                  <a:gd name="T13" fmla="*/ 6 h 7"/>
                  <a:gd name="T14" fmla="*/ 106 w 109"/>
                  <a:gd name="T15" fmla="*/ 5 h 7"/>
                  <a:gd name="T16" fmla="*/ 107 w 109"/>
                  <a:gd name="T17" fmla="*/ 2 h 7"/>
                  <a:gd name="T18" fmla="*/ 84 w 109"/>
                  <a:gd name="T19" fmla="*/ 1 h 7"/>
                  <a:gd name="T20" fmla="*/ 59 w 109"/>
                  <a:gd name="T21" fmla="*/ 1 h 7"/>
                  <a:gd name="T22" fmla="*/ 6 w 109"/>
                  <a:gd name="T23" fmla="*/ 1 h 7"/>
                  <a:gd name="T24" fmla="*/ 3 w 109"/>
                  <a:gd name="T25" fmla="*/ 6 h 7"/>
                  <a:gd name="T26" fmla="*/ 7 w 109"/>
                  <a:gd name="T27" fmla="*/ 6 h 7"/>
                  <a:gd name="T28" fmla="*/ 8 w 109"/>
                  <a:gd name="T29" fmla="*/ 2 h 7"/>
                  <a:gd name="T30" fmla="*/ 6 w 109"/>
                  <a:gd name="T31" fmla="*/ 2 h 7"/>
                  <a:gd name="T32" fmla="*/ 5 w 109"/>
                  <a:gd name="T33"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9" h="7">
                    <a:moveTo>
                      <a:pt x="5" y="5"/>
                    </a:moveTo>
                    <a:cubicBezTo>
                      <a:pt x="6" y="5"/>
                      <a:pt x="6" y="6"/>
                      <a:pt x="7" y="6"/>
                    </a:cubicBezTo>
                    <a:cubicBezTo>
                      <a:pt x="9" y="7"/>
                      <a:pt x="12" y="2"/>
                      <a:pt x="9" y="1"/>
                    </a:cubicBezTo>
                    <a:cubicBezTo>
                      <a:pt x="8" y="1"/>
                      <a:pt x="7" y="1"/>
                      <a:pt x="6" y="1"/>
                    </a:cubicBezTo>
                    <a:cubicBezTo>
                      <a:pt x="3" y="1"/>
                      <a:pt x="0" y="6"/>
                      <a:pt x="3" y="6"/>
                    </a:cubicBezTo>
                    <a:cubicBezTo>
                      <a:pt x="21" y="6"/>
                      <a:pt x="39" y="6"/>
                      <a:pt x="56" y="6"/>
                    </a:cubicBezTo>
                    <a:cubicBezTo>
                      <a:pt x="65" y="6"/>
                      <a:pt x="73" y="6"/>
                      <a:pt x="82" y="6"/>
                    </a:cubicBezTo>
                    <a:cubicBezTo>
                      <a:pt x="89" y="6"/>
                      <a:pt x="98" y="7"/>
                      <a:pt x="106" y="5"/>
                    </a:cubicBezTo>
                    <a:cubicBezTo>
                      <a:pt x="106" y="5"/>
                      <a:pt x="109" y="3"/>
                      <a:pt x="107" y="2"/>
                    </a:cubicBezTo>
                    <a:cubicBezTo>
                      <a:pt x="100" y="0"/>
                      <a:pt x="91" y="1"/>
                      <a:pt x="84" y="1"/>
                    </a:cubicBezTo>
                    <a:cubicBezTo>
                      <a:pt x="75" y="1"/>
                      <a:pt x="67" y="1"/>
                      <a:pt x="59" y="1"/>
                    </a:cubicBezTo>
                    <a:cubicBezTo>
                      <a:pt x="41" y="1"/>
                      <a:pt x="23" y="1"/>
                      <a:pt x="6" y="1"/>
                    </a:cubicBezTo>
                    <a:cubicBezTo>
                      <a:pt x="3" y="1"/>
                      <a:pt x="0" y="6"/>
                      <a:pt x="3" y="6"/>
                    </a:cubicBezTo>
                    <a:cubicBezTo>
                      <a:pt x="5" y="6"/>
                      <a:pt x="6" y="6"/>
                      <a:pt x="7" y="6"/>
                    </a:cubicBezTo>
                    <a:cubicBezTo>
                      <a:pt x="10" y="6"/>
                      <a:pt x="12" y="0"/>
                      <a:pt x="8" y="2"/>
                    </a:cubicBezTo>
                    <a:cubicBezTo>
                      <a:pt x="8" y="2"/>
                      <a:pt x="7" y="2"/>
                      <a:pt x="6" y="2"/>
                    </a:cubicBezTo>
                    <a:cubicBezTo>
                      <a:pt x="5" y="3"/>
                      <a:pt x="4" y="4"/>
                      <a:pt x="5" y="5"/>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39" name="Freeform 40"/>
              <p:cNvSpPr/>
              <p:nvPr/>
            </p:nvSpPr>
            <p:spPr bwMode="auto">
              <a:xfrm>
                <a:off x="2172757" y="3945573"/>
                <a:ext cx="129502" cy="117415"/>
              </a:xfrm>
              <a:custGeom>
                <a:avLst/>
                <a:gdLst>
                  <a:gd name="T0" fmla="*/ 2 w 21"/>
                  <a:gd name="T1" fmla="*/ 4 h 19"/>
                  <a:gd name="T2" fmla="*/ 9 w 21"/>
                  <a:gd name="T3" fmla="*/ 4 h 19"/>
                  <a:gd name="T4" fmla="*/ 15 w 21"/>
                  <a:gd name="T5" fmla="*/ 6 h 19"/>
                  <a:gd name="T6" fmla="*/ 15 w 21"/>
                  <a:gd name="T7" fmla="*/ 17 h 19"/>
                  <a:gd name="T8" fmla="*/ 16 w 21"/>
                  <a:gd name="T9" fmla="*/ 18 h 19"/>
                  <a:gd name="T10" fmla="*/ 19 w 21"/>
                  <a:gd name="T11" fmla="*/ 5 h 19"/>
                  <a:gd name="T12" fmla="*/ 15 w 21"/>
                  <a:gd name="T13" fmla="*/ 0 h 19"/>
                  <a:gd name="T14" fmla="*/ 3 w 21"/>
                  <a:gd name="T15" fmla="*/ 1 h 19"/>
                  <a:gd name="T16" fmla="*/ 2 w 21"/>
                  <a:gd name="T17" fmla="*/ 4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19">
                    <a:moveTo>
                      <a:pt x="2" y="4"/>
                    </a:moveTo>
                    <a:cubicBezTo>
                      <a:pt x="4" y="4"/>
                      <a:pt x="7" y="4"/>
                      <a:pt x="9" y="4"/>
                    </a:cubicBezTo>
                    <a:cubicBezTo>
                      <a:pt x="11" y="4"/>
                      <a:pt x="14" y="4"/>
                      <a:pt x="15" y="6"/>
                    </a:cubicBezTo>
                    <a:cubicBezTo>
                      <a:pt x="16" y="9"/>
                      <a:pt x="15" y="13"/>
                      <a:pt x="15" y="17"/>
                    </a:cubicBezTo>
                    <a:cubicBezTo>
                      <a:pt x="15" y="17"/>
                      <a:pt x="15" y="17"/>
                      <a:pt x="16" y="18"/>
                    </a:cubicBezTo>
                    <a:cubicBezTo>
                      <a:pt x="21" y="19"/>
                      <a:pt x="20" y="7"/>
                      <a:pt x="19" y="5"/>
                    </a:cubicBezTo>
                    <a:cubicBezTo>
                      <a:pt x="19" y="2"/>
                      <a:pt x="18" y="1"/>
                      <a:pt x="15" y="0"/>
                    </a:cubicBezTo>
                    <a:cubicBezTo>
                      <a:pt x="12" y="0"/>
                      <a:pt x="7" y="0"/>
                      <a:pt x="3" y="1"/>
                    </a:cubicBezTo>
                    <a:cubicBezTo>
                      <a:pt x="3" y="1"/>
                      <a:pt x="0" y="3"/>
                      <a:pt x="2" y="4"/>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40" name="Freeform 41"/>
              <p:cNvSpPr/>
              <p:nvPr/>
            </p:nvSpPr>
            <p:spPr bwMode="auto">
              <a:xfrm>
                <a:off x="1487259" y="3940393"/>
                <a:ext cx="110508" cy="105328"/>
              </a:xfrm>
              <a:custGeom>
                <a:avLst/>
                <a:gdLst>
                  <a:gd name="T0" fmla="*/ 0 w 18"/>
                  <a:gd name="T1" fmla="*/ 13 h 17"/>
                  <a:gd name="T2" fmla="*/ 2 w 18"/>
                  <a:gd name="T3" fmla="*/ 14 h 17"/>
                  <a:gd name="T4" fmla="*/ 1 w 18"/>
                  <a:gd name="T5" fmla="*/ 12 h 17"/>
                  <a:gd name="T6" fmla="*/ 0 w 18"/>
                  <a:gd name="T7" fmla="*/ 15 h 17"/>
                  <a:gd name="T8" fmla="*/ 4 w 18"/>
                  <a:gd name="T9" fmla="*/ 13 h 17"/>
                  <a:gd name="T10" fmla="*/ 4 w 18"/>
                  <a:gd name="T11" fmla="*/ 8 h 17"/>
                  <a:gd name="T12" fmla="*/ 4 w 18"/>
                  <a:gd name="T13" fmla="*/ 4 h 17"/>
                  <a:gd name="T14" fmla="*/ 3 w 18"/>
                  <a:gd name="T15" fmla="*/ 6 h 17"/>
                  <a:gd name="T16" fmla="*/ 5 w 18"/>
                  <a:gd name="T17" fmla="*/ 6 h 17"/>
                  <a:gd name="T18" fmla="*/ 8 w 18"/>
                  <a:gd name="T19" fmla="*/ 5 h 17"/>
                  <a:gd name="T20" fmla="*/ 15 w 18"/>
                  <a:gd name="T21" fmla="*/ 5 h 17"/>
                  <a:gd name="T22" fmla="*/ 16 w 18"/>
                  <a:gd name="T23" fmla="*/ 1 h 17"/>
                  <a:gd name="T24" fmla="*/ 8 w 18"/>
                  <a:gd name="T25" fmla="*/ 0 h 17"/>
                  <a:gd name="T26" fmla="*/ 2 w 18"/>
                  <a:gd name="T27" fmla="*/ 2 h 17"/>
                  <a:gd name="T28" fmla="*/ 0 w 18"/>
                  <a:gd name="T29" fmla="*/ 7 h 17"/>
                  <a:gd name="T30" fmla="*/ 0 w 18"/>
                  <a:gd name="T31" fmla="*/ 15 h 17"/>
                  <a:gd name="T32" fmla="*/ 4 w 18"/>
                  <a:gd name="T33" fmla="*/ 13 h 17"/>
                  <a:gd name="T34" fmla="*/ 4 w 18"/>
                  <a:gd name="T35" fmla="*/ 12 h 17"/>
                  <a:gd name="T36" fmla="*/ 0 w 18"/>
                  <a:gd name="T37" fmla="*/ 13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 h="17">
                    <a:moveTo>
                      <a:pt x="0" y="13"/>
                    </a:moveTo>
                    <a:cubicBezTo>
                      <a:pt x="1" y="13"/>
                      <a:pt x="2" y="14"/>
                      <a:pt x="2" y="14"/>
                    </a:cubicBezTo>
                    <a:cubicBezTo>
                      <a:pt x="4" y="12"/>
                      <a:pt x="3" y="10"/>
                      <a:pt x="1" y="12"/>
                    </a:cubicBezTo>
                    <a:cubicBezTo>
                      <a:pt x="0" y="13"/>
                      <a:pt x="0" y="14"/>
                      <a:pt x="0" y="15"/>
                    </a:cubicBezTo>
                    <a:cubicBezTo>
                      <a:pt x="0" y="17"/>
                      <a:pt x="4" y="15"/>
                      <a:pt x="4" y="13"/>
                    </a:cubicBezTo>
                    <a:cubicBezTo>
                      <a:pt x="4" y="11"/>
                      <a:pt x="4" y="10"/>
                      <a:pt x="4" y="8"/>
                    </a:cubicBezTo>
                    <a:cubicBezTo>
                      <a:pt x="4" y="7"/>
                      <a:pt x="3" y="5"/>
                      <a:pt x="4" y="4"/>
                    </a:cubicBezTo>
                    <a:cubicBezTo>
                      <a:pt x="4" y="5"/>
                      <a:pt x="3" y="5"/>
                      <a:pt x="3" y="6"/>
                    </a:cubicBezTo>
                    <a:cubicBezTo>
                      <a:pt x="3" y="5"/>
                      <a:pt x="5" y="6"/>
                      <a:pt x="5" y="6"/>
                    </a:cubicBezTo>
                    <a:cubicBezTo>
                      <a:pt x="6" y="5"/>
                      <a:pt x="7" y="5"/>
                      <a:pt x="8" y="5"/>
                    </a:cubicBezTo>
                    <a:cubicBezTo>
                      <a:pt x="11" y="5"/>
                      <a:pt x="13" y="6"/>
                      <a:pt x="15" y="5"/>
                    </a:cubicBezTo>
                    <a:cubicBezTo>
                      <a:pt x="16" y="5"/>
                      <a:pt x="18" y="2"/>
                      <a:pt x="16" y="1"/>
                    </a:cubicBezTo>
                    <a:cubicBezTo>
                      <a:pt x="14" y="0"/>
                      <a:pt x="11" y="0"/>
                      <a:pt x="8" y="0"/>
                    </a:cubicBezTo>
                    <a:cubicBezTo>
                      <a:pt x="6" y="1"/>
                      <a:pt x="4" y="0"/>
                      <a:pt x="2" y="2"/>
                    </a:cubicBezTo>
                    <a:cubicBezTo>
                      <a:pt x="0" y="3"/>
                      <a:pt x="0" y="5"/>
                      <a:pt x="0" y="7"/>
                    </a:cubicBezTo>
                    <a:cubicBezTo>
                      <a:pt x="0" y="9"/>
                      <a:pt x="0" y="12"/>
                      <a:pt x="0" y="15"/>
                    </a:cubicBezTo>
                    <a:cubicBezTo>
                      <a:pt x="0" y="17"/>
                      <a:pt x="4" y="15"/>
                      <a:pt x="4" y="13"/>
                    </a:cubicBezTo>
                    <a:cubicBezTo>
                      <a:pt x="4" y="12"/>
                      <a:pt x="4" y="12"/>
                      <a:pt x="4" y="12"/>
                    </a:cubicBezTo>
                    <a:cubicBezTo>
                      <a:pt x="3" y="10"/>
                      <a:pt x="0" y="12"/>
                      <a:pt x="0" y="13"/>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41" name="Freeform 42"/>
              <p:cNvSpPr/>
              <p:nvPr/>
            </p:nvSpPr>
            <p:spPr bwMode="auto">
              <a:xfrm>
                <a:off x="2264272" y="4057808"/>
                <a:ext cx="3266906" cy="36261"/>
              </a:xfrm>
              <a:custGeom>
                <a:avLst/>
                <a:gdLst>
                  <a:gd name="T0" fmla="*/ 4 w 529"/>
                  <a:gd name="T1" fmla="*/ 6 h 6"/>
                  <a:gd name="T2" fmla="*/ 16 w 529"/>
                  <a:gd name="T3" fmla="*/ 5 h 6"/>
                  <a:gd name="T4" fmla="*/ 19 w 529"/>
                  <a:gd name="T5" fmla="*/ 0 h 6"/>
                  <a:gd name="T6" fmla="*/ 10 w 529"/>
                  <a:gd name="T7" fmla="*/ 0 h 6"/>
                  <a:gd name="T8" fmla="*/ 7 w 529"/>
                  <a:gd name="T9" fmla="*/ 5 h 6"/>
                  <a:gd name="T10" fmla="*/ 210 w 529"/>
                  <a:gd name="T11" fmla="*/ 5 h 6"/>
                  <a:gd name="T12" fmla="*/ 411 w 529"/>
                  <a:gd name="T13" fmla="*/ 5 h 6"/>
                  <a:gd name="T14" fmla="*/ 468 w 529"/>
                  <a:gd name="T15" fmla="*/ 5 h 6"/>
                  <a:gd name="T16" fmla="*/ 525 w 529"/>
                  <a:gd name="T17" fmla="*/ 5 h 6"/>
                  <a:gd name="T18" fmla="*/ 527 w 529"/>
                  <a:gd name="T19" fmla="*/ 1 h 6"/>
                  <a:gd name="T20" fmla="*/ 525 w 529"/>
                  <a:gd name="T21" fmla="*/ 1 h 6"/>
                  <a:gd name="T22" fmla="*/ 524 w 529"/>
                  <a:gd name="T23" fmla="*/ 5 h 6"/>
                  <a:gd name="T24" fmla="*/ 525 w 529"/>
                  <a:gd name="T25" fmla="*/ 5 h 6"/>
                  <a:gd name="T26" fmla="*/ 527 w 529"/>
                  <a:gd name="T27" fmla="*/ 1 h 6"/>
                  <a:gd name="T28" fmla="*/ 477 w 529"/>
                  <a:gd name="T29" fmla="*/ 0 h 6"/>
                  <a:gd name="T30" fmla="*/ 427 w 529"/>
                  <a:gd name="T31" fmla="*/ 0 h 6"/>
                  <a:gd name="T32" fmla="*/ 326 w 529"/>
                  <a:gd name="T33" fmla="*/ 0 h 6"/>
                  <a:gd name="T34" fmla="*/ 124 w 529"/>
                  <a:gd name="T35" fmla="*/ 0 h 6"/>
                  <a:gd name="T36" fmla="*/ 10 w 529"/>
                  <a:gd name="T37" fmla="*/ 0 h 6"/>
                  <a:gd name="T38" fmla="*/ 7 w 529"/>
                  <a:gd name="T39" fmla="*/ 5 h 6"/>
                  <a:gd name="T40" fmla="*/ 16 w 529"/>
                  <a:gd name="T41" fmla="*/ 5 h 6"/>
                  <a:gd name="T42" fmla="*/ 19 w 529"/>
                  <a:gd name="T43" fmla="*/ 0 h 6"/>
                  <a:gd name="T44" fmla="*/ 7 w 529"/>
                  <a:gd name="T45" fmla="*/ 0 h 6"/>
                  <a:gd name="T46" fmla="*/ 4 w 529"/>
                  <a:gd name="T47"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29" h="6">
                    <a:moveTo>
                      <a:pt x="4" y="6"/>
                    </a:moveTo>
                    <a:cubicBezTo>
                      <a:pt x="8" y="6"/>
                      <a:pt x="12" y="5"/>
                      <a:pt x="16" y="5"/>
                    </a:cubicBezTo>
                    <a:cubicBezTo>
                      <a:pt x="18" y="5"/>
                      <a:pt x="22" y="0"/>
                      <a:pt x="19" y="0"/>
                    </a:cubicBezTo>
                    <a:cubicBezTo>
                      <a:pt x="16" y="0"/>
                      <a:pt x="13" y="0"/>
                      <a:pt x="10" y="0"/>
                    </a:cubicBezTo>
                    <a:cubicBezTo>
                      <a:pt x="8" y="0"/>
                      <a:pt x="4" y="5"/>
                      <a:pt x="7" y="5"/>
                    </a:cubicBezTo>
                    <a:cubicBezTo>
                      <a:pt x="75" y="5"/>
                      <a:pt x="142" y="5"/>
                      <a:pt x="210" y="5"/>
                    </a:cubicBezTo>
                    <a:cubicBezTo>
                      <a:pt x="277" y="5"/>
                      <a:pt x="344" y="5"/>
                      <a:pt x="411" y="5"/>
                    </a:cubicBezTo>
                    <a:cubicBezTo>
                      <a:pt x="430" y="5"/>
                      <a:pt x="449" y="5"/>
                      <a:pt x="468" y="5"/>
                    </a:cubicBezTo>
                    <a:cubicBezTo>
                      <a:pt x="487" y="5"/>
                      <a:pt x="506" y="6"/>
                      <a:pt x="525" y="5"/>
                    </a:cubicBezTo>
                    <a:cubicBezTo>
                      <a:pt x="527" y="5"/>
                      <a:pt x="529" y="1"/>
                      <a:pt x="527" y="1"/>
                    </a:cubicBezTo>
                    <a:cubicBezTo>
                      <a:pt x="526" y="1"/>
                      <a:pt x="526" y="1"/>
                      <a:pt x="525" y="1"/>
                    </a:cubicBezTo>
                    <a:cubicBezTo>
                      <a:pt x="524" y="1"/>
                      <a:pt x="521" y="5"/>
                      <a:pt x="524" y="5"/>
                    </a:cubicBezTo>
                    <a:cubicBezTo>
                      <a:pt x="524" y="5"/>
                      <a:pt x="524" y="5"/>
                      <a:pt x="525" y="5"/>
                    </a:cubicBezTo>
                    <a:cubicBezTo>
                      <a:pt x="527" y="5"/>
                      <a:pt x="529" y="1"/>
                      <a:pt x="527" y="1"/>
                    </a:cubicBezTo>
                    <a:cubicBezTo>
                      <a:pt x="510" y="0"/>
                      <a:pt x="494" y="0"/>
                      <a:pt x="477" y="0"/>
                    </a:cubicBezTo>
                    <a:cubicBezTo>
                      <a:pt x="460" y="0"/>
                      <a:pt x="443" y="0"/>
                      <a:pt x="427" y="0"/>
                    </a:cubicBezTo>
                    <a:cubicBezTo>
                      <a:pt x="393" y="0"/>
                      <a:pt x="359" y="0"/>
                      <a:pt x="326" y="0"/>
                    </a:cubicBezTo>
                    <a:cubicBezTo>
                      <a:pt x="258" y="0"/>
                      <a:pt x="191" y="0"/>
                      <a:pt x="124" y="0"/>
                    </a:cubicBezTo>
                    <a:cubicBezTo>
                      <a:pt x="86" y="0"/>
                      <a:pt x="48" y="0"/>
                      <a:pt x="10" y="0"/>
                    </a:cubicBezTo>
                    <a:cubicBezTo>
                      <a:pt x="8" y="0"/>
                      <a:pt x="4" y="5"/>
                      <a:pt x="7" y="5"/>
                    </a:cubicBezTo>
                    <a:cubicBezTo>
                      <a:pt x="10" y="5"/>
                      <a:pt x="13" y="5"/>
                      <a:pt x="16" y="5"/>
                    </a:cubicBezTo>
                    <a:cubicBezTo>
                      <a:pt x="18" y="5"/>
                      <a:pt x="22" y="0"/>
                      <a:pt x="19" y="0"/>
                    </a:cubicBezTo>
                    <a:cubicBezTo>
                      <a:pt x="15" y="0"/>
                      <a:pt x="11" y="0"/>
                      <a:pt x="7" y="0"/>
                    </a:cubicBezTo>
                    <a:cubicBezTo>
                      <a:pt x="4" y="0"/>
                      <a:pt x="0" y="6"/>
                      <a:pt x="4" y="6"/>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42" name="Freeform 43"/>
              <p:cNvSpPr/>
              <p:nvPr/>
            </p:nvSpPr>
            <p:spPr bwMode="auto">
              <a:xfrm>
                <a:off x="5482831" y="4057808"/>
                <a:ext cx="134682" cy="153676"/>
              </a:xfrm>
              <a:custGeom>
                <a:avLst/>
                <a:gdLst>
                  <a:gd name="T0" fmla="*/ 2 w 22"/>
                  <a:gd name="T1" fmla="*/ 4 h 25"/>
                  <a:gd name="T2" fmla="*/ 17 w 22"/>
                  <a:gd name="T3" fmla="*/ 8 h 25"/>
                  <a:gd name="T4" fmla="*/ 17 w 22"/>
                  <a:gd name="T5" fmla="*/ 23 h 25"/>
                  <a:gd name="T6" fmla="*/ 21 w 22"/>
                  <a:gd name="T7" fmla="*/ 21 h 25"/>
                  <a:gd name="T8" fmla="*/ 22 w 22"/>
                  <a:gd name="T9" fmla="*/ 12 h 25"/>
                  <a:gd name="T10" fmla="*/ 21 w 22"/>
                  <a:gd name="T11" fmla="*/ 3 h 25"/>
                  <a:gd name="T12" fmla="*/ 17 w 22"/>
                  <a:gd name="T13" fmla="*/ 0 h 25"/>
                  <a:gd name="T14" fmla="*/ 11 w 22"/>
                  <a:gd name="T15" fmla="*/ 1 h 25"/>
                  <a:gd name="T16" fmla="*/ 4 w 22"/>
                  <a:gd name="T17" fmla="*/ 1 h 25"/>
                  <a:gd name="T18" fmla="*/ 2 w 22"/>
                  <a:gd name="T19" fmla="*/ 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 h="25">
                    <a:moveTo>
                      <a:pt x="2" y="4"/>
                    </a:moveTo>
                    <a:cubicBezTo>
                      <a:pt x="6" y="5"/>
                      <a:pt x="16" y="3"/>
                      <a:pt x="17" y="8"/>
                    </a:cubicBezTo>
                    <a:cubicBezTo>
                      <a:pt x="18" y="13"/>
                      <a:pt x="16" y="18"/>
                      <a:pt x="17" y="23"/>
                    </a:cubicBezTo>
                    <a:cubicBezTo>
                      <a:pt x="18" y="25"/>
                      <a:pt x="21" y="22"/>
                      <a:pt x="21" y="21"/>
                    </a:cubicBezTo>
                    <a:cubicBezTo>
                      <a:pt x="22" y="18"/>
                      <a:pt x="22" y="15"/>
                      <a:pt x="22" y="12"/>
                    </a:cubicBezTo>
                    <a:cubicBezTo>
                      <a:pt x="22" y="9"/>
                      <a:pt x="22" y="5"/>
                      <a:pt x="21" y="3"/>
                    </a:cubicBezTo>
                    <a:cubicBezTo>
                      <a:pt x="20" y="1"/>
                      <a:pt x="19" y="0"/>
                      <a:pt x="17" y="0"/>
                    </a:cubicBezTo>
                    <a:cubicBezTo>
                      <a:pt x="15" y="0"/>
                      <a:pt x="13" y="0"/>
                      <a:pt x="11" y="1"/>
                    </a:cubicBezTo>
                    <a:cubicBezTo>
                      <a:pt x="9" y="1"/>
                      <a:pt x="6" y="1"/>
                      <a:pt x="4" y="1"/>
                    </a:cubicBezTo>
                    <a:cubicBezTo>
                      <a:pt x="3" y="1"/>
                      <a:pt x="0" y="4"/>
                      <a:pt x="2" y="4"/>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43" name="Freeform 44"/>
              <p:cNvSpPr/>
              <p:nvPr/>
            </p:nvSpPr>
            <p:spPr bwMode="auto">
              <a:xfrm>
                <a:off x="2160670" y="4710499"/>
                <a:ext cx="246917" cy="333252"/>
              </a:xfrm>
              <a:custGeom>
                <a:avLst/>
                <a:gdLst>
                  <a:gd name="T0" fmla="*/ 34 w 40"/>
                  <a:gd name="T1" fmla="*/ 1 h 54"/>
                  <a:gd name="T2" fmla="*/ 28 w 40"/>
                  <a:gd name="T3" fmla="*/ 40 h 54"/>
                  <a:gd name="T4" fmla="*/ 1 w 40"/>
                  <a:gd name="T5" fmla="*/ 52 h 54"/>
                  <a:gd name="T6" fmla="*/ 1 w 40"/>
                  <a:gd name="T7" fmla="*/ 54 h 54"/>
                  <a:gd name="T8" fmla="*/ 31 w 40"/>
                  <a:gd name="T9" fmla="*/ 38 h 54"/>
                  <a:gd name="T10" fmla="*/ 35 w 40"/>
                  <a:gd name="T11" fmla="*/ 1 h 54"/>
                  <a:gd name="T12" fmla="*/ 34 w 40"/>
                  <a:gd name="T13" fmla="*/ 1 h 54"/>
                </a:gdLst>
                <a:ahLst/>
                <a:cxnLst>
                  <a:cxn ang="0">
                    <a:pos x="T0" y="T1"/>
                  </a:cxn>
                  <a:cxn ang="0">
                    <a:pos x="T2" y="T3"/>
                  </a:cxn>
                  <a:cxn ang="0">
                    <a:pos x="T4" y="T5"/>
                  </a:cxn>
                  <a:cxn ang="0">
                    <a:pos x="T6" y="T7"/>
                  </a:cxn>
                  <a:cxn ang="0">
                    <a:pos x="T8" y="T9"/>
                  </a:cxn>
                  <a:cxn ang="0">
                    <a:pos x="T10" y="T11"/>
                  </a:cxn>
                  <a:cxn ang="0">
                    <a:pos x="T12" y="T13"/>
                  </a:cxn>
                </a:cxnLst>
                <a:rect l="0" t="0" r="r" b="b"/>
                <a:pathLst>
                  <a:path w="40" h="54">
                    <a:moveTo>
                      <a:pt x="34" y="1"/>
                    </a:moveTo>
                    <a:cubicBezTo>
                      <a:pt x="34" y="13"/>
                      <a:pt x="39" y="31"/>
                      <a:pt x="28" y="40"/>
                    </a:cubicBezTo>
                    <a:cubicBezTo>
                      <a:pt x="21" y="46"/>
                      <a:pt x="10" y="48"/>
                      <a:pt x="1" y="52"/>
                    </a:cubicBezTo>
                    <a:cubicBezTo>
                      <a:pt x="0" y="53"/>
                      <a:pt x="0" y="54"/>
                      <a:pt x="1" y="54"/>
                    </a:cubicBezTo>
                    <a:cubicBezTo>
                      <a:pt x="11" y="49"/>
                      <a:pt x="24" y="47"/>
                      <a:pt x="31" y="38"/>
                    </a:cubicBezTo>
                    <a:cubicBezTo>
                      <a:pt x="40" y="28"/>
                      <a:pt x="35" y="13"/>
                      <a:pt x="35" y="1"/>
                    </a:cubicBezTo>
                    <a:cubicBezTo>
                      <a:pt x="35" y="0"/>
                      <a:pt x="34" y="1"/>
                      <a:pt x="34" y="1"/>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44" name="Freeform 45"/>
              <p:cNvSpPr/>
              <p:nvPr/>
            </p:nvSpPr>
            <p:spPr bwMode="auto">
              <a:xfrm>
                <a:off x="2338520" y="4976410"/>
                <a:ext cx="74248" cy="74248"/>
              </a:xfrm>
              <a:custGeom>
                <a:avLst/>
                <a:gdLst>
                  <a:gd name="T0" fmla="*/ 1 w 12"/>
                  <a:gd name="T1" fmla="*/ 12 h 12"/>
                  <a:gd name="T2" fmla="*/ 8 w 12"/>
                  <a:gd name="T3" fmla="*/ 8 h 12"/>
                  <a:gd name="T4" fmla="*/ 11 w 12"/>
                  <a:gd name="T5" fmla="*/ 1 h 12"/>
                  <a:gd name="T6" fmla="*/ 10 w 12"/>
                  <a:gd name="T7" fmla="*/ 1 h 12"/>
                  <a:gd name="T8" fmla="*/ 9 w 12"/>
                  <a:gd name="T9" fmla="*/ 4 h 12"/>
                  <a:gd name="T10" fmla="*/ 7 w 12"/>
                  <a:gd name="T11" fmla="*/ 7 h 12"/>
                  <a:gd name="T12" fmla="*/ 1 w 12"/>
                  <a:gd name="T13" fmla="*/ 11 h 12"/>
                  <a:gd name="T14" fmla="*/ 1 w 12"/>
                  <a:gd name="T15" fmla="*/ 12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12">
                    <a:moveTo>
                      <a:pt x="1" y="12"/>
                    </a:moveTo>
                    <a:cubicBezTo>
                      <a:pt x="4" y="12"/>
                      <a:pt x="6" y="10"/>
                      <a:pt x="8" y="8"/>
                    </a:cubicBezTo>
                    <a:cubicBezTo>
                      <a:pt x="9" y="7"/>
                      <a:pt x="12" y="3"/>
                      <a:pt x="11" y="1"/>
                    </a:cubicBezTo>
                    <a:cubicBezTo>
                      <a:pt x="11" y="0"/>
                      <a:pt x="10" y="1"/>
                      <a:pt x="10" y="1"/>
                    </a:cubicBezTo>
                    <a:cubicBezTo>
                      <a:pt x="10" y="2"/>
                      <a:pt x="10" y="3"/>
                      <a:pt x="9" y="4"/>
                    </a:cubicBezTo>
                    <a:cubicBezTo>
                      <a:pt x="9" y="5"/>
                      <a:pt x="8" y="6"/>
                      <a:pt x="7" y="7"/>
                    </a:cubicBezTo>
                    <a:cubicBezTo>
                      <a:pt x="6" y="9"/>
                      <a:pt x="4" y="11"/>
                      <a:pt x="1" y="11"/>
                    </a:cubicBezTo>
                    <a:cubicBezTo>
                      <a:pt x="1" y="11"/>
                      <a:pt x="0" y="12"/>
                      <a:pt x="1" y="12"/>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45" name="Freeform 46"/>
              <p:cNvSpPr/>
              <p:nvPr/>
            </p:nvSpPr>
            <p:spPr bwMode="auto">
              <a:xfrm>
                <a:off x="5049431" y="5031664"/>
                <a:ext cx="457574" cy="12087"/>
              </a:xfrm>
              <a:custGeom>
                <a:avLst/>
                <a:gdLst>
                  <a:gd name="T0" fmla="*/ 0 w 74"/>
                  <a:gd name="T1" fmla="*/ 2 h 2"/>
                  <a:gd name="T2" fmla="*/ 37 w 74"/>
                  <a:gd name="T3" fmla="*/ 2 h 2"/>
                  <a:gd name="T4" fmla="*/ 73 w 74"/>
                  <a:gd name="T5" fmla="*/ 1 h 2"/>
                  <a:gd name="T6" fmla="*/ 74 w 74"/>
                  <a:gd name="T7" fmla="*/ 1 h 2"/>
                  <a:gd name="T8" fmla="*/ 38 w 74"/>
                  <a:gd name="T9" fmla="*/ 0 h 2"/>
                  <a:gd name="T10" fmla="*/ 1 w 74"/>
                  <a:gd name="T11" fmla="*/ 1 h 2"/>
                  <a:gd name="T12" fmla="*/ 0 w 74"/>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74" h="2">
                    <a:moveTo>
                      <a:pt x="0" y="2"/>
                    </a:moveTo>
                    <a:cubicBezTo>
                      <a:pt x="12" y="2"/>
                      <a:pt x="25" y="2"/>
                      <a:pt x="37" y="2"/>
                    </a:cubicBezTo>
                    <a:cubicBezTo>
                      <a:pt x="49" y="2"/>
                      <a:pt x="61" y="2"/>
                      <a:pt x="73" y="1"/>
                    </a:cubicBezTo>
                    <a:cubicBezTo>
                      <a:pt x="74" y="1"/>
                      <a:pt x="74" y="1"/>
                      <a:pt x="74" y="1"/>
                    </a:cubicBezTo>
                    <a:cubicBezTo>
                      <a:pt x="62" y="0"/>
                      <a:pt x="50" y="0"/>
                      <a:pt x="38" y="0"/>
                    </a:cubicBezTo>
                    <a:cubicBezTo>
                      <a:pt x="25" y="0"/>
                      <a:pt x="13" y="0"/>
                      <a:pt x="1" y="1"/>
                    </a:cubicBezTo>
                    <a:cubicBezTo>
                      <a:pt x="0" y="1"/>
                      <a:pt x="0" y="2"/>
                      <a:pt x="0" y="2"/>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46" name="Freeform 47"/>
              <p:cNvSpPr/>
              <p:nvPr/>
            </p:nvSpPr>
            <p:spPr bwMode="auto">
              <a:xfrm>
                <a:off x="5358509" y="4988497"/>
                <a:ext cx="98422" cy="12087"/>
              </a:xfrm>
              <a:custGeom>
                <a:avLst/>
                <a:gdLst>
                  <a:gd name="T0" fmla="*/ 0 w 16"/>
                  <a:gd name="T1" fmla="*/ 1 h 2"/>
                  <a:gd name="T2" fmla="*/ 15 w 16"/>
                  <a:gd name="T3" fmla="*/ 1 h 2"/>
                  <a:gd name="T4" fmla="*/ 16 w 16"/>
                  <a:gd name="T5" fmla="*/ 0 h 2"/>
                  <a:gd name="T6" fmla="*/ 1 w 16"/>
                  <a:gd name="T7" fmla="*/ 0 h 2"/>
                  <a:gd name="T8" fmla="*/ 0 w 16"/>
                  <a:gd name="T9" fmla="*/ 1 h 2"/>
                </a:gdLst>
                <a:ahLst/>
                <a:cxnLst>
                  <a:cxn ang="0">
                    <a:pos x="T0" y="T1"/>
                  </a:cxn>
                  <a:cxn ang="0">
                    <a:pos x="T2" y="T3"/>
                  </a:cxn>
                  <a:cxn ang="0">
                    <a:pos x="T4" y="T5"/>
                  </a:cxn>
                  <a:cxn ang="0">
                    <a:pos x="T6" y="T7"/>
                  </a:cxn>
                  <a:cxn ang="0">
                    <a:pos x="T8" y="T9"/>
                  </a:cxn>
                </a:cxnLst>
                <a:rect l="0" t="0" r="r" b="b"/>
                <a:pathLst>
                  <a:path w="16" h="2">
                    <a:moveTo>
                      <a:pt x="0" y="1"/>
                    </a:moveTo>
                    <a:cubicBezTo>
                      <a:pt x="5" y="1"/>
                      <a:pt x="10" y="2"/>
                      <a:pt x="15" y="1"/>
                    </a:cubicBezTo>
                    <a:cubicBezTo>
                      <a:pt x="16" y="1"/>
                      <a:pt x="16" y="0"/>
                      <a:pt x="16" y="0"/>
                    </a:cubicBezTo>
                    <a:cubicBezTo>
                      <a:pt x="11" y="0"/>
                      <a:pt x="6" y="0"/>
                      <a:pt x="1" y="0"/>
                    </a:cubicBezTo>
                    <a:cubicBezTo>
                      <a:pt x="0" y="0"/>
                      <a:pt x="0" y="1"/>
                      <a:pt x="0" y="1"/>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47" name="Freeform 48"/>
              <p:cNvSpPr/>
              <p:nvPr/>
            </p:nvSpPr>
            <p:spPr bwMode="auto">
              <a:xfrm>
                <a:off x="5667587" y="4969503"/>
                <a:ext cx="79428" cy="253824"/>
              </a:xfrm>
              <a:custGeom>
                <a:avLst/>
                <a:gdLst>
                  <a:gd name="T0" fmla="*/ 9 w 13"/>
                  <a:gd name="T1" fmla="*/ 5 h 41"/>
                  <a:gd name="T2" fmla="*/ 7 w 13"/>
                  <a:gd name="T3" fmla="*/ 24 h 41"/>
                  <a:gd name="T4" fmla="*/ 4 w 13"/>
                  <a:gd name="T5" fmla="*/ 32 h 41"/>
                  <a:gd name="T6" fmla="*/ 1 w 13"/>
                  <a:gd name="T7" fmla="*/ 40 h 41"/>
                  <a:gd name="T8" fmla="*/ 3 w 13"/>
                  <a:gd name="T9" fmla="*/ 41 h 41"/>
                  <a:gd name="T10" fmla="*/ 12 w 13"/>
                  <a:gd name="T11" fmla="*/ 24 h 41"/>
                  <a:gd name="T12" fmla="*/ 13 w 13"/>
                  <a:gd name="T13" fmla="*/ 3 h 41"/>
                  <a:gd name="T14" fmla="*/ 9 w 13"/>
                  <a:gd name="T15" fmla="*/ 5 h 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 h="41">
                    <a:moveTo>
                      <a:pt x="9" y="5"/>
                    </a:moveTo>
                    <a:cubicBezTo>
                      <a:pt x="9" y="11"/>
                      <a:pt x="8" y="18"/>
                      <a:pt x="7" y="24"/>
                    </a:cubicBezTo>
                    <a:cubicBezTo>
                      <a:pt x="6" y="27"/>
                      <a:pt x="5" y="30"/>
                      <a:pt x="4" y="32"/>
                    </a:cubicBezTo>
                    <a:cubicBezTo>
                      <a:pt x="3" y="35"/>
                      <a:pt x="1" y="37"/>
                      <a:pt x="1" y="40"/>
                    </a:cubicBezTo>
                    <a:cubicBezTo>
                      <a:pt x="0" y="41"/>
                      <a:pt x="2" y="41"/>
                      <a:pt x="3" y="41"/>
                    </a:cubicBezTo>
                    <a:cubicBezTo>
                      <a:pt x="8" y="37"/>
                      <a:pt x="10" y="30"/>
                      <a:pt x="12" y="24"/>
                    </a:cubicBezTo>
                    <a:cubicBezTo>
                      <a:pt x="13" y="17"/>
                      <a:pt x="13" y="10"/>
                      <a:pt x="13" y="3"/>
                    </a:cubicBezTo>
                    <a:cubicBezTo>
                      <a:pt x="13" y="0"/>
                      <a:pt x="9" y="3"/>
                      <a:pt x="9" y="5"/>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48" name="Freeform 49"/>
              <p:cNvSpPr/>
              <p:nvPr/>
            </p:nvSpPr>
            <p:spPr bwMode="auto">
              <a:xfrm>
                <a:off x="5772916" y="5112819"/>
                <a:ext cx="55254" cy="110508"/>
              </a:xfrm>
              <a:custGeom>
                <a:avLst/>
                <a:gdLst>
                  <a:gd name="T0" fmla="*/ 6 w 9"/>
                  <a:gd name="T1" fmla="*/ 4 h 18"/>
                  <a:gd name="T2" fmla="*/ 3 w 9"/>
                  <a:gd name="T3" fmla="*/ 11 h 18"/>
                  <a:gd name="T4" fmla="*/ 1 w 9"/>
                  <a:gd name="T5" fmla="*/ 17 h 18"/>
                  <a:gd name="T6" fmla="*/ 3 w 9"/>
                  <a:gd name="T7" fmla="*/ 18 h 18"/>
                  <a:gd name="T8" fmla="*/ 8 w 9"/>
                  <a:gd name="T9" fmla="*/ 11 h 18"/>
                  <a:gd name="T10" fmla="*/ 9 w 9"/>
                  <a:gd name="T11" fmla="*/ 2 h 18"/>
                  <a:gd name="T12" fmla="*/ 6 w 9"/>
                  <a:gd name="T13" fmla="*/ 4 h 18"/>
                </a:gdLst>
                <a:ahLst/>
                <a:cxnLst>
                  <a:cxn ang="0">
                    <a:pos x="T0" y="T1"/>
                  </a:cxn>
                  <a:cxn ang="0">
                    <a:pos x="T2" y="T3"/>
                  </a:cxn>
                  <a:cxn ang="0">
                    <a:pos x="T4" y="T5"/>
                  </a:cxn>
                  <a:cxn ang="0">
                    <a:pos x="T6" y="T7"/>
                  </a:cxn>
                  <a:cxn ang="0">
                    <a:pos x="T8" y="T9"/>
                  </a:cxn>
                  <a:cxn ang="0">
                    <a:pos x="T10" y="T11"/>
                  </a:cxn>
                  <a:cxn ang="0">
                    <a:pos x="T12" y="T13"/>
                  </a:cxn>
                </a:cxnLst>
                <a:rect l="0" t="0" r="r" b="b"/>
                <a:pathLst>
                  <a:path w="9" h="18">
                    <a:moveTo>
                      <a:pt x="6" y="4"/>
                    </a:moveTo>
                    <a:cubicBezTo>
                      <a:pt x="5" y="6"/>
                      <a:pt x="5" y="9"/>
                      <a:pt x="3" y="11"/>
                    </a:cubicBezTo>
                    <a:cubicBezTo>
                      <a:pt x="3" y="13"/>
                      <a:pt x="0" y="15"/>
                      <a:pt x="1" y="17"/>
                    </a:cubicBezTo>
                    <a:cubicBezTo>
                      <a:pt x="1" y="18"/>
                      <a:pt x="2" y="18"/>
                      <a:pt x="3" y="18"/>
                    </a:cubicBezTo>
                    <a:cubicBezTo>
                      <a:pt x="5" y="17"/>
                      <a:pt x="7" y="13"/>
                      <a:pt x="8" y="11"/>
                    </a:cubicBezTo>
                    <a:cubicBezTo>
                      <a:pt x="9" y="8"/>
                      <a:pt x="9" y="5"/>
                      <a:pt x="9" y="2"/>
                    </a:cubicBezTo>
                    <a:cubicBezTo>
                      <a:pt x="9" y="0"/>
                      <a:pt x="6" y="3"/>
                      <a:pt x="6" y="4"/>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49" name="Freeform 50"/>
              <p:cNvSpPr/>
              <p:nvPr/>
            </p:nvSpPr>
            <p:spPr bwMode="auto">
              <a:xfrm>
                <a:off x="1122927" y="3914492"/>
                <a:ext cx="141589" cy="260731"/>
              </a:xfrm>
              <a:custGeom>
                <a:avLst/>
                <a:gdLst>
                  <a:gd name="T0" fmla="*/ 19 w 23"/>
                  <a:gd name="T1" fmla="*/ 2 h 42"/>
                  <a:gd name="T2" fmla="*/ 6 w 23"/>
                  <a:gd name="T3" fmla="*/ 20 h 42"/>
                  <a:gd name="T4" fmla="*/ 3 w 23"/>
                  <a:gd name="T5" fmla="*/ 40 h 42"/>
                  <a:gd name="T6" fmla="*/ 7 w 23"/>
                  <a:gd name="T7" fmla="*/ 39 h 42"/>
                  <a:gd name="T8" fmla="*/ 10 w 23"/>
                  <a:gd name="T9" fmla="*/ 21 h 42"/>
                  <a:gd name="T10" fmla="*/ 21 w 23"/>
                  <a:gd name="T11" fmla="*/ 5 h 42"/>
                  <a:gd name="T12" fmla="*/ 19 w 23"/>
                  <a:gd name="T13" fmla="*/ 2 h 42"/>
                </a:gdLst>
                <a:ahLst/>
                <a:cxnLst>
                  <a:cxn ang="0">
                    <a:pos x="T0" y="T1"/>
                  </a:cxn>
                  <a:cxn ang="0">
                    <a:pos x="T2" y="T3"/>
                  </a:cxn>
                  <a:cxn ang="0">
                    <a:pos x="T4" y="T5"/>
                  </a:cxn>
                  <a:cxn ang="0">
                    <a:pos x="T6" y="T7"/>
                  </a:cxn>
                  <a:cxn ang="0">
                    <a:pos x="T8" y="T9"/>
                  </a:cxn>
                  <a:cxn ang="0">
                    <a:pos x="T10" y="T11"/>
                  </a:cxn>
                  <a:cxn ang="0">
                    <a:pos x="T12" y="T13"/>
                  </a:cxn>
                </a:cxnLst>
                <a:rect l="0" t="0" r="r" b="b"/>
                <a:pathLst>
                  <a:path w="23" h="42">
                    <a:moveTo>
                      <a:pt x="19" y="2"/>
                    </a:moveTo>
                    <a:cubicBezTo>
                      <a:pt x="13" y="7"/>
                      <a:pt x="8" y="13"/>
                      <a:pt x="6" y="20"/>
                    </a:cubicBezTo>
                    <a:cubicBezTo>
                      <a:pt x="3" y="25"/>
                      <a:pt x="0" y="35"/>
                      <a:pt x="3" y="40"/>
                    </a:cubicBezTo>
                    <a:cubicBezTo>
                      <a:pt x="4" y="42"/>
                      <a:pt x="6" y="40"/>
                      <a:pt x="7" y="39"/>
                    </a:cubicBezTo>
                    <a:cubicBezTo>
                      <a:pt x="9" y="33"/>
                      <a:pt x="8" y="27"/>
                      <a:pt x="10" y="21"/>
                    </a:cubicBezTo>
                    <a:cubicBezTo>
                      <a:pt x="12" y="15"/>
                      <a:pt x="16" y="9"/>
                      <a:pt x="21" y="5"/>
                    </a:cubicBezTo>
                    <a:cubicBezTo>
                      <a:pt x="23" y="3"/>
                      <a:pt x="22" y="0"/>
                      <a:pt x="19" y="2"/>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50" name="Freeform 51"/>
              <p:cNvSpPr/>
              <p:nvPr/>
            </p:nvSpPr>
            <p:spPr bwMode="auto">
              <a:xfrm>
                <a:off x="1072853" y="3964566"/>
                <a:ext cx="50074" cy="117415"/>
              </a:xfrm>
              <a:custGeom>
                <a:avLst/>
                <a:gdLst>
                  <a:gd name="T0" fmla="*/ 4 w 8"/>
                  <a:gd name="T1" fmla="*/ 4 h 19"/>
                  <a:gd name="T2" fmla="*/ 2 w 8"/>
                  <a:gd name="T3" fmla="*/ 12 h 19"/>
                  <a:gd name="T4" fmla="*/ 1 w 8"/>
                  <a:gd name="T5" fmla="*/ 18 h 19"/>
                  <a:gd name="T6" fmla="*/ 3 w 8"/>
                  <a:gd name="T7" fmla="*/ 18 h 19"/>
                  <a:gd name="T8" fmla="*/ 8 w 8"/>
                  <a:gd name="T9" fmla="*/ 3 h 19"/>
                  <a:gd name="T10" fmla="*/ 4 w 8"/>
                  <a:gd name="T11" fmla="*/ 4 h 19"/>
                </a:gdLst>
                <a:ahLst/>
                <a:cxnLst>
                  <a:cxn ang="0">
                    <a:pos x="T0" y="T1"/>
                  </a:cxn>
                  <a:cxn ang="0">
                    <a:pos x="T2" y="T3"/>
                  </a:cxn>
                  <a:cxn ang="0">
                    <a:pos x="T4" y="T5"/>
                  </a:cxn>
                  <a:cxn ang="0">
                    <a:pos x="T6" y="T7"/>
                  </a:cxn>
                  <a:cxn ang="0">
                    <a:pos x="T8" y="T9"/>
                  </a:cxn>
                  <a:cxn ang="0">
                    <a:pos x="T10" y="T11"/>
                  </a:cxn>
                </a:cxnLst>
                <a:rect l="0" t="0" r="r" b="b"/>
                <a:pathLst>
                  <a:path w="8" h="19">
                    <a:moveTo>
                      <a:pt x="4" y="4"/>
                    </a:moveTo>
                    <a:cubicBezTo>
                      <a:pt x="3" y="7"/>
                      <a:pt x="2" y="10"/>
                      <a:pt x="2" y="12"/>
                    </a:cubicBezTo>
                    <a:cubicBezTo>
                      <a:pt x="1" y="14"/>
                      <a:pt x="0" y="16"/>
                      <a:pt x="1" y="18"/>
                    </a:cubicBezTo>
                    <a:cubicBezTo>
                      <a:pt x="1" y="19"/>
                      <a:pt x="3" y="19"/>
                      <a:pt x="3" y="18"/>
                    </a:cubicBezTo>
                    <a:cubicBezTo>
                      <a:pt x="7" y="14"/>
                      <a:pt x="7" y="8"/>
                      <a:pt x="8" y="3"/>
                    </a:cubicBezTo>
                    <a:cubicBezTo>
                      <a:pt x="8" y="0"/>
                      <a:pt x="4" y="3"/>
                      <a:pt x="4" y="4"/>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51" name="Rectangle 52"/>
              <p:cNvSpPr>
                <a:spLocks noChangeArrowheads="1"/>
              </p:cNvSpPr>
              <p:nvPr/>
            </p:nvSpPr>
            <p:spPr bwMode="auto">
              <a:xfrm>
                <a:off x="1580501" y="3973200"/>
                <a:ext cx="956993" cy="972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en-US" altLang="zh-CN" sz="4800" b="0" i="0" u="none" strike="noStrike" cap="none" normalizeH="0" baseline="0" dirty="0">
                    <a:ln>
                      <a:noFill/>
                    </a:ln>
                    <a:solidFill>
                      <a:srgbClr val="1D262D"/>
                    </a:solidFill>
                    <a:effectLst/>
                    <a:latin typeface="站酷快乐体" panose="02010600030101010101" pitchFamily="2" charset="-122"/>
                    <a:ea typeface="站酷快乐体" panose="02010600030101010101" pitchFamily="2" charset="-122"/>
                  </a:rPr>
                  <a:t>2</a:t>
                </a:r>
                <a:r>
                  <a:rPr kumimoji="0" lang="zh-CN" altLang="zh-CN" sz="4800" b="0" i="0" u="none" strike="noStrike" cap="none" normalizeH="0" baseline="0" dirty="0">
                    <a:ln>
                      <a:noFill/>
                    </a:ln>
                    <a:solidFill>
                      <a:srgbClr val="1D262D"/>
                    </a:solidFill>
                    <a:effectLst/>
                    <a:latin typeface="仓耳玄三M W05" panose="02020400000000000000" pitchFamily="18" charset="-122"/>
                    <a:ea typeface="仓耳玄三M W05" panose="02020400000000000000" pitchFamily="18" charset="-122"/>
                  </a:rPr>
                  <a:t>.</a:t>
                </a:r>
                <a:endParaRPr kumimoji="0" lang="zh-CN" altLang="zh-CN" sz="4800" b="0" i="0" u="none" strike="noStrike" cap="none" normalizeH="0" baseline="0" dirty="0">
                  <a:ln>
                    <a:noFill/>
                  </a:ln>
                  <a:solidFill>
                    <a:srgbClr val="1D262D"/>
                  </a:solidFill>
                  <a:effectLst/>
                  <a:latin typeface="仓耳玄三M W05" panose="02020400000000000000" pitchFamily="18" charset="-122"/>
                  <a:ea typeface="仓耳玄三M W05" panose="02020400000000000000" pitchFamily="18" charset="-122"/>
                </a:endParaRPr>
              </a:p>
            </p:txBody>
          </p:sp>
        </p:grpSp>
        <p:grpSp>
          <p:nvGrpSpPr>
            <p:cNvPr id="7" name="组合 6"/>
            <p:cNvGrpSpPr/>
            <p:nvPr/>
          </p:nvGrpSpPr>
          <p:grpSpPr>
            <a:xfrm>
              <a:off x="8599" y="2386"/>
              <a:ext cx="7489" cy="3159"/>
              <a:chOff x="1072853" y="2415721"/>
              <a:chExt cx="4755317" cy="2005985"/>
            </a:xfrm>
          </p:grpSpPr>
          <p:sp>
            <p:nvSpPr>
              <p:cNvPr id="152" name="Freeform 58"/>
              <p:cNvSpPr/>
              <p:nvPr/>
            </p:nvSpPr>
            <p:spPr bwMode="auto">
              <a:xfrm>
                <a:off x="1288690" y="2552130"/>
                <a:ext cx="4323643" cy="1103358"/>
              </a:xfrm>
              <a:custGeom>
                <a:avLst/>
                <a:gdLst>
                  <a:gd name="T0" fmla="*/ 5 w 700"/>
                  <a:gd name="T1" fmla="*/ 161 h 179"/>
                  <a:gd name="T2" fmla="*/ 3 w 700"/>
                  <a:gd name="T3" fmla="*/ 168 h 179"/>
                  <a:gd name="T4" fmla="*/ 3 w 700"/>
                  <a:gd name="T5" fmla="*/ 169 h 179"/>
                  <a:gd name="T6" fmla="*/ 3 w 700"/>
                  <a:gd name="T7" fmla="*/ 170 h 179"/>
                  <a:gd name="T8" fmla="*/ 11 w 700"/>
                  <a:gd name="T9" fmla="*/ 177 h 179"/>
                  <a:gd name="T10" fmla="*/ 20 w 700"/>
                  <a:gd name="T11" fmla="*/ 177 h 179"/>
                  <a:gd name="T12" fmla="*/ 27 w 700"/>
                  <a:gd name="T13" fmla="*/ 176 h 179"/>
                  <a:gd name="T14" fmla="*/ 35 w 700"/>
                  <a:gd name="T15" fmla="*/ 176 h 179"/>
                  <a:gd name="T16" fmla="*/ 41 w 700"/>
                  <a:gd name="T17" fmla="*/ 176 h 179"/>
                  <a:gd name="T18" fmla="*/ 44 w 700"/>
                  <a:gd name="T19" fmla="*/ 175 h 179"/>
                  <a:gd name="T20" fmla="*/ 91 w 700"/>
                  <a:gd name="T21" fmla="*/ 176 h 179"/>
                  <a:gd name="T22" fmla="*/ 111 w 700"/>
                  <a:gd name="T23" fmla="*/ 176 h 179"/>
                  <a:gd name="T24" fmla="*/ 190 w 700"/>
                  <a:gd name="T25" fmla="*/ 176 h 179"/>
                  <a:gd name="T26" fmla="*/ 357 w 700"/>
                  <a:gd name="T27" fmla="*/ 176 h 179"/>
                  <a:gd name="T28" fmla="*/ 675 w 700"/>
                  <a:gd name="T29" fmla="*/ 177 h 179"/>
                  <a:gd name="T30" fmla="*/ 675 w 700"/>
                  <a:gd name="T31" fmla="*/ 177 h 179"/>
                  <a:gd name="T32" fmla="*/ 682 w 700"/>
                  <a:gd name="T33" fmla="*/ 177 h 179"/>
                  <a:gd name="T34" fmla="*/ 684 w 700"/>
                  <a:gd name="T35" fmla="*/ 177 h 179"/>
                  <a:gd name="T36" fmla="*/ 685 w 700"/>
                  <a:gd name="T37" fmla="*/ 177 h 179"/>
                  <a:gd name="T38" fmla="*/ 687 w 700"/>
                  <a:gd name="T39" fmla="*/ 176 h 179"/>
                  <a:gd name="T40" fmla="*/ 688 w 700"/>
                  <a:gd name="T41" fmla="*/ 176 h 179"/>
                  <a:gd name="T42" fmla="*/ 693 w 700"/>
                  <a:gd name="T43" fmla="*/ 174 h 179"/>
                  <a:gd name="T44" fmla="*/ 694 w 700"/>
                  <a:gd name="T45" fmla="*/ 174 h 179"/>
                  <a:gd name="T46" fmla="*/ 696 w 700"/>
                  <a:gd name="T47" fmla="*/ 171 h 179"/>
                  <a:gd name="T48" fmla="*/ 696 w 700"/>
                  <a:gd name="T49" fmla="*/ 168 h 179"/>
                  <a:gd name="T50" fmla="*/ 698 w 700"/>
                  <a:gd name="T51" fmla="*/ 133 h 179"/>
                  <a:gd name="T52" fmla="*/ 698 w 700"/>
                  <a:gd name="T53" fmla="*/ 95 h 179"/>
                  <a:gd name="T54" fmla="*/ 697 w 700"/>
                  <a:gd name="T55" fmla="*/ 11 h 179"/>
                  <a:gd name="T56" fmla="*/ 686 w 700"/>
                  <a:gd name="T57" fmla="*/ 4 h 179"/>
                  <a:gd name="T58" fmla="*/ 681 w 700"/>
                  <a:gd name="T59" fmla="*/ 2 h 179"/>
                  <a:gd name="T60" fmla="*/ 341 w 700"/>
                  <a:gd name="T61" fmla="*/ 2 h 179"/>
                  <a:gd name="T62" fmla="*/ 167 w 700"/>
                  <a:gd name="T63" fmla="*/ 3 h 179"/>
                  <a:gd name="T64" fmla="*/ 81 w 700"/>
                  <a:gd name="T65" fmla="*/ 3 h 179"/>
                  <a:gd name="T66" fmla="*/ 65 w 700"/>
                  <a:gd name="T67" fmla="*/ 3 h 179"/>
                  <a:gd name="T68" fmla="*/ 11 w 700"/>
                  <a:gd name="T69" fmla="*/ 6 h 179"/>
                  <a:gd name="T70" fmla="*/ 5 w 700"/>
                  <a:gd name="T71" fmla="*/ 6 h 179"/>
                  <a:gd name="T72" fmla="*/ 3 w 700"/>
                  <a:gd name="T73" fmla="*/ 9 h 179"/>
                  <a:gd name="T74" fmla="*/ 3 w 700"/>
                  <a:gd name="T75" fmla="*/ 13 h 179"/>
                  <a:gd name="T76" fmla="*/ 3 w 700"/>
                  <a:gd name="T77" fmla="*/ 18 h 179"/>
                  <a:gd name="T78" fmla="*/ 3 w 700"/>
                  <a:gd name="T79" fmla="*/ 93 h 179"/>
                  <a:gd name="T80" fmla="*/ 5 w 700"/>
                  <a:gd name="T81" fmla="*/ 160 h 179"/>
                  <a:gd name="T82" fmla="*/ 5 w 700"/>
                  <a:gd name="T83" fmla="*/ 161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700" h="179">
                    <a:moveTo>
                      <a:pt x="5" y="161"/>
                    </a:moveTo>
                    <a:cubicBezTo>
                      <a:pt x="3" y="163"/>
                      <a:pt x="3" y="165"/>
                      <a:pt x="3" y="168"/>
                    </a:cubicBezTo>
                    <a:cubicBezTo>
                      <a:pt x="3" y="168"/>
                      <a:pt x="3" y="169"/>
                      <a:pt x="3" y="169"/>
                    </a:cubicBezTo>
                    <a:cubicBezTo>
                      <a:pt x="3" y="170"/>
                      <a:pt x="3" y="170"/>
                      <a:pt x="3" y="170"/>
                    </a:cubicBezTo>
                    <a:cubicBezTo>
                      <a:pt x="3" y="174"/>
                      <a:pt x="7" y="179"/>
                      <a:pt x="11" y="177"/>
                    </a:cubicBezTo>
                    <a:cubicBezTo>
                      <a:pt x="14" y="177"/>
                      <a:pt x="17" y="177"/>
                      <a:pt x="20" y="177"/>
                    </a:cubicBezTo>
                    <a:cubicBezTo>
                      <a:pt x="22" y="177"/>
                      <a:pt x="24" y="177"/>
                      <a:pt x="27" y="176"/>
                    </a:cubicBezTo>
                    <a:cubicBezTo>
                      <a:pt x="30" y="176"/>
                      <a:pt x="32" y="176"/>
                      <a:pt x="35" y="176"/>
                    </a:cubicBezTo>
                    <a:cubicBezTo>
                      <a:pt x="37" y="176"/>
                      <a:pt x="39" y="176"/>
                      <a:pt x="41" y="176"/>
                    </a:cubicBezTo>
                    <a:cubicBezTo>
                      <a:pt x="43" y="176"/>
                      <a:pt x="43" y="176"/>
                      <a:pt x="44" y="175"/>
                    </a:cubicBezTo>
                    <a:cubicBezTo>
                      <a:pt x="59" y="177"/>
                      <a:pt x="75" y="177"/>
                      <a:pt x="91" y="176"/>
                    </a:cubicBezTo>
                    <a:cubicBezTo>
                      <a:pt x="98" y="176"/>
                      <a:pt x="104" y="176"/>
                      <a:pt x="111" y="176"/>
                    </a:cubicBezTo>
                    <a:cubicBezTo>
                      <a:pt x="137" y="176"/>
                      <a:pt x="164" y="176"/>
                      <a:pt x="190" y="176"/>
                    </a:cubicBezTo>
                    <a:cubicBezTo>
                      <a:pt x="246" y="176"/>
                      <a:pt x="301" y="176"/>
                      <a:pt x="357" y="176"/>
                    </a:cubicBezTo>
                    <a:cubicBezTo>
                      <a:pt x="463" y="176"/>
                      <a:pt x="569" y="177"/>
                      <a:pt x="675" y="177"/>
                    </a:cubicBezTo>
                    <a:cubicBezTo>
                      <a:pt x="675" y="177"/>
                      <a:pt x="675" y="177"/>
                      <a:pt x="675" y="177"/>
                    </a:cubicBezTo>
                    <a:cubicBezTo>
                      <a:pt x="677" y="177"/>
                      <a:pt x="680" y="177"/>
                      <a:pt x="682" y="177"/>
                    </a:cubicBezTo>
                    <a:cubicBezTo>
                      <a:pt x="683" y="177"/>
                      <a:pt x="683" y="177"/>
                      <a:pt x="684" y="177"/>
                    </a:cubicBezTo>
                    <a:cubicBezTo>
                      <a:pt x="684" y="177"/>
                      <a:pt x="685" y="177"/>
                      <a:pt x="685" y="177"/>
                    </a:cubicBezTo>
                    <a:cubicBezTo>
                      <a:pt x="686" y="176"/>
                      <a:pt x="687" y="176"/>
                      <a:pt x="687" y="176"/>
                    </a:cubicBezTo>
                    <a:cubicBezTo>
                      <a:pt x="688" y="176"/>
                      <a:pt x="688" y="176"/>
                      <a:pt x="688" y="176"/>
                    </a:cubicBezTo>
                    <a:cubicBezTo>
                      <a:pt x="690" y="176"/>
                      <a:pt x="692" y="176"/>
                      <a:pt x="693" y="174"/>
                    </a:cubicBezTo>
                    <a:cubicBezTo>
                      <a:pt x="694" y="174"/>
                      <a:pt x="694" y="174"/>
                      <a:pt x="694" y="174"/>
                    </a:cubicBezTo>
                    <a:cubicBezTo>
                      <a:pt x="696" y="174"/>
                      <a:pt x="696" y="172"/>
                      <a:pt x="696" y="171"/>
                    </a:cubicBezTo>
                    <a:cubicBezTo>
                      <a:pt x="696" y="170"/>
                      <a:pt x="696" y="169"/>
                      <a:pt x="696" y="168"/>
                    </a:cubicBezTo>
                    <a:cubicBezTo>
                      <a:pt x="700" y="157"/>
                      <a:pt x="698" y="144"/>
                      <a:pt x="698" y="133"/>
                    </a:cubicBezTo>
                    <a:cubicBezTo>
                      <a:pt x="698" y="120"/>
                      <a:pt x="698" y="108"/>
                      <a:pt x="698" y="95"/>
                    </a:cubicBezTo>
                    <a:cubicBezTo>
                      <a:pt x="699" y="67"/>
                      <a:pt x="700" y="39"/>
                      <a:pt x="697" y="11"/>
                    </a:cubicBezTo>
                    <a:cubicBezTo>
                      <a:pt x="698" y="7"/>
                      <a:pt x="688" y="0"/>
                      <a:pt x="686" y="4"/>
                    </a:cubicBezTo>
                    <a:cubicBezTo>
                      <a:pt x="685" y="3"/>
                      <a:pt x="683" y="2"/>
                      <a:pt x="681" y="2"/>
                    </a:cubicBezTo>
                    <a:cubicBezTo>
                      <a:pt x="568" y="2"/>
                      <a:pt x="455" y="2"/>
                      <a:pt x="341" y="2"/>
                    </a:cubicBezTo>
                    <a:cubicBezTo>
                      <a:pt x="283" y="2"/>
                      <a:pt x="225" y="3"/>
                      <a:pt x="167" y="3"/>
                    </a:cubicBezTo>
                    <a:cubicBezTo>
                      <a:pt x="138" y="3"/>
                      <a:pt x="110" y="3"/>
                      <a:pt x="81" y="3"/>
                    </a:cubicBezTo>
                    <a:cubicBezTo>
                      <a:pt x="75" y="3"/>
                      <a:pt x="70" y="3"/>
                      <a:pt x="65" y="3"/>
                    </a:cubicBezTo>
                    <a:cubicBezTo>
                      <a:pt x="47" y="2"/>
                      <a:pt x="28" y="2"/>
                      <a:pt x="11" y="6"/>
                    </a:cubicBezTo>
                    <a:cubicBezTo>
                      <a:pt x="8" y="5"/>
                      <a:pt x="6" y="4"/>
                      <a:pt x="5" y="6"/>
                    </a:cubicBezTo>
                    <a:cubicBezTo>
                      <a:pt x="4" y="6"/>
                      <a:pt x="3" y="7"/>
                      <a:pt x="3" y="9"/>
                    </a:cubicBezTo>
                    <a:cubicBezTo>
                      <a:pt x="3" y="10"/>
                      <a:pt x="3" y="12"/>
                      <a:pt x="3" y="13"/>
                    </a:cubicBezTo>
                    <a:cubicBezTo>
                      <a:pt x="3" y="15"/>
                      <a:pt x="3" y="16"/>
                      <a:pt x="3" y="18"/>
                    </a:cubicBezTo>
                    <a:cubicBezTo>
                      <a:pt x="3" y="43"/>
                      <a:pt x="3" y="68"/>
                      <a:pt x="3" y="93"/>
                    </a:cubicBezTo>
                    <a:cubicBezTo>
                      <a:pt x="3" y="114"/>
                      <a:pt x="0" y="139"/>
                      <a:pt x="5" y="160"/>
                    </a:cubicBezTo>
                    <a:cubicBezTo>
                      <a:pt x="5" y="161"/>
                      <a:pt x="5" y="161"/>
                      <a:pt x="5" y="161"/>
                    </a:cubicBezTo>
                  </a:path>
                </a:pathLst>
              </a:custGeom>
              <a:solidFill>
                <a:srgbClr val="FFF1D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53" name="Freeform 59"/>
              <p:cNvSpPr/>
              <p:nvPr/>
            </p:nvSpPr>
            <p:spPr bwMode="auto">
              <a:xfrm>
                <a:off x="4605670" y="2446801"/>
                <a:ext cx="820180" cy="1042924"/>
              </a:xfrm>
              <a:custGeom>
                <a:avLst/>
                <a:gdLst>
                  <a:gd name="T0" fmla="*/ 2 w 133"/>
                  <a:gd name="T1" fmla="*/ 142 h 169"/>
                  <a:gd name="T2" fmla="*/ 9 w 133"/>
                  <a:gd name="T3" fmla="*/ 151 h 169"/>
                  <a:gd name="T4" fmla="*/ 35 w 133"/>
                  <a:gd name="T5" fmla="*/ 159 h 169"/>
                  <a:gd name="T6" fmla="*/ 42 w 133"/>
                  <a:gd name="T7" fmla="*/ 161 h 169"/>
                  <a:gd name="T8" fmla="*/ 43 w 133"/>
                  <a:gd name="T9" fmla="*/ 162 h 169"/>
                  <a:gd name="T10" fmla="*/ 44 w 133"/>
                  <a:gd name="T11" fmla="*/ 162 h 169"/>
                  <a:gd name="T12" fmla="*/ 50 w 133"/>
                  <a:gd name="T13" fmla="*/ 165 h 169"/>
                  <a:gd name="T14" fmla="*/ 52 w 133"/>
                  <a:gd name="T15" fmla="*/ 165 h 169"/>
                  <a:gd name="T16" fmla="*/ 52 w 133"/>
                  <a:gd name="T17" fmla="*/ 166 h 169"/>
                  <a:gd name="T18" fmla="*/ 52 w 133"/>
                  <a:gd name="T19" fmla="*/ 166 h 169"/>
                  <a:gd name="T20" fmla="*/ 56 w 133"/>
                  <a:gd name="T21" fmla="*/ 167 h 169"/>
                  <a:gd name="T22" fmla="*/ 59 w 133"/>
                  <a:gd name="T23" fmla="*/ 167 h 169"/>
                  <a:gd name="T24" fmla="*/ 80 w 133"/>
                  <a:gd name="T25" fmla="*/ 166 h 169"/>
                  <a:gd name="T26" fmla="*/ 104 w 133"/>
                  <a:gd name="T27" fmla="*/ 161 h 169"/>
                  <a:gd name="T28" fmla="*/ 126 w 133"/>
                  <a:gd name="T29" fmla="*/ 150 h 169"/>
                  <a:gd name="T30" fmla="*/ 128 w 133"/>
                  <a:gd name="T31" fmla="*/ 146 h 169"/>
                  <a:gd name="T32" fmla="*/ 127 w 133"/>
                  <a:gd name="T33" fmla="*/ 140 h 169"/>
                  <a:gd name="T34" fmla="*/ 129 w 133"/>
                  <a:gd name="T35" fmla="*/ 105 h 169"/>
                  <a:gd name="T36" fmla="*/ 128 w 133"/>
                  <a:gd name="T37" fmla="*/ 67 h 169"/>
                  <a:gd name="T38" fmla="*/ 130 w 133"/>
                  <a:gd name="T39" fmla="*/ 64 h 169"/>
                  <a:gd name="T40" fmla="*/ 129 w 133"/>
                  <a:gd name="T41" fmla="*/ 21 h 169"/>
                  <a:gd name="T42" fmla="*/ 128 w 133"/>
                  <a:gd name="T43" fmla="*/ 18 h 169"/>
                  <a:gd name="T44" fmla="*/ 131 w 133"/>
                  <a:gd name="T45" fmla="*/ 11 h 169"/>
                  <a:gd name="T46" fmla="*/ 121 w 133"/>
                  <a:gd name="T47" fmla="*/ 1 h 169"/>
                  <a:gd name="T48" fmla="*/ 83 w 133"/>
                  <a:gd name="T49" fmla="*/ 4 h 169"/>
                  <a:gd name="T50" fmla="*/ 69 w 133"/>
                  <a:gd name="T51" fmla="*/ 3 h 169"/>
                  <a:gd name="T52" fmla="*/ 68 w 133"/>
                  <a:gd name="T53" fmla="*/ 3 h 169"/>
                  <a:gd name="T54" fmla="*/ 29 w 133"/>
                  <a:gd name="T55" fmla="*/ 1 h 169"/>
                  <a:gd name="T56" fmla="*/ 11 w 133"/>
                  <a:gd name="T57" fmla="*/ 2 h 169"/>
                  <a:gd name="T58" fmla="*/ 7 w 133"/>
                  <a:gd name="T59" fmla="*/ 5 h 169"/>
                  <a:gd name="T60" fmla="*/ 4 w 133"/>
                  <a:gd name="T61" fmla="*/ 7 h 169"/>
                  <a:gd name="T62" fmla="*/ 3 w 133"/>
                  <a:gd name="T63" fmla="*/ 16 h 169"/>
                  <a:gd name="T64" fmla="*/ 3 w 133"/>
                  <a:gd name="T65" fmla="*/ 21 h 169"/>
                  <a:gd name="T66" fmla="*/ 3 w 133"/>
                  <a:gd name="T67" fmla="*/ 73 h 169"/>
                  <a:gd name="T68" fmla="*/ 3 w 133"/>
                  <a:gd name="T69" fmla="*/ 111 h 169"/>
                  <a:gd name="T70" fmla="*/ 3 w 133"/>
                  <a:gd name="T71" fmla="*/ 112 h 169"/>
                  <a:gd name="T72" fmla="*/ 2 w 133"/>
                  <a:gd name="T73" fmla="*/ 142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3" h="169">
                    <a:moveTo>
                      <a:pt x="2" y="142"/>
                    </a:moveTo>
                    <a:cubicBezTo>
                      <a:pt x="1" y="146"/>
                      <a:pt x="6" y="150"/>
                      <a:pt x="9" y="151"/>
                    </a:cubicBezTo>
                    <a:cubicBezTo>
                      <a:pt x="18" y="153"/>
                      <a:pt x="26" y="155"/>
                      <a:pt x="35" y="159"/>
                    </a:cubicBezTo>
                    <a:cubicBezTo>
                      <a:pt x="37" y="160"/>
                      <a:pt x="39" y="161"/>
                      <a:pt x="42" y="161"/>
                    </a:cubicBezTo>
                    <a:cubicBezTo>
                      <a:pt x="42" y="162"/>
                      <a:pt x="43" y="162"/>
                      <a:pt x="43" y="162"/>
                    </a:cubicBezTo>
                    <a:cubicBezTo>
                      <a:pt x="44" y="162"/>
                      <a:pt x="44" y="162"/>
                      <a:pt x="44" y="162"/>
                    </a:cubicBezTo>
                    <a:cubicBezTo>
                      <a:pt x="46" y="163"/>
                      <a:pt x="48" y="164"/>
                      <a:pt x="50" y="165"/>
                    </a:cubicBezTo>
                    <a:cubicBezTo>
                      <a:pt x="51" y="165"/>
                      <a:pt x="51" y="165"/>
                      <a:pt x="52" y="165"/>
                    </a:cubicBezTo>
                    <a:cubicBezTo>
                      <a:pt x="52" y="166"/>
                      <a:pt x="52" y="166"/>
                      <a:pt x="52" y="166"/>
                    </a:cubicBezTo>
                    <a:cubicBezTo>
                      <a:pt x="52" y="166"/>
                      <a:pt x="52" y="166"/>
                      <a:pt x="52" y="166"/>
                    </a:cubicBezTo>
                    <a:cubicBezTo>
                      <a:pt x="53" y="166"/>
                      <a:pt x="54" y="167"/>
                      <a:pt x="56" y="167"/>
                    </a:cubicBezTo>
                    <a:cubicBezTo>
                      <a:pt x="58" y="168"/>
                      <a:pt x="59" y="168"/>
                      <a:pt x="59" y="167"/>
                    </a:cubicBezTo>
                    <a:cubicBezTo>
                      <a:pt x="65" y="169"/>
                      <a:pt x="72" y="169"/>
                      <a:pt x="80" y="166"/>
                    </a:cubicBezTo>
                    <a:cubicBezTo>
                      <a:pt x="88" y="164"/>
                      <a:pt x="96" y="163"/>
                      <a:pt x="104" y="161"/>
                    </a:cubicBezTo>
                    <a:cubicBezTo>
                      <a:pt x="112" y="159"/>
                      <a:pt x="119" y="154"/>
                      <a:pt x="126" y="150"/>
                    </a:cubicBezTo>
                    <a:cubicBezTo>
                      <a:pt x="128" y="149"/>
                      <a:pt x="128" y="148"/>
                      <a:pt x="128" y="146"/>
                    </a:cubicBezTo>
                    <a:cubicBezTo>
                      <a:pt x="127" y="144"/>
                      <a:pt x="127" y="142"/>
                      <a:pt x="127" y="140"/>
                    </a:cubicBezTo>
                    <a:cubicBezTo>
                      <a:pt x="131" y="129"/>
                      <a:pt x="129" y="116"/>
                      <a:pt x="129" y="105"/>
                    </a:cubicBezTo>
                    <a:cubicBezTo>
                      <a:pt x="129" y="92"/>
                      <a:pt x="129" y="80"/>
                      <a:pt x="128" y="67"/>
                    </a:cubicBezTo>
                    <a:cubicBezTo>
                      <a:pt x="129" y="66"/>
                      <a:pt x="130" y="65"/>
                      <a:pt x="130" y="64"/>
                    </a:cubicBezTo>
                    <a:cubicBezTo>
                      <a:pt x="129" y="49"/>
                      <a:pt x="130" y="35"/>
                      <a:pt x="129" y="21"/>
                    </a:cubicBezTo>
                    <a:cubicBezTo>
                      <a:pt x="129" y="20"/>
                      <a:pt x="129" y="19"/>
                      <a:pt x="128" y="18"/>
                    </a:cubicBezTo>
                    <a:cubicBezTo>
                      <a:pt x="129" y="15"/>
                      <a:pt x="130" y="13"/>
                      <a:pt x="131" y="11"/>
                    </a:cubicBezTo>
                    <a:cubicBezTo>
                      <a:pt x="133" y="6"/>
                      <a:pt x="126" y="0"/>
                      <a:pt x="121" y="1"/>
                    </a:cubicBezTo>
                    <a:cubicBezTo>
                      <a:pt x="109" y="4"/>
                      <a:pt x="96" y="4"/>
                      <a:pt x="83" y="4"/>
                    </a:cubicBezTo>
                    <a:cubicBezTo>
                      <a:pt x="78" y="3"/>
                      <a:pt x="74" y="3"/>
                      <a:pt x="69" y="3"/>
                    </a:cubicBezTo>
                    <a:cubicBezTo>
                      <a:pt x="68" y="3"/>
                      <a:pt x="68" y="3"/>
                      <a:pt x="68" y="3"/>
                    </a:cubicBezTo>
                    <a:cubicBezTo>
                      <a:pt x="56" y="0"/>
                      <a:pt x="43" y="0"/>
                      <a:pt x="29" y="1"/>
                    </a:cubicBezTo>
                    <a:cubicBezTo>
                      <a:pt x="23" y="2"/>
                      <a:pt x="17" y="2"/>
                      <a:pt x="11" y="2"/>
                    </a:cubicBezTo>
                    <a:cubicBezTo>
                      <a:pt x="8" y="2"/>
                      <a:pt x="7" y="3"/>
                      <a:pt x="7" y="5"/>
                    </a:cubicBezTo>
                    <a:cubicBezTo>
                      <a:pt x="6" y="5"/>
                      <a:pt x="5" y="5"/>
                      <a:pt x="4" y="7"/>
                    </a:cubicBezTo>
                    <a:cubicBezTo>
                      <a:pt x="2" y="9"/>
                      <a:pt x="3" y="13"/>
                      <a:pt x="3" y="16"/>
                    </a:cubicBezTo>
                    <a:cubicBezTo>
                      <a:pt x="3" y="18"/>
                      <a:pt x="3" y="19"/>
                      <a:pt x="3" y="21"/>
                    </a:cubicBezTo>
                    <a:cubicBezTo>
                      <a:pt x="0" y="37"/>
                      <a:pt x="3" y="56"/>
                      <a:pt x="3" y="73"/>
                    </a:cubicBezTo>
                    <a:cubicBezTo>
                      <a:pt x="3" y="86"/>
                      <a:pt x="2" y="98"/>
                      <a:pt x="3" y="111"/>
                    </a:cubicBezTo>
                    <a:cubicBezTo>
                      <a:pt x="3" y="112"/>
                      <a:pt x="3" y="112"/>
                      <a:pt x="3" y="112"/>
                    </a:cubicBezTo>
                    <a:cubicBezTo>
                      <a:pt x="1" y="122"/>
                      <a:pt x="3" y="132"/>
                      <a:pt x="2" y="142"/>
                    </a:cubicBezTo>
                  </a:path>
                </a:pathLst>
              </a:custGeom>
              <a:solidFill>
                <a:srgbClr val="FFBC0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54" name="Freeform 60"/>
              <p:cNvSpPr>
                <a:spLocks noEditPoints="1"/>
              </p:cNvSpPr>
              <p:nvPr/>
            </p:nvSpPr>
            <p:spPr bwMode="auto">
              <a:xfrm>
                <a:off x="4622937" y="2446801"/>
                <a:ext cx="970402" cy="1191420"/>
              </a:xfrm>
              <a:custGeom>
                <a:avLst/>
                <a:gdLst>
                  <a:gd name="T0" fmla="*/ 156 w 157"/>
                  <a:gd name="T1" fmla="*/ 190 h 193"/>
                  <a:gd name="T2" fmla="*/ 154 w 157"/>
                  <a:gd name="T3" fmla="*/ 191 h 193"/>
                  <a:gd name="T4" fmla="*/ 153 w 157"/>
                  <a:gd name="T5" fmla="*/ 191 h 193"/>
                  <a:gd name="T6" fmla="*/ 153 w 157"/>
                  <a:gd name="T7" fmla="*/ 192 h 193"/>
                  <a:gd name="T8" fmla="*/ 154 w 157"/>
                  <a:gd name="T9" fmla="*/ 193 h 193"/>
                  <a:gd name="T10" fmla="*/ 155 w 157"/>
                  <a:gd name="T11" fmla="*/ 192 h 193"/>
                  <a:gd name="T12" fmla="*/ 156 w 157"/>
                  <a:gd name="T13" fmla="*/ 190 h 193"/>
                  <a:gd name="T14" fmla="*/ 157 w 157"/>
                  <a:gd name="T15" fmla="*/ 180 h 193"/>
                  <a:gd name="T16" fmla="*/ 156 w 157"/>
                  <a:gd name="T17" fmla="*/ 185 h 193"/>
                  <a:gd name="T18" fmla="*/ 156 w 157"/>
                  <a:gd name="T19" fmla="*/ 188 h 193"/>
                  <a:gd name="T20" fmla="*/ 157 w 157"/>
                  <a:gd name="T21" fmla="*/ 180 h 193"/>
                  <a:gd name="T22" fmla="*/ 145 w 157"/>
                  <a:gd name="T23" fmla="*/ 18 h 193"/>
                  <a:gd name="T24" fmla="*/ 135 w 157"/>
                  <a:gd name="T25" fmla="*/ 19 h 193"/>
                  <a:gd name="T26" fmla="*/ 132 w 157"/>
                  <a:gd name="T27" fmla="*/ 19 h 193"/>
                  <a:gd name="T28" fmla="*/ 141 w 157"/>
                  <a:gd name="T29" fmla="*/ 19 h 193"/>
                  <a:gd name="T30" fmla="*/ 141 w 157"/>
                  <a:gd name="T31" fmla="*/ 19 h 193"/>
                  <a:gd name="T32" fmla="*/ 146 w 157"/>
                  <a:gd name="T33" fmla="*/ 21 h 193"/>
                  <a:gd name="T34" fmla="*/ 149 w 157"/>
                  <a:gd name="T35" fmla="*/ 20 h 193"/>
                  <a:gd name="T36" fmla="*/ 157 w 157"/>
                  <a:gd name="T37" fmla="*/ 27 h 193"/>
                  <a:gd name="T38" fmla="*/ 157 w 157"/>
                  <a:gd name="T39" fmla="*/ 26 h 193"/>
                  <a:gd name="T40" fmla="*/ 152 w 157"/>
                  <a:gd name="T41" fmla="*/ 20 h 193"/>
                  <a:gd name="T42" fmla="*/ 149 w 157"/>
                  <a:gd name="T43" fmla="*/ 18 h 193"/>
                  <a:gd name="T44" fmla="*/ 145 w 157"/>
                  <a:gd name="T45" fmla="*/ 18 h 193"/>
                  <a:gd name="T46" fmla="*/ 128 w 157"/>
                  <a:gd name="T47" fmla="*/ 11 h 193"/>
                  <a:gd name="T48" fmla="*/ 125 w 157"/>
                  <a:gd name="T49" fmla="*/ 18 h 193"/>
                  <a:gd name="T50" fmla="*/ 126 w 157"/>
                  <a:gd name="T51" fmla="*/ 19 h 193"/>
                  <a:gd name="T52" fmla="*/ 128 w 157"/>
                  <a:gd name="T53" fmla="*/ 19 h 193"/>
                  <a:gd name="T54" fmla="*/ 128 w 157"/>
                  <a:gd name="T55" fmla="*/ 11 h 193"/>
                  <a:gd name="T56" fmla="*/ 119 w 157"/>
                  <a:gd name="T57" fmla="*/ 0 h 193"/>
                  <a:gd name="T58" fmla="*/ 118 w 157"/>
                  <a:gd name="T59" fmla="*/ 1 h 193"/>
                  <a:gd name="T60" fmla="*/ 104 w 157"/>
                  <a:gd name="T61" fmla="*/ 1 h 193"/>
                  <a:gd name="T62" fmla="*/ 52 w 157"/>
                  <a:gd name="T63" fmla="*/ 1 h 193"/>
                  <a:gd name="T64" fmla="*/ 65 w 157"/>
                  <a:gd name="T65" fmla="*/ 3 h 193"/>
                  <a:gd name="T66" fmla="*/ 66 w 157"/>
                  <a:gd name="T67" fmla="*/ 3 h 193"/>
                  <a:gd name="T68" fmla="*/ 67 w 157"/>
                  <a:gd name="T69" fmla="*/ 3 h 193"/>
                  <a:gd name="T70" fmla="*/ 80 w 157"/>
                  <a:gd name="T71" fmla="*/ 4 h 193"/>
                  <a:gd name="T72" fmla="*/ 93 w 157"/>
                  <a:gd name="T73" fmla="*/ 4 h 193"/>
                  <a:gd name="T74" fmla="*/ 118 w 157"/>
                  <a:gd name="T75" fmla="*/ 1 h 193"/>
                  <a:gd name="T76" fmla="*/ 120 w 157"/>
                  <a:gd name="T77" fmla="*/ 1 h 193"/>
                  <a:gd name="T78" fmla="*/ 126 w 157"/>
                  <a:gd name="T79" fmla="*/ 5 h 193"/>
                  <a:gd name="T80" fmla="*/ 119 w 157"/>
                  <a:gd name="T81" fmla="*/ 0 h 193"/>
                  <a:gd name="T82" fmla="*/ 23 w 157"/>
                  <a:gd name="T83" fmla="*/ 0 h 193"/>
                  <a:gd name="T84" fmla="*/ 1 w 157"/>
                  <a:gd name="T85" fmla="*/ 3 h 193"/>
                  <a:gd name="T86" fmla="*/ 1 w 157"/>
                  <a:gd name="T87" fmla="*/ 6 h 193"/>
                  <a:gd name="T88" fmla="*/ 4 w 157"/>
                  <a:gd name="T89" fmla="*/ 5 h 193"/>
                  <a:gd name="T90" fmla="*/ 4 w 157"/>
                  <a:gd name="T91" fmla="*/ 5 h 193"/>
                  <a:gd name="T92" fmla="*/ 8 w 157"/>
                  <a:gd name="T93" fmla="*/ 2 h 193"/>
                  <a:gd name="T94" fmla="*/ 8 w 157"/>
                  <a:gd name="T95" fmla="*/ 2 h 193"/>
                  <a:gd name="T96" fmla="*/ 9 w 157"/>
                  <a:gd name="T97" fmla="*/ 2 h 193"/>
                  <a:gd name="T98" fmla="*/ 26 w 157"/>
                  <a:gd name="T99" fmla="*/ 1 h 193"/>
                  <a:gd name="T100" fmla="*/ 42 w 157"/>
                  <a:gd name="T101" fmla="*/ 1 h 193"/>
                  <a:gd name="T102" fmla="*/ 37 w 157"/>
                  <a:gd name="T103" fmla="*/ 0 h 193"/>
                  <a:gd name="T104" fmla="*/ 23 w 157"/>
                  <a:gd name="T105" fmla="*/ 0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57" h="193">
                    <a:moveTo>
                      <a:pt x="156" y="190"/>
                    </a:moveTo>
                    <a:cubicBezTo>
                      <a:pt x="155" y="190"/>
                      <a:pt x="155" y="191"/>
                      <a:pt x="154" y="191"/>
                    </a:cubicBezTo>
                    <a:cubicBezTo>
                      <a:pt x="154" y="191"/>
                      <a:pt x="154" y="191"/>
                      <a:pt x="153" y="191"/>
                    </a:cubicBezTo>
                    <a:cubicBezTo>
                      <a:pt x="153" y="192"/>
                      <a:pt x="153" y="192"/>
                      <a:pt x="153" y="192"/>
                    </a:cubicBezTo>
                    <a:cubicBezTo>
                      <a:pt x="153" y="192"/>
                      <a:pt x="154" y="193"/>
                      <a:pt x="154" y="193"/>
                    </a:cubicBezTo>
                    <a:cubicBezTo>
                      <a:pt x="155" y="193"/>
                      <a:pt x="155" y="192"/>
                      <a:pt x="155" y="192"/>
                    </a:cubicBezTo>
                    <a:cubicBezTo>
                      <a:pt x="156" y="191"/>
                      <a:pt x="156" y="191"/>
                      <a:pt x="156" y="190"/>
                    </a:cubicBezTo>
                    <a:moveTo>
                      <a:pt x="157" y="180"/>
                    </a:moveTo>
                    <a:cubicBezTo>
                      <a:pt x="157" y="181"/>
                      <a:pt x="156" y="183"/>
                      <a:pt x="156" y="185"/>
                    </a:cubicBezTo>
                    <a:cubicBezTo>
                      <a:pt x="156" y="186"/>
                      <a:pt x="156" y="187"/>
                      <a:pt x="156" y="188"/>
                    </a:cubicBezTo>
                    <a:cubicBezTo>
                      <a:pt x="157" y="185"/>
                      <a:pt x="157" y="182"/>
                      <a:pt x="157" y="180"/>
                    </a:cubicBezTo>
                    <a:moveTo>
                      <a:pt x="145" y="18"/>
                    </a:moveTo>
                    <a:cubicBezTo>
                      <a:pt x="142" y="18"/>
                      <a:pt x="138" y="19"/>
                      <a:pt x="135" y="19"/>
                    </a:cubicBezTo>
                    <a:cubicBezTo>
                      <a:pt x="134" y="19"/>
                      <a:pt x="133" y="19"/>
                      <a:pt x="132" y="19"/>
                    </a:cubicBezTo>
                    <a:cubicBezTo>
                      <a:pt x="135" y="19"/>
                      <a:pt x="138" y="19"/>
                      <a:pt x="141" y="19"/>
                    </a:cubicBezTo>
                    <a:cubicBezTo>
                      <a:pt x="141" y="19"/>
                      <a:pt x="141" y="19"/>
                      <a:pt x="141" y="19"/>
                    </a:cubicBezTo>
                    <a:cubicBezTo>
                      <a:pt x="143" y="19"/>
                      <a:pt x="145" y="20"/>
                      <a:pt x="146" y="21"/>
                    </a:cubicBezTo>
                    <a:cubicBezTo>
                      <a:pt x="147" y="20"/>
                      <a:pt x="148" y="20"/>
                      <a:pt x="149" y="20"/>
                    </a:cubicBezTo>
                    <a:cubicBezTo>
                      <a:pt x="152" y="20"/>
                      <a:pt x="156" y="23"/>
                      <a:pt x="157" y="27"/>
                    </a:cubicBezTo>
                    <a:cubicBezTo>
                      <a:pt x="157" y="27"/>
                      <a:pt x="157" y="26"/>
                      <a:pt x="157" y="26"/>
                    </a:cubicBezTo>
                    <a:cubicBezTo>
                      <a:pt x="157" y="24"/>
                      <a:pt x="155" y="21"/>
                      <a:pt x="152" y="20"/>
                    </a:cubicBezTo>
                    <a:cubicBezTo>
                      <a:pt x="151" y="19"/>
                      <a:pt x="150" y="18"/>
                      <a:pt x="149" y="18"/>
                    </a:cubicBezTo>
                    <a:cubicBezTo>
                      <a:pt x="148" y="18"/>
                      <a:pt x="146" y="18"/>
                      <a:pt x="145" y="18"/>
                    </a:cubicBezTo>
                    <a:moveTo>
                      <a:pt x="128" y="11"/>
                    </a:moveTo>
                    <a:cubicBezTo>
                      <a:pt x="127" y="13"/>
                      <a:pt x="126" y="16"/>
                      <a:pt x="125" y="18"/>
                    </a:cubicBezTo>
                    <a:cubicBezTo>
                      <a:pt x="125" y="18"/>
                      <a:pt x="126" y="19"/>
                      <a:pt x="126" y="19"/>
                    </a:cubicBezTo>
                    <a:cubicBezTo>
                      <a:pt x="127" y="19"/>
                      <a:pt x="127" y="19"/>
                      <a:pt x="128" y="19"/>
                    </a:cubicBezTo>
                    <a:cubicBezTo>
                      <a:pt x="128" y="16"/>
                      <a:pt x="128" y="14"/>
                      <a:pt x="128" y="11"/>
                    </a:cubicBezTo>
                    <a:moveTo>
                      <a:pt x="119" y="0"/>
                    </a:moveTo>
                    <a:cubicBezTo>
                      <a:pt x="119" y="0"/>
                      <a:pt x="118" y="1"/>
                      <a:pt x="118" y="1"/>
                    </a:cubicBezTo>
                    <a:cubicBezTo>
                      <a:pt x="113" y="1"/>
                      <a:pt x="108" y="1"/>
                      <a:pt x="104" y="1"/>
                    </a:cubicBezTo>
                    <a:cubicBezTo>
                      <a:pt x="87" y="1"/>
                      <a:pt x="69" y="1"/>
                      <a:pt x="52" y="1"/>
                    </a:cubicBezTo>
                    <a:cubicBezTo>
                      <a:pt x="57" y="1"/>
                      <a:pt x="61" y="2"/>
                      <a:pt x="65" y="3"/>
                    </a:cubicBezTo>
                    <a:cubicBezTo>
                      <a:pt x="66" y="3"/>
                      <a:pt x="66" y="3"/>
                      <a:pt x="66" y="3"/>
                    </a:cubicBezTo>
                    <a:cubicBezTo>
                      <a:pt x="66" y="3"/>
                      <a:pt x="67" y="3"/>
                      <a:pt x="67" y="3"/>
                    </a:cubicBezTo>
                    <a:cubicBezTo>
                      <a:pt x="72" y="3"/>
                      <a:pt x="76" y="3"/>
                      <a:pt x="80" y="4"/>
                    </a:cubicBezTo>
                    <a:cubicBezTo>
                      <a:pt x="85" y="4"/>
                      <a:pt x="89" y="4"/>
                      <a:pt x="93" y="4"/>
                    </a:cubicBezTo>
                    <a:cubicBezTo>
                      <a:pt x="102" y="4"/>
                      <a:pt x="110" y="3"/>
                      <a:pt x="118" y="1"/>
                    </a:cubicBezTo>
                    <a:cubicBezTo>
                      <a:pt x="119" y="1"/>
                      <a:pt x="119" y="1"/>
                      <a:pt x="120" y="1"/>
                    </a:cubicBezTo>
                    <a:cubicBezTo>
                      <a:pt x="122" y="1"/>
                      <a:pt x="125" y="3"/>
                      <a:pt x="126" y="5"/>
                    </a:cubicBezTo>
                    <a:cubicBezTo>
                      <a:pt x="125" y="2"/>
                      <a:pt x="122" y="0"/>
                      <a:pt x="119" y="0"/>
                    </a:cubicBezTo>
                    <a:moveTo>
                      <a:pt x="23" y="0"/>
                    </a:moveTo>
                    <a:cubicBezTo>
                      <a:pt x="15" y="0"/>
                      <a:pt x="8" y="1"/>
                      <a:pt x="1" y="3"/>
                    </a:cubicBezTo>
                    <a:cubicBezTo>
                      <a:pt x="0" y="4"/>
                      <a:pt x="0" y="5"/>
                      <a:pt x="1" y="6"/>
                    </a:cubicBezTo>
                    <a:cubicBezTo>
                      <a:pt x="2" y="5"/>
                      <a:pt x="3" y="5"/>
                      <a:pt x="4" y="5"/>
                    </a:cubicBezTo>
                    <a:cubicBezTo>
                      <a:pt x="4" y="5"/>
                      <a:pt x="4" y="5"/>
                      <a:pt x="4" y="5"/>
                    </a:cubicBezTo>
                    <a:cubicBezTo>
                      <a:pt x="4" y="3"/>
                      <a:pt x="5" y="2"/>
                      <a:pt x="8" y="2"/>
                    </a:cubicBezTo>
                    <a:cubicBezTo>
                      <a:pt x="8" y="2"/>
                      <a:pt x="8" y="2"/>
                      <a:pt x="8" y="2"/>
                    </a:cubicBezTo>
                    <a:cubicBezTo>
                      <a:pt x="8" y="2"/>
                      <a:pt x="9" y="2"/>
                      <a:pt x="9" y="2"/>
                    </a:cubicBezTo>
                    <a:cubicBezTo>
                      <a:pt x="15" y="2"/>
                      <a:pt x="20" y="2"/>
                      <a:pt x="26" y="1"/>
                    </a:cubicBezTo>
                    <a:cubicBezTo>
                      <a:pt x="31" y="1"/>
                      <a:pt x="37" y="1"/>
                      <a:pt x="42" y="1"/>
                    </a:cubicBezTo>
                    <a:cubicBezTo>
                      <a:pt x="40" y="0"/>
                      <a:pt x="39" y="0"/>
                      <a:pt x="37" y="0"/>
                    </a:cubicBezTo>
                    <a:cubicBezTo>
                      <a:pt x="33" y="0"/>
                      <a:pt x="28" y="0"/>
                      <a:pt x="23" y="0"/>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55" name="Freeform 61"/>
              <p:cNvSpPr/>
              <p:nvPr/>
            </p:nvSpPr>
            <p:spPr bwMode="auto">
              <a:xfrm>
                <a:off x="5370596" y="2564217"/>
                <a:ext cx="241737" cy="1067098"/>
              </a:xfrm>
              <a:custGeom>
                <a:avLst/>
                <a:gdLst>
                  <a:gd name="T0" fmla="*/ 5 w 39"/>
                  <a:gd name="T1" fmla="*/ 0 h 173"/>
                  <a:gd name="T2" fmla="*/ 5 w 39"/>
                  <a:gd name="T3" fmla="*/ 2 h 173"/>
                  <a:gd name="T4" fmla="*/ 6 w 39"/>
                  <a:gd name="T5" fmla="*/ 45 h 173"/>
                  <a:gd name="T6" fmla="*/ 4 w 39"/>
                  <a:gd name="T7" fmla="*/ 48 h 173"/>
                  <a:gd name="T8" fmla="*/ 5 w 39"/>
                  <a:gd name="T9" fmla="*/ 86 h 173"/>
                  <a:gd name="T10" fmla="*/ 3 w 39"/>
                  <a:gd name="T11" fmla="*/ 121 h 173"/>
                  <a:gd name="T12" fmla="*/ 4 w 39"/>
                  <a:gd name="T13" fmla="*/ 127 h 173"/>
                  <a:gd name="T14" fmla="*/ 2 w 39"/>
                  <a:gd name="T15" fmla="*/ 131 h 173"/>
                  <a:gd name="T16" fmla="*/ 0 w 39"/>
                  <a:gd name="T17" fmla="*/ 132 h 173"/>
                  <a:gd name="T18" fmla="*/ 2 w 39"/>
                  <a:gd name="T19" fmla="*/ 134 h 173"/>
                  <a:gd name="T20" fmla="*/ 4 w 39"/>
                  <a:gd name="T21" fmla="*/ 133 h 173"/>
                  <a:gd name="T22" fmla="*/ 7 w 39"/>
                  <a:gd name="T23" fmla="*/ 106 h 173"/>
                  <a:gd name="T24" fmla="*/ 7 w 39"/>
                  <a:gd name="T25" fmla="*/ 67 h 173"/>
                  <a:gd name="T26" fmla="*/ 7 w 39"/>
                  <a:gd name="T27" fmla="*/ 4 h 173"/>
                  <a:gd name="T28" fmla="*/ 7 w 39"/>
                  <a:gd name="T29" fmla="*/ 5 h 173"/>
                  <a:gd name="T30" fmla="*/ 19 w 39"/>
                  <a:gd name="T31" fmla="*/ 8 h 173"/>
                  <a:gd name="T32" fmla="*/ 26 w 39"/>
                  <a:gd name="T33" fmla="*/ 8 h 173"/>
                  <a:gd name="T34" fmla="*/ 27 w 39"/>
                  <a:gd name="T35" fmla="*/ 90 h 173"/>
                  <a:gd name="T36" fmla="*/ 28 w 39"/>
                  <a:gd name="T37" fmla="*/ 170 h 173"/>
                  <a:gd name="T38" fmla="*/ 32 w 39"/>
                  <a:gd name="T39" fmla="*/ 173 h 173"/>
                  <a:gd name="T40" fmla="*/ 32 w 39"/>
                  <a:gd name="T41" fmla="*/ 172 h 173"/>
                  <a:gd name="T42" fmla="*/ 33 w 39"/>
                  <a:gd name="T43" fmla="*/ 172 h 173"/>
                  <a:gd name="T44" fmla="*/ 35 w 39"/>
                  <a:gd name="T45" fmla="*/ 171 h 173"/>
                  <a:gd name="T46" fmla="*/ 35 w 39"/>
                  <a:gd name="T47" fmla="*/ 169 h 173"/>
                  <a:gd name="T48" fmla="*/ 35 w 39"/>
                  <a:gd name="T49" fmla="*/ 166 h 173"/>
                  <a:gd name="T50" fmla="*/ 36 w 39"/>
                  <a:gd name="T51" fmla="*/ 161 h 173"/>
                  <a:gd name="T52" fmla="*/ 36 w 39"/>
                  <a:gd name="T53" fmla="*/ 94 h 173"/>
                  <a:gd name="T54" fmla="*/ 36 w 39"/>
                  <a:gd name="T55" fmla="*/ 8 h 173"/>
                  <a:gd name="T56" fmla="*/ 28 w 39"/>
                  <a:gd name="T57" fmla="*/ 1 h 173"/>
                  <a:gd name="T58" fmla="*/ 25 w 39"/>
                  <a:gd name="T59" fmla="*/ 2 h 173"/>
                  <a:gd name="T60" fmla="*/ 20 w 39"/>
                  <a:gd name="T61" fmla="*/ 0 h 173"/>
                  <a:gd name="T62" fmla="*/ 20 w 39"/>
                  <a:gd name="T63" fmla="*/ 0 h 173"/>
                  <a:gd name="T64" fmla="*/ 11 w 39"/>
                  <a:gd name="T65" fmla="*/ 0 h 173"/>
                  <a:gd name="T66" fmla="*/ 7 w 39"/>
                  <a:gd name="T67" fmla="*/ 2 h 173"/>
                  <a:gd name="T68" fmla="*/ 7 w 39"/>
                  <a:gd name="T69" fmla="*/ 0 h 173"/>
                  <a:gd name="T70" fmla="*/ 5 w 39"/>
                  <a:gd name="T71" fmla="*/ 0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9" h="173">
                    <a:moveTo>
                      <a:pt x="5" y="0"/>
                    </a:moveTo>
                    <a:cubicBezTo>
                      <a:pt x="5" y="1"/>
                      <a:pt x="5" y="1"/>
                      <a:pt x="5" y="2"/>
                    </a:cubicBezTo>
                    <a:cubicBezTo>
                      <a:pt x="6" y="16"/>
                      <a:pt x="5" y="30"/>
                      <a:pt x="6" y="45"/>
                    </a:cubicBezTo>
                    <a:cubicBezTo>
                      <a:pt x="6" y="46"/>
                      <a:pt x="5" y="47"/>
                      <a:pt x="4" y="48"/>
                    </a:cubicBezTo>
                    <a:cubicBezTo>
                      <a:pt x="5" y="61"/>
                      <a:pt x="5" y="73"/>
                      <a:pt x="5" y="86"/>
                    </a:cubicBezTo>
                    <a:cubicBezTo>
                      <a:pt x="5" y="97"/>
                      <a:pt x="7" y="110"/>
                      <a:pt x="3" y="121"/>
                    </a:cubicBezTo>
                    <a:cubicBezTo>
                      <a:pt x="3" y="123"/>
                      <a:pt x="3" y="125"/>
                      <a:pt x="4" y="127"/>
                    </a:cubicBezTo>
                    <a:cubicBezTo>
                      <a:pt x="4" y="129"/>
                      <a:pt x="4" y="130"/>
                      <a:pt x="2" y="131"/>
                    </a:cubicBezTo>
                    <a:cubicBezTo>
                      <a:pt x="1" y="131"/>
                      <a:pt x="1" y="132"/>
                      <a:pt x="0" y="132"/>
                    </a:cubicBezTo>
                    <a:cubicBezTo>
                      <a:pt x="1" y="133"/>
                      <a:pt x="2" y="134"/>
                      <a:pt x="2" y="134"/>
                    </a:cubicBezTo>
                    <a:cubicBezTo>
                      <a:pt x="3" y="134"/>
                      <a:pt x="4" y="133"/>
                      <a:pt x="4" y="133"/>
                    </a:cubicBezTo>
                    <a:cubicBezTo>
                      <a:pt x="8" y="124"/>
                      <a:pt x="7" y="115"/>
                      <a:pt x="7" y="106"/>
                    </a:cubicBezTo>
                    <a:cubicBezTo>
                      <a:pt x="7" y="93"/>
                      <a:pt x="6" y="80"/>
                      <a:pt x="7" y="67"/>
                    </a:cubicBezTo>
                    <a:cubicBezTo>
                      <a:pt x="7" y="46"/>
                      <a:pt x="7" y="25"/>
                      <a:pt x="7" y="4"/>
                    </a:cubicBezTo>
                    <a:cubicBezTo>
                      <a:pt x="7" y="5"/>
                      <a:pt x="7" y="5"/>
                      <a:pt x="7" y="5"/>
                    </a:cubicBezTo>
                    <a:cubicBezTo>
                      <a:pt x="11" y="7"/>
                      <a:pt x="15" y="7"/>
                      <a:pt x="19" y="8"/>
                    </a:cubicBezTo>
                    <a:cubicBezTo>
                      <a:pt x="22" y="8"/>
                      <a:pt x="24" y="8"/>
                      <a:pt x="26" y="8"/>
                    </a:cubicBezTo>
                    <a:cubicBezTo>
                      <a:pt x="27" y="35"/>
                      <a:pt x="27" y="62"/>
                      <a:pt x="27" y="90"/>
                    </a:cubicBezTo>
                    <a:cubicBezTo>
                      <a:pt x="27" y="116"/>
                      <a:pt x="24" y="144"/>
                      <a:pt x="28" y="170"/>
                    </a:cubicBezTo>
                    <a:cubicBezTo>
                      <a:pt x="28" y="170"/>
                      <a:pt x="30" y="172"/>
                      <a:pt x="32" y="173"/>
                    </a:cubicBezTo>
                    <a:cubicBezTo>
                      <a:pt x="32" y="173"/>
                      <a:pt x="32" y="173"/>
                      <a:pt x="32" y="172"/>
                    </a:cubicBezTo>
                    <a:cubicBezTo>
                      <a:pt x="33" y="172"/>
                      <a:pt x="33" y="172"/>
                      <a:pt x="33" y="172"/>
                    </a:cubicBezTo>
                    <a:cubicBezTo>
                      <a:pt x="34" y="172"/>
                      <a:pt x="34" y="171"/>
                      <a:pt x="35" y="171"/>
                    </a:cubicBezTo>
                    <a:cubicBezTo>
                      <a:pt x="35" y="170"/>
                      <a:pt x="35" y="169"/>
                      <a:pt x="35" y="169"/>
                    </a:cubicBezTo>
                    <a:cubicBezTo>
                      <a:pt x="35" y="168"/>
                      <a:pt x="35" y="167"/>
                      <a:pt x="35" y="166"/>
                    </a:cubicBezTo>
                    <a:cubicBezTo>
                      <a:pt x="35" y="164"/>
                      <a:pt x="36" y="162"/>
                      <a:pt x="36" y="161"/>
                    </a:cubicBezTo>
                    <a:cubicBezTo>
                      <a:pt x="39" y="139"/>
                      <a:pt x="36" y="115"/>
                      <a:pt x="36" y="94"/>
                    </a:cubicBezTo>
                    <a:cubicBezTo>
                      <a:pt x="35" y="65"/>
                      <a:pt x="36" y="36"/>
                      <a:pt x="36" y="8"/>
                    </a:cubicBezTo>
                    <a:cubicBezTo>
                      <a:pt x="35" y="4"/>
                      <a:pt x="31" y="1"/>
                      <a:pt x="28" y="1"/>
                    </a:cubicBezTo>
                    <a:cubicBezTo>
                      <a:pt x="27" y="1"/>
                      <a:pt x="26" y="1"/>
                      <a:pt x="25" y="2"/>
                    </a:cubicBezTo>
                    <a:cubicBezTo>
                      <a:pt x="24" y="1"/>
                      <a:pt x="22" y="0"/>
                      <a:pt x="20" y="0"/>
                    </a:cubicBezTo>
                    <a:cubicBezTo>
                      <a:pt x="20" y="0"/>
                      <a:pt x="20" y="0"/>
                      <a:pt x="20" y="0"/>
                    </a:cubicBezTo>
                    <a:cubicBezTo>
                      <a:pt x="17" y="0"/>
                      <a:pt x="14" y="0"/>
                      <a:pt x="11" y="0"/>
                    </a:cubicBezTo>
                    <a:cubicBezTo>
                      <a:pt x="10" y="0"/>
                      <a:pt x="8" y="1"/>
                      <a:pt x="7" y="2"/>
                    </a:cubicBezTo>
                    <a:cubicBezTo>
                      <a:pt x="7" y="1"/>
                      <a:pt x="7" y="1"/>
                      <a:pt x="7" y="0"/>
                    </a:cubicBezTo>
                    <a:cubicBezTo>
                      <a:pt x="6" y="0"/>
                      <a:pt x="6" y="0"/>
                      <a:pt x="5" y="0"/>
                    </a:cubicBezTo>
                  </a:path>
                </a:pathLst>
              </a:custGeom>
              <a:solidFill>
                <a:srgbClr val="FFF8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56" name="Freeform 62"/>
              <p:cNvSpPr/>
              <p:nvPr/>
            </p:nvSpPr>
            <p:spPr bwMode="auto">
              <a:xfrm>
                <a:off x="4629844" y="2453708"/>
                <a:ext cx="783919" cy="925509"/>
              </a:xfrm>
              <a:custGeom>
                <a:avLst/>
                <a:gdLst>
                  <a:gd name="T0" fmla="*/ 41 w 127"/>
                  <a:gd name="T1" fmla="*/ 0 h 150"/>
                  <a:gd name="T2" fmla="*/ 25 w 127"/>
                  <a:gd name="T3" fmla="*/ 0 h 150"/>
                  <a:gd name="T4" fmla="*/ 8 w 127"/>
                  <a:gd name="T5" fmla="*/ 1 h 150"/>
                  <a:gd name="T6" fmla="*/ 7 w 127"/>
                  <a:gd name="T7" fmla="*/ 1 h 150"/>
                  <a:gd name="T8" fmla="*/ 7 w 127"/>
                  <a:gd name="T9" fmla="*/ 1 h 150"/>
                  <a:gd name="T10" fmla="*/ 3 w 127"/>
                  <a:gd name="T11" fmla="*/ 4 h 150"/>
                  <a:gd name="T12" fmla="*/ 3 w 127"/>
                  <a:gd name="T13" fmla="*/ 4 h 150"/>
                  <a:gd name="T14" fmla="*/ 0 w 127"/>
                  <a:gd name="T15" fmla="*/ 5 h 150"/>
                  <a:gd name="T16" fmla="*/ 3 w 127"/>
                  <a:gd name="T17" fmla="*/ 8 h 150"/>
                  <a:gd name="T18" fmla="*/ 30 w 127"/>
                  <a:gd name="T19" fmla="*/ 11 h 150"/>
                  <a:gd name="T20" fmla="*/ 46 w 127"/>
                  <a:gd name="T21" fmla="*/ 11 h 150"/>
                  <a:gd name="T22" fmla="*/ 62 w 127"/>
                  <a:gd name="T23" fmla="*/ 10 h 150"/>
                  <a:gd name="T24" fmla="*/ 62 w 127"/>
                  <a:gd name="T25" fmla="*/ 10 h 150"/>
                  <a:gd name="T26" fmla="*/ 109 w 127"/>
                  <a:gd name="T27" fmla="*/ 10 h 150"/>
                  <a:gd name="T28" fmla="*/ 115 w 127"/>
                  <a:gd name="T29" fmla="*/ 10 h 150"/>
                  <a:gd name="T30" fmla="*/ 115 w 127"/>
                  <a:gd name="T31" fmla="*/ 79 h 150"/>
                  <a:gd name="T32" fmla="*/ 118 w 127"/>
                  <a:gd name="T33" fmla="*/ 148 h 150"/>
                  <a:gd name="T34" fmla="*/ 120 w 127"/>
                  <a:gd name="T35" fmla="*/ 150 h 150"/>
                  <a:gd name="T36" fmla="*/ 122 w 127"/>
                  <a:gd name="T37" fmla="*/ 149 h 150"/>
                  <a:gd name="T38" fmla="*/ 124 w 127"/>
                  <a:gd name="T39" fmla="*/ 145 h 150"/>
                  <a:gd name="T40" fmla="*/ 123 w 127"/>
                  <a:gd name="T41" fmla="*/ 139 h 150"/>
                  <a:gd name="T42" fmla="*/ 125 w 127"/>
                  <a:gd name="T43" fmla="*/ 104 h 150"/>
                  <a:gd name="T44" fmla="*/ 124 w 127"/>
                  <a:gd name="T45" fmla="*/ 66 h 150"/>
                  <a:gd name="T46" fmla="*/ 126 w 127"/>
                  <a:gd name="T47" fmla="*/ 63 h 150"/>
                  <a:gd name="T48" fmla="*/ 125 w 127"/>
                  <a:gd name="T49" fmla="*/ 20 h 150"/>
                  <a:gd name="T50" fmla="*/ 125 w 127"/>
                  <a:gd name="T51" fmla="*/ 18 h 150"/>
                  <a:gd name="T52" fmla="*/ 124 w 127"/>
                  <a:gd name="T53" fmla="*/ 17 h 150"/>
                  <a:gd name="T54" fmla="*/ 127 w 127"/>
                  <a:gd name="T55" fmla="*/ 10 h 150"/>
                  <a:gd name="T56" fmla="*/ 126 w 127"/>
                  <a:gd name="T57" fmla="*/ 7 h 150"/>
                  <a:gd name="T58" fmla="*/ 125 w 127"/>
                  <a:gd name="T59" fmla="*/ 4 h 150"/>
                  <a:gd name="T60" fmla="*/ 119 w 127"/>
                  <a:gd name="T61" fmla="*/ 0 h 150"/>
                  <a:gd name="T62" fmla="*/ 117 w 127"/>
                  <a:gd name="T63" fmla="*/ 0 h 150"/>
                  <a:gd name="T64" fmla="*/ 92 w 127"/>
                  <a:gd name="T65" fmla="*/ 3 h 150"/>
                  <a:gd name="T66" fmla="*/ 79 w 127"/>
                  <a:gd name="T67" fmla="*/ 3 h 150"/>
                  <a:gd name="T68" fmla="*/ 66 w 127"/>
                  <a:gd name="T69" fmla="*/ 2 h 150"/>
                  <a:gd name="T70" fmla="*/ 65 w 127"/>
                  <a:gd name="T71" fmla="*/ 2 h 150"/>
                  <a:gd name="T72" fmla="*/ 64 w 127"/>
                  <a:gd name="T73" fmla="*/ 2 h 150"/>
                  <a:gd name="T74" fmla="*/ 51 w 127"/>
                  <a:gd name="T75" fmla="*/ 0 h 150"/>
                  <a:gd name="T76" fmla="*/ 50 w 127"/>
                  <a:gd name="T77" fmla="*/ 0 h 150"/>
                  <a:gd name="T78" fmla="*/ 49 w 127"/>
                  <a:gd name="T79" fmla="*/ 0 h 150"/>
                  <a:gd name="T80" fmla="*/ 41 w 127"/>
                  <a:gd name="T81" fmla="*/ 0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7" h="150">
                    <a:moveTo>
                      <a:pt x="41" y="0"/>
                    </a:moveTo>
                    <a:cubicBezTo>
                      <a:pt x="36" y="0"/>
                      <a:pt x="30" y="0"/>
                      <a:pt x="25" y="0"/>
                    </a:cubicBezTo>
                    <a:cubicBezTo>
                      <a:pt x="19" y="1"/>
                      <a:pt x="14" y="1"/>
                      <a:pt x="8" y="1"/>
                    </a:cubicBezTo>
                    <a:cubicBezTo>
                      <a:pt x="8" y="1"/>
                      <a:pt x="7" y="1"/>
                      <a:pt x="7" y="1"/>
                    </a:cubicBezTo>
                    <a:cubicBezTo>
                      <a:pt x="7" y="1"/>
                      <a:pt x="7" y="1"/>
                      <a:pt x="7" y="1"/>
                    </a:cubicBezTo>
                    <a:cubicBezTo>
                      <a:pt x="4" y="1"/>
                      <a:pt x="3" y="2"/>
                      <a:pt x="3" y="4"/>
                    </a:cubicBezTo>
                    <a:cubicBezTo>
                      <a:pt x="3" y="4"/>
                      <a:pt x="3" y="4"/>
                      <a:pt x="3" y="4"/>
                    </a:cubicBezTo>
                    <a:cubicBezTo>
                      <a:pt x="2" y="4"/>
                      <a:pt x="1" y="4"/>
                      <a:pt x="0" y="5"/>
                    </a:cubicBezTo>
                    <a:cubicBezTo>
                      <a:pt x="1" y="6"/>
                      <a:pt x="2" y="7"/>
                      <a:pt x="3" y="8"/>
                    </a:cubicBezTo>
                    <a:cubicBezTo>
                      <a:pt x="11" y="10"/>
                      <a:pt x="21" y="11"/>
                      <a:pt x="30" y="11"/>
                    </a:cubicBezTo>
                    <a:cubicBezTo>
                      <a:pt x="36" y="11"/>
                      <a:pt x="41" y="11"/>
                      <a:pt x="46" y="11"/>
                    </a:cubicBezTo>
                    <a:cubicBezTo>
                      <a:pt x="52" y="10"/>
                      <a:pt x="57" y="10"/>
                      <a:pt x="62" y="10"/>
                    </a:cubicBezTo>
                    <a:cubicBezTo>
                      <a:pt x="62" y="10"/>
                      <a:pt x="62" y="10"/>
                      <a:pt x="62" y="10"/>
                    </a:cubicBezTo>
                    <a:cubicBezTo>
                      <a:pt x="78" y="10"/>
                      <a:pt x="93" y="10"/>
                      <a:pt x="109" y="10"/>
                    </a:cubicBezTo>
                    <a:cubicBezTo>
                      <a:pt x="111" y="10"/>
                      <a:pt x="113" y="10"/>
                      <a:pt x="115" y="10"/>
                    </a:cubicBezTo>
                    <a:cubicBezTo>
                      <a:pt x="115" y="33"/>
                      <a:pt x="115" y="56"/>
                      <a:pt x="115" y="79"/>
                    </a:cubicBezTo>
                    <a:cubicBezTo>
                      <a:pt x="116" y="101"/>
                      <a:pt x="111" y="127"/>
                      <a:pt x="118" y="148"/>
                    </a:cubicBezTo>
                    <a:cubicBezTo>
                      <a:pt x="118" y="149"/>
                      <a:pt x="119" y="149"/>
                      <a:pt x="120" y="150"/>
                    </a:cubicBezTo>
                    <a:cubicBezTo>
                      <a:pt x="121" y="150"/>
                      <a:pt x="121" y="149"/>
                      <a:pt x="122" y="149"/>
                    </a:cubicBezTo>
                    <a:cubicBezTo>
                      <a:pt x="124" y="148"/>
                      <a:pt x="124" y="147"/>
                      <a:pt x="124" y="145"/>
                    </a:cubicBezTo>
                    <a:cubicBezTo>
                      <a:pt x="123" y="143"/>
                      <a:pt x="123" y="141"/>
                      <a:pt x="123" y="139"/>
                    </a:cubicBezTo>
                    <a:cubicBezTo>
                      <a:pt x="127" y="128"/>
                      <a:pt x="125" y="115"/>
                      <a:pt x="125" y="104"/>
                    </a:cubicBezTo>
                    <a:cubicBezTo>
                      <a:pt x="125" y="91"/>
                      <a:pt x="125" y="79"/>
                      <a:pt x="124" y="66"/>
                    </a:cubicBezTo>
                    <a:cubicBezTo>
                      <a:pt x="125" y="65"/>
                      <a:pt x="126" y="64"/>
                      <a:pt x="126" y="63"/>
                    </a:cubicBezTo>
                    <a:cubicBezTo>
                      <a:pt x="125" y="48"/>
                      <a:pt x="126" y="34"/>
                      <a:pt x="125" y="20"/>
                    </a:cubicBezTo>
                    <a:cubicBezTo>
                      <a:pt x="125" y="19"/>
                      <a:pt x="125" y="19"/>
                      <a:pt x="125" y="18"/>
                    </a:cubicBezTo>
                    <a:cubicBezTo>
                      <a:pt x="125" y="18"/>
                      <a:pt x="124" y="17"/>
                      <a:pt x="124" y="17"/>
                    </a:cubicBezTo>
                    <a:cubicBezTo>
                      <a:pt x="125" y="15"/>
                      <a:pt x="126" y="12"/>
                      <a:pt x="127" y="10"/>
                    </a:cubicBezTo>
                    <a:cubicBezTo>
                      <a:pt x="127" y="9"/>
                      <a:pt x="127" y="8"/>
                      <a:pt x="126" y="7"/>
                    </a:cubicBezTo>
                    <a:cubicBezTo>
                      <a:pt x="127" y="6"/>
                      <a:pt x="126" y="5"/>
                      <a:pt x="125" y="4"/>
                    </a:cubicBezTo>
                    <a:cubicBezTo>
                      <a:pt x="124" y="2"/>
                      <a:pt x="121" y="0"/>
                      <a:pt x="119" y="0"/>
                    </a:cubicBezTo>
                    <a:cubicBezTo>
                      <a:pt x="118" y="0"/>
                      <a:pt x="118" y="0"/>
                      <a:pt x="117" y="0"/>
                    </a:cubicBezTo>
                    <a:cubicBezTo>
                      <a:pt x="109" y="2"/>
                      <a:pt x="101" y="3"/>
                      <a:pt x="92" y="3"/>
                    </a:cubicBezTo>
                    <a:cubicBezTo>
                      <a:pt x="88" y="3"/>
                      <a:pt x="84" y="3"/>
                      <a:pt x="79" y="3"/>
                    </a:cubicBezTo>
                    <a:cubicBezTo>
                      <a:pt x="75" y="2"/>
                      <a:pt x="71" y="2"/>
                      <a:pt x="66" y="2"/>
                    </a:cubicBezTo>
                    <a:cubicBezTo>
                      <a:pt x="66" y="2"/>
                      <a:pt x="65" y="2"/>
                      <a:pt x="65" y="2"/>
                    </a:cubicBezTo>
                    <a:cubicBezTo>
                      <a:pt x="64" y="2"/>
                      <a:pt x="64" y="2"/>
                      <a:pt x="64" y="2"/>
                    </a:cubicBezTo>
                    <a:cubicBezTo>
                      <a:pt x="60" y="1"/>
                      <a:pt x="56" y="0"/>
                      <a:pt x="51" y="0"/>
                    </a:cubicBezTo>
                    <a:cubicBezTo>
                      <a:pt x="51" y="0"/>
                      <a:pt x="50" y="0"/>
                      <a:pt x="50" y="0"/>
                    </a:cubicBezTo>
                    <a:cubicBezTo>
                      <a:pt x="50" y="0"/>
                      <a:pt x="49" y="0"/>
                      <a:pt x="49" y="0"/>
                    </a:cubicBezTo>
                    <a:cubicBezTo>
                      <a:pt x="47" y="0"/>
                      <a:pt x="44" y="0"/>
                      <a:pt x="41" y="0"/>
                    </a:cubicBezTo>
                  </a:path>
                </a:pathLst>
              </a:custGeom>
              <a:solidFill>
                <a:srgbClr val="FFDB2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57" name="Freeform 63"/>
              <p:cNvSpPr>
                <a:spLocks noEditPoints="1"/>
              </p:cNvSpPr>
              <p:nvPr/>
            </p:nvSpPr>
            <p:spPr bwMode="auto">
              <a:xfrm>
                <a:off x="1295596" y="2557310"/>
                <a:ext cx="3297987" cy="43167"/>
              </a:xfrm>
              <a:custGeom>
                <a:avLst/>
                <a:gdLst>
                  <a:gd name="T0" fmla="*/ 28 w 534"/>
                  <a:gd name="T1" fmla="*/ 0 h 7"/>
                  <a:gd name="T2" fmla="*/ 2 w 534"/>
                  <a:gd name="T3" fmla="*/ 2 h 7"/>
                  <a:gd name="T4" fmla="*/ 2 w 534"/>
                  <a:gd name="T5" fmla="*/ 7 h 7"/>
                  <a:gd name="T6" fmla="*/ 4 w 534"/>
                  <a:gd name="T7" fmla="*/ 5 h 7"/>
                  <a:gd name="T8" fmla="*/ 6 w 534"/>
                  <a:gd name="T9" fmla="*/ 4 h 7"/>
                  <a:gd name="T10" fmla="*/ 10 w 534"/>
                  <a:gd name="T11" fmla="*/ 5 h 7"/>
                  <a:gd name="T12" fmla="*/ 48 w 534"/>
                  <a:gd name="T13" fmla="*/ 1 h 7"/>
                  <a:gd name="T14" fmla="*/ 64 w 534"/>
                  <a:gd name="T15" fmla="*/ 2 h 7"/>
                  <a:gd name="T16" fmla="*/ 79 w 534"/>
                  <a:gd name="T17" fmla="*/ 2 h 7"/>
                  <a:gd name="T18" fmla="*/ 80 w 534"/>
                  <a:gd name="T19" fmla="*/ 2 h 7"/>
                  <a:gd name="T20" fmla="*/ 120 w 534"/>
                  <a:gd name="T21" fmla="*/ 2 h 7"/>
                  <a:gd name="T22" fmla="*/ 54 w 534"/>
                  <a:gd name="T23" fmla="*/ 1 h 7"/>
                  <a:gd name="T24" fmla="*/ 28 w 534"/>
                  <a:gd name="T25" fmla="*/ 0 h 7"/>
                  <a:gd name="T26" fmla="*/ 531 w 534"/>
                  <a:gd name="T27" fmla="*/ 0 h 7"/>
                  <a:gd name="T28" fmla="*/ 531 w 534"/>
                  <a:gd name="T29" fmla="*/ 0 h 7"/>
                  <a:gd name="T30" fmla="*/ 254 w 534"/>
                  <a:gd name="T31" fmla="*/ 0 h 7"/>
                  <a:gd name="T32" fmla="*/ 169 w 534"/>
                  <a:gd name="T33" fmla="*/ 2 h 7"/>
                  <a:gd name="T34" fmla="*/ 340 w 534"/>
                  <a:gd name="T35" fmla="*/ 1 h 7"/>
                  <a:gd name="T36" fmla="*/ 534 w 534"/>
                  <a:gd name="T37" fmla="*/ 1 h 7"/>
                  <a:gd name="T38" fmla="*/ 531 w 534"/>
                  <a:gd name="T39"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34" h="7">
                    <a:moveTo>
                      <a:pt x="28" y="0"/>
                    </a:moveTo>
                    <a:cubicBezTo>
                      <a:pt x="19" y="0"/>
                      <a:pt x="11" y="1"/>
                      <a:pt x="2" y="2"/>
                    </a:cubicBezTo>
                    <a:cubicBezTo>
                      <a:pt x="0" y="3"/>
                      <a:pt x="1" y="5"/>
                      <a:pt x="2" y="7"/>
                    </a:cubicBezTo>
                    <a:cubicBezTo>
                      <a:pt x="2" y="6"/>
                      <a:pt x="3" y="5"/>
                      <a:pt x="4" y="5"/>
                    </a:cubicBezTo>
                    <a:cubicBezTo>
                      <a:pt x="4" y="4"/>
                      <a:pt x="5" y="4"/>
                      <a:pt x="6" y="4"/>
                    </a:cubicBezTo>
                    <a:cubicBezTo>
                      <a:pt x="7" y="4"/>
                      <a:pt x="8" y="4"/>
                      <a:pt x="10" y="5"/>
                    </a:cubicBezTo>
                    <a:cubicBezTo>
                      <a:pt x="22" y="2"/>
                      <a:pt x="35" y="1"/>
                      <a:pt x="48" y="1"/>
                    </a:cubicBezTo>
                    <a:cubicBezTo>
                      <a:pt x="53" y="1"/>
                      <a:pt x="59" y="1"/>
                      <a:pt x="64" y="2"/>
                    </a:cubicBezTo>
                    <a:cubicBezTo>
                      <a:pt x="69" y="2"/>
                      <a:pt x="74" y="2"/>
                      <a:pt x="79" y="2"/>
                    </a:cubicBezTo>
                    <a:cubicBezTo>
                      <a:pt x="79" y="2"/>
                      <a:pt x="80" y="2"/>
                      <a:pt x="80" y="2"/>
                    </a:cubicBezTo>
                    <a:cubicBezTo>
                      <a:pt x="93" y="2"/>
                      <a:pt x="106" y="2"/>
                      <a:pt x="120" y="2"/>
                    </a:cubicBezTo>
                    <a:cubicBezTo>
                      <a:pt x="98" y="1"/>
                      <a:pt x="76" y="1"/>
                      <a:pt x="54" y="1"/>
                    </a:cubicBezTo>
                    <a:cubicBezTo>
                      <a:pt x="45" y="1"/>
                      <a:pt x="37" y="0"/>
                      <a:pt x="28" y="0"/>
                    </a:cubicBezTo>
                    <a:moveTo>
                      <a:pt x="531" y="0"/>
                    </a:moveTo>
                    <a:cubicBezTo>
                      <a:pt x="531" y="0"/>
                      <a:pt x="531" y="0"/>
                      <a:pt x="531" y="0"/>
                    </a:cubicBezTo>
                    <a:cubicBezTo>
                      <a:pt x="438" y="0"/>
                      <a:pt x="346" y="0"/>
                      <a:pt x="254" y="0"/>
                    </a:cubicBezTo>
                    <a:cubicBezTo>
                      <a:pt x="226" y="0"/>
                      <a:pt x="198" y="1"/>
                      <a:pt x="169" y="2"/>
                    </a:cubicBezTo>
                    <a:cubicBezTo>
                      <a:pt x="226" y="2"/>
                      <a:pt x="283" y="1"/>
                      <a:pt x="340" y="1"/>
                    </a:cubicBezTo>
                    <a:cubicBezTo>
                      <a:pt x="405" y="1"/>
                      <a:pt x="469" y="1"/>
                      <a:pt x="534" y="1"/>
                    </a:cubicBezTo>
                    <a:cubicBezTo>
                      <a:pt x="533" y="0"/>
                      <a:pt x="532" y="0"/>
                      <a:pt x="531" y="0"/>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58" name="Freeform 64"/>
              <p:cNvSpPr/>
              <p:nvPr/>
            </p:nvSpPr>
            <p:spPr bwMode="auto">
              <a:xfrm>
                <a:off x="1307683" y="2564217"/>
                <a:ext cx="3315254" cy="79428"/>
              </a:xfrm>
              <a:custGeom>
                <a:avLst/>
                <a:gdLst>
                  <a:gd name="T0" fmla="*/ 532 w 537"/>
                  <a:gd name="T1" fmla="*/ 0 h 13"/>
                  <a:gd name="T2" fmla="*/ 338 w 537"/>
                  <a:gd name="T3" fmla="*/ 0 h 13"/>
                  <a:gd name="T4" fmla="*/ 167 w 537"/>
                  <a:gd name="T5" fmla="*/ 1 h 13"/>
                  <a:gd name="T6" fmla="*/ 140 w 537"/>
                  <a:gd name="T7" fmla="*/ 1 h 13"/>
                  <a:gd name="T8" fmla="*/ 120 w 537"/>
                  <a:gd name="T9" fmla="*/ 1 h 13"/>
                  <a:gd name="T10" fmla="*/ 118 w 537"/>
                  <a:gd name="T11" fmla="*/ 1 h 13"/>
                  <a:gd name="T12" fmla="*/ 78 w 537"/>
                  <a:gd name="T13" fmla="*/ 1 h 13"/>
                  <a:gd name="T14" fmla="*/ 77 w 537"/>
                  <a:gd name="T15" fmla="*/ 1 h 13"/>
                  <a:gd name="T16" fmla="*/ 62 w 537"/>
                  <a:gd name="T17" fmla="*/ 1 h 13"/>
                  <a:gd name="T18" fmla="*/ 46 w 537"/>
                  <a:gd name="T19" fmla="*/ 0 h 13"/>
                  <a:gd name="T20" fmla="*/ 8 w 537"/>
                  <a:gd name="T21" fmla="*/ 4 h 13"/>
                  <a:gd name="T22" fmla="*/ 4 w 537"/>
                  <a:gd name="T23" fmla="*/ 3 h 13"/>
                  <a:gd name="T24" fmla="*/ 2 w 537"/>
                  <a:gd name="T25" fmla="*/ 4 h 13"/>
                  <a:gd name="T26" fmla="*/ 0 w 537"/>
                  <a:gd name="T27" fmla="*/ 6 h 13"/>
                  <a:gd name="T28" fmla="*/ 4 w 537"/>
                  <a:gd name="T29" fmla="*/ 9 h 13"/>
                  <a:gd name="T30" fmla="*/ 40 w 537"/>
                  <a:gd name="T31" fmla="*/ 12 h 13"/>
                  <a:gd name="T32" fmla="*/ 74 w 537"/>
                  <a:gd name="T33" fmla="*/ 11 h 13"/>
                  <a:gd name="T34" fmla="*/ 109 w 537"/>
                  <a:gd name="T35" fmla="*/ 10 h 13"/>
                  <a:gd name="T36" fmla="*/ 139 w 537"/>
                  <a:gd name="T37" fmla="*/ 11 h 13"/>
                  <a:gd name="T38" fmla="*/ 161 w 537"/>
                  <a:gd name="T39" fmla="*/ 13 h 13"/>
                  <a:gd name="T40" fmla="*/ 182 w 537"/>
                  <a:gd name="T41" fmla="*/ 12 h 13"/>
                  <a:gd name="T42" fmla="*/ 202 w 537"/>
                  <a:gd name="T43" fmla="*/ 12 h 13"/>
                  <a:gd name="T44" fmla="*/ 202 w 537"/>
                  <a:gd name="T45" fmla="*/ 12 h 13"/>
                  <a:gd name="T46" fmla="*/ 266 w 537"/>
                  <a:gd name="T47" fmla="*/ 12 h 13"/>
                  <a:gd name="T48" fmla="*/ 535 w 537"/>
                  <a:gd name="T49" fmla="*/ 12 h 13"/>
                  <a:gd name="T50" fmla="*/ 535 w 537"/>
                  <a:gd name="T51" fmla="*/ 12 h 13"/>
                  <a:gd name="T52" fmla="*/ 536 w 537"/>
                  <a:gd name="T53" fmla="*/ 12 h 13"/>
                  <a:gd name="T54" fmla="*/ 537 w 537"/>
                  <a:gd name="T55" fmla="*/ 5 h 13"/>
                  <a:gd name="T56" fmla="*/ 532 w 537"/>
                  <a:gd name="T5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37" h="13">
                    <a:moveTo>
                      <a:pt x="532" y="0"/>
                    </a:moveTo>
                    <a:cubicBezTo>
                      <a:pt x="467" y="0"/>
                      <a:pt x="403" y="0"/>
                      <a:pt x="338" y="0"/>
                    </a:cubicBezTo>
                    <a:cubicBezTo>
                      <a:pt x="281" y="0"/>
                      <a:pt x="224" y="1"/>
                      <a:pt x="167" y="1"/>
                    </a:cubicBezTo>
                    <a:cubicBezTo>
                      <a:pt x="158" y="1"/>
                      <a:pt x="149" y="1"/>
                      <a:pt x="140" y="1"/>
                    </a:cubicBezTo>
                    <a:cubicBezTo>
                      <a:pt x="134" y="1"/>
                      <a:pt x="127" y="1"/>
                      <a:pt x="120" y="1"/>
                    </a:cubicBezTo>
                    <a:cubicBezTo>
                      <a:pt x="119" y="1"/>
                      <a:pt x="118" y="1"/>
                      <a:pt x="118" y="1"/>
                    </a:cubicBezTo>
                    <a:cubicBezTo>
                      <a:pt x="104" y="1"/>
                      <a:pt x="91" y="1"/>
                      <a:pt x="78" y="1"/>
                    </a:cubicBezTo>
                    <a:cubicBezTo>
                      <a:pt x="78" y="1"/>
                      <a:pt x="77" y="1"/>
                      <a:pt x="77" y="1"/>
                    </a:cubicBezTo>
                    <a:cubicBezTo>
                      <a:pt x="72" y="1"/>
                      <a:pt x="67" y="1"/>
                      <a:pt x="62" y="1"/>
                    </a:cubicBezTo>
                    <a:cubicBezTo>
                      <a:pt x="57" y="0"/>
                      <a:pt x="51" y="0"/>
                      <a:pt x="46" y="0"/>
                    </a:cubicBezTo>
                    <a:cubicBezTo>
                      <a:pt x="33" y="0"/>
                      <a:pt x="20" y="1"/>
                      <a:pt x="8" y="4"/>
                    </a:cubicBezTo>
                    <a:cubicBezTo>
                      <a:pt x="6" y="3"/>
                      <a:pt x="5" y="3"/>
                      <a:pt x="4" y="3"/>
                    </a:cubicBezTo>
                    <a:cubicBezTo>
                      <a:pt x="3" y="3"/>
                      <a:pt x="2" y="3"/>
                      <a:pt x="2" y="4"/>
                    </a:cubicBezTo>
                    <a:cubicBezTo>
                      <a:pt x="1" y="4"/>
                      <a:pt x="0" y="5"/>
                      <a:pt x="0" y="6"/>
                    </a:cubicBezTo>
                    <a:cubicBezTo>
                      <a:pt x="1" y="8"/>
                      <a:pt x="3" y="9"/>
                      <a:pt x="4" y="9"/>
                    </a:cubicBezTo>
                    <a:cubicBezTo>
                      <a:pt x="16" y="11"/>
                      <a:pt x="28" y="12"/>
                      <a:pt x="40" y="12"/>
                    </a:cubicBezTo>
                    <a:cubicBezTo>
                      <a:pt x="51" y="12"/>
                      <a:pt x="63" y="11"/>
                      <a:pt x="74" y="11"/>
                    </a:cubicBezTo>
                    <a:cubicBezTo>
                      <a:pt x="86" y="10"/>
                      <a:pt x="97" y="10"/>
                      <a:pt x="109" y="10"/>
                    </a:cubicBezTo>
                    <a:cubicBezTo>
                      <a:pt x="119" y="10"/>
                      <a:pt x="129" y="10"/>
                      <a:pt x="139" y="11"/>
                    </a:cubicBezTo>
                    <a:cubicBezTo>
                      <a:pt x="146" y="12"/>
                      <a:pt x="154" y="13"/>
                      <a:pt x="161" y="13"/>
                    </a:cubicBezTo>
                    <a:cubicBezTo>
                      <a:pt x="168" y="13"/>
                      <a:pt x="175" y="12"/>
                      <a:pt x="182" y="12"/>
                    </a:cubicBezTo>
                    <a:cubicBezTo>
                      <a:pt x="189" y="12"/>
                      <a:pt x="196" y="12"/>
                      <a:pt x="202" y="12"/>
                    </a:cubicBezTo>
                    <a:cubicBezTo>
                      <a:pt x="202" y="12"/>
                      <a:pt x="202" y="12"/>
                      <a:pt x="202" y="12"/>
                    </a:cubicBezTo>
                    <a:cubicBezTo>
                      <a:pt x="223" y="12"/>
                      <a:pt x="245" y="12"/>
                      <a:pt x="266" y="12"/>
                    </a:cubicBezTo>
                    <a:cubicBezTo>
                      <a:pt x="355" y="12"/>
                      <a:pt x="445" y="12"/>
                      <a:pt x="535" y="12"/>
                    </a:cubicBezTo>
                    <a:cubicBezTo>
                      <a:pt x="535" y="12"/>
                      <a:pt x="535" y="12"/>
                      <a:pt x="535" y="12"/>
                    </a:cubicBezTo>
                    <a:cubicBezTo>
                      <a:pt x="535" y="12"/>
                      <a:pt x="536" y="12"/>
                      <a:pt x="536" y="12"/>
                    </a:cubicBezTo>
                    <a:cubicBezTo>
                      <a:pt x="536" y="9"/>
                      <a:pt x="536" y="7"/>
                      <a:pt x="537" y="5"/>
                    </a:cubicBezTo>
                    <a:cubicBezTo>
                      <a:pt x="535" y="3"/>
                      <a:pt x="534" y="1"/>
                      <a:pt x="532" y="0"/>
                    </a:cubicBezTo>
                  </a:path>
                </a:pathLst>
              </a:custGeom>
              <a:solidFill>
                <a:srgbClr val="FFF8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59" name="Freeform 65"/>
              <p:cNvSpPr/>
              <p:nvPr/>
            </p:nvSpPr>
            <p:spPr bwMode="auto">
              <a:xfrm>
                <a:off x="4617757" y="2595297"/>
                <a:ext cx="12087" cy="43167"/>
              </a:xfrm>
              <a:custGeom>
                <a:avLst/>
                <a:gdLst>
                  <a:gd name="T0" fmla="*/ 1 w 2"/>
                  <a:gd name="T1" fmla="*/ 0 h 7"/>
                  <a:gd name="T2" fmla="*/ 0 w 2"/>
                  <a:gd name="T3" fmla="*/ 7 h 7"/>
                  <a:gd name="T4" fmla="*/ 2 w 2"/>
                  <a:gd name="T5" fmla="*/ 5 h 7"/>
                  <a:gd name="T6" fmla="*/ 1 w 2"/>
                  <a:gd name="T7" fmla="*/ 0 h 7"/>
                </a:gdLst>
                <a:ahLst/>
                <a:cxnLst>
                  <a:cxn ang="0">
                    <a:pos x="T0" y="T1"/>
                  </a:cxn>
                  <a:cxn ang="0">
                    <a:pos x="T2" y="T3"/>
                  </a:cxn>
                  <a:cxn ang="0">
                    <a:pos x="T4" y="T5"/>
                  </a:cxn>
                  <a:cxn ang="0">
                    <a:pos x="T6" y="T7"/>
                  </a:cxn>
                </a:cxnLst>
                <a:rect l="0" t="0" r="r" b="b"/>
                <a:pathLst>
                  <a:path w="2" h="7">
                    <a:moveTo>
                      <a:pt x="1" y="0"/>
                    </a:moveTo>
                    <a:cubicBezTo>
                      <a:pt x="0" y="2"/>
                      <a:pt x="0" y="4"/>
                      <a:pt x="0" y="7"/>
                    </a:cubicBezTo>
                    <a:cubicBezTo>
                      <a:pt x="1" y="6"/>
                      <a:pt x="2" y="6"/>
                      <a:pt x="2" y="5"/>
                    </a:cubicBezTo>
                    <a:cubicBezTo>
                      <a:pt x="2" y="3"/>
                      <a:pt x="2" y="2"/>
                      <a:pt x="1" y="0"/>
                    </a:cubicBezTo>
                  </a:path>
                </a:pathLst>
              </a:custGeom>
              <a:solidFill>
                <a:srgbClr val="FFDB2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60" name="Freeform 66"/>
              <p:cNvSpPr/>
              <p:nvPr/>
            </p:nvSpPr>
            <p:spPr bwMode="auto">
              <a:xfrm>
                <a:off x="1288690" y="3631314"/>
                <a:ext cx="4340910" cy="24174"/>
              </a:xfrm>
              <a:custGeom>
                <a:avLst/>
                <a:gdLst>
                  <a:gd name="T0" fmla="*/ 703 w 703"/>
                  <a:gd name="T1" fmla="*/ 1 h 4"/>
                  <a:gd name="T2" fmla="*/ 559 w 703"/>
                  <a:gd name="T3" fmla="*/ 1 h 4"/>
                  <a:gd name="T4" fmla="*/ 416 w 703"/>
                  <a:gd name="T5" fmla="*/ 1 h 4"/>
                  <a:gd name="T6" fmla="*/ 131 w 703"/>
                  <a:gd name="T7" fmla="*/ 1 h 4"/>
                  <a:gd name="T8" fmla="*/ 1 w 703"/>
                  <a:gd name="T9" fmla="*/ 1 h 4"/>
                  <a:gd name="T10" fmla="*/ 0 w 703"/>
                  <a:gd name="T11" fmla="*/ 2 h 4"/>
                  <a:gd name="T12" fmla="*/ 256 w 703"/>
                  <a:gd name="T13" fmla="*/ 2 h 4"/>
                  <a:gd name="T14" fmla="*/ 540 w 703"/>
                  <a:gd name="T15" fmla="*/ 3 h 4"/>
                  <a:gd name="T16" fmla="*/ 702 w 703"/>
                  <a:gd name="T17" fmla="*/ 2 h 4"/>
                  <a:gd name="T18" fmla="*/ 703 w 703"/>
                  <a:gd name="T19" fmla="*/ 1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3" h="4">
                    <a:moveTo>
                      <a:pt x="703" y="1"/>
                    </a:moveTo>
                    <a:cubicBezTo>
                      <a:pt x="655" y="0"/>
                      <a:pt x="607" y="1"/>
                      <a:pt x="559" y="1"/>
                    </a:cubicBezTo>
                    <a:cubicBezTo>
                      <a:pt x="511" y="1"/>
                      <a:pt x="463" y="1"/>
                      <a:pt x="416" y="1"/>
                    </a:cubicBezTo>
                    <a:cubicBezTo>
                      <a:pt x="321" y="1"/>
                      <a:pt x="226" y="1"/>
                      <a:pt x="131" y="1"/>
                    </a:cubicBezTo>
                    <a:cubicBezTo>
                      <a:pt x="88" y="1"/>
                      <a:pt x="44" y="1"/>
                      <a:pt x="1" y="1"/>
                    </a:cubicBezTo>
                    <a:cubicBezTo>
                      <a:pt x="0" y="1"/>
                      <a:pt x="0" y="2"/>
                      <a:pt x="0" y="2"/>
                    </a:cubicBezTo>
                    <a:cubicBezTo>
                      <a:pt x="85" y="3"/>
                      <a:pt x="171" y="2"/>
                      <a:pt x="256" y="2"/>
                    </a:cubicBezTo>
                    <a:cubicBezTo>
                      <a:pt x="350" y="2"/>
                      <a:pt x="445" y="3"/>
                      <a:pt x="540" y="3"/>
                    </a:cubicBezTo>
                    <a:cubicBezTo>
                      <a:pt x="594" y="3"/>
                      <a:pt x="648" y="4"/>
                      <a:pt x="702" y="2"/>
                    </a:cubicBezTo>
                    <a:cubicBezTo>
                      <a:pt x="702" y="2"/>
                      <a:pt x="703" y="1"/>
                      <a:pt x="703" y="1"/>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61" name="Freeform 67"/>
              <p:cNvSpPr/>
              <p:nvPr/>
            </p:nvSpPr>
            <p:spPr bwMode="auto">
              <a:xfrm>
                <a:off x="1295596" y="2571123"/>
                <a:ext cx="12087" cy="1072278"/>
              </a:xfrm>
              <a:custGeom>
                <a:avLst/>
                <a:gdLst>
                  <a:gd name="T0" fmla="*/ 1 w 2"/>
                  <a:gd name="T1" fmla="*/ 173 h 174"/>
                  <a:gd name="T2" fmla="*/ 2 w 2"/>
                  <a:gd name="T3" fmla="*/ 85 h 174"/>
                  <a:gd name="T4" fmla="*/ 1 w 2"/>
                  <a:gd name="T5" fmla="*/ 1 h 174"/>
                  <a:gd name="T6" fmla="*/ 1 w 2"/>
                  <a:gd name="T7" fmla="*/ 1 h 174"/>
                  <a:gd name="T8" fmla="*/ 0 w 2"/>
                  <a:gd name="T9" fmla="*/ 86 h 174"/>
                  <a:gd name="T10" fmla="*/ 1 w 2"/>
                  <a:gd name="T11" fmla="*/ 174 h 174"/>
                  <a:gd name="T12" fmla="*/ 1 w 2"/>
                  <a:gd name="T13" fmla="*/ 173 h 174"/>
                </a:gdLst>
                <a:ahLst/>
                <a:cxnLst>
                  <a:cxn ang="0">
                    <a:pos x="T0" y="T1"/>
                  </a:cxn>
                  <a:cxn ang="0">
                    <a:pos x="T2" y="T3"/>
                  </a:cxn>
                  <a:cxn ang="0">
                    <a:pos x="T4" y="T5"/>
                  </a:cxn>
                  <a:cxn ang="0">
                    <a:pos x="T6" y="T7"/>
                  </a:cxn>
                  <a:cxn ang="0">
                    <a:pos x="T8" y="T9"/>
                  </a:cxn>
                  <a:cxn ang="0">
                    <a:pos x="T10" y="T11"/>
                  </a:cxn>
                  <a:cxn ang="0">
                    <a:pos x="T12" y="T13"/>
                  </a:cxn>
                </a:cxnLst>
                <a:rect l="0" t="0" r="r" b="b"/>
                <a:pathLst>
                  <a:path w="2" h="174">
                    <a:moveTo>
                      <a:pt x="1" y="173"/>
                    </a:moveTo>
                    <a:cubicBezTo>
                      <a:pt x="2" y="144"/>
                      <a:pt x="2" y="115"/>
                      <a:pt x="2" y="85"/>
                    </a:cubicBezTo>
                    <a:cubicBezTo>
                      <a:pt x="2" y="57"/>
                      <a:pt x="2" y="29"/>
                      <a:pt x="1" y="1"/>
                    </a:cubicBezTo>
                    <a:cubicBezTo>
                      <a:pt x="1" y="0"/>
                      <a:pt x="1" y="1"/>
                      <a:pt x="1" y="1"/>
                    </a:cubicBezTo>
                    <a:cubicBezTo>
                      <a:pt x="0" y="30"/>
                      <a:pt x="0" y="58"/>
                      <a:pt x="0" y="86"/>
                    </a:cubicBezTo>
                    <a:cubicBezTo>
                      <a:pt x="0" y="115"/>
                      <a:pt x="0" y="145"/>
                      <a:pt x="1" y="174"/>
                    </a:cubicBezTo>
                    <a:cubicBezTo>
                      <a:pt x="1" y="174"/>
                      <a:pt x="1" y="174"/>
                      <a:pt x="1" y="173"/>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62" name="Freeform 68"/>
              <p:cNvSpPr/>
              <p:nvPr/>
            </p:nvSpPr>
            <p:spPr bwMode="auto">
              <a:xfrm>
                <a:off x="5396496" y="2564217"/>
                <a:ext cx="203750" cy="12087"/>
              </a:xfrm>
              <a:custGeom>
                <a:avLst/>
                <a:gdLst>
                  <a:gd name="T0" fmla="*/ 1 w 33"/>
                  <a:gd name="T1" fmla="*/ 2 h 2"/>
                  <a:gd name="T2" fmla="*/ 31 w 33"/>
                  <a:gd name="T3" fmla="*/ 1 h 2"/>
                  <a:gd name="T4" fmla="*/ 32 w 33"/>
                  <a:gd name="T5" fmla="*/ 0 h 2"/>
                  <a:gd name="T6" fmla="*/ 2 w 33"/>
                  <a:gd name="T7" fmla="*/ 0 h 2"/>
                  <a:gd name="T8" fmla="*/ 1 w 33"/>
                  <a:gd name="T9" fmla="*/ 2 h 2"/>
                </a:gdLst>
                <a:ahLst/>
                <a:cxnLst>
                  <a:cxn ang="0">
                    <a:pos x="T0" y="T1"/>
                  </a:cxn>
                  <a:cxn ang="0">
                    <a:pos x="T2" y="T3"/>
                  </a:cxn>
                  <a:cxn ang="0">
                    <a:pos x="T4" y="T5"/>
                  </a:cxn>
                  <a:cxn ang="0">
                    <a:pos x="T6" y="T7"/>
                  </a:cxn>
                  <a:cxn ang="0">
                    <a:pos x="T8" y="T9"/>
                  </a:cxn>
                </a:cxnLst>
                <a:rect l="0" t="0" r="r" b="b"/>
                <a:pathLst>
                  <a:path w="33" h="2">
                    <a:moveTo>
                      <a:pt x="1" y="2"/>
                    </a:moveTo>
                    <a:cubicBezTo>
                      <a:pt x="11" y="2"/>
                      <a:pt x="21" y="1"/>
                      <a:pt x="31" y="1"/>
                    </a:cubicBezTo>
                    <a:cubicBezTo>
                      <a:pt x="32" y="1"/>
                      <a:pt x="33" y="0"/>
                      <a:pt x="32" y="0"/>
                    </a:cubicBezTo>
                    <a:cubicBezTo>
                      <a:pt x="22" y="0"/>
                      <a:pt x="12" y="0"/>
                      <a:pt x="2" y="0"/>
                    </a:cubicBezTo>
                    <a:cubicBezTo>
                      <a:pt x="1" y="0"/>
                      <a:pt x="0" y="2"/>
                      <a:pt x="1" y="2"/>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63" name="Freeform 69"/>
              <p:cNvSpPr/>
              <p:nvPr/>
            </p:nvSpPr>
            <p:spPr bwMode="auto">
              <a:xfrm>
                <a:off x="1295596" y="2557310"/>
                <a:ext cx="3353241" cy="18994"/>
              </a:xfrm>
              <a:custGeom>
                <a:avLst/>
                <a:gdLst>
                  <a:gd name="T0" fmla="*/ 1 w 543"/>
                  <a:gd name="T1" fmla="*/ 2 h 3"/>
                  <a:gd name="T2" fmla="*/ 211 w 543"/>
                  <a:gd name="T3" fmla="*/ 3 h 3"/>
                  <a:gd name="T4" fmla="*/ 422 w 543"/>
                  <a:gd name="T5" fmla="*/ 3 h 3"/>
                  <a:gd name="T6" fmla="*/ 541 w 543"/>
                  <a:gd name="T7" fmla="*/ 3 h 3"/>
                  <a:gd name="T8" fmla="*/ 542 w 543"/>
                  <a:gd name="T9" fmla="*/ 1 h 3"/>
                  <a:gd name="T10" fmla="*/ 331 w 543"/>
                  <a:gd name="T11" fmla="*/ 1 h 3"/>
                  <a:gd name="T12" fmla="*/ 120 w 543"/>
                  <a:gd name="T13" fmla="*/ 1 h 3"/>
                  <a:gd name="T14" fmla="*/ 1 w 543"/>
                  <a:gd name="T15" fmla="*/ 1 h 3"/>
                  <a:gd name="T16" fmla="*/ 1 w 543"/>
                  <a:gd name="T17"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3" h="3">
                    <a:moveTo>
                      <a:pt x="1" y="2"/>
                    </a:moveTo>
                    <a:cubicBezTo>
                      <a:pt x="71" y="3"/>
                      <a:pt x="141" y="3"/>
                      <a:pt x="211" y="3"/>
                    </a:cubicBezTo>
                    <a:cubicBezTo>
                      <a:pt x="281" y="3"/>
                      <a:pt x="352" y="3"/>
                      <a:pt x="422" y="3"/>
                    </a:cubicBezTo>
                    <a:cubicBezTo>
                      <a:pt x="462" y="3"/>
                      <a:pt x="501" y="3"/>
                      <a:pt x="541" y="3"/>
                    </a:cubicBezTo>
                    <a:cubicBezTo>
                      <a:pt x="541" y="3"/>
                      <a:pt x="543" y="1"/>
                      <a:pt x="542" y="1"/>
                    </a:cubicBezTo>
                    <a:cubicBezTo>
                      <a:pt x="471" y="1"/>
                      <a:pt x="401" y="1"/>
                      <a:pt x="331" y="1"/>
                    </a:cubicBezTo>
                    <a:cubicBezTo>
                      <a:pt x="261" y="1"/>
                      <a:pt x="190" y="1"/>
                      <a:pt x="120" y="1"/>
                    </a:cubicBezTo>
                    <a:cubicBezTo>
                      <a:pt x="81" y="1"/>
                      <a:pt x="41" y="0"/>
                      <a:pt x="1" y="1"/>
                    </a:cubicBezTo>
                    <a:cubicBezTo>
                      <a:pt x="1" y="1"/>
                      <a:pt x="0" y="2"/>
                      <a:pt x="1" y="2"/>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64" name="Freeform 70"/>
              <p:cNvSpPr/>
              <p:nvPr/>
            </p:nvSpPr>
            <p:spPr bwMode="auto">
              <a:xfrm>
                <a:off x="5593339" y="2552130"/>
                <a:ext cx="12087" cy="1074004"/>
              </a:xfrm>
              <a:custGeom>
                <a:avLst/>
                <a:gdLst>
                  <a:gd name="T0" fmla="*/ 1 w 2"/>
                  <a:gd name="T1" fmla="*/ 2 h 174"/>
                  <a:gd name="T2" fmla="*/ 0 w 2"/>
                  <a:gd name="T3" fmla="*/ 173 h 174"/>
                  <a:gd name="T4" fmla="*/ 2 w 2"/>
                  <a:gd name="T5" fmla="*/ 172 h 174"/>
                  <a:gd name="T6" fmla="*/ 2 w 2"/>
                  <a:gd name="T7" fmla="*/ 1 h 174"/>
                  <a:gd name="T8" fmla="*/ 1 w 2"/>
                  <a:gd name="T9" fmla="*/ 2 h 174"/>
                </a:gdLst>
                <a:ahLst/>
                <a:cxnLst>
                  <a:cxn ang="0">
                    <a:pos x="T0" y="T1"/>
                  </a:cxn>
                  <a:cxn ang="0">
                    <a:pos x="T2" y="T3"/>
                  </a:cxn>
                  <a:cxn ang="0">
                    <a:pos x="T4" y="T5"/>
                  </a:cxn>
                  <a:cxn ang="0">
                    <a:pos x="T6" y="T7"/>
                  </a:cxn>
                  <a:cxn ang="0">
                    <a:pos x="T8" y="T9"/>
                  </a:cxn>
                </a:cxnLst>
                <a:rect l="0" t="0" r="r" b="b"/>
                <a:pathLst>
                  <a:path w="2" h="174">
                    <a:moveTo>
                      <a:pt x="1" y="2"/>
                    </a:moveTo>
                    <a:cubicBezTo>
                      <a:pt x="0" y="59"/>
                      <a:pt x="0" y="116"/>
                      <a:pt x="0" y="173"/>
                    </a:cubicBezTo>
                    <a:cubicBezTo>
                      <a:pt x="0" y="174"/>
                      <a:pt x="2" y="173"/>
                      <a:pt x="2" y="172"/>
                    </a:cubicBezTo>
                    <a:cubicBezTo>
                      <a:pt x="2" y="115"/>
                      <a:pt x="2" y="58"/>
                      <a:pt x="2" y="1"/>
                    </a:cubicBezTo>
                    <a:cubicBezTo>
                      <a:pt x="2" y="0"/>
                      <a:pt x="1" y="1"/>
                      <a:pt x="1" y="2"/>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65" name="Freeform 71"/>
              <p:cNvSpPr/>
              <p:nvPr/>
            </p:nvSpPr>
            <p:spPr bwMode="auto">
              <a:xfrm>
                <a:off x="5401676" y="2453708"/>
                <a:ext cx="12087" cy="937595"/>
              </a:xfrm>
              <a:custGeom>
                <a:avLst/>
                <a:gdLst>
                  <a:gd name="T0" fmla="*/ 0 w 2"/>
                  <a:gd name="T1" fmla="*/ 1 h 152"/>
                  <a:gd name="T2" fmla="*/ 0 w 2"/>
                  <a:gd name="T3" fmla="*/ 77 h 152"/>
                  <a:gd name="T4" fmla="*/ 0 w 2"/>
                  <a:gd name="T5" fmla="*/ 152 h 152"/>
                  <a:gd name="T6" fmla="*/ 1 w 2"/>
                  <a:gd name="T7" fmla="*/ 151 h 152"/>
                  <a:gd name="T8" fmla="*/ 2 w 2"/>
                  <a:gd name="T9" fmla="*/ 76 h 152"/>
                  <a:gd name="T10" fmla="*/ 2 w 2"/>
                  <a:gd name="T11" fmla="*/ 1 h 152"/>
                  <a:gd name="T12" fmla="*/ 0 w 2"/>
                  <a:gd name="T13" fmla="*/ 1 h 152"/>
                </a:gdLst>
                <a:ahLst/>
                <a:cxnLst>
                  <a:cxn ang="0">
                    <a:pos x="T0" y="T1"/>
                  </a:cxn>
                  <a:cxn ang="0">
                    <a:pos x="T2" y="T3"/>
                  </a:cxn>
                  <a:cxn ang="0">
                    <a:pos x="T4" y="T5"/>
                  </a:cxn>
                  <a:cxn ang="0">
                    <a:pos x="T6" y="T7"/>
                  </a:cxn>
                  <a:cxn ang="0">
                    <a:pos x="T8" y="T9"/>
                  </a:cxn>
                  <a:cxn ang="0">
                    <a:pos x="T10" y="T11"/>
                  </a:cxn>
                  <a:cxn ang="0">
                    <a:pos x="T12" y="T13"/>
                  </a:cxn>
                </a:cxnLst>
                <a:rect l="0" t="0" r="r" b="b"/>
                <a:pathLst>
                  <a:path w="2" h="152">
                    <a:moveTo>
                      <a:pt x="0" y="1"/>
                    </a:moveTo>
                    <a:cubicBezTo>
                      <a:pt x="0" y="27"/>
                      <a:pt x="0" y="52"/>
                      <a:pt x="0" y="77"/>
                    </a:cubicBezTo>
                    <a:cubicBezTo>
                      <a:pt x="0" y="102"/>
                      <a:pt x="0" y="127"/>
                      <a:pt x="0" y="152"/>
                    </a:cubicBezTo>
                    <a:cubicBezTo>
                      <a:pt x="0" y="152"/>
                      <a:pt x="1" y="152"/>
                      <a:pt x="1" y="151"/>
                    </a:cubicBezTo>
                    <a:cubicBezTo>
                      <a:pt x="2" y="126"/>
                      <a:pt x="2" y="101"/>
                      <a:pt x="2" y="76"/>
                    </a:cubicBezTo>
                    <a:cubicBezTo>
                      <a:pt x="2" y="51"/>
                      <a:pt x="2" y="26"/>
                      <a:pt x="2" y="1"/>
                    </a:cubicBezTo>
                    <a:cubicBezTo>
                      <a:pt x="2" y="0"/>
                      <a:pt x="0" y="1"/>
                      <a:pt x="0" y="1"/>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66" name="Freeform 72"/>
              <p:cNvSpPr/>
              <p:nvPr/>
            </p:nvSpPr>
            <p:spPr bwMode="auto">
              <a:xfrm>
                <a:off x="4610850" y="2564217"/>
                <a:ext cx="18994" cy="815000"/>
              </a:xfrm>
              <a:custGeom>
                <a:avLst/>
                <a:gdLst>
                  <a:gd name="T0" fmla="*/ 1 w 3"/>
                  <a:gd name="T1" fmla="*/ 1 h 132"/>
                  <a:gd name="T2" fmla="*/ 1 w 3"/>
                  <a:gd name="T3" fmla="*/ 66 h 132"/>
                  <a:gd name="T4" fmla="*/ 1 w 3"/>
                  <a:gd name="T5" fmla="*/ 132 h 132"/>
                  <a:gd name="T6" fmla="*/ 2 w 3"/>
                  <a:gd name="T7" fmla="*/ 131 h 132"/>
                  <a:gd name="T8" fmla="*/ 2 w 3"/>
                  <a:gd name="T9" fmla="*/ 65 h 132"/>
                  <a:gd name="T10" fmla="*/ 2 w 3"/>
                  <a:gd name="T11" fmla="*/ 0 h 132"/>
                  <a:gd name="T12" fmla="*/ 1 w 3"/>
                  <a:gd name="T13" fmla="*/ 1 h 132"/>
                </a:gdLst>
                <a:ahLst/>
                <a:cxnLst>
                  <a:cxn ang="0">
                    <a:pos x="T0" y="T1"/>
                  </a:cxn>
                  <a:cxn ang="0">
                    <a:pos x="T2" y="T3"/>
                  </a:cxn>
                  <a:cxn ang="0">
                    <a:pos x="T4" y="T5"/>
                  </a:cxn>
                  <a:cxn ang="0">
                    <a:pos x="T6" y="T7"/>
                  </a:cxn>
                  <a:cxn ang="0">
                    <a:pos x="T8" y="T9"/>
                  </a:cxn>
                  <a:cxn ang="0">
                    <a:pos x="T10" y="T11"/>
                  </a:cxn>
                  <a:cxn ang="0">
                    <a:pos x="T12" y="T13"/>
                  </a:cxn>
                </a:cxnLst>
                <a:rect l="0" t="0" r="r" b="b"/>
                <a:pathLst>
                  <a:path w="3" h="132">
                    <a:moveTo>
                      <a:pt x="1" y="1"/>
                    </a:moveTo>
                    <a:cubicBezTo>
                      <a:pt x="1" y="23"/>
                      <a:pt x="1" y="44"/>
                      <a:pt x="1" y="66"/>
                    </a:cubicBezTo>
                    <a:cubicBezTo>
                      <a:pt x="1" y="88"/>
                      <a:pt x="0" y="110"/>
                      <a:pt x="1" y="132"/>
                    </a:cubicBezTo>
                    <a:cubicBezTo>
                      <a:pt x="1" y="132"/>
                      <a:pt x="2" y="132"/>
                      <a:pt x="2" y="131"/>
                    </a:cubicBezTo>
                    <a:cubicBezTo>
                      <a:pt x="3" y="109"/>
                      <a:pt x="2" y="87"/>
                      <a:pt x="2" y="65"/>
                    </a:cubicBezTo>
                    <a:cubicBezTo>
                      <a:pt x="2" y="43"/>
                      <a:pt x="2" y="22"/>
                      <a:pt x="2" y="0"/>
                    </a:cubicBezTo>
                    <a:cubicBezTo>
                      <a:pt x="2" y="0"/>
                      <a:pt x="1" y="0"/>
                      <a:pt x="1" y="1"/>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67" name="Freeform 73"/>
              <p:cNvSpPr/>
              <p:nvPr/>
            </p:nvSpPr>
            <p:spPr bwMode="auto">
              <a:xfrm>
                <a:off x="4617757" y="2453708"/>
                <a:ext cx="5180" cy="122595"/>
              </a:xfrm>
              <a:custGeom>
                <a:avLst/>
                <a:gdLst>
                  <a:gd name="T0" fmla="*/ 0 w 1"/>
                  <a:gd name="T1" fmla="*/ 1 h 20"/>
                  <a:gd name="T2" fmla="*/ 0 w 1"/>
                  <a:gd name="T3" fmla="*/ 19 h 20"/>
                  <a:gd name="T4" fmla="*/ 1 w 1"/>
                  <a:gd name="T5" fmla="*/ 18 h 20"/>
                  <a:gd name="T6" fmla="*/ 1 w 1"/>
                  <a:gd name="T7" fmla="*/ 1 h 20"/>
                  <a:gd name="T8" fmla="*/ 0 w 1"/>
                  <a:gd name="T9" fmla="*/ 1 h 20"/>
                </a:gdLst>
                <a:ahLst/>
                <a:cxnLst>
                  <a:cxn ang="0">
                    <a:pos x="T0" y="T1"/>
                  </a:cxn>
                  <a:cxn ang="0">
                    <a:pos x="T2" y="T3"/>
                  </a:cxn>
                  <a:cxn ang="0">
                    <a:pos x="T4" y="T5"/>
                  </a:cxn>
                  <a:cxn ang="0">
                    <a:pos x="T6" y="T7"/>
                  </a:cxn>
                  <a:cxn ang="0">
                    <a:pos x="T8" y="T9"/>
                  </a:cxn>
                </a:cxnLst>
                <a:rect l="0" t="0" r="r" b="b"/>
                <a:pathLst>
                  <a:path w="1" h="20">
                    <a:moveTo>
                      <a:pt x="0" y="1"/>
                    </a:moveTo>
                    <a:cubicBezTo>
                      <a:pt x="0" y="7"/>
                      <a:pt x="0" y="13"/>
                      <a:pt x="0" y="19"/>
                    </a:cubicBezTo>
                    <a:cubicBezTo>
                      <a:pt x="0" y="20"/>
                      <a:pt x="1" y="19"/>
                      <a:pt x="1" y="18"/>
                    </a:cubicBezTo>
                    <a:cubicBezTo>
                      <a:pt x="1" y="13"/>
                      <a:pt x="1" y="7"/>
                      <a:pt x="1" y="1"/>
                    </a:cubicBezTo>
                    <a:cubicBezTo>
                      <a:pt x="1" y="0"/>
                      <a:pt x="0" y="1"/>
                      <a:pt x="0" y="1"/>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68" name="Freeform 74"/>
              <p:cNvSpPr/>
              <p:nvPr/>
            </p:nvSpPr>
            <p:spPr bwMode="auto">
              <a:xfrm>
                <a:off x="4987270" y="3384397"/>
                <a:ext cx="433400" cy="124322"/>
              </a:xfrm>
              <a:custGeom>
                <a:avLst/>
                <a:gdLst>
                  <a:gd name="T0" fmla="*/ 69 w 70"/>
                  <a:gd name="T1" fmla="*/ 1 h 20"/>
                  <a:gd name="T2" fmla="*/ 57 w 70"/>
                  <a:gd name="T3" fmla="*/ 2 h 20"/>
                  <a:gd name="T4" fmla="*/ 38 w 70"/>
                  <a:gd name="T5" fmla="*/ 9 h 20"/>
                  <a:gd name="T6" fmla="*/ 2 w 70"/>
                  <a:gd name="T7" fmla="*/ 18 h 20"/>
                  <a:gd name="T8" fmla="*/ 1 w 70"/>
                  <a:gd name="T9" fmla="*/ 19 h 20"/>
                  <a:gd name="T10" fmla="*/ 35 w 70"/>
                  <a:gd name="T11" fmla="*/ 11 h 20"/>
                  <a:gd name="T12" fmla="*/ 49 w 70"/>
                  <a:gd name="T13" fmla="*/ 7 h 20"/>
                  <a:gd name="T14" fmla="*/ 69 w 70"/>
                  <a:gd name="T15" fmla="*/ 2 h 20"/>
                  <a:gd name="T16" fmla="*/ 69 w 70"/>
                  <a:gd name="T17" fmla="*/ 1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 h="20">
                    <a:moveTo>
                      <a:pt x="69" y="1"/>
                    </a:moveTo>
                    <a:cubicBezTo>
                      <a:pt x="65" y="0"/>
                      <a:pt x="61" y="1"/>
                      <a:pt x="57" y="2"/>
                    </a:cubicBezTo>
                    <a:cubicBezTo>
                      <a:pt x="51" y="5"/>
                      <a:pt x="45" y="7"/>
                      <a:pt x="38" y="9"/>
                    </a:cubicBezTo>
                    <a:cubicBezTo>
                      <a:pt x="26" y="12"/>
                      <a:pt x="14" y="14"/>
                      <a:pt x="2" y="18"/>
                    </a:cubicBezTo>
                    <a:cubicBezTo>
                      <a:pt x="1" y="18"/>
                      <a:pt x="0" y="20"/>
                      <a:pt x="1" y="19"/>
                    </a:cubicBezTo>
                    <a:cubicBezTo>
                      <a:pt x="12" y="16"/>
                      <a:pt x="24" y="14"/>
                      <a:pt x="35" y="11"/>
                    </a:cubicBezTo>
                    <a:cubicBezTo>
                      <a:pt x="40" y="10"/>
                      <a:pt x="45" y="9"/>
                      <a:pt x="49" y="7"/>
                    </a:cubicBezTo>
                    <a:cubicBezTo>
                      <a:pt x="55" y="4"/>
                      <a:pt x="62" y="0"/>
                      <a:pt x="69" y="2"/>
                    </a:cubicBezTo>
                    <a:cubicBezTo>
                      <a:pt x="69" y="2"/>
                      <a:pt x="70" y="1"/>
                      <a:pt x="69" y="1"/>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69" name="Freeform 75"/>
              <p:cNvSpPr/>
              <p:nvPr/>
            </p:nvSpPr>
            <p:spPr bwMode="auto">
              <a:xfrm>
                <a:off x="4586676" y="3336049"/>
                <a:ext cx="426494" cy="165763"/>
              </a:xfrm>
              <a:custGeom>
                <a:avLst/>
                <a:gdLst>
                  <a:gd name="T0" fmla="*/ 69 w 69"/>
                  <a:gd name="T1" fmla="*/ 26 h 27"/>
                  <a:gd name="T2" fmla="*/ 59 w 69"/>
                  <a:gd name="T3" fmla="*/ 22 h 27"/>
                  <a:gd name="T4" fmla="*/ 41 w 69"/>
                  <a:gd name="T5" fmla="*/ 15 h 27"/>
                  <a:gd name="T6" fmla="*/ 20 w 69"/>
                  <a:gd name="T7" fmla="*/ 8 h 27"/>
                  <a:gd name="T8" fmla="*/ 11 w 69"/>
                  <a:gd name="T9" fmla="*/ 5 h 27"/>
                  <a:gd name="T10" fmla="*/ 2 w 69"/>
                  <a:gd name="T11" fmla="*/ 0 h 27"/>
                  <a:gd name="T12" fmla="*/ 1 w 69"/>
                  <a:gd name="T13" fmla="*/ 2 h 27"/>
                  <a:gd name="T14" fmla="*/ 18 w 69"/>
                  <a:gd name="T15" fmla="*/ 9 h 27"/>
                  <a:gd name="T16" fmla="*/ 37 w 69"/>
                  <a:gd name="T17" fmla="*/ 16 h 27"/>
                  <a:gd name="T18" fmla="*/ 55 w 69"/>
                  <a:gd name="T19" fmla="*/ 23 h 27"/>
                  <a:gd name="T20" fmla="*/ 68 w 69"/>
                  <a:gd name="T21" fmla="*/ 27 h 27"/>
                  <a:gd name="T22" fmla="*/ 69 w 69"/>
                  <a:gd name="T23" fmla="*/ 26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9" h="27">
                    <a:moveTo>
                      <a:pt x="69" y="26"/>
                    </a:moveTo>
                    <a:cubicBezTo>
                      <a:pt x="67" y="23"/>
                      <a:pt x="62" y="23"/>
                      <a:pt x="59" y="22"/>
                    </a:cubicBezTo>
                    <a:cubicBezTo>
                      <a:pt x="53" y="21"/>
                      <a:pt x="47" y="17"/>
                      <a:pt x="41" y="15"/>
                    </a:cubicBezTo>
                    <a:cubicBezTo>
                      <a:pt x="34" y="13"/>
                      <a:pt x="27" y="10"/>
                      <a:pt x="20" y="8"/>
                    </a:cubicBezTo>
                    <a:cubicBezTo>
                      <a:pt x="17" y="7"/>
                      <a:pt x="14" y="6"/>
                      <a:pt x="11" y="5"/>
                    </a:cubicBezTo>
                    <a:cubicBezTo>
                      <a:pt x="8" y="3"/>
                      <a:pt x="5" y="1"/>
                      <a:pt x="2" y="0"/>
                    </a:cubicBezTo>
                    <a:cubicBezTo>
                      <a:pt x="1" y="0"/>
                      <a:pt x="0" y="1"/>
                      <a:pt x="1" y="2"/>
                    </a:cubicBezTo>
                    <a:cubicBezTo>
                      <a:pt x="7" y="4"/>
                      <a:pt x="11" y="7"/>
                      <a:pt x="18" y="9"/>
                    </a:cubicBezTo>
                    <a:cubicBezTo>
                      <a:pt x="24" y="11"/>
                      <a:pt x="31" y="13"/>
                      <a:pt x="37" y="16"/>
                    </a:cubicBezTo>
                    <a:cubicBezTo>
                      <a:pt x="43" y="18"/>
                      <a:pt x="49" y="21"/>
                      <a:pt x="55" y="23"/>
                    </a:cubicBezTo>
                    <a:cubicBezTo>
                      <a:pt x="59" y="24"/>
                      <a:pt x="65" y="23"/>
                      <a:pt x="68" y="27"/>
                    </a:cubicBezTo>
                    <a:cubicBezTo>
                      <a:pt x="68" y="27"/>
                      <a:pt x="69" y="27"/>
                      <a:pt x="69" y="26"/>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70" name="Freeform 76"/>
              <p:cNvSpPr/>
              <p:nvPr/>
            </p:nvSpPr>
            <p:spPr bwMode="auto">
              <a:xfrm>
                <a:off x="4610850" y="2439895"/>
                <a:ext cx="802913" cy="18994"/>
              </a:xfrm>
              <a:custGeom>
                <a:avLst/>
                <a:gdLst>
                  <a:gd name="T0" fmla="*/ 129 w 130"/>
                  <a:gd name="T1" fmla="*/ 1 h 3"/>
                  <a:gd name="T2" fmla="*/ 96 w 130"/>
                  <a:gd name="T3" fmla="*/ 1 h 3"/>
                  <a:gd name="T4" fmla="*/ 63 w 130"/>
                  <a:gd name="T5" fmla="*/ 1 h 3"/>
                  <a:gd name="T6" fmla="*/ 31 w 130"/>
                  <a:gd name="T7" fmla="*/ 1 h 3"/>
                  <a:gd name="T8" fmla="*/ 1 w 130"/>
                  <a:gd name="T9" fmla="*/ 1 h 3"/>
                  <a:gd name="T10" fmla="*/ 1 w 130"/>
                  <a:gd name="T11" fmla="*/ 2 h 3"/>
                  <a:gd name="T12" fmla="*/ 29 w 130"/>
                  <a:gd name="T13" fmla="*/ 2 h 3"/>
                  <a:gd name="T14" fmla="*/ 62 w 130"/>
                  <a:gd name="T15" fmla="*/ 2 h 3"/>
                  <a:gd name="T16" fmla="*/ 95 w 130"/>
                  <a:gd name="T17" fmla="*/ 2 h 3"/>
                  <a:gd name="T18" fmla="*/ 128 w 130"/>
                  <a:gd name="T19" fmla="*/ 2 h 3"/>
                  <a:gd name="T20" fmla="*/ 129 w 130"/>
                  <a:gd name="T21" fmla="*/ 1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0" h="3">
                    <a:moveTo>
                      <a:pt x="129" y="1"/>
                    </a:moveTo>
                    <a:cubicBezTo>
                      <a:pt x="118" y="0"/>
                      <a:pt x="107" y="1"/>
                      <a:pt x="96" y="1"/>
                    </a:cubicBezTo>
                    <a:cubicBezTo>
                      <a:pt x="85" y="1"/>
                      <a:pt x="74" y="1"/>
                      <a:pt x="63" y="1"/>
                    </a:cubicBezTo>
                    <a:cubicBezTo>
                      <a:pt x="52" y="1"/>
                      <a:pt x="42" y="1"/>
                      <a:pt x="31" y="1"/>
                    </a:cubicBezTo>
                    <a:cubicBezTo>
                      <a:pt x="21" y="1"/>
                      <a:pt x="11" y="0"/>
                      <a:pt x="1" y="1"/>
                    </a:cubicBezTo>
                    <a:cubicBezTo>
                      <a:pt x="1" y="1"/>
                      <a:pt x="0" y="2"/>
                      <a:pt x="1" y="2"/>
                    </a:cubicBezTo>
                    <a:cubicBezTo>
                      <a:pt x="10" y="3"/>
                      <a:pt x="20" y="2"/>
                      <a:pt x="29" y="2"/>
                    </a:cubicBezTo>
                    <a:cubicBezTo>
                      <a:pt x="40" y="2"/>
                      <a:pt x="51" y="2"/>
                      <a:pt x="62" y="2"/>
                    </a:cubicBezTo>
                    <a:cubicBezTo>
                      <a:pt x="73" y="2"/>
                      <a:pt x="84" y="2"/>
                      <a:pt x="95" y="2"/>
                    </a:cubicBezTo>
                    <a:cubicBezTo>
                      <a:pt x="106" y="2"/>
                      <a:pt x="117" y="3"/>
                      <a:pt x="128" y="2"/>
                    </a:cubicBezTo>
                    <a:cubicBezTo>
                      <a:pt x="129" y="2"/>
                      <a:pt x="130" y="1"/>
                      <a:pt x="129" y="1"/>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71" name="Freeform 77"/>
              <p:cNvSpPr/>
              <p:nvPr/>
            </p:nvSpPr>
            <p:spPr bwMode="auto">
              <a:xfrm>
                <a:off x="5574346" y="2638465"/>
                <a:ext cx="43167" cy="930689"/>
              </a:xfrm>
              <a:custGeom>
                <a:avLst/>
                <a:gdLst>
                  <a:gd name="T0" fmla="*/ 1 w 7"/>
                  <a:gd name="T1" fmla="*/ 6 h 151"/>
                  <a:gd name="T2" fmla="*/ 1 w 7"/>
                  <a:gd name="T3" fmla="*/ 14 h 151"/>
                  <a:gd name="T4" fmla="*/ 6 w 7"/>
                  <a:gd name="T5" fmla="*/ 12 h 151"/>
                  <a:gd name="T6" fmla="*/ 6 w 7"/>
                  <a:gd name="T7" fmla="*/ 3 h 151"/>
                  <a:gd name="T8" fmla="*/ 1 w 7"/>
                  <a:gd name="T9" fmla="*/ 5 h 151"/>
                  <a:gd name="T10" fmla="*/ 1 w 7"/>
                  <a:gd name="T11" fmla="*/ 7 h 151"/>
                  <a:gd name="T12" fmla="*/ 6 w 7"/>
                  <a:gd name="T13" fmla="*/ 5 h 151"/>
                  <a:gd name="T14" fmla="*/ 6 w 7"/>
                  <a:gd name="T15" fmla="*/ 4 h 151"/>
                  <a:gd name="T16" fmla="*/ 1 w 7"/>
                  <a:gd name="T17" fmla="*/ 6 h 151"/>
                  <a:gd name="T18" fmla="*/ 1 w 7"/>
                  <a:gd name="T19" fmla="*/ 78 h 151"/>
                  <a:gd name="T20" fmla="*/ 1 w 7"/>
                  <a:gd name="T21" fmla="*/ 113 h 151"/>
                  <a:gd name="T22" fmla="*/ 1 w 7"/>
                  <a:gd name="T23" fmla="*/ 148 h 151"/>
                  <a:gd name="T24" fmla="*/ 6 w 7"/>
                  <a:gd name="T25" fmla="*/ 146 h 151"/>
                  <a:gd name="T26" fmla="*/ 5 w 7"/>
                  <a:gd name="T27" fmla="*/ 140 h 151"/>
                  <a:gd name="T28" fmla="*/ 2 w 7"/>
                  <a:gd name="T29" fmla="*/ 141 h 151"/>
                  <a:gd name="T30" fmla="*/ 1 w 7"/>
                  <a:gd name="T31" fmla="*/ 148 h 151"/>
                  <a:gd name="T32" fmla="*/ 6 w 7"/>
                  <a:gd name="T33" fmla="*/ 146 h 151"/>
                  <a:gd name="T34" fmla="*/ 6 w 7"/>
                  <a:gd name="T35" fmla="*/ 76 h 151"/>
                  <a:gd name="T36" fmla="*/ 6 w 7"/>
                  <a:gd name="T37" fmla="*/ 4 h 151"/>
                  <a:gd name="T38" fmla="*/ 1 w 7"/>
                  <a:gd name="T39" fmla="*/ 6 h 151"/>
                  <a:gd name="T40" fmla="*/ 1 w 7"/>
                  <a:gd name="T41" fmla="*/ 7 h 151"/>
                  <a:gd name="T42" fmla="*/ 6 w 7"/>
                  <a:gd name="T43" fmla="*/ 5 h 151"/>
                  <a:gd name="T44" fmla="*/ 6 w 7"/>
                  <a:gd name="T45" fmla="*/ 3 h 151"/>
                  <a:gd name="T46" fmla="*/ 1 w 7"/>
                  <a:gd name="T47" fmla="*/ 5 h 151"/>
                  <a:gd name="T48" fmla="*/ 1 w 7"/>
                  <a:gd name="T49" fmla="*/ 14 h 151"/>
                  <a:gd name="T50" fmla="*/ 6 w 7"/>
                  <a:gd name="T51" fmla="*/ 12 h 151"/>
                  <a:gd name="T52" fmla="*/ 5 w 7"/>
                  <a:gd name="T53" fmla="*/ 4 h 151"/>
                  <a:gd name="T54" fmla="*/ 1 w 7"/>
                  <a:gd name="T55" fmla="*/ 6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 h="151">
                    <a:moveTo>
                      <a:pt x="1" y="6"/>
                    </a:moveTo>
                    <a:cubicBezTo>
                      <a:pt x="1" y="9"/>
                      <a:pt x="1" y="12"/>
                      <a:pt x="1" y="14"/>
                    </a:cubicBezTo>
                    <a:cubicBezTo>
                      <a:pt x="1" y="17"/>
                      <a:pt x="6" y="14"/>
                      <a:pt x="6" y="12"/>
                    </a:cubicBezTo>
                    <a:cubicBezTo>
                      <a:pt x="6" y="9"/>
                      <a:pt x="6" y="6"/>
                      <a:pt x="6" y="3"/>
                    </a:cubicBezTo>
                    <a:cubicBezTo>
                      <a:pt x="5" y="0"/>
                      <a:pt x="1" y="3"/>
                      <a:pt x="1" y="5"/>
                    </a:cubicBezTo>
                    <a:cubicBezTo>
                      <a:pt x="1" y="6"/>
                      <a:pt x="1" y="7"/>
                      <a:pt x="1" y="7"/>
                    </a:cubicBezTo>
                    <a:cubicBezTo>
                      <a:pt x="1" y="10"/>
                      <a:pt x="6" y="7"/>
                      <a:pt x="6" y="5"/>
                    </a:cubicBezTo>
                    <a:cubicBezTo>
                      <a:pt x="6" y="5"/>
                      <a:pt x="6" y="4"/>
                      <a:pt x="6" y="4"/>
                    </a:cubicBezTo>
                    <a:cubicBezTo>
                      <a:pt x="6" y="1"/>
                      <a:pt x="1" y="4"/>
                      <a:pt x="1" y="6"/>
                    </a:cubicBezTo>
                    <a:cubicBezTo>
                      <a:pt x="1" y="30"/>
                      <a:pt x="1" y="54"/>
                      <a:pt x="1" y="78"/>
                    </a:cubicBezTo>
                    <a:cubicBezTo>
                      <a:pt x="1" y="90"/>
                      <a:pt x="1" y="102"/>
                      <a:pt x="1" y="113"/>
                    </a:cubicBezTo>
                    <a:cubicBezTo>
                      <a:pt x="1" y="125"/>
                      <a:pt x="0" y="136"/>
                      <a:pt x="1" y="148"/>
                    </a:cubicBezTo>
                    <a:cubicBezTo>
                      <a:pt x="1" y="151"/>
                      <a:pt x="6" y="148"/>
                      <a:pt x="6" y="146"/>
                    </a:cubicBezTo>
                    <a:cubicBezTo>
                      <a:pt x="5" y="144"/>
                      <a:pt x="5" y="142"/>
                      <a:pt x="5" y="140"/>
                    </a:cubicBezTo>
                    <a:cubicBezTo>
                      <a:pt x="4" y="139"/>
                      <a:pt x="2" y="140"/>
                      <a:pt x="2" y="141"/>
                    </a:cubicBezTo>
                    <a:cubicBezTo>
                      <a:pt x="2" y="144"/>
                      <a:pt x="1" y="146"/>
                      <a:pt x="1" y="148"/>
                    </a:cubicBezTo>
                    <a:cubicBezTo>
                      <a:pt x="1" y="150"/>
                      <a:pt x="5" y="148"/>
                      <a:pt x="6" y="146"/>
                    </a:cubicBezTo>
                    <a:cubicBezTo>
                      <a:pt x="7" y="123"/>
                      <a:pt x="6" y="99"/>
                      <a:pt x="6" y="76"/>
                    </a:cubicBezTo>
                    <a:cubicBezTo>
                      <a:pt x="5" y="52"/>
                      <a:pt x="6" y="28"/>
                      <a:pt x="6" y="4"/>
                    </a:cubicBezTo>
                    <a:cubicBezTo>
                      <a:pt x="6" y="1"/>
                      <a:pt x="1" y="4"/>
                      <a:pt x="1" y="6"/>
                    </a:cubicBezTo>
                    <a:cubicBezTo>
                      <a:pt x="1" y="6"/>
                      <a:pt x="1" y="7"/>
                      <a:pt x="1" y="7"/>
                    </a:cubicBezTo>
                    <a:cubicBezTo>
                      <a:pt x="1" y="10"/>
                      <a:pt x="6" y="7"/>
                      <a:pt x="6" y="5"/>
                    </a:cubicBezTo>
                    <a:cubicBezTo>
                      <a:pt x="6" y="4"/>
                      <a:pt x="6" y="4"/>
                      <a:pt x="6" y="3"/>
                    </a:cubicBezTo>
                    <a:cubicBezTo>
                      <a:pt x="6" y="0"/>
                      <a:pt x="1" y="3"/>
                      <a:pt x="1" y="5"/>
                    </a:cubicBezTo>
                    <a:cubicBezTo>
                      <a:pt x="1" y="8"/>
                      <a:pt x="1" y="11"/>
                      <a:pt x="1" y="14"/>
                    </a:cubicBezTo>
                    <a:cubicBezTo>
                      <a:pt x="1" y="17"/>
                      <a:pt x="6" y="14"/>
                      <a:pt x="6" y="12"/>
                    </a:cubicBezTo>
                    <a:cubicBezTo>
                      <a:pt x="6" y="10"/>
                      <a:pt x="5" y="7"/>
                      <a:pt x="5" y="4"/>
                    </a:cubicBezTo>
                    <a:cubicBezTo>
                      <a:pt x="5" y="2"/>
                      <a:pt x="2" y="5"/>
                      <a:pt x="1" y="6"/>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72" name="Freeform 78"/>
              <p:cNvSpPr/>
              <p:nvPr/>
            </p:nvSpPr>
            <p:spPr bwMode="auto">
              <a:xfrm>
                <a:off x="5389589" y="2502056"/>
                <a:ext cx="36261" cy="846081"/>
              </a:xfrm>
              <a:custGeom>
                <a:avLst/>
                <a:gdLst>
                  <a:gd name="T0" fmla="*/ 2 w 6"/>
                  <a:gd name="T1" fmla="*/ 3 h 137"/>
                  <a:gd name="T2" fmla="*/ 0 w 6"/>
                  <a:gd name="T3" fmla="*/ 10 h 137"/>
                  <a:gd name="T4" fmla="*/ 5 w 6"/>
                  <a:gd name="T5" fmla="*/ 8 h 137"/>
                  <a:gd name="T6" fmla="*/ 5 w 6"/>
                  <a:gd name="T7" fmla="*/ 7 h 137"/>
                  <a:gd name="T8" fmla="*/ 0 w 6"/>
                  <a:gd name="T9" fmla="*/ 10 h 137"/>
                  <a:gd name="T10" fmla="*/ 0 w 6"/>
                  <a:gd name="T11" fmla="*/ 10 h 137"/>
                  <a:gd name="T12" fmla="*/ 5 w 6"/>
                  <a:gd name="T13" fmla="*/ 8 h 137"/>
                  <a:gd name="T14" fmla="*/ 5 w 6"/>
                  <a:gd name="T15" fmla="*/ 4 h 137"/>
                  <a:gd name="T16" fmla="*/ 0 w 6"/>
                  <a:gd name="T17" fmla="*/ 6 h 137"/>
                  <a:gd name="T18" fmla="*/ 0 w 6"/>
                  <a:gd name="T19" fmla="*/ 7 h 137"/>
                  <a:gd name="T20" fmla="*/ 5 w 6"/>
                  <a:gd name="T21" fmla="*/ 4 h 137"/>
                  <a:gd name="T22" fmla="*/ 5 w 6"/>
                  <a:gd name="T23" fmla="*/ 3 h 137"/>
                  <a:gd name="T24" fmla="*/ 0 w 6"/>
                  <a:gd name="T25" fmla="*/ 6 h 137"/>
                  <a:gd name="T26" fmla="*/ 0 w 6"/>
                  <a:gd name="T27" fmla="*/ 134 h 137"/>
                  <a:gd name="T28" fmla="*/ 5 w 6"/>
                  <a:gd name="T29" fmla="*/ 132 h 137"/>
                  <a:gd name="T30" fmla="*/ 4 w 6"/>
                  <a:gd name="T31" fmla="*/ 124 h 137"/>
                  <a:gd name="T32" fmla="*/ 1 w 6"/>
                  <a:gd name="T33" fmla="*/ 126 h 137"/>
                  <a:gd name="T34" fmla="*/ 0 w 6"/>
                  <a:gd name="T35" fmla="*/ 134 h 137"/>
                  <a:gd name="T36" fmla="*/ 5 w 6"/>
                  <a:gd name="T37" fmla="*/ 132 h 137"/>
                  <a:gd name="T38" fmla="*/ 5 w 6"/>
                  <a:gd name="T39" fmla="*/ 3 h 137"/>
                  <a:gd name="T40" fmla="*/ 0 w 6"/>
                  <a:gd name="T41" fmla="*/ 6 h 137"/>
                  <a:gd name="T42" fmla="*/ 0 w 6"/>
                  <a:gd name="T43" fmla="*/ 7 h 137"/>
                  <a:gd name="T44" fmla="*/ 5 w 6"/>
                  <a:gd name="T45" fmla="*/ 4 h 137"/>
                  <a:gd name="T46" fmla="*/ 5 w 6"/>
                  <a:gd name="T47" fmla="*/ 4 h 137"/>
                  <a:gd name="T48" fmla="*/ 0 w 6"/>
                  <a:gd name="T49" fmla="*/ 6 h 137"/>
                  <a:gd name="T50" fmla="*/ 0 w 6"/>
                  <a:gd name="T51" fmla="*/ 10 h 137"/>
                  <a:gd name="T52" fmla="*/ 5 w 6"/>
                  <a:gd name="T53" fmla="*/ 8 h 137"/>
                  <a:gd name="T54" fmla="*/ 5 w 6"/>
                  <a:gd name="T55" fmla="*/ 7 h 137"/>
                  <a:gd name="T56" fmla="*/ 0 w 6"/>
                  <a:gd name="T57" fmla="*/ 10 h 137"/>
                  <a:gd name="T58" fmla="*/ 0 w 6"/>
                  <a:gd name="T59" fmla="*/ 10 h 137"/>
                  <a:gd name="T60" fmla="*/ 5 w 6"/>
                  <a:gd name="T61" fmla="*/ 8 h 137"/>
                  <a:gd name="T62" fmla="*/ 4 w 6"/>
                  <a:gd name="T63" fmla="*/ 1 h 137"/>
                  <a:gd name="T64" fmla="*/ 2 w 6"/>
                  <a:gd name="T65" fmla="*/ 3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 h="137">
                    <a:moveTo>
                      <a:pt x="2" y="3"/>
                    </a:moveTo>
                    <a:cubicBezTo>
                      <a:pt x="0" y="5"/>
                      <a:pt x="0" y="7"/>
                      <a:pt x="0" y="10"/>
                    </a:cubicBezTo>
                    <a:cubicBezTo>
                      <a:pt x="0" y="13"/>
                      <a:pt x="5" y="10"/>
                      <a:pt x="5" y="8"/>
                    </a:cubicBezTo>
                    <a:cubicBezTo>
                      <a:pt x="5" y="7"/>
                      <a:pt x="5" y="7"/>
                      <a:pt x="5" y="7"/>
                    </a:cubicBezTo>
                    <a:cubicBezTo>
                      <a:pt x="5" y="4"/>
                      <a:pt x="0" y="8"/>
                      <a:pt x="0" y="10"/>
                    </a:cubicBezTo>
                    <a:cubicBezTo>
                      <a:pt x="0" y="10"/>
                      <a:pt x="0" y="10"/>
                      <a:pt x="0" y="10"/>
                    </a:cubicBezTo>
                    <a:cubicBezTo>
                      <a:pt x="0" y="13"/>
                      <a:pt x="5" y="10"/>
                      <a:pt x="5" y="8"/>
                    </a:cubicBezTo>
                    <a:cubicBezTo>
                      <a:pt x="5" y="6"/>
                      <a:pt x="5" y="5"/>
                      <a:pt x="5" y="4"/>
                    </a:cubicBezTo>
                    <a:cubicBezTo>
                      <a:pt x="5" y="1"/>
                      <a:pt x="0" y="4"/>
                      <a:pt x="0" y="6"/>
                    </a:cubicBezTo>
                    <a:cubicBezTo>
                      <a:pt x="0" y="7"/>
                      <a:pt x="0" y="7"/>
                      <a:pt x="0" y="7"/>
                    </a:cubicBezTo>
                    <a:cubicBezTo>
                      <a:pt x="0" y="10"/>
                      <a:pt x="5" y="7"/>
                      <a:pt x="5" y="4"/>
                    </a:cubicBezTo>
                    <a:cubicBezTo>
                      <a:pt x="5" y="3"/>
                      <a:pt x="5" y="3"/>
                      <a:pt x="5" y="3"/>
                    </a:cubicBezTo>
                    <a:cubicBezTo>
                      <a:pt x="5" y="0"/>
                      <a:pt x="0" y="3"/>
                      <a:pt x="0" y="6"/>
                    </a:cubicBezTo>
                    <a:cubicBezTo>
                      <a:pt x="1" y="48"/>
                      <a:pt x="1" y="91"/>
                      <a:pt x="0" y="134"/>
                    </a:cubicBezTo>
                    <a:cubicBezTo>
                      <a:pt x="0" y="137"/>
                      <a:pt x="5" y="134"/>
                      <a:pt x="5" y="132"/>
                    </a:cubicBezTo>
                    <a:cubicBezTo>
                      <a:pt x="5" y="129"/>
                      <a:pt x="5" y="127"/>
                      <a:pt x="4" y="124"/>
                    </a:cubicBezTo>
                    <a:cubicBezTo>
                      <a:pt x="4" y="123"/>
                      <a:pt x="2" y="125"/>
                      <a:pt x="1" y="126"/>
                    </a:cubicBezTo>
                    <a:cubicBezTo>
                      <a:pt x="1" y="128"/>
                      <a:pt x="0" y="131"/>
                      <a:pt x="0" y="134"/>
                    </a:cubicBezTo>
                    <a:cubicBezTo>
                      <a:pt x="0" y="137"/>
                      <a:pt x="5" y="134"/>
                      <a:pt x="5" y="132"/>
                    </a:cubicBezTo>
                    <a:cubicBezTo>
                      <a:pt x="5" y="89"/>
                      <a:pt x="5" y="46"/>
                      <a:pt x="5" y="3"/>
                    </a:cubicBezTo>
                    <a:cubicBezTo>
                      <a:pt x="5" y="0"/>
                      <a:pt x="0" y="3"/>
                      <a:pt x="0" y="6"/>
                    </a:cubicBezTo>
                    <a:cubicBezTo>
                      <a:pt x="0" y="7"/>
                      <a:pt x="0" y="7"/>
                      <a:pt x="0" y="7"/>
                    </a:cubicBezTo>
                    <a:cubicBezTo>
                      <a:pt x="0" y="10"/>
                      <a:pt x="5" y="7"/>
                      <a:pt x="5" y="4"/>
                    </a:cubicBezTo>
                    <a:cubicBezTo>
                      <a:pt x="5" y="4"/>
                      <a:pt x="5" y="4"/>
                      <a:pt x="5" y="4"/>
                    </a:cubicBezTo>
                    <a:cubicBezTo>
                      <a:pt x="5" y="1"/>
                      <a:pt x="0" y="4"/>
                      <a:pt x="0" y="6"/>
                    </a:cubicBezTo>
                    <a:cubicBezTo>
                      <a:pt x="0" y="8"/>
                      <a:pt x="0" y="9"/>
                      <a:pt x="0" y="10"/>
                    </a:cubicBezTo>
                    <a:cubicBezTo>
                      <a:pt x="0" y="13"/>
                      <a:pt x="5" y="10"/>
                      <a:pt x="5" y="8"/>
                    </a:cubicBezTo>
                    <a:cubicBezTo>
                      <a:pt x="5" y="7"/>
                      <a:pt x="5" y="7"/>
                      <a:pt x="5" y="7"/>
                    </a:cubicBezTo>
                    <a:cubicBezTo>
                      <a:pt x="5" y="4"/>
                      <a:pt x="0" y="8"/>
                      <a:pt x="0" y="10"/>
                    </a:cubicBezTo>
                    <a:cubicBezTo>
                      <a:pt x="0" y="10"/>
                      <a:pt x="0" y="10"/>
                      <a:pt x="0" y="10"/>
                    </a:cubicBezTo>
                    <a:cubicBezTo>
                      <a:pt x="0" y="13"/>
                      <a:pt x="5" y="10"/>
                      <a:pt x="5" y="8"/>
                    </a:cubicBezTo>
                    <a:cubicBezTo>
                      <a:pt x="5" y="5"/>
                      <a:pt x="6" y="3"/>
                      <a:pt x="4" y="1"/>
                    </a:cubicBezTo>
                    <a:cubicBezTo>
                      <a:pt x="3" y="1"/>
                      <a:pt x="2" y="2"/>
                      <a:pt x="2" y="3"/>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73" name="Freeform 79"/>
              <p:cNvSpPr/>
              <p:nvPr/>
            </p:nvSpPr>
            <p:spPr bwMode="auto">
              <a:xfrm>
                <a:off x="5396496" y="2552130"/>
                <a:ext cx="146769" cy="36261"/>
              </a:xfrm>
              <a:custGeom>
                <a:avLst/>
                <a:gdLst>
                  <a:gd name="T0" fmla="*/ 21 w 24"/>
                  <a:gd name="T1" fmla="*/ 1 h 6"/>
                  <a:gd name="T2" fmla="*/ 17 w 24"/>
                  <a:gd name="T3" fmla="*/ 1 h 6"/>
                  <a:gd name="T4" fmla="*/ 15 w 24"/>
                  <a:gd name="T5" fmla="*/ 5 h 6"/>
                  <a:gd name="T6" fmla="*/ 19 w 24"/>
                  <a:gd name="T7" fmla="*/ 5 h 6"/>
                  <a:gd name="T8" fmla="*/ 21 w 24"/>
                  <a:gd name="T9" fmla="*/ 1 h 6"/>
                  <a:gd name="T10" fmla="*/ 2 w 24"/>
                  <a:gd name="T11" fmla="*/ 2 h 6"/>
                  <a:gd name="T12" fmla="*/ 1 w 24"/>
                  <a:gd name="T13" fmla="*/ 4 h 6"/>
                  <a:gd name="T14" fmla="*/ 8 w 24"/>
                  <a:gd name="T15" fmla="*/ 5 h 6"/>
                  <a:gd name="T16" fmla="*/ 19 w 24"/>
                  <a:gd name="T17" fmla="*/ 5 h 6"/>
                  <a:gd name="T18" fmla="*/ 21 w 24"/>
                  <a:gd name="T19" fmla="*/ 1 h 6"/>
                  <a:gd name="T20" fmla="*/ 17 w 24"/>
                  <a:gd name="T21" fmla="*/ 1 h 6"/>
                  <a:gd name="T22" fmla="*/ 15 w 24"/>
                  <a:gd name="T23" fmla="*/ 5 h 6"/>
                  <a:gd name="T24" fmla="*/ 19 w 24"/>
                  <a:gd name="T25" fmla="*/ 5 h 6"/>
                  <a:gd name="T26" fmla="*/ 21 w 24"/>
                  <a:gd name="T27" fmla="*/ 1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 h="6">
                    <a:moveTo>
                      <a:pt x="21" y="1"/>
                    </a:moveTo>
                    <a:cubicBezTo>
                      <a:pt x="20" y="1"/>
                      <a:pt x="18" y="1"/>
                      <a:pt x="17" y="1"/>
                    </a:cubicBezTo>
                    <a:cubicBezTo>
                      <a:pt x="15" y="1"/>
                      <a:pt x="12" y="5"/>
                      <a:pt x="15" y="5"/>
                    </a:cubicBezTo>
                    <a:cubicBezTo>
                      <a:pt x="16" y="5"/>
                      <a:pt x="17" y="5"/>
                      <a:pt x="19" y="5"/>
                    </a:cubicBezTo>
                    <a:cubicBezTo>
                      <a:pt x="21" y="5"/>
                      <a:pt x="24" y="1"/>
                      <a:pt x="21" y="1"/>
                    </a:cubicBezTo>
                    <a:cubicBezTo>
                      <a:pt x="15" y="1"/>
                      <a:pt x="8" y="0"/>
                      <a:pt x="2" y="2"/>
                    </a:cubicBezTo>
                    <a:cubicBezTo>
                      <a:pt x="2" y="2"/>
                      <a:pt x="0" y="4"/>
                      <a:pt x="1" y="4"/>
                    </a:cubicBezTo>
                    <a:cubicBezTo>
                      <a:pt x="3" y="6"/>
                      <a:pt x="6" y="5"/>
                      <a:pt x="8" y="5"/>
                    </a:cubicBezTo>
                    <a:cubicBezTo>
                      <a:pt x="12" y="5"/>
                      <a:pt x="15" y="5"/>
                      <a:pt x="19" y="5"/>
                    </a:cubicBezTo>
                    <a:cubicBezTo>
                      <a:pt x="21" y="5"/>
                      <a:pt x="24" y="1"/>
                      <a:pt x="21" y="1"/>
                    </a:cubicBezTo>
                    <a:cubicBezTo>
                      <a:pt x="20" y="1"/>
                      <a:pt x="18" y="1"/>
                      <a:pt x="17" y="1"/>
                    </a:cubicBezTo>
                    <a:cubicBezTo>
                      <a:pt x="15" y="1"/>
                      <a:pt x="12" y="5"/>
                      <a:pt x="15" y="5"/>
                    </a:cubicBezTo>
                    <a:cubicBezTo>
                      <a:pt x="16" y="5"/>
                      <a:pt x="18" y="5"/>
                      <a:pt x="19" y="5"/>
                    </a:cubicBezTo>
                    <a:cubicBezTo>
                      <a:pt x="20" y="4"/>
                      <a:pt x="22" y="2"/>
                      <a:pt x="21" y="1"/>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74" name="Freeform 80"/>
              <p:cNvSpPr/>
              <p:nvPr/>
            </p:nvSpPr>
            <p:spPr bwMode="auto">
              <a:xfrm>
                <a:off x="5488011" y="2540043"/>
                <a:ext cx="129502" cy="141589"/>
              </a:xfrm>
              <a:custGeom>
                <a:avLst/>
                <a:gdLst>
                  <a:gd name="T0" fmla="*/ 15 w 21"/>
                  <a:gd name="T1" fmla="*/ 18 h 23"/>
                  <a:gd name="T2" fmla="*/ 15 w 21"/>
                  <a:gd name="T3" fmla="*/ 20 h 23"/>
                  <a:gd name="T4" fmla="*/ 20 w 21"/>
                  <a:gd name="T5" fmla="*/ 18 h 23"/>
                  <a:gd name="T6" fmla="*/ 16 w 21"/>
                  <a:gd name="T7" fmla="*/ 3 h 23"/>
                  <a:gd name="T8" fmla="*/ 1 w 21"/>
                  <a:gd name="T9" fmla="*/ 5 h 23"/>
                  <a:gd name="T10" fmla="*/ 2 w 21"/>
                  <a:gd name="T11" fmla="*/ 6 h 23"/>
                  <a:gd name="T12" fmla="*/ 14 w 21"/>
                  <a:gd name="T13" fmla="*/ 9 h 23"/>
                  <a:gd name="T14" fmla="*/ 15 w 21"/>
                  <a:gd name="T15" fmla="*/ 20 h 23"/>
                  <a:gd name="T16" fmla="*/ 20 w 21"/>
                  <a:gd name="T17" fmla="*/ 18 h 23"/>
                  <a:gd name="T18" fmla="*/ 19 w 21"/>
                  <a:gd name="T19" fmla="*/ 16 h 23"/>
                  <a:gd name="T20" fmla="*/ 15 w 21"/>
                  <a:gd name="T21" fmla="*/ 18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 h="23">
                    <a:moveTo>
                      <a:pt x="15" y="18"/>
                    </a:moveTo>
                    <a:cubicBezTo>
                      <a:pt x="15" y="19"/>
                      <a:pt x="15" y="19"/>
                      <a:pt x="15" y="20"/>
                    </a:cubicBezTo>
                    <a:cubicBezTo>
                      <a:pt x="17" y="19"/>
                      <a:pt x="18" y="18"/>
                      <a:pt x="20" y="18"/>
                    </a:cubicBezTo>
                    <a:cubicBezTo>
                      <a:pt x="19" y="13"/>
                      <a:pt x="21" y="6"/>
                      <a:pt x="16" y="3"/>
                    </a:cubicBezTo>
                    <a:cubicBezTo>
                      <a:pt x="13" y="2"/>
                      <a:pt x="0" y="0"/>
                      <a:pt x="1" y="5"/>
                    </a:cubicBezTo>
                    <a:cubicBezTo>
                      <a:pt x="1" y="6"/>
                      <a:pt x="2" y="6"/>
                      <a:pt x="2" y="6"/>
                    </a:cubicBezTo>
                    <a:cubicBezTo>
                      <a:pt x="6" y="7"/>
                      <a:pt x="12" y="5"/>
                      <a:pt x="14" y="9"/>
                    </a:cubicBezTo>
                    <a:cubicBezTo>
                      <a:pt x="16" y="12"/>
                      <a:pt x="15" y="16"/>
                      <a:pt x="15" y="20"/>
                    </a:cubicBezTo>
                    <a:cubicBezTo>
                      <a:pt x="15" y="23"/>
                      <a:pt x="20" y="20"/>
                      <a:pt x="20" y="18"/>
                    </a:cubicBezTo>
                    <a:cubicBezTo>
                      <a:pt x="20" y="17"/>
                      <a:pt x="20" y="17"/>
                      <a:pt x="19" y="16"/>
                    </a:cubicBezTo>
                    <a:cubicBezTo>
                      <a:pt x="19" y="14"/>
                      <a:pt x="15" y="17"/>
                      <a:pt x="15" y="18"/>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75" name="Freeform 81"/>
              <p:cNvSpPr/>
              <p:nvPr/>
            </p:nvSpPr>
            <p:spPr bwMode="auto">
              <a:xfrm>
                <a:off x="5475924" y="3513899"/>
                <a:ext cx="141589" cy="148496"/>
              </a:xfrm>
              <a:custGeom>
                <a:avLst/>
                <a:gdLst>
                  <a:gd name="T0" fmla="*/ 18 w 23"/>
                  <a:gd name="T1" fmla="*/ 4 h 24"/>
                  <a:gd name="T2" fmla="*/ 17 w 23"/>
                  <a:gd name="T3" fmla="*/ 11 h 24"/>
                  <a:gd name="T4" fmla="*/ 16 w 23"/>
                  <a:gd name="T5" fmla="*/ 17 h 24"/>
                  <a:gd name="T6" fmla="*/ 6 w 23"/>
                  <a:gd name="T7" fmla="*/ 18 h 24"/>
                  <a:gd name="T8" fmla="*/ 3 w 23"/>
                  <a:gd name="T9" fmla="*/ 22 h 24"/>
                  <a:gd name="T10" fmla="*/ 18 w 23"/>
                  <a:gd name="T11" fmla="*/ 21 h 24"/>
                  <a:gd name="T12" fmla="*/ 22 w 23"/>
                  <a:gd name="T13" fmla="*/ 2 h 24"/>
                  <a:gd name="T14" fmla="*/ 18 w 23"/>
                  <a:gd name="T15" fmla="*/ 4 h 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 h="24">
                    <a:moveTo>
                      <a:pt x="18" y="4"/>
                    </a:moveTo>
                    <a:cubicBezTo>
                      <a:pt x="17" y="7"/>
                      <a:pt x="17" y="9"/>
                      <a:pt x="17" y="11"/>
                    </a:cubicBezTo>
                    <a:cubicBezTo>
                      <a:pt x="17" y="12"/>
                      <a:pt x="18" y="16"/>
                      <a:pt x="16" y="17"/>
                    </a:cubicBezTo>
                    <a:cubicBezTo>
                      <a:pt x="14" y="19"/>
                      <a:pt x="9" y="18"/>
                      <a:pt x="6" y="18"/>
                    </a:cubicBezTo>
                    <a:cubicBezTo>
                      <a:pt x="4" y="17"/>
                      <a:pt x="0" y="22"/>
                      <a:pt x="3" y="22"/>
                    </a:cubicBezTo>
                    <a:cubicBezTo>
                      <a:pt x="8" y="23"/>
                      <a:pt x="14" y="24"/>
                      <a:pt x="18" y="21"/>
                    </a:cubicBezTo>
                    <a:cubicBezTo>
                      <a:pt x="23" y="17"/>
                      <a:pt x="23" y="8"/>
                      <a:pt x="22" y="2"/>
                    </a:cubicBezTo>
                    <a:cubicBezTo>
                      <a:pt x="21" y="0"/>
                      <a:pt x="18" y="3"/>
                      <a:pt x="18" y="4"/>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76" name="Freeform 82"/>
              <p:cNvSpPr/>
              <p:nvPr/>
            </p:nvSpPr>
            <p:spPr bwMode="auto">
              <a:xfrm>
                <a:off x="1847760" y="3623544"/>
                <a:ext cx="3655413" cy="50074"/>
              </a:xfrm>
              <a:custGeom>
                <a:avLst/>
                <a:gdLst>
                  <a:gd name="T0" fmla="*/ 587 w 592"/>
                  <a:gd name="T1" fmla="*/ 2 h 8"/>
                  <a:gd name="T2" fmla="*/ 580 w 592"/>
                  <a:gd name="T3" fmla="*/ 1 h 8"/>
                  <a:gd name="T4" fmla="*/ 578 w 592"/>
                  <a:gd name="T5" fmla="*/ 7 h 8"/>
                  <a:gd name="T6" fmla="*/ 586 w 592"/>
                  <a:gd name="T7" fmla="*/ 7 h 8"/>
                  <a:gd name="T8" fmla="*/ 589 w 592"/>
                  <a:gd name="T9" fmla="*/ 1 h 8"/>
                  <a:gd name="T10" fmla="*/ 361 w 592"/>
                  <a:gd name="T11" fmla="*/ 2 h 8"/>
                  <a:gd name="T12" fmla="*/ 247 w 592"/>
                  <a:gd name="T13" fmla="*/ 2 h 8"/>
                  <a:gd name="T14" fmla="*/ 133 w 592"/>
                  <a:gd name="T15" fmla="*/ 2 h 8"/>
                  <a:gd name="T16" fmla="*/ 7 w 592"/>
                  <a:gd name="T17" fmla="*/ 1 h 8"/>
                  <a:gd name="T18" fmla="*/ 4 w 592"/>
                  <a:gd name="T19" fmla="*/ 7 h 8"/>
                  <a:gd name="T20" fmla="*/ 41 w 592"/>
                  <a:gd name="T21" fmla="*/ 6 h 8"/>
                  <a:gd name="T22" fmla="*/ 42 w 592"/>
                  <a:gd name="T23" fmla="*/ 2 h 8"/>
                  <a:gd name="T24" fmla="*/ 7 w 592"/>
                  <a:gd name="T25" fmla="*/ 1 h 8"/>
                  <a:gd name="T26" fmla="*/ 4 w 592"/>
                  <a:gd name="T27" fmla="*/ 7 h 8"/>
                  <a:gd name="T28" fmla="*/ 117 w 592"/>
                  <a:gd name="T29" fmla="*/ 6 h 8"/>
                  <a:gd name="T30" fmla="*/ 229 w 592"/>
                  <a:gd name="T31" fmla="*/ 7 h 8"/>
                  <a:gd name="T32" fmla="*/ 458 w 592"/>
                  <a:gd name="T33" fmla="*/ 7 h 8"/>
                  <a:gd name="T34" fmla="*/ 586 w 592"/>
                  <a:gd name="T35" fmla="*/ 7 h 8"/>
                  <a:gd name="T36" fmla="*/ 589 w 592"/>
                  <a:gd name="T37" fmla="*/ 1 h 8"/>
                  <a:gd name="T38" fmla="*/ 580 w 592"/>
                  <a:gd name="T39" fmla="*/ 1 h 8"/>
                  <a:gd name="T40" fmla="*/ 578 w 592"/>
                  <a:gd name="T41" fmla="*/ 7 h 8"/>
                  <a:gd name="T42" fmla="*/ 585 w 592"/>
                  <a:gd name="T43" fmla="*/ 7 h 8"/>
                  <a:gd name="T44" fmla="*/ 587 w 592"/>
                  <a:gd name="T45" fmla="*/ 2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92" h="8">
                    <a:moveTo>
                      <a:pt x="587" y="2"/>
                    </a:moveTo>
                    <a:cubicBezTo>
                      <a:pt x="585" y="1"/>
                      <a:pt x="583" y="1"/>
                      <a:pt x="580" y="1"/>
                    </a:cubicBezTo>
                    <a:cubicBezTo>
                      <a:pt x="578" y="1"/>
                      <a:pt x="574" y="7"/>
                      <a:pt x="578" y="7"/>
                    </a:cubicBezTo>
                    <a:cubicBezTo>
                      <a:pt x="581" y="7"/>
                      <a:pt x="584" y="7"/>
                      <a:pt x="586" y="7"/>
                    </a:cubicBezTo>
                    <a:cubicBezTo>
                      <a:pt x="589" y="7"/>
                      <a:pt x="592" y="1"/>
                      <a:pt x="589" y="1"/>
                    </a:cubicBezTo>
                    <a:cubicBezTo>
                      <a:pt x="513" y="2"/>
                      <a:pt x="437" y="2"/>
                      <a:pt x="361" y="2"/>
                    </a:cubicBezTo>
                    <a:cubicBezTo>
                      <a:pt x="323" y="2"/>
                      <a:pt x="285" y="2"/>
                      <a:pt x="247" y="2"/>
                    </a:cubicBezTo>
                    <a:cubicBezTo>
                      <a:pt x="209" y="2"/>
                      <a:pt x="171" y="1"/>
                      <a:pt x="133" y="2"/>
                    </a:cubicBezTo>
                    <a:cubicBezTo>
                      <a:pt x="91" y="3"/>
                      <a:pt x="49" y="2"/>
                      <a:pt x="7" y="1"/>
                    </a:cubicBezTo>
                    <a:cubicBezTo>
                      <a:pt x="4" y="1"/>
                      <a:pt x="0" y="7"/>
                      <a:pt x="4" y="7"/>
                    </a:cubicBezTo>
                    <a:cubicBezTo>
                      <a:pt x="16" y="7"/>
                      <a:pt x="29" y="8"/>
                      <a:pt x="41" y="6"/>
                    </a:cubicBezTo>
                    <a:cubicBezTo>
                      <a:pt x="42" y="6"/>
                      <a:pt x="44" y="3"/>
                      <a:pt x="42" y="2"/>
                    </a:cubicBezTo>
                    <a:cubicBezTo>
                      <a:pt x="31" y="0"/>
                      <a:pt x="19" y="1"/>
                      <a:pt x="7" y="1"/>
                    </a:cubicBezTo>
                    <a:cubicBezTo>
                      <a:pt x="4" y="1"/>
                      <a:pt x="0" y="7"/>
                      <a:pt x="4" y="7"/>
                    </a:cubicBezTo>
                    <a:cubicBezTo>
                      <a:pt x="41" y="7"/>
                      <a:pt x="79" y="6"/>
                      <a:pt x="117" y="6"/>
                    </a:cubicBezTo>
                    <a:cubicBezTo>
                      <a:pt x="154" y="6"/>
                      <a:pt x="192" y="7"/>
                      <a:pt x="229" y="7"/>
                    </a:cubicBezTo>
                    <a:cubicBezTo>
                      <a:pt x="306" y="7"/>
                      <a:pt x="382" y="7"/>
                      <a:pt x="458" y="7"/>
                    </a:cubicBezTo>
                    <a:cubicBezTo>
                      <a:pt x="501" y="7"/>
                      <a:pt x="544" y="7"/>
                      <a:pt x="586" y="7"/>
                    </a:cubicBezTo>
                    <a:cubicBezTo>
                      <a:pt x="589" y="7"/>
                      <a:pt x="592" y="2"/>
                      <a:pt x="589" y="1"/>
                    </a:cubicBezTo>
                    <a:cubicBezTo>
                      <a:pt x="586" y="1"/>
                      <a:pt x="583" y="1"/>
                      <a:pt x="580" y="1"/>
                    </a:cubicBezTo>
                    <a:cubicBezTo>
                      <a:pt x="578" y="1"/>
                      <a:pt x="574" y="7"/>
                      <a:pt x="578" y="7"/>
                    </a:cubicBezTo>
                    <a:cubicBezTo>
                      <a:pt x="580" y="7"/>
                      <a:pt x="582" y="7"/>
                      <a:pt x="585" y="7"/>
                    </a:cubicBezTo>
                    <a:cubicBezTo>
                      <a:pt x="587" y="7"/>
                      <a:pt x="591" y="2"/>
                      <a:pt x="587" y="2"/>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77" name="Freeform 83"/>
              <p:cNvSpPr/>
              <p:nvPr/>
            </p:nvSpPr>
            <p:spPr bwMode="auto">
              <a:xfrm>
                <a:off x="1362937" y="3619227"/>
                <a:ext cx="606070" cy="36261"/>
              </a:xfrm>
              <a:custGeom>
                <a:avLst/>
                <a:gdLst>
                  <a:gd name="T0" fmla="*/ 95 w 98"/>
                  <a:gd name="T1" fmla="*/ 2 h 6"/>
                  <a:gd name="T2" fmla="*/ 92 w 98"/>
                  <a:gd name="T3" fmla="*/ 1 h 6"/>
                  <a:gd name="T4" fmla="*/ 89 w 98"/>
                  <a:gd name="T5" fmla="*/ 6 h 6"/>
                  <a:gd name="T6" fmla="*/ 93 w 98"/>
                  <a:gd name="T7" fmla="*/ 6 h 6"/>
                  <a:gd name="T8" fmla="*/ 95 w 98"/>
                  <a:gd name="T9" fmla="*/ 1 h 6"/>
                  <a:gd name="T10" fmla="*/ 49 w 98"/>
                  <a:gd name="T11" fmla="*/ 1 h 6"/>
                  <a:gd name="T12" fmla="*/ 6 w 98"/>
                  <a:gd name="T13" fmla="*/ 1 h 6"/>
                  <a:gd name="T14" fmla="*/ 4 w 98"/>
                  <a:gd name="T15" fmla="*/ 6 h 6"/>
                  <a:gd name="T16" fmla="*/ 5 w 98"/>
                  <a:gd name="T17" fmla="*/ 5 h 6"/>
                  <a:gd name="T18" fmla="*/ 7 w 98"/>
                  <a:gd name="T19" fmla="*/ 1 h 6"/>
                  <a:gd name="T20" fmla="*/ 6 w 98"/>
                  <a:gd name="T21" fmla="*/ 1 h 6"/>
                  <a:gd name="T22" fmla="*/ 3 w 98"/>
                  <a:gd name="T23" fmla="*/ 6 h 6"/>
                  <a:gd name="T24" fmla="*/ 25 w 98"/>
                  <a:gd name="T25" fmla="*/ 6 h 6"/>
                  <a:gd name="T26" fmla="*/ 47 w 98"/>
                  <a:gd name="T27" fmla="*/ 6 h 6"/>
                  <a:gd name="T28" fmla="*/ 93 w 98"/>
                  <a:gd name="T29" fmla="*/ 6 h 6"/>
                  <a:gd name="T30" fmla="*/ 95 w 98"/>
                  <a:gd name="T31" fmla="*/ 1 h 6"/>
                  <a:gd name="T32" fmla="*/ 92 w 98"/>
                  <a:gd name="T33" fmla="*/ 1 h 6"/>
                  <a:gd name="T34" fmla="*/ 89 w 98"/>
                  <a:gd name="T35" fmla="*/ 6 h 6"/>
                  <a:gd name="T36" fmla="*/ 94 w 98"/>
                  <a:gd name="T37" fmla="*/ 5 h 6"/>
                  <a:gd name="T38" fmla="*/ 95 w 98"/>
                  <a:gd name="T39" fmla="*/ 2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8" h="6">
                    <a:moveTo>
                      <a:pt x="95" y="2"/>
                    </a:moveTo>
                    <a:cubicBezTo>
                      <a:pt x="94" y="1"/>
                      <a:pt x="93" y="1"/>
                      <a:pt x="92" y="1"/>
                    </a:cubicBezTo>
                    <a:cubicBezTo>
                      <a:pt x="90" y="1"/>
                      <a:pt x="86" y="6"/>
                      <a:pt x="89" y="6"/>
                    </a:cubicBezTo>
                    <a:cubicBezTo>
                      <a:pt x="91" y="6"/>
                      <a:pt x="92" y="6"/>
                      <a:pt x="93" y="6"/>
                    </a:cubicBezTo>
                    <a:cubicBezTo>
                      <a:pt x="95" y="6"/>
                      <a:pt x="98" y="1"/>
                      <a:pt x="95" y="1"/>
                    </a:cubicBezTo>
                    <a:cubicBezTo>
                      <a:pt x="80" y="1"/>
                      <a:pt x="65" y="1"/>
                      <a:pt x="49" y="1"/>
                    </a:cubicBezTo>
                    <a:cubicBezTo>
                      <a:pt x="35" y="1"/>
                      <a:pt x="20" y="0"/>
                      <a:pt x="6" y="1"/>
                    </a:cubicBezTo>
                    <a:cubicBezTo>
                      <a:pt x="3" y="1"/>
                      <a:pt x="1" y="6"/>
                      <a:pt x="4" y="6"/>
                    </a:cubicBezTo>
                    <a:cubicBezTo>
                      <a:pt x="4" y="5"/>
                      <a:pt x="5" y="5"/>
                      <a:pt x="5" y="5"/>
                    </a:cubicBezTo>
                    <a:cubicBezTo>
                      <a:pt x="6" y="5"/>
                      <a:pt x="9" y="2"/>
                      <a:pt x="7" y="1"/>
                    </a:cubicBezTo>
                    <a:cubicBezTo>
                      <a:pt x="7" y="1"/>
                      <a:pt x="6" y="1"/>
                      <a:pt x="6" y="1"/>
                    </a:cubicBezTo>
                    <a:cubicBezTo>
                      <a:pt x="4" y="0"/>
                      <a:pt x="0" y="5"/>
                      <a:pt x="3" y="6"/>
                    </a:cubicBezTo>
                    <a:cubicBezTo>
                      <a:pt x="10" y="6"/>
                      <a:pt x="18" y="6"/>
                      <a:pt x="25" y="6"/>
                    </a:cubicBezTo>
                    <a:cubicBezTo>
                      <a:pt x="32" y="6"/>
                      <a:pt x="40" y="6"/>
                      <a:pt x="47" y="6"/>
                    </a:cubicBezTo>
                    <a:cubicBezTo>
                      <a:pt x="62" y="6"/>
                      <a:pt x="77" y="6"/>
                      <a:pt x="93" y="6"/>
                    </a:cubicBezTo>
                    <a:cubicBezTo>
                      <a:pt x="95" y="6"/>
                      <a:pt x="98" y="1"/>
                      <a:pt x="95" y="1"/>
                    </a:cubicBezTo>
                    <a:cubicBezTo>
                      <a:pt x="94" y="1"/>
                      <a:pt x="93" y="1"/>
                      <a:pt x="92" y="1"/>
                    </a:cubicBezTo>
                    <a:cubicBezTo>
                      <a:pt x="90" y="1"/>
                      <a:pt x="86" y="6"/>
                      <a:pt x="89" y="6"/>
                    </a:cubicBezTo>
                    <a:cubicBezTo>
                      <a:pt x="91" y="6"/>
                      <a:pt x="92" y="6"/>
                      <a:pt x="94" y="5"/>
                    </a:cubicBezTo>
                    <a:cubicBezTo>
                      <a:pt x="95" y="5"/>
                      <a:pt x="96" y="3"/>
                      <a:pt x="95" y="2"/>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78" name="Freeform 84"/>
              <p:cNvSpPr/>
              <p:nvPr/>
            </p:nvSpPr>
            <p:spPr bwMode="auto">
              <a:xfrm>
                <a:off x="1288690" y="2657458"/>
                <a:ext cx="31081" cy="918602"/>
              </a:xfrm>
              <a:custGeom>
                <a:avLst/>
                <a:gdLst>
                  <a:gd name="T0" fmla="*/ 0 w 5"/>
                  <a:gd name="T1" fmla="*/ 5 h 149"/>
                  <a:gd name="T2" fmla="*/ 0 w 5"/>
                  <a:gd name="T3" fmla="*/ 9 h 149"/>
                  <a:gd name="T4" fmla="*/ 5 w 5"/>
                  <a:gd name="T5" fmla="*/ 7 h 149"/>
                  <a:gd name="T6" fmla="*/ 5 w 5"/>
                  <a:gd name="T7" fmla="*/ 3 h 149"/>
                  <a:gd name="T8" fmla="*/ 0 w 5"/>
                  <a:gd name="T9" fmla="*/ 5 h 149"/>
                  <a:gd name="T10" fmla="*/ 0 w 5"/>
                  <a:gd name="T11" fmla="*/ 146 h 149"/>
                  <a:gd name="T12" fmla="*/ 5 w 5"/>
                  <a:gd name="T13" fmla="*/ 144 h 149"/>
                  <a:gd name="T14" fmla="*/ 4 w 5"/>
                  <a:gd name="T15" fmla="*/ 141 h 149"/>
                  <a:gd name="T16" fmla="*/ 1 w 5"/>
                  <a:gd name="T17" fmla="*/ 142 h 149"/>
                  <a:gd name="T18" fmla="*/ 0 w 5"/>
                  <a:gd name="T19" fmla="*/ 146 h 149"/>
                  <a:gd name="T20" fmla="*/ 5 w 5"/>
                  <a:gd name="T21" fmla="*/ 144 h 149"/>
                  <a:gd name="T22" fmla="*/ 5 w 5"/>
                  <a:gd name="T23" fmla="*/ 3 h 149"/>
                  <a:gd name="T24" fmla="*/ 0 w 5"/>
                  <a:gd name="T25" fmla="*/ 5 h 149"/>
                  <a:gd name="T26" fmla="*/ 0 w 5"/>
                  <a:gd name="T27" fmla="*/ 9 h 149"/>
                  <a:gd name="T28" fmla="*/ 5 w 5"/>
                  <a:gd name="T29" fmla="*/ 7 h 149"/>
                  <a:gd name="T30" fmla="*/ 5 w 5"/>
                  <a:gd name="T31" fmla="*/ 3 h 149"/>
                  <a:gd name="T32" fmla="*/ 0 w 5"/>
                  <a:gd name="T33" fmla="*/ 5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 h="149">
                    <a:moveTo>
                      <a:pt x="0" y="5"/>
                    </a:moveTo>
                    <a:cubicBezTo>
                      <a:pt x="0" y="6"/>
                      <a:pt x="0" y="8"/>
                      <a:pt x="0" y="9"/>
                    </a:cubicBezTo>
                    <a:cubicBezTo>
                      <a:pt x="0" y="12"/>
                      <a:pt x="5" y="9"/>
                      <a:pt x="5" y="7"/>
                    </a:cubicBezTo>
                    <a:cubicBezTo>
                      <a:pt x="5" y="5"/>
                      <a:pt x="5" y="4"/>
                      <a:pt x="5" y="3"/>
                    </a:cubicBezTo>
                    <a:cubicBezTo>
                      <a:pt x="5" y="0"/>
                      <a:pt x="0" y="3"/>
                      <a:pt x="0" y="5"/>
                    </a:cubicBezTo>
                    <a:cubicBezTo>
                      <a:pt x="0" y="52"/>
                      <a:pt x="1" y="99"/>
                      <a:pt x="0" y="146"/>
                    </a:cubicBezTo>
                    <a:cubicBezTo>
                      <a:pt x="0" y="149"/>
                      <a:pt x="5" y="146"/>
                      <a:pt x="5" y="144"/>
                    </a:cubicBezTo>
                    <a:cubicBezTo>
                      <a:pt x="4" y="143"/>
                      <a:pt x="5" y="143"/>
                      <a:pt x="4" y="141"/>
                    </a:cubicBezTo>
                    <a:cubicBezTo>
                      <a:pt x="3" y="140"/>
                      <a:pt x="1" y="142"/>
                      <a:pt x="1" y="142"/>
                    </a:cubicBezTo>
                    <a:cubicBezTo>
                      <a:pt x="0" y="144"/>
                      <a:pt x="0" y="144"/>
                      <a:pt x="0" y="146"/>
                    </a:cubicBezTo>
                    <a:cubicBezTo>
                      <a:pt x="0" y="149"/>
                      <a:pt x="5" y="146"/>
                      <a:pt x="5" y="144"/>
                    </a:cubicBezTo>
                    <a:cubicBezTo>
                      <a:pt x="4" y="97"/>
                      <a:pt x="5" y="50"/>
                      <a:pt x="5" y="3"/>
                    </a:cubicBezTo>
                    <a:cubicBezTo>
                      <a:pt x="5" y="0"/>
                      <a:pt x="0" y="3"/>
                      <a:pt x="0" y="5"/>
                    </a:cubicBezTo>
                    <a:cubicBezTo>
                      <a:pt x="0" y="6"/>
                      <a:pt x="0" y="8"/>
                      <a:pt x="0" y="9"/>
                    </a:cubicBezTo>
                    <a:cubicBezTo>
                      <a:pt x="0" y="12"/>
                      <a:pt x="5" y="9"/>
                      <a:pt x="5" y="7"/>
                    </a:cubicBezTo>
                    <a:cubicBezTo>
                      <a:pt x="5" y="5"/>
                      <a:pt x="5" y="4"/>
                      <a:pt x="5" y="3"/>
                    </a:cubicBezTo>
                    <a:cubicBezTo>
                      <a:pt x="4" y="0"/>
                      <a:pt x="0" y="3"/>
                      <a:pt x="0" y="5"/>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79" name="Freeform 85"/>
              <p:cNvSpPr/>
              <p:nvPr/>
            </p:nvSpPr>
            <p:spPr bwMode="auto">
              <a:xfrm>
                <a:off x="1288690" y="3595054"/>
                <a:ext cx="112235" cy="60434"/>
              </a:xfrm>
              <a:custGeom>
                <a:avLst/>
                <a:gdLst>
                  <a:gd name="T0" fmla="*/ 16 w 18"/>
                  <a:gd name="T1" fmla="*/ 5 h 10"/>
                  <a:gd name="T2" fmla="*/ 7 w 18"/>
                  <a:gd name="T3" fmla="*/ 5 h 10"/>
                  <a:gd name="T4" fmla="*/ 3 w 18"/>
                  <a:gd name="T5" fmla="*/ 1 h 10"/>
                  <a:gd name="T6" fmla="*/ 2 w 18"/>
                  <a:gd name="T7" fmla="*/ 1 h 10"/>
                  <a:gd name="T8" fmla="*/ 3 w 18"/>
                  <a:gd name="T9" fmla="*/ 9 h 10"/>
                  <a:gd name="T10" fmla="*/ 9 w 18"/>
                  <a:gd name="T11" fmla="*/ 10 h 10"/>
                  <a:gd name="T12" fmla="*/ 16 w 18"/>
                  <a:gd name="T13" fmla="*/ 8 h 10"/>
                  <a:gd name="T14" fmla="*/ 16 w 18"/>
                  <a:gd name="T15" fmla="*/ 5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 h="10">
                    <a:moveTo>
                      <a:pt x="16" y="5"/>
                    </a:moveTo>
                    <a:cubicBezTo>
                      <a:pt x="13" y="5"/>
                      <a:pt x="10" y="6"/>
                      <a:pt x="7" y="5"/>
                    </a:cubicBezTo>
                    <a:cubicBezTo>
                      <a:pt x="4" y="5"/>
                      <a:pt x="4" y="3"/>
                      <a:pt x="3" y="1"/>
                    </a:cubicBezTo>
                    <a:cubicBezTo>
                      <a:pt x="3" y="0"/>
                      <a:pt x="2" y="1"/>
                      <a:pt x="2" y="1"/>
                    </a:cubicBezTo>
                    <a:cubicBezTo>
                      <a:pt x="1" y="4"/>
                      <a:pt x="0" y="8"/>
                      <a:pt x="3" y="9"/>
                    </a:cubicBezTo>
                    <a:cubicBezTo>
                      <a:pt x="5" y="10"/>
                      <a:pt x="7" y="10"/>
                      <a:pt x="9" y="10"/>
                    </a:cubicBezTo>
                    <a:cubicBezTo>
                      <a:pt x="12" y="10"/>
                      <a:pt x="14" y="10"/>
                      <a:pt x="16" y="8"/>
                    </a:cubicBezTo>
                    <a:cubicBezTo>
                      <a:pt x="16" y="8"/>
                      <a:pt x="18" y="6"/>
                      <a:pt x="16" y="5"/>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80" name="Freeform 86"/>
              <p:cNvSpPr/>
              <p:nvPr/>
            </p:nvSpPr>
            <p:spPr bwMode="auto">
              <a:xfrm>
                <a:off x="1295596" y="3539799"/>
                <a:ext cx="24174" cy="12087"/>
              </a:xfrm>
              <a:custGeom>
                <a:avLst/>
                <a:gdLst>
                  <a:gd name="T0" fmla="*/ 1 w 4"/>
                  <a:gd name="T1" fmla="*/ 2 h 2"/>
                  <a:gd name="T2" fmla="*/ 2 w 4"/>
                  <a:gd name="T3" fmla="*/ 0 h 2"/>
                  <a:gd name="T4" fmla="*/ 1 w 4"/>
                  <a:gd name="T5" fmla="*/ 2 h 2"/>
                </a:gdLst>
                <a:ahLst/>
                <a:cxnLst>
                  <a:cxn ang="0">
                    <a:pos x="T0" y="T1"/>
                  </a:cxn>
                  <a:cxn ang="0">
                    <a:pos x="T2" y="T3"/>
                  </a:cxn>
                  <a:cxn ang="0">
                    <a:pos x="T4" y="T5"/>
                  </a:cxn>
                </a:cxnLst>
                <a:rect l="0" t="0" r="r" b="b"/>
                <a:pathLst>
                  <a:path w="4" h="2">
                    <a:moveTo>
                      <a:pt x="1" y="2"/>
                    </a:moveTo>
                    <a:cubicBezTo>
                      <a:pt x="2" y="2"/>
                      <a:pt x="4" y="0"/>
                      <a:pt x="2" y="0"/>
                    </a:cubicBezTo>
                    <a:cubicBezTo>
                      <a:pt x="1" y="0"/>
                      <a:pt x="0" y="2"/>
                      <a:pt x="1" y="2"/>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81" name="Freeform 87"/>
              <p:cNvSpPr/>
              <p:nvPr/>
            </p:nvSpPr>
            <p:spPr bwMode="auto">
              <a:xfrm>
                <a:off x="1288690" y="3525986"/>
                <a:ext cx="31081" cy="117415"/>
              </a:xfrm>
              <a:custGeom>
                <a:avLst/>
                <a:gdLst>
                  <a:gd name="T0" fmla="*/ 1 w 5"/>
                  <a:gd name="T1" fmla="*/ 3 h 19"/>
                  <a:gd name="T2" fmla="*/ 1 w 5"/>
                  <a:gd name="T3" fmla="*/ 10 h 19"/>
                  <a:gd name="T4" fmla="*/ 1 w 5"/>
                  <a:gd name="T5" fmla="*/ 17 h 19"/>
                  <a:gd name="T6" fmla="*/ 4 w 5"/>
                  <a:gd name="T7" fmla="*/ 15 h 19"/>
                  <a:gd name="T8" fmla="*/ 5 w 5"/>
                  <a:gd name="T9" fmla="*/ 8 h 19"/>
                  <a:gd name="T10" fmla="*/ 3 w 5"/>
                  <a:gd name="T11" fmla="*/ 2 h 19"/>
                  <a:gd name="T12" fmla="*/ 1 w 5"/>
                  <a:gd name="T13" fmla="*/ 3 h 19"/>
                </a:gdLst>
                <a:ahLst/>
                <a:cxnLst>
                  <a:cxn ang="0">
                    <a:pos x="T0" y="T1"/>
                  </a:cxn>
                  <a:cxn ang="0">
                    <a:pos x="T2" y="T3"/>
                  </a:cxn>
                  <a:cxn ang="0">
                    <a:pos x="T4" y="T5"/>
                  </a:cxn>
                  <a:cxn ang="0">
                    <a:pos x="T6" y="T7"/>
                  </a:cxn>
                  <a:cxn ang="0">
                    <a:pos x="T8" y="T9"/>
                  </a:cxn>
                  <a:cxn ang="0">
                    <a:pos x="T10" y="T11"/>
                  </a:cxn>
                  <a:cxn ang="0">
                    <a:pos x="T12" y="T13"/>
                  </a:cxn>
                </a:cxnLst>
                <a:rect l="0" t="0" r="r" b="b"/>
                <a:pathLst>
                  <a:path w="5" h="19">
                    <a:moveTo>
                      <a:pt x="1" y="3"/>
                    </a:moveTo>
                    <a:cubicBezTo>
                      <a:pt x="0" y="6"/>
                      <a:pt x="1" y="8"/>
                      <a:pt x="1" y="10"/>
                    </a:cubicBezTo>
                    <a:cubicBezTo>
                      <a:pt x="1" y="13"/>
                      <a:pt x="0" y="15"/>
                      <a:pt x="1" y="17"/>
                    </a:cubicBezTo>
                    <a:cubicBezTo>
                      <a:pt x="1" y="19"/>
                      <a:pt x="4" y="16"/>
                      <a:pt x="4" y="15"/>
                    </a:cubicBezTo>
                    <a:cubicBezTo>
                      <a:pt x="5" y="13"/>
                      <a:pt x="5" y="10"/>
                      <a:pt x="5" y="8"/>
                    </a:cubicBezTo>
                    <a:cubicBezTo>
                      <a:pt x="5" y="5"/>
                      <a:pt x="4" y="3"/>
                      <a:pt x="3" y="2"/>
                    </a:cubicBezTo>
                    <a:cubicBezTo>
                      <a:pt x="2" y="0"/>
                      <a:pt x="1" y="3"/>
                      <a:pt x="1" y="3"/>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82" name="Freeform 88"/>
              <p:cNvSpPr/>
              <p:nvPr/>
            </p:nvSpPr>
            <p:spPr bwMode="auto">
              <a:xfrm>
                <a:off x="5279081" y="3292882"/>
                <a:ext cx="141589" cy="141589"/>
              </a:xfrm>
              <a:custGeom>
                <a:avLst/>
                <a:gdLst>
                  <a:gd name="T0" fmla="*/ 18 w 23"/>
                  <a:gd name="T1" fmla="*/ 5 h 23"/>
                  <a:gd name="T2" fmla="*/ 16 w 23"/>
                  <a:gd name="T3" fmla="*/ 13 h 23"/>
                  <a:gd name="T4" fmla="*/ 5 w 23"/>
                  <a:gd name="T5" fmla="*/ 17 h 23"/>
                  <a:gd name="T6" fmla="*/ 4 w 23"/>
                  <a:gd name="T7" fmla="*/ 22 h 23"/>
                  <a:gd name="T8" fmla="*/ 12 w 23"/>
                  <a:gd name="T9" fmla="*/ 19 h 23"/>
                  <a:gd name="T10" fmla="*/ 19 w 23"/>
                  <a:gd name="T11" fmla="*/ 15 h 23"/>
                  <a:gd name="T12" fmla="*/ 23 w 23"/>
                  <a:gd name="T13" fmla="*/ 3 h 23"/>
                  <a:gd name="T14" fmla="*/ 18 w 23"/>
                  <a:gd name="T15" fmla="*/ 5 h 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 h="23">
                    <a:moveTo>
                      <a:pt x="18" y="5"/>
                    </a:moveTo>
                    <a:cubicBezTo>
                      <a:pt x="18" y="9"/>
                      <a:pt x="19" y="12"/>
                      <a:pt x="16" y="13"/>
                    </a:cubicBezTo>
                    <a:cubicBezTo>
                      <a:pt x="12" y="14"/>
                      <a:pt x="8" y="17"/>
                      <a:pt x="5" y="17"/>
                    </a:cubicBezTo>
                    <a:cubicBezTo>
                      <a:pt x="3" y="18"/>
                      <a:pt x="0" y="23"/>
                      <a:pt x="4" y="22"/>
                    </a:cubicBezTo>
                    <a:cubicBezTo>
                      <a:pt x="7" y="22"/>
                      <a:pt x="9" y="20"/>
                      <a:pt x="12" y="19"/>
                    </a:cubicBezTo>
                    <a:cubicBezTo>
                      <a:pt x="14" y="18"/>
                      <a:pt x="17" y="17"/>
                      <a:pt x="19" y="15"/>
                    </a:cubicBezTo>
                    <a:cubicBezTo>
                      <a:pt x="23" y="12"/>
                      <a:pt x="23" y="8"/>
                      <a:pt x="23" y="3"/>
                    </a:cubicBezTo>
                    <a:cubicBezTo>
                      <a:pt x="22" y="0"/>
                      <a:pt x="18" y="4"/>
                      <a:pt x="18" y="5"/>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83" name="Freeform 89"/>
              <p:cNvSpPr/>
              <p:nvPr/>
            </p:nvSpPr>
            <p:spPr bwMode="auto">
              <a:xfrm>
                <a:off x="4617757" y="3353316"/>
                <a:ext cx="697585" cy="167489"/>
              </a:xfrm>
              <a:custGeom>
                <a:avLst/>
                <a:gdLst>
                  <a:gd name="T0" fmla="*/ 111 w 113"/>
                  <a:gd name="T1" fmla="*/ 9 h 27"/>
                  <a:gd name="T2" fmla="*/ 99 w 113"/>
                  <a:gd name="T3" fmla="*/ 11 h 27"/>
                  <a:gd name="T4" fmla="*/ 85 w 113"/>
                  <a:gd name="T5" fmla="*/ 16 h 27"/>
                  <a:gd name="T6" fmla="*/ 57 w 113"/>
                  <a:gd name="T7" fmla="*/ 19 h 27"/>
                  <a:gd name="T8" fmla="*/ 33 w 113"/>
                  <a:gd name="T9" fmla="*/ 10 h 27"/>
                  <a:gd name="T10" fmla="*/ 6 w 113"/>
                  <a:gd name="T11" fmla="*/ 1 h 27"/>
                  <a:gd name="T12" fmla="*/ 3 w 113"/>
                  <a:gd name="T13" fmla="*/ 5 h 27"/>
                  <a:gd name="T14" fmla="*/ 31 w 113"/>
                  <a:gd name="T15" fmla="*/ 15 h 27"/>
                  <a:gd name="T16" fmla="*/ 56 w 113"/>
                  <a:gd name="T17" fmla="*/ 25 h 27"/>
                  <a:gd name="T18" fmla="*/ 82 w 113"/>
                  <a:gd name="T19" fmla="*/ 21 h 27"/>
                  <a:gd name="T20" fmla="*/ 110 w 113"/>
                  <a:gd name="T21" fmla="*/ 12 h 27"/>
                  <a:gd name="T22" fmla="*/ 111 w 113"/>
                  <a:gd name="T23" fmla="*/ 9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3" h="27">
                    <a:moveTo>
                      <a:pt x="111" y="9"/>
                    </a:moveTo>
                    <a:cubicBezTo>
                      <a:pt x="107" y="9"/>
                      <a:pt x="103" y="10"/>
                      <a:pt x="99" y="11"/>
                    </a:cubicBezTo>
                    <a:cubicBezTo>
                      <a:pt x="94" y="13"/>
                      <a:pt x="89" y="14"/>
                      <a:pt x="85" y="16"/>
                    </a:cubicBezTo>
                    <a:cubicBezTo>
                      <a:pt x="76" y="19"/>
                      <a:pt x="67" y="22"/>
                      <a:pt x="57" y="19"/>
                    </a:cubicBezTo>
                    <a:cubicBezTo>
                      <a:pt x="49" y="17"/>
                      <a:pt x="41" y="13"/>
                      <a:pt x="33" y="10"/>
                    </a:cubicBezTo>
                    <a:cubicBezTo>
                      <a:pt x="24" y="6"/>
                      <a:pt x="15" y="4"/>
                      <a:pt x="6" y="1"/>
                    </a:cubicBezTo>
                    <a:cubicBezTo>
                      <a:pt x="4" y="0"/>
                      <a:pt x="0" y="5"/>
                      <a:pt x="3" y="5"/>
                    </a:cubicBezTo>
                    <a:cubicBezTo>
                      <a:pt x="12" y="9"/>
                      <a:pt x="22" y="11"/>
                      <a:pt x="31" y="15"/>
                    </a:cubicBezTo>
                    <a:cubicBezTo>
                      <a:pt x="39" y="18"/>
                      <a:pt x="47" y="23"/>
                      <a:pt x="56" y="25"/>
                    </a:cubicBezTo>
                    <a:cubicBezTo>
                      <a:pt x="65" y="27"/>
                      <a:pt x="73" y="24"/>
                      <a:pt x="82" y="21"/>
                    </a:cubicBezTo>
                    <a:cubicBezTo>
                      <a:pt x="91" y="18"/>
                      <a:pt x="101" y="16"/>
                      <a:pt x="110" y="12"/>
                    </a:cubicBezTo>
                    <a:cubicBezTo>
                      <a:pt x="111" y="11"/>
                      <a:pt x="113" y="8"/>
                      <a:pt x="111" y="9"/>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84" name="Freeform 90"/>
              <p:cNvSpPr/>
              <p:nvPr/>
            </p:nvSpPr>
            <p:spPr bwMode="auto">
              <a:xfrm>
                <a:off x="4605670" y="3249715"/>
                <a:ext cx="62161" cy="153676"/>
              </a:xfrm>
              <a:custGeom>
                <a:avLst/>
                <a:gdLst>
                  <a:gd name="T0" fmla="*/ 1 w 10"/>
                  <a:gd name="T1" fmla="*/ 3 h 25"/>
                  <a:gd name="T2" fmla="*/ 1 w 10"/>
                  <a:gd name="T3" fmla="*/ 17 h 25"/>
                  <a:gd name="T4" fmla="*/ 8 w 10"/>
                  <a:gd name="T5" fmla="*/ 22 h 25"/>
                  <a:gd name="T6" fmla="*/ 9 w 10"/>
                  <a:gd name="T7" fmla="*/ 20 h 25"/>
                  <a:gd name="T8" fmla="*/ 7 w 10"/>
                  <a:gd name="T9" fmla="*/ 17 h 25"/>
                  <a:gd name="T10" fmla="*/ 5 w 10"/>
                  <a:gd name="T11" fmla="*/ 12 h 25"/>
                  <a:gd name="T12" fmla="*/ 4 w 10"/>
                  <a:gd name="T13" fmla="*/ 2 h 25"/>
                  <a:gd name="T14" fmla="*/ 1 w 10"/>
                  <a:gd name="T15" fmla="*/ 3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25">
                    <a:moveTo>
                      <a:pt x="1" y="3"/>
                    </a:moveTo>
                    <a:cubicBezTo>
                      <a:pt x="1" y="7"/>
                      <a:pt x="0" y="12"/>
                      <a:pt x="1" y="17"/>
                    </a:cubicBezTo>
                    <a:cubicBezTo>
                      <a:pt x="1" y="20"/>
                      <a:pt x="4" y="25"/>
                      <a:pt x="8" y="22"/>
                    </a:cubicBezTo>
                    <a:cubicBezTo>
                      <a:pt x="9" y="21"/>
                      <a:pt x="10" y="20"/>
                      <a:pt x="9" y="20"/>
                    </a:cubicBezTo>
                    <a:cubicBezTo>
                      <a:pt x="9" y="18"/>
                      <a:pt x="8" y="18"/>
                      <a:pt x="7" y="17"/>
                    </a:cubicBezTo>
                    <a:cubicBezTo>
                      <a:pt x="6" y="16"/>
                      <a:pt x="5" y="14"/>
                      <a:pt x="5" y="12"/>
                    </a:cubicBezTo>
                    <a:cubicBezTo>
                      <a:pt x="4" y="9"/>
                      <a:pt x="4" y="5"/>
                      <a:pt x="4" y="2"/>
                    </a:cubicBezTo>
                    <a:cubicBezTo>
                      <a:pt x="4" y="0"/>
                      <a:pt x="1" y="2"/>
                      <a:pt x="1" y="3"/>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85" name="Freeform 91"/>
              <p:cNvSpPr/>
              <p:nvPr/>
            </p:nvSpPr>
            <p:spPr bwMode="auto">
              <a:xfrm>
                <a:off x="4605670" y="2508962"/>
                <a:ext cx="36261" cy="844354"/>
              </a:xfrm>
              <a:custGeom>
                <a:avLst/>
                <a:gdLst>
                  <a:gd name="T0" fmla="*/ 1 w 6"/>
                  <a:gd name="T1" fmla="*/ 4 h 137"/>
                  <a:gd name="T2" fmla="*/ 1 w 6"/>
                  <a:gd name="T3" fmla="*/ 12 h 137"/>
                  <a:gd name="T4" fmla="*/ 6 w 6"/>
                  <a:gd name="T5" fmla="*/ 10 h 137"/>
                  <a:gd name="T6" fmla="*/ 6 w 6"/>
                  <a:gd name="T7" fmla="*/ 3 h 137"/>
                  <a:gd name="T8" fmla="*/ 1 w 6"/>
                  <a:gd name="T9" fmla="*/ 6 h 137"/>
                  <a:gd name="T10" fmla="*/ 1 w 6"/>
                  <a:gd name="T11" fmla="*/ 73 h 137"/>
                  <a:gd name="T12" fmla="*/ 1 w 6"/>
                  <a:gd name="T13" fmla="*/ 106 h 137"/>
                  <a:gd name="T14" fmla="*/ 1 w 6"/>
                  <a:gd name="T15" fmla="*/ 123 h 137"/>
                  <a:gd name="T16" fmla="*/ 2 w 6"/>
                  <a:gd name="T17" fmla="*/ 137 h 137"/>
                  <a:gd name="T18" fmla="*/ 4 w 6"/>
                  <a:gd name="T19" fmla="*/ 136 h 137"/>
                  <a:gd name="T20" fmla="*/ 5 w 6"/>
                  <a:gd name="T21" fmla="*/ 122 h 137"/>
                  <a:gd name="T22" fmla="*/ 6 w 6"/>
                  <a:gd name="T23" fmla="*/ 105 h 137"/>
                  <a:gd name="T24" fmla="*/ 6 w 6"/>
                  <a:gd name="T25" fmla="*/ 71 h 137"/>
                  <a:gd name="T26" fmla="*/ 6 w 6"/>
                  <a:gd name="T27" fmla="*/ 3 h 137"/>
                  <a:gd name="T28" fmla="*/ 1 w 6"/>
                  <a:gd name="T29" fmla="*/ 6 h 137"/>
                  <a:gd name="T30" fmla="*/ 1 w 6"/>
                  <a:gd name="T31" fmla="*/ 12 h 137"/>
                  <a:gd name="T32" fmla="*/ 6 w 6"/>
                  <a:gd name="T33" fmla="*/ 10 h 137"/>
                  <a:gd name="T34" fmla="*/ 5 w 6"/>
                  <a:gd name="T35" fmla="*/ 2 h 137"/>
                  <a:gd name="T36" fmla="*/ 1 w 6"/>
                  <a:gd name="T37" fmla="*/ 4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 h="137">
                    <a:moveTo>
                      <a:pt x="1" y="4"/>
                    </a:moveTo>
                    <a:cubicBezTo>
                      <a:pt x="1" y="7"/>
                      <a:pt x="1" y="9"/>
                      <a:pt x="1" y="12"/>
                    </a:cubicBezTo>
                    <a:cubicBezTo>
                      <a:pt x="1" y="15"/>
                      <a:pt x="6" y="12"/>
                      <a:pt x="6" y="10"/>
                    </a:cubicBezTo>
                    <a:cubicBezTo>
                      <a:pt x="6" y="7"/>
                      <a:pt x="6" y="5"/>
                      <a:pt x="6" y="3"/>
                    </a:cubicBezTo>
                    <a:cubicBezTo>
                      <a:pt x="5" y="0"/>
                      <a:pt x="1" y="3"/>
                      <a:pt x="1" y="6"/>
                    </a:cubicBezTo>
                    <a:cubicBezTo>
                      <a:pt x="1" y="28"/>
                      <a:pt x="1" y="51"/>
                      <a:pt x="1" y="73"/>
                    </a:cubicBezTo>
                    <a:cubicBezTo>
                      <a:pt x="1" y="84"/>
                      <a:pt x="1" y="95"/>
                      <a:pt x="1" y="106"/>
                    </a:cubicBezTo>
                    <a:cubicBezTo>
                      <a:pt x="1" y="112"/>
                      <a:pt x="1" y="117"/>
                      <a:pt x="1" y="123"/>
                    </a:cubicBezTo>
                    <a:cubicBezTo>
                      <a:pt x="1" y="127"/>
                      <a:pt x="0" y="133"/>
                      <a:pt x="2" y="137"/>
                    </a:cubicBezTo>
                    <a:cubicBezTo>
                      <a:pt x="3" y="137"/>
                      <a:pt x="4" y="136"/>
                      <a:pt x="4" y="136"/>
                    </a:cubicBezTo>
                    <a:cubicBezTo>
                      <a:pt x="6" y="131"/>
                      <a:pt x="5" y="126"/>
                      <a:pt x="5" y="122"/>
                    </a:cubicBezTo>
                    <a:cubicBezTo>
                      <a:pt x="5" y="116"/>
                      <a:pt x="6" y="110"/>
                      <a:pt x="6" y="105"/>
                    </a:cubicBezTo>
                    <a:cubicBezTo>
                      <a:pt x="6" y="93"/>
                      <a:pt x="6" y="82"/>
                      <a:pt x="6" y="71"/>
                    </a:cubicBezTo>
                    <a:cubicBezTo>
                      <a:pt x="5" y="48"/>
                      <a:pt x="5" y="26"/>
                      <a:pt x="6" y="3"/>
                    </a:cubicBezTo>
                    <a:cubicBezTo>
                      <a:pt x="6" y="0"/>
                      <a:pt x="1" y="3"/>
                      <a:pt x="1" y="6"/>
                    </a:cubicBezTo>
                    <a:cubicBezTo>
                      <a:pt x="1" y="8"/>
                      <a:pt x="1" y="10"/>
                      <a:pt x="1" y="12"/>
                    </a:cubicBezTo>
                    <a:cubicBezTo>
                      <a:pt x="1" y="15"/>
                      <a:pt x="6" y="12"/>
                      <a:pt x="6" y="10"/>
                    </a:cubicBezTo>
                    <a:cubicBezTo>
                      <a:pt x="6" y="7"/>
                      <a:pt x="6" y="5"/>
                      <a:pt x="5" y="2"/>
                    </a:cubicBezTo>
                    <a:cubicBezTo>
                      <a:pt x="4" y="1"/>
                      <a:pt x="2" y="3"/>
                      <a:pt x="1" y="4"/>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86" name="Freeform 92"/>
              <p:cNvSpPr/>
              <p:nvPr/>
            </p:nvSpPr>
            <p:spPr bwMode="auto">
              <a:xfrm>
                <a:off x="4685098" y="2434715"/>
                <a:ext cx="673411" cy="43167"/>
              </a:xfrm>
              <a:custGeom>
                <a:avLst/>
                <a:gdLst>
                  <a:gd name="T0" fmla="*/ 103 w 109"/>
                  <a:gd name="T1" fmla="*/ 2 h 7"/>
                  <a:gd name="T2" fmla="*/ 102 w 109"/>
                  <a:gd name="T3" fmla="*/ 1 h 7"/>
                  <a:gd name="T4" fmla="*/ 99 w 109"/>
                  <a:gd name="T5" fmla="*/ 6 h 7"/>
                  <a:gd name="T6" fmla="*/ 103 w 109"/>
                  <a:gd name="T7" fmla="*/ 6 h 7"/>
                  <a:gd name="T8" fmla="*/ 105 w 109"/>
                  <a:gd name="T9" fmla="*/ 1 h 7"/>
                  <a:gd name="T10" fmla="*/ 53 w 109"/>
                  <a:gd name="T11" fmla="*/ 1 h 7"/>
                  <a:gd name="T12" fmla="*/ 27 w 109"/>
                  <a:gd name="T13" fmla="*/ 1 h 7"/>
                  <a:gd name="T14" fmla="*/ 3 w 109"/>
                  <a:gd name="T15" fmla="*/ 2 h 7"/>
                  <a:gd name="T16" fmla="*/ 2 w 109"/>
                  <a:gd name="T17" fmla="*/ 5 h 7"/>
                  <a:gd name="T18" fmla="*/ 25 w 109"/>
                  <a:gd name="T19" fmla="*/ 6 h 7"/>
                  <a:gd name="T20" fmla="*/ 50 w 109"/>
                  <a:gd name="T21" fmla="*/ 6 h 7"/>
                  <a:gd name="T22" fmla="*/ 103 w 109"/>
                  <a:gd name="T23" fmla="*/ 6 h 7"/>
                  <a:gd name="T24" fmla="*/ 105 w 109"/>
                  <a:gd name="T25" fmla="*/ 1 h 7"/>
                  <a:gd name="T26" fmla="*/ 102 w 109"/>
                  <a:gd name="T27" fmla="*/ 1 h 7"/>
                  <a:gd name="T28" fmla="*/ 101 w 109"/>
                  <a:gd name="T29" fmla="*/ 5 h 7"/>
                  <a:gd name="T30" fmla="*/ 102 w 109"/>
                  <a:gd name="T31" fmla="*/ 5 h 7"/>
                  <a:gd name="T32" fmla="*/ 103 w 109"/>
                  <a:gd name="T33"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9" h="7">
                    <a:moveTo>
                      <a:pt x="103" y="2"/>
                    </a:moveTo>
                    <a:cubicBezTo>
                      <a:pt x="103" y="2"/>
                      <a:pt x="103" y="1"/>
                      <a:pt x="102" y="1"/>
                    </a:cubicBezTo>
                    <a:cubicBezTo>
                      <a:pt x="100" y="0"/>
                      <a:pt x="96" y="5"/>
                      <a:pt x="99" y="6"/>
                    </a:cubicBezTo>
                    <a:cubicBezTo>
                      <a:pt x="101" y="6"/>
                      <a:pt x="102" y="6"/>
                      <a:pt x="103" y="6"/>
                    </a:cubicBezTo>
                    <a:cubicBezTo>
                      <a:pt x="105" y="6"/>
                      <a:pt x="109" y="1"/>
                      <a:pt x="105" y="1"/>
                    </a:cubicBezTo>
                    <a:cubicBezTo>
                      <a:pt x="88" y="1"/>
                      <a:pt x="70" y="1"/>
                      <a:pt x="53" y="1"/>
                    </a:cubicBezTo>
                    <a:cubicBezTo>
                      <a:pt x="44" y="1"/>
                      <a:pt x="36" y="1"/>
                      <a:pt x="27" y="1"/>
                    </a:cubicBezTo>
                    <a:cubicBezTo>
                      <a:pt x="19" y="1"/>
                      <a:pt x="11" y="0"/>
                      <a:pt x="3" y="2"/>
                    </a:cubicBezTo>
                    <a:cubicBezTo>
                      <a:pt x="2" y="2"/>
                      <a:pt x="0" y="4"/>
                      <a:pt x="2" y="5"/>
                    </a:cubicBezTo>
                    <a:cubicBezTo>
                      <a:pt x="8" y="7"/>
                      <a:pt x="18" y="6"/>
                      <a:pt x="25" y="6"/>
                    </a:cubicBezTo>
                    <a:cubicBezTo>
                      <a:pt x="33" y="6"/>
                      <a:pt x="42" y="6"/>
                      <a:pt x="50" y="6"/>
                    </a:cubicBezTo>
                    <a:cubicBezTo>
                      <a:pt x="68" y="6"/>
                      <a:pt x="85" y="6"/>
                      <a:pt x="103" y="6"/>
                    </a:cubicBezTo>
                    <a:cubicBezTo>
                      <a:pt x="105" y="6"/>
                      <a:pt x="108" y="1"/>
                      <a:pt x="105" y="1"/>
                    </a:cubicBezTo>
                    <a:cubicBezTo>
                      <a:pt x="104" y="1"/>
                      <a:pt x="103" y="1"/>
                      <a:pt x="102" y="1"/>
                    </a:cubicBezTo>
                    <a:cubicBezTo>
                      <a:pt x="98" y="1"/>
                      <a:pt x="97" y="7"/>
                      <a:pt x="101" y="5"/>
                    </a:cubicBezTo>
                    <a:cubicBezTo>
                      <a:pt x="101" y="5"/>
                      <a:pt x="102" y="5"/>
                      <a:pt x="102" y="5"/>
                    </a:cubicBezTo>
                    <a:cubicBezTo>
                      <a:pt x="103" y="4"/>
                      <a:pt x="105" y="3"/>
                      <a:pt x="103" y="2"/>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87" name="Freeform 93"/>
              <p:cNvSpPr/>
              <p:nvPr/>
            </p:nvSpPr>
            <p:spPr bwMode="auto">
              <a:xfrm>
                <a:off x="4605670" y="2446801"/>
                <a:ext cx="122595" cy="105328"/>
              </a:xfrm>
              <a:custGeom>
                <a:avLst/>
                <a:gdLst>
                  <a:gd name="T0" fmla="*/ 19 w 20"/>
                  <a:gd name="T1" fmla="*/ 0 h 17"/>
                  <a:gd name="T2" fmla="*/ 9 w 20"/>
                  <a:gd name="T3" fmla="*/ 0 h 17"/>
                  <a:gd name="T4" fmla="*/ 3 w 20"/>
                  <a:gd name="T5" fmla="*/ 3 h 17"/>
                  <a:gd name="T6" fmla="*/ 1 w 20"/>
                  <a:gd name="T7" fmla="*/ 16 h 17"/>
                  <a:gd name="T8" fmla="*/ 2 w 20"/>
                  <a:gd name="T9" fmla="*/ 17 h 17"/>
                  <a:gd name="T10" fmla="*/ 2 w 20"/>
                  <a:gd name="T11" fmla="*/ 17 h 17"/>
                  <a:gd name="T12" fmla="*/ 5 w 20"/>
                  <a:gd name="T13" fmla="*/ 16 h 17"/>
                  <a:gd name="T14" fmla="*/ 5 w 20"/>
                  <a:gd name="T15" fmla="*/ 11 h 17"/>
                  <a:gd name="T16" fmla="*/ 5 w 20"/>
                  <a:gd name="T17" fmla="*/ 6 h 17"/>
                  <a:gd name="T18" fmla="*/ 5 w 20"/>
                  <a:gd name="T19" fmla="*/ 4 h 17"/>
                  <a:gd name="T20" fmla="*/ 9 w 20"/>
                  <a:gd name="T21" fmla="*/ 4 h 17"/>
                  <a:gd name="T22" fmla="*/ 17 w 20"/>
                  <a:gd name="T23" fmla="*/ 3 h 17"/>
                  <a:gd name="T24" fmla="*/ 19 w 20"/>
                  <a:gd name="T25"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 h="17">
                    <a:moveTo>
                      <a:pt x="19" y="0"/>
                    </a:moveTo>
                    <a:cubicBezTo>
                      <a:pt x="16" y="0"/>
                      <a:pt x="12" y="0"/>
                      <a:pt x="9" y="0"/>
                    </a:cubicBezTo>
                    <a:cubicBezTo>
                      <a:pt x="7" y="0"/>
                      <a:pt x="4" y="1"/>
                      <a:pt x="3" y="3"/>
                    </a:cubicBezTo>
                    <a:cubicBezTo>
                      <a:pt x="0" y="6"/>
                      <a:pt x="1" y="12"/>
                      <a:pt x="1" y="16"/>
                    </a:cubicBezTo>
                    <a:cubicBezTo>
                      <a:pt x="1" y="17"/>
                      <a:pt x="2" y="17"/>
                      <a:pt x="2" y="17"/>
                    </a:cubicBezTo>
                    <a:cubicBezTo>
                      <a:pt x="2" y="17"/>
                      <a:pt x="2" y="17"/>
                      <a:pt x="2" y="17"/>
                    </a:cubicBezTo>
                    <a:cubicBezTo>
                      <a:pt x="3" y="17"/>
                      <a:pt x="4" y="17"/>
                      <a:pt x="5" y="16"/>
                    </a:cubicBezTo>
                    <a:cubicBezTo>
                      <a:pt x="6" y="15"/>
                      <a:pt x="6" y="13"/>
                      <a:pt x="5" y="11"/>
                    </a:cubicBezTo>
                    <a:cubicBezTo>
                      <a:pt x="5" y="10"/>
                      <a:pt x="5" y="8"/>
                      <a:pt x="5" y="6"/>
                    </a:cubicBezTo>
                    <a:cubicBezTo>
                      <a:pt x="5" y="5"/>
                      <a:pt x="6" y="4"/>
                      <a:pt x="5" y="4"/>
                    </a:cubicBezTo>
                    <a:cubicBezTo>
                      <a:pt x="6" y="4"/>
                      <a:pt x="8" y="4"/>
                      <a:pt x="9" y="4"/>
                    </a:cubicBezTo>
                    <a:cubicBezTo>
                      <a:pt x="12" y="4"/>
                      <a:pt x="15" y="4"/>
                      <a:pt x="17" y="3"/>
                    </a:cubicBezTo>
                    <a:cubicBezTo>
                      <a:pt x="18" y="3"/>
                      <a:pt x="20" y="1"/>
                      <a:pt x="19" y="0"/>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88" name="Freeform 94"/>
              <p:cNvSpPr/>
              <p:nvPr/>
            </p:nvSpPr>
            <p:spPr bwMode="auto">
              <a:xfrm>
                <a:off x="5303255" y="2439895"/>
                <a:ext cx="117415" cy="105328"/>
              </a:xfrm>
              <a:custGeom>
                <a:avLst/>
                <a:gdLst>
                  <a:gd name="T0" fmla="*/ 15 w 19"/>
                  <a:gd name="T1" fmla="*/ 13 h 17"/>
                  <a:gd name="T2" fmla="*/ 17 w 19"/>
                  <a:gd name="T3" fmla="*/ 13 h 17"/>
                  <a:gd name="T4" fmla="*/ 16 w 19"/>
                  <a:gd name="T5" fmla="*/ 11 h 17"/>
                  <a:gd name="T6" fmla="*/ 15 w 19"/>
                  <a:gd name="T7" fmla="*/ 14 h 17"/>
                  <a:gd name="T8" fmla="*/ 19 w 19"/>
                  <a:gd name="T9" fmla="*/ 13 h 17"/>
                  <a:gd name="T10" fmla="*/ 19 w 19"/>
                  <a:gd name="T11" fmla="*/ 5 h 17"/>
                  <a:gd name="T12" fmla="*/ 18 w 19"/>
                  <a:gd name="T13" fmla="*/ 1 h 17"/>
                  <a:gd name="T14" fmla="*/ 12 w 19"/>
                  <a:gd name="T15" fmla="*/ 0 h 17"/>
                  <a:gd name="T16" fmla="*/ 4 w 19"/>
                  <a:gd name="T17" fmla="*/ 1 h 17"/>
                  <a:gd name="T18" fmla="*/ 2 w 19"/>
                  <a:gd name="T19" fmla="*/ 5 h 17"/>
                  <a:gd name="T20" fmla="*/ 8 w 19"/>
                  <a:gd name="T21" fmla="*/ 5 h 17"/>
                  <a:gd name="T22" fmla="*/ 13 w 19"/>
                  <a:gd name="T23" fmla="*/ 5 h 17"/>
                  <a:gd name="T24" fmla="*/ 15 w 19"/>
                  <a:gd name="T25" fmla="*/ 8 h 17"/>
                  <a:gd name="T26" fmla="*/ 15 w 19"/>
                  <a:gd name="T27" fmla="*/ 14 h 17"/>
                  <a:gd name="T28" fmla="*/ 19 w 19"/>
                  <a:gd name="T29" fmla="*/ 13 h 17"/>
                  <a:gd name="T30" fmla="*/ 19 w 19"/>
                  <a:gd name="T31" fmla="*/ 11 h 17"/>
                  <a:gd name="T32" fmla="*/ 15 w 19"/>
                  <a:gd name="T33" fmla="*/ 13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 h="17">
                    <a:moveTo>
                      <a:pt x="15" y="13"/>
                    </a:moveTo>
                    <a:cubicBezTo>
                      <a:pt x="16" y="13"/>
                      <a:pt x="17" y="13"/>
                      <a:pt x="17" y="13"/>
                    </a:cubicBezTo>
                    <a:cubicBezTo>
                      <a:pt x="19" y="12"/>
                      <a:pt x="18" y="9"/>
                      <a:pt x="16" y="11"/>
                    </a:cubicBezTo>
                    <a:cubicBezTo>
                      <a:pt x="15" y="12"/>
                      <a:pt x="15" y="13"/>
                      <a:pt x="15" y="14"/>
                    </a:cubicBezTo>
                    <a:cubicBezTo>
                      <a:pt x="15" y="17"/>
                      <a:pt x="19" y="14"/>
                      <a:pt x="19" y="13"/>
                    </a:cubicBezTo>
                    <a:cubicBezTo>
                      <a:pt x="19" y="10"/>
                      <a:pt x="19" y="8"/>
                      <a:pt x="19" y="5"/>
                    </a:cubicBezTo>
                    <a:cubicBezTo>
                      <a:pt x="19" y="4"/>
                      <a:pt x="19" y="2"/>
                      <a:pt x="18" y="1"/>
                    </a:cubicBezTo>
                    <a:cubicBezTo>
                      <a:pt x="16" y="0"/>
                      <a:pt x="14" y="0"/>
                      <a:pt x="12" y="0"/>
                    </a:cubicBezTo>
                    <a:cubicBezTo>
                      <a:pt x="10" y="0"/>
                      <a:pt x="7" y="0"/>
                      <a:pt x="4" y="1"/>
                    </a:cubicBezTo>
                    <a:cubicBezTo>
                      <a:pt x="3" y="1"/>
                      <a:pt x="0" y="4"/>
                      <a:pt x="2" y="5"/>
                    </a:cubicBezTo>
                    <a:cubicBezTo>
                      <a:pt x="4" y="6"/>
                      <a:pt x="6" y="5"/>
                      <a:pt x="8" y="5"/>
                    </a:cubicBezTo>
                    <a:cubicBezTo>
                      <a:pt x="10" y="5"/>
                      <a:pt x="11" y="5"/>
                      <a:pt x="13" y="5"/>
                    </a:cubicBezTo>
                    <a:cubicBezTo>
                      <a:pt x="15" y="5"/>
                      <a:pt x="15" y="6"/>
                      <a:pt x="15" y="8"/>
                    </a:cubicBezTo>
                    <a:cubicBezTo>
                      <a:pt x="15" y="10"/>
                      <a:pt x="15" y="12"/>
                      <a:pt x="15" y="14"/>
                    </a:cubicBezTo>
                    <a:cubicBezTo>
                      <a:pt x="15" y="17"/>
                      <a:pt x="19" y="14"/>
                      <a:pt x="19" y="13"/>
                    </a:cubicBezTo>
                    <a:cubicBezTo>
                      <a:pt x="19" y="12"/>
                      <a:pt x="19" y="12"/>
                      <a:pt x="19" y="11"/>
                    </a:cubicBezTo>
                    <a:cubicBezTo>
                      <a:pt x="18" y="9"/>
                      <a:pt x="15" y="12"/>
                      <a:pt x="15" y="13"/>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89" name="Freeform 95"/>
              <p:cNvSpPr/>
              <p:nvPr/>
            </p:nvSpPr>
            <p:spPr bwMode="auto">
              <a:xfrm>
                <a:off x="1375024" y="2552130"/>
                <a:ext cx="3261726" cy="36261"/>
              </a:xfrm>
              <a:custGeom>
                <a:avLst/>
                <a:gdLst>
                  <a:gd name="T0" fmla="*/ 525 w 528"/>
                  <a:gd name="T1" fmla="*/ 0 h 6"/>
                  <a:gd name="T2" fmla="*/ 513 w 528"/>
                  <a:gd name="T3" fmla="*/ 1 h 6"/>
                  <a:gd name="T4" fmla="*/ 510 w 528"/>
                  <a:gd name="T5" fmla="*/ 6 h 6"/>
                  <a:gd name="T6" fmla="*/ 519 w 528"/>
                  <a:gd name="T7" fmla="*/ 6 h 6"/>
                  <a:gd name="T8" fmla="*/ 521 w 528"/>
                  <a:gd name="T9" fmla="*/ 1 h 6"/>
                  <a:gd name="T10" fmla="*/ 319 w 528"/>
                  <a:gd name="T11" fmla="*/ 1 h 6"/>
                  <a:gd name="T12" fmla="*/ 117 w 528"/>
                  <a:gd name="T13" fmla="*/ 1 h 6"/>
                  <a:gd name="T14" fmla="*/ 61 w 528"/>
                  <a:gd name="T15" fmla="*/ 1 h 6"/>
                  <a:gd name="T16" fmla="*/ 4 w 528"/>
                  <a:gd name="T17" fmla="*/ 1 h 6"/>
                  <a:gd name="T18" fmla="*/ 2 w 528"/>
                  <a:gd name="T19" fmla="*/ 5 h 6"/>
                  <a:gd name="T20" fmla="*/ 3 w 528"/>
                  <a:gd name="T21" fmla="*/ 5 h 6"/>
                  <a:gd name="T22" fmla="*/ 5 w 528"/>
                  <a:gd name="T23" fmla="*/ 2 h 6"/>
                  <a:gd name="T24" fmla="*/ 4 w 528"/>
                  <a:gd name="T25" fmla="*/ 1 h 6"/>
                  <a:gd name="T26" fmla="*/ 2 w 528"/>
                  <a:gd name="T27" fmla="*/ 5 h 6"/>
                  <a:gd name="T28" fmla="*/ 52 w 528"/>
                  <a:gd name="T29" fmla="*/ 6 h 6"/>
                  <a:gd name="T30" fmla="*/ 102 w 528"/>
                  <a:gd name="T31" fmla="*/ 6 h 6"/>
                  <a:gd name="T32" fmla="*/ 203 w 528"/>
                  <a:gd name="T33" fmla="*/ 6 h 6"/>
                  <a:gd name="T34" fmla="*/ 405 w 528"/>
                  <a:gd name="T35" fmla="*/ 6 h 6"/>
                  <a:gd name="T36" fmla="*/ 519 w 528"/>
                  <a:gd name="T37" fmla="*/ 6 h 6"/>
                  <a:gd name="T38" fmla="*/ 521 w 528"/>
                  <a:gd name="T39" fmla="*/ 1 h 6"/>
                  <a:gd name="T40" fmla="*/ 513 w 528"/>
                  <a:gd name="T41" fmla="*/ 1 h 6"/>
                  <a:gd name="T42" fmla="*/ 510 w 528"/>
                  <a:gd name="T43" fmla="*/ 6 h 6"/>
                  <a:gd name="T44" fmla="*/ 522 w 528"/>
                  <a:gd name="T45" fmla="*/ 6 h 6"/>
                  <a:gd name="T46" fmla="*/ 525 w 528"/>
                  <a:gd name="T47"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28" h="6">
                    <a:moveTo>
                      <a:pt x="525" y="0"/>
                    </a:moveTo>
                    <a:cubicBezTo>
                      <a:pt x="521" y="0"/>
                      <a:pt x="517" y="1"/>
                      <a:pt x="513" y="1"/>
                    </a:cubicBezTo>
                    <a:cubicBezTo>
                      <a:pt x="510" y="1"/>
                      <a:pt x="507" y="6"/>
                      <a:pt x="510" y="6"/>
                    </a:cubicBezTo>
                    <a:cubicBezTo>
                      <a:pt x="513" y="6"/>
                      <a:pt x="516" y="6"/>
                      <a:pt x="519" y="6"/>
                    </a:cubicBezTo>
                    <a:cubicBezTo>
                      <a:pt x="521" y="6"/>
                      <a:pt x="524" y="1"/>
                      <a:pt x="521" y="1"/>
                    </a:cubicBezTo>
                    <a:cubicBezTo>
                      <a:pt x="454" y="1"/>
                      <a:pt x="386" y="1"/>
                      <a:pt x="319" y="1"/>
                    </a:cubicBezTo>
                    <a:cubicBezTo>
                      <a:pt x="252" y="1"/>
                      <a:pt x="184" y="1"/>
                      <a:pt x="117" y="1"/>
                    </a:cubicBezTo>
                    <a:cubicBezTo>
                      <a:pt x="99" y="1"/>
                      <a:pt x="80" y="1"/>
                      <a:pt x="61" y="1"/>
                    </a:cubicBezTo>
                    <a:cubicBezTo>
                      <a:pt x="42" y="1"/>
                      <a:pt x="23" y="0"/>
                      <a:pt x="4" y="1"/>
                    </a:cubicBezTo>
                    <a:cubicBezTo>
                      <a:pt x="2" y="2"/>
                      <a:pt x="0" y="5"/>
                      <a:pt x="2" y="5"/>
                    </a:cubicBezTo>
                    <a:cubicBezTo>
                      <a:pt x="2" y="5"/>
                      <a:pt x="3" y="5"/>
                      <a:pt x="3" y="5"/>
                    </a:cubicBezTo>
                    <a:cubicBezTo>
                      <a:pt x="5" y="5"/>
                      <a:pt x="7" y="2"/>
                      <a:pt x="5" y="2"/>
                    </a:cubicBezTo>
                    <a:cubicBezTo>
                      <a:pt x="5" y="2"/>
                      <a:pt x="4" y="2"/>
                      <a:pt x="4" y="1"/>
                    </a:cubicBezTo>
                    <a:cubicBezTo>
                      <a:pt x="2" y="1"/>
                      <a:pt x="0" y="5"/>
                      <a:pt x="2" y="5"/>
                    </a:cubicBezTo>
                    <a:cubicBezTo>
                      <a:pt x="18" y="6"/>
                      <a:pt x="35" y="6"/>
                      <a:pt x="52" y="6"/>
                    </a:cubicBezTo>
                    <a:cubicBezTo>
                      <a:pt x="68" y="6"/>
                      <a:pt x="85" y="6"/>
                      <a:pt x="102" y="6"/>
                    </a:cubicBezTo>
                    <a:cubicBezTo>
                      <a:pt x="136" y="6"/>
                      <a:pt x="169" y="6"/>
                      <a:pt x="203" y="6"/>
                    </a:cubicBezTo>
                    <a:cubicBezTo>
                      <a:pt x="270" y="6"/>
                      <a:pt x="337" y="6"/>
                      <a:pt x="405" y="6"/>
                    </a:cubicBezTo>
                    <a:cubicBezTo>
                      <a:pt x="443" y="6"/>
                      <a:pt x="481" y="6"/>
                      <a:pt x="519" y="6"/>
                    </a:cubicBezTo>
                    <a:cubicBezTo>
                      <a:pt x="521" y="6"/>
                      <a:pt x="524" y="1"/>
                      <a:pt x="521" y="1"/>
                    </a:cubicBezTo>
                    <a:cubicBezTo>
                      <a:pt x="518" y="1"/>
                      <a:pt x="516" y="1"/>
                      <a:pt x="513" y="1"/>
                    </a:cubicBezTo>
                    <a:cubicBezTo>
                      <a:pt x="510" y="1"/>
                      <a:pt x="507" y="6"/>
                      <a:pt x="510" y="6"/>
                    </a:cubicBezTo>
                    <a:cubicBezTo>
                      <a:pt x="514" y="6"/>
                      <a:pt x="518" y="6"/>
                      <a:pt x="522" y="6"/>
                    </a:cubicBezTo>
                    <a:cubicBezTo>
                      <a:pt x="525" y="6"/>
                      <a:pt x="528" y="1"/>
                      <a:pt x="525" y="0"/>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90" name="Freeform 96"/>
              <p:cNvSpPr/>
              <p:nvPr/>
            </p:nvSpPr>
            <p:spPr bwMode="auto">
              <a:xfrm>
                <a:off x="1288690" y="2552130"/>
                <a:ext cx="129502" cy="160583"/>
              </a:xfrm>
              <a:custGeom>
                <a:avLst/>
                <a:gdLst>
                  <a:gd name="T0" fmla="*/ 19 w 21"/>
                  <a:gd name="T1" fmla="*/ 2 h 26"/>
                  <a:gd name="T2" fmla="*/ 13 w 21"/>
                  <a:gd name="T3" fmla="*/ 1 h 26"/>
                  <a:gd name="T4" fmla="*/ 7 w 21"/>
                  <a:gd name="T5" fmla="*/ 0 h 26"/>
                  <a:gd name="T6" fmla="*/ 1 w 21"/>
                  <a:gd name="T7" fmla="*/ 4 h 26"/>
                  <a:gd name="T8" fmla="*/ 0 w 21"/>
                  <a:gd name="T9" fmla="*/ 13 h 26"/>
                  <a:gd name="T10" fmla="*/ 0 w 21"/>
                  <a:gd name="T11" fmla="*/ 24 h 26"/>
                  <a:gd name="T12" fmla="*/ 4 w 21"/>
                  <a:gd name="T13" fmla="*/ 22 h 26"/>
                  <a:gd name="T14" fmla="*/ 5 w 21"/>
                  <a:gd name="T15" fmla="*/ 8 h 26"/>
                  <a:gd name="T16" fmla="*/ 5 w 21"/>
                  <a:gd name="T17" fmla="*/ 6 h 26"/>
                  <a:gd name="T18" fmla="*/ 8 w 21"/>
                  <a:gd name="T19" fmla="*/ 5 h 26"/>
                  <a:gd name="T20" fmla="*/ 18 w 21"/>
                  <a:gd name="T21" fmla="*/ 5 h 26"/>
                  <a:gd name="T22" fmla="*/ 19 w 21"/>
                  <a:gd name="T23" fmla="*/ 2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 h="26">
                    <a:moveTo>
                      <a:pt x="19" y="2"/>
                    </a:moveTo>
                    <a:cubicBezTo>
                      <a:pt x="17" y="2"/>
                      <a:pt x="15" y="2"/>
                      <a:pt x="13" y="1"/>
                    </a:cubicBezTo>
                    <a:cubicBezTo>
                      <a:pt x="11" y="1"/>
                      <a:pt x="9" y="0"/>
                      <a:pt x="7" y="0"/>
                    </a:cubicBezTo>
                    <a:cubicBezTo>
                      <a:pt x="5" y="1"/>
                      <a:pt x="2" y="2"/>
                      <a:pt x="1" y="4"/>
                    </a:cubicBezTo>
                    <a:cubicBezTo>
                      <a:pt x="0" y="7"/>
                      <a:pt x="0" y="10"/>
                      <a:pt x="0" y="13"/>
                    </a:cubicBezTo>
                    <a:cubicBezTo>
                      <a:pt x="0" y="16"/>
                      <a:pt x="0" y="20"/>
                      <a:pt x="0" y="24"/>
                    </a:cubicBezTo>
                    <a:cubicBezTo>
                      <a:pt x="1" y="26"/>
                      <a:pt x="4" y="23"/>
                      <a:pt x="4" y="22"/>
                    </a:cubicBezTo>
                    <a:cubicBezTo>
                      <a:pt x="5" y="17"/>
                      <a:pt x="5" y="12"/>
                      <a:pt x="5" y="8"/>
                    </a:cubicBezTo>
                    <a:cubicBezTo>
                      <a:pt x="5" y="6"/>
                      <a:pt x="4" y="6"/>
                      <a:pt x="5" y="6"/>
                    </a:cubicBezTo>
                    <a:cubicBezTo>
                      <a:pt x="6" y="5"/>
                      <a:pt x="7" y="6"/>
                      <a:pt x="8" y="5"/>
                    </a:cubicBezTo>
                    <a:cubicBezTo>
                      <a:pt x="12" y="5"/>
                      <a:pt x="15" y="5"/>
                      <a:pt x="18" y="5"/>
                    </a:cubicBezTo>
                    <a:cubicBezTo>
                      <a:pt x="19" y="5"/>
                      <a:pt x="21" y="2"/>
                      <a:pt x="19" y="2"/>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91" name="Freeform 97"/>
              <p:cNvSpPr/>
              <p:nvPr/>
            </p:nvSpPr>
            <p:spPr bwMode="auto">
              <a:xfrm>
                <a:off x="4500342" y="3211727"/>
                <a:ext cx="246917" cy="333252"/>
              </a:xfrm>
              <a:custGeom>
                <a:avLst/>
                <a:gdLst>
                  <a:gd name="T0" fmla="*/ 5 w 40"/>
                  <a:gd name="T1" fmla="*/ 1 h 54"/>
                  <a:gd name="T2" fmla="*/ 8 w 40"/>
                  <a:gd name="T3" fmla="*/ 39 h 54"/>
                  <a:gd name="T4" fmla="*/ 38 w 40"/>
                  <a:gd name="T5" fmla="*/ 53 h 54"/>
                  <a:gd name="T6" fmla="*/ 39 w 40"/>
                  <a:gd name="T7" fmla="*/ 52 h 54"/>
                  <a:gd name="T8" fmla="*/ 11 w 40"/>
                  <a:gd name="T9" fmla="*/ 38 h 54"/>
                  <a:gd name="T10" fmla="*/ 6 w 40"/>
                  <a:gd name="T11" fmla="*/ 0 h 54"/>
                  <a:gd name="T12" fmla="*/ 5 w 40"/>
                  <a:gd name="T13" fmla="*/ 1 h 54"/>
                </a:gdLst>
                <a:ahLst/>
                <a:cxnLst>
                  <a:cxn ang="0">
                    <a:pos x="T0" y="T1"/>
                  </a:cxn>
                  <a:cxn ang="0">
                    <a:pos x="T2" y="T3"/>
                  </a:cxn>
                  <a:cxn ang="0">
                    <a:pos x="T4" y="T5"/>
                  </a:cxn>
                  <a:cxn ang="0">
                    <a:pos x="T6" y="T7"/>
                  </a:cxn>
                  <a:cxn ang="0">
                    <a:pos x="T8" y="T9"/>
                  </a:cxn>
                  <a:cxn ang="0">
                    <a:pos x="T10" y="T11"/>
                  </a:cxn>
                  <a:cxn ang="0">
                    <a:pos x="T12" y="T13"/>
                  </a:cxn>
                </a:cxnLst>
                <a:rect l="0" t="0" r="r" b="b"/>
                <a:pathLst>
                  <a:path w="40" h="54">
                    <a:moveTo>
                      <a:pt x="5" y="1"/>
                    </a:moveTo>
                    <a:cubicBezTo>
                      <a:pt x="4" y="13"/>
                      <a:pt x="0" y="29"/>
                      <a:pt x="8" y="39"/>
                    </a:cubicBezTo>
                    <a:cubicBezTo>
                      <a:pt x="16" y="47"/>
                      <a:pt x="28" y="49"/>
                      <a:pt x="38" y="53"/>
                    </a:cubicBezTo>
                    <a:cubicBezTo>
                      <a:pt x="39" y="54"/>
                      <a:pt x="40" y="52"/>
                      <a:pt x="39" y="52"/>
                    </a:cubicBezTo>
                    <a:cubicBezTo>
                      <a:pt x="30" y="48"/>
                      <a:pt x="19" y="46"/>
                      <a:pt x="11" y="38"/>
                    </a:cubicBezTo>
                    <a:cubicBezTo>
                      <a:pt x="1" y="29"/>
                      <a:pt x="6" y="12"/>
                      <a:pt x="6" y="0"/>
                    </a:cubicBezTo>
                    <a:cubicBezTo>
                      <a:pt x="6" y="0"/>
                      <a:pt x="5" y="0"/>
                      <a:pt x="5" y="1"/>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92" name="Freeform 98"/>
              <p:cNvSpPr/>
              <p:nvPr/>
            </p:nvSpPr>
            <p:spPr bwMode="auto">
              <a:xfrm>
                <a:off x="4493435" y="3477638"/>
                <a:ext cx="74248" cy="74248"/>
              </a:xfrm>
              <a:custGeom>
                <a:avLst/>
                <a:gdLst>
                  <a:gd name="T0" fmla="*/ 11 w 12"/>
                  <a:gd name="T1" fmla="*/ 11 h 12"/>
                  <a:gd name="T2" fmla="*/ 5 w 12"/>
                  <a:gd name="T3" fmla="*/ 7 h 12"/>
                  <a:gd name="T4" fmla="*/ 2 w 12"/>
                  <a:gd name="T5" fmla="*/ 3 h 12"/>
                  <a:gd name="T6" fmla="*/ 2 w 12"/>
                  <a:gd name="T7" fmla="*/ 0 h 12"/>
                  <a:gd name="T8" fmla="*/ 1 w 12"/>
                  <a:gd name="T9" fmla="*/ 1 h 12"/>
                  <a:gd name="T10" fmla="*/ 3 w 12"/>
                  <a:gd name="T11" fmla="*/ 8 h 12"/>
                  <a:gd name="T12" fmla="*/ 10 w 12"/>
                  <a:gd name="T13" fmla="*/ 12 h 12"/>
                  <a:gd name="T14" fmla="*/ 11 w 1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12">
                    <a:moveTo>
                      <a:pt x="11" y="11"/>
                    </a:moveTo>
                    <a:cubicBezTo>
                      <a:pt x="8" y="10"/>
                      <a:pt x="6" y="9"/>
                      <a:pt x="5" y="7"/>
                    </a:cubicBezTo>
                    <a:cubicBezTo>
                      <a:pt x="4" y="6"/>
                      <a:pt x="3" y="5"/>
                      <a:pt x="2" y="3"/>
                    </a:cubicBezTo>
                    <a:cubicBezTo>
                      <a:pt x="2" y="2"/>
                      <a:pt x="2" y="1"/>
                      <a:pt x="2" y="0"/>
                    </a:cubicBezTo>
                    <a:cubicBezTo>
                      <a:pt x="1" y="0"/>
                      <a:pt x="1" y="0"/>
                      <a:pt x="1" y="1"/>
                    </a:cubicBezTo>
                    <a:cubicBezTo>
                      <a:pt x="0" y="3"/>
                      <a:pt x="2" y="6"/>
                      <a:pt x="3" y="8"/>
                    </a:cubicBezTo>
                    <a:cubicBezTo>
                      <a:pt x="5" y="10"/>
                      <a:pt x="8" y="12"/>
                      <a:pt x="10" y="12"/>
                    </a:cubicBezTo>
                    <a:cubicBezTo>
                      <a:pt x="11" y="12"/>
                      <a:pt x="12" y="11"/>
                      <a:pt x="11" y="11"/>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93" name="Freeform 99"/>
              <p:cNvSpPr/>
              <p:nvPr/>
            </p:nvSpPr>
            <p:spPr bwMode="auto">
              <a:xfrm>
                <a:off x="1400925" y="3525986"/>
                <a:ext cx="455847" cy="18994"/>
              </a:xfrm>
              <a:custGeom>
                <a:avLst/>
                <a:gdLst>
                  <a:gd name="T0" fmla="*/ 73 w 74"/>
                  <a:gd name="T1" fmla="*/ 1 h 3"/>
                  <a:gd name="T2" fmla="*/ 37 w 74"/>
                  <a:gd name="T3" fmla="*/ 1 h 3"/>
                  <a:gd name="T4" fmla="*/ 0 w 74"/>
                  <a:gd name="T5" fmla="*/ 1 h 3"/>
                  <a:gd name="T6" fmla="*/ 0 w 74"/>
                  <a:gd name="T7" fmla="*/ 2 h 3"/>
                  <a:gd name="T8" fmla="*/ 36 w 74"/>
                  <a:gd name="T9" fmla="*/ 2 h 3"/>
                  <a:gd name="T10" fmla="*/ 73 w 74"/>
                  <a:gd name="T11" fmla="*/ 2 h 3"/>
                  <a:gd name="T12" fmla="*/ 73 w 74"/>
                  <a:gd name="T13" fmla="*/ 1 h 3"/>
                </a:gdLst>
                <a:ahLst/>
                <a:cxnLst>
                  <a:cxn ang="0">
                    <a:pos x="T0" y="T1"/>
                  </a:cxn>
                  <a:cxn ang="0">
                    <a:pos x="T2" y="T3"/>
                  </a:cxn>
                  <a:cxn ang="0">
                    <a:pos x="T4" y="T5"/>
                  </a:cxn>
                  <a:cxn ang="0">
                    <a:pos x="T6" y="T7"/>
                  </a:cxn>
                  <a:cxn ang="0">
                    <a:pos x="T8" y="T9"/>
                  </a:cxn>
                  <a:cxn ang="0">
                    <a:pos x="T10" y="T11"/>
                  </a:cxn>
                  <a:cxn ang="0">
                    <a:pos x="T12" y="T13"/>
                  </a:cxn>
                </a:cxnLst>
                <a:rect l="0" t="0" r="r" b="b"/>
                <a:pathLst>
                  <a:path w="74" h="3">
                    <a:moveTo>
                      <a:pt x="73" y="1"/>
                    </a:moveTo>
                    <a:cubicBezTo>
                      <a:pt x="61" y="0"/>
                      <a:pt x="49" y="1"/>
                      <a:pt x="37" y="1"/>
                    </a:cubicBezTo>
                    <a:cubicBezTo>
                      <a:pt x="25" y="1"/>
                      <a:pt x="12" y="1"/>
                      <a:pt x="0" y="1"/>
                    </a:cubicBezTo>
                    <a:cubicBezTo>
                      <a:pt x="0" y="1"/>
                      <a:pt x="0" y="2"/>
                      <a:pt x="0" y="2"/>
                    </a:cubicBezTo>
                    <a:cubicBezTo>
                      <a:pt x="12" y="3"/>
                      <a:pt x="24" y="2"/>
                      <a:pt x="36" y="2"/>
                    </a:cubicBezTo>
                    <a:cubicBezTo>
                      <a:pt x="48" y="2"/>
                      <a:pt x="61" y="3"/>
                      <a:pt x="73" y="2"/>
                    </a:cubicBezTo>
                    <a:cubicBezTo>
                      <a:pt x="73" y="2"/>
                      <a:pt x="74" y="1"/>
                      <a:pt x="73" y="1"/>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94" name="Freeform 100"/>
              <p:cNvSpPr/>
              <p:nvPr/>
            </p:nvSpPr>
            <p:spPr bwMode="auto">
              <a:xfrm>
                <a:off x="1444092" y="3482818"/>
                <a:ext cx="105328" cy="13814"/>
              </a:xfrm>
              <a:custGeom>
                <a:avLst/>
                <a:gdLst>
                  <a:gd name="T0" fmla="*/ 16 w 17"/>
                  <a:gd name="T1" fmla="*/ 1 h 2"/>
                  <a:gd name="T2" fmla="*/ 1 w 17"/>
                  <a:gd name="T3" fmla="*/ 1 h 2"/>
                  <a:gd name="T4" fmla="*/ 1 w 17"/>
                  <a:gd name="T5" fmla="*/ 2 h 2"/>
                  <a:gd name="T6" fmla="*/ 16 w 17"/>
                  <a:gd name="T7" fmla="*/ 2 h 2"/>
                  <a:gd name="T8" fmla="*/ 16 w 17"/>
                  <a:gd name="T9" fmla="*/ 1 h 2"/>
                </a:gdLst>
                <a:ahLst/>
                <a:cxnLst>
                  <a:cxn ang="0">
                    <a:pos x="T0" y="T1"/>
                  </a:cxn>
                  <a:cxn ang="0">
                    <a:pos x="T2" y="T3"/>
                  </a:cxn>
                  <a:cxn ang="0">
                    <a:pos x="T4" y="T5"/>
                  </a:cxn>
                  <a:cxn ang="0">
                    <a:pos x="T6" y="T7"/>
                  </a:cxn>
                  <a:cxn ang="0">
                    <a:pos x="T8" y="T9"/>
                  </a:cxn>
                </a:cxnLst>
                <a:rect l="0" t="0" r="r" b="b"/>
                <a:pathLst>
                  <a:path w="17" h="2">
                    <a:moveTo>
                      <a:pt x="16" y="1"/>
                    </a:moveTo>
                    <a:cubicBezTo>
                      <a:pt x="11" y="0"/>
                      <a:pt x="6" y="0"/>
                      <a:pt x="1" y="1"/>
                    </a:cubicBezTo>
                    <a:cubicBezTo>
                      <a:pt x="1" y="1"/>
                      <a:pt x="0" y="2"/>
                      <a:pt x="1" y="2"/>
                    </a:cubicBezTo>
                    <a:cubicBezTo>
                      <a:pt x="6" y="2"/>
                      <a:pt x="11" y="2"/>
                      <a:pt x="16" y="2"/>
                    </a:cubicBezTo>
                    <a:cubicBezTo>
                      <a:pt x="16" y="2"/>
                      <a:pt x="17" y="1"/>
                      <a:pt x="16" y="1"/>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95" name="Freeform 101"/>
              <p:cNvSpPr/>
              <p:nvPr/>
            </p:nvSpPr>
            <p:spPr bwMode="auto">
              <a:xfrm>
                <a:off x="5667587" y="3470732"/>
                <a:ext cx="79428" cy="253824"/>
              </a:xfrm>
              <a:custGeom>
                <a:avLst/>
                <a:gdLst>
                  <a:gd name="T0" fmla="*/ 9 w 13"/>
                  <a:gd name="T1" fmla="*/ 5 h 41"/>
                  <a:gd name="T2" fmla="*/ 7 w 13"/>
                  <a:gd name="T3" fmla="*/ 23 h 41"/>
                  <a:gd name="T4" fmla="*/ 4 w 13"/>
                  <a:gd name="T5" fmla="*/ 32 h 41"/>
                  <a:gd name="T6" fmla="*/ 1 w 13"/>
                  <a:gd name="T7" fmla="*/ 39 h 41"/>
                  <a:gd name="T8" fmla="*/ 3 w 13"/>
                  <a:gd name="T9" fmla="*/ 40 h 41"/>
                  <a:gd name="T10" fmla="*/ 12 w 13"/>
                  <a:gd name="T11" fmla="*/ 24 h 41"/>
                  <a:gd name="T12" fmla="*/ 13 w 13"/>
                  <a:gd name="T13" fmla="*/ 3 h 41"/>
                  <a:gd name="T14" fmla="*/ 9 w 13"/>
                  <a:gd name="T15" fmla="*/ 5 h 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 h="41">
                    <a:moveTo>
                      <a:pt x="9" y="5"/>
                    </a:moveTo>
                    <a:cubicBezTo>
                      <a:pt x="9" y="11"/>
                      <a:pt x="8" y="17"/>
                      <a:pt x="7" y="23"/>
                    </a:cubicBezTo>
                    <a:cubicBezTo>
                      <a:pt x="6" y="26"/>
                      <a:pt x="5" y="29"/>
                      <a:pt x="4" y="32"/>
                    </a:cubicBezTo>
                    <a:cubicBezTo>
                      <a:pt x="3" y="34"/>
                      <a:pt x="1" y="37"/>
                      <a:pt x="1" y="39"/>
                    </a:cubicBezTo>
                    <a:cubicBezTo>
                      <a:pt x="0" y="41"/>
                      <a:pt x="2" y="41"/>
                      <a:pt x="3" y="40"/>
                    </a:cubicBezTo>
                    <a:cubicBezTo>
                      <a:pt x="8" y="37"/>
                      <a:pt x="10" y="29"/>
                      <a:pt x="12" y="24"/>
                    </a:cubicBezTo>
                    <a:cubicBezTo>
                      <a:pt x="13" y="17"/>
                      <a:pt x="13" y="10"/>
                      <a:pt x="13" y="3"/>
                    </a:cubicBezTo>
                    <a:cubicBezTo>
                      <a:pt x="13" y="0"/>
                      <a:pt x="9" y="3"/>
                      <a:pt x="9" y="5"/>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96" name="Freeform 102"/>
              <p:cNvSpPr/>
              <p:nvPr/>
            </p:nvSpPr>
            <p:spPr bwMode="auto">
              <a:xfrm>
                <a:off x="5772916" y="3612321"/>
                <a:ext cx="55254" cy="112235"/>
              </a:xfrm>
              <a:custGeom>
                <a:avLst/>
                <a:gdLst>
                  <a:gd name="T0" fmla="*/ 6 w 9"/>
                  <a:gd name="T1" fmla="*/ 3 h 18"/>
                  <a:gd name="T2" fmla="*/ 3 w 9"/>
                  <a:gd name="T3" fmla="*/ 11 h 18"/>
                  <a:gd name="T4" fmla="*/ 1 w 9"/>
                  <a:gd name="T5" fmla="*/ 17 h 18"/>
                  <a:gd name="T6" fmla="*/ 3 w 9"/>
                  <a:gd name="T7" fmla="*/ 18 h 18"/>
                  <a:gd name="T8" fmla="*/ 8 w 9"/>
                  <a:gd name="T9" fmla="*/ 10 h 18"/>
                  <a:gd name="T10" fmla="*/ 9 w 9"/>
                  <a:gd name="T11" fmla="*/ 2 h 18"/>
                  <a:gd name="T12" fmla="*/ 6 w 9"/>
                  <a:gd name="T13" fmla="*/ 3 h 18"/>
                </a:gdLst>
                <a:ahLst/>
                <a:cxnLst>
                  <a:cxn ang="0">
                    <a:pos x="T0" y="T1"/>
                  </a:cxn>
                  <a:cxn ang="0">
                    <a:pos x="T2" y="T3"/>
                  </a:cxn>
                  <a:cxn ang="0">
                    <a:pos x="T4" y="T5"/>
                  </a:cxn>
                  <a:cxn ang="0">
                    <a:pos x="T6" y="T7"/>
                  </a:cxn>
                  <a:cxn ang="0">
                    <a:pos x="T8" y="T9"/>
                  </a:cxn>
                  <a:cxn ang="0">
                    <a:pos x="T10" y="T11"/>
                  </a:cxn>
                  <a:cxn ang="0">
                    <a:pos x="T12" y="T13"/>
                  </a:cxn>
                </a:cxnLst>
                <a:rect l="0" t="0" r="r" b="b"/>
                <a:pathLst>
                  <a:path w="9" h="18">
                    <a:moveTo>
                      <a:pt x="6" y="3"/>
                    </a:moveTo>
                    <a:cubicBezTo>
                      <a:pt x="5" y="6"/>
                      <a:pt x="5" y="9"/>
                      <a:pt x="3" y="11"/>
                    </a:cubicBezTo>
                    <a:cubicBezTo>
                      <a:pt x="3" y="13"/>
                      <a:pt x="0" y="15"/>
                      <a:pt x="1" y="17"/>
                    </a:cubicBezTo>
                    <a:cubicBezTo>
                      <a:pt x="1" y="18"/>
                      <a:pt x="2" y="18"/>
                      <a:pt x="3" y="18"/>
                    </a:cubicBezTo>
                    <a:cubicBezTo>
                      <a:pt x="5" y="16"/>
                      <a:pt x="7" y="13"/>
                      <a:pt x="8" y="10"/>
                    </a:cubicBezTo>
                    <a:cubicBezTo>
                      <a:pt x="9" y="7"/>
                      <a:pt x="9" y="5"/>
                      <a:pt x="9" y="2"/>
                    </a:cubicBezTo>
                    <a:cubicBezTo>
                      <a:pt x="9" y="0"/>
                      <a:pt x="6" y="2"/>
                      <a:pt x="6" y="3"/>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97" name="Freeform 103"/>
              <p:cNvSpPr/>
              <p:nvPr/>
            </p:nvSpPr>
            <p:spPr bwMode="auto">
              <a:xfrm>
                <a:off x="1122927" y="2415721"/>
                <a:ext cx="141589" cy="259004"/>
              </a:xfrm>
              <a:custGeom>
                <a:avLst/>
                <a:gdLst>
                  <a:gd name="T0" fmla="*/ 19 w 23"/>
                  <a:gd name="T1" fmla="*/ 2 h 42"/>
                  <a:gd name="T2" fmla="*/ 6 w 23"/>
                  <a:gd name="T3" fmla="*/ 19 h 42"/>
                  <a:gd name="T4" fmla="*/ 3 w 23"/>
                  <a:gd name="T5" fmla="*/ 40 h 42"/>
                  <a:gd name="T6" fmla="*/ 7 w 23"/>
                  <a:gd name="T7" fmla="*/ 38 h 42"/>
                  <a:gd name="T8" fmla="*/ 10 w 23"/>
                  <a:gd name="T9" fmla="*/ 20 h 42"/>
                  <a:gd name="T10" fmla="*/ 21 w 23"/>
                  <a:gd name="T11" fmla="*/ 5 h 42"/>
                  <a:gd name="T12" fmla="*/ 19 w 23"/>
                  <a:gd name="T13" fmla="*/ 2 h 42"/>
                </a:gdLst>
                <a:ahLst/>
                <a:cxnLst>
                  <a:cxn ang="0">
                    <a:pos x="T0" y="T1"/>
                  </a:cxn>
                  <a:cxn ang="0">
                    <a:pos x="T2" y="T3"/>
                  </a:cxn>
                  <a:cxn ang="0">
                    <a:pos x="T4" y="T5"/>
                  </a:cxn>
                  <a:cxn ang="0">
                    <a:pos x="T6" y="T7"/>
                  </a:cxn>
                  <a:cxn ang="0">
                    <a:pos x="T8" y="T9"/>
                  </a:cxn>
                  <a:cxn ang="0">
                    <a:pos x="T10" y="T11"/>
                  </a:cxn>
                  <a:cxn ang="0">
                    <a:pos x="T12" y="T13"/>
                  </a:cxn>
                </a:cxnLst>
                <a:rect l="0" t="0" r="r" b="b"/>
                <a:pathLst>
                  <a:path w="23" h="42">
                    <a:moveTo>
                      <a:pt x="19" y="2"/>
                    </a:moveTo>
                    <a:cubicBezTo>
                      <a:pt x="13" y="6"/>
                      <a:pt x="8" y="12"/>
                      <a:pt x="6" y="19"/>
                    </a:cubicBezTo>
                    <a:cubicBezTo>
                      <a:pt x="3" y="25"/>
                      <a:pt x="0" y="34"/>
                      <a:pt x="3" y="40"/>
                    </a:cubicBezTo>
                    <a:cubicBezTo>
                      <a:pt x="4" y="42"/>
                      <a:pt x="6" y="39"/>
                      <a:pt x="7" y="38"/>
                    </a:cubicBezTo>
                    <a:cubicBezTo>
                      <a:pt x="9" y="33"/>
                      <a:pt x="8" y="26"/>
                      <a:pt x="10" y="20"/>
                    </a:cubicBezTo>
                    <a:cubicBezTo>
                      <a:pt x="12" y="14"/>
                      <a:pt x="16" y="9"/>
                      <a:pt x="21" y="5"/>
                    </a:cubicBezTo>
                    <a:cubicBezTo>
                      <a:pt x="23" y="3"/>
                      <a:pt x="22" y="0"/>
                      <a:pt x="19" y="2"/>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98" name="Freeform 104"/>
              <p:cNvSpPr/>
              <p:nvPr/>
            </p:nvSpPr>
            <p:spPr bwMode="auto">
              <a:xfrm>
                <a:off x="1072853" y="2465795"/>
                <a:ext cx="50074" cy="117415"/>
              </a:xfrm>
              <a:custGeom>
                <a:avLst/>
                <a:gdLst>
                  <a:gd name="T0" fmla="*/ 4 w 8"/>
                  <a:gd name="T1" fmla="*/ 4 h 19"/>
                  <a:gd name="T2" fmla="*/ 2 w 8"/>
                  <a:gd name="T3" fmla="*/ 12 h 19"/>
                  <a:gd name="T4" fmla="*/ 1 w 8"/>
                  <a:gd name="T5" fmla="*/ 18 h 19"/>
                  <a:gd name="T6" fmla="*/ 3 w 8"/>
                  <a:gd name="T7" fmla="*/ 18 h 19"/>
                  <a:gd name="T8" fmla="*/ 8 w 8"/>
                  <a:gd name="T9" fmla="*/ 2 h 19"/>
                  <a:gd name="T10" fmla="*/ 4 w 8"/>
                  <a:gd name="T11" fmla="*/ 4 h 19"/>
                </a:gdLst>
                <a:ahLst/>
                <a:cxnLst>
                  <a:cxn ang="0">
                    <a:pos x="T0" y="T1"/>
                  </a:cxn>
                  <a:cxn ang="0">
                    <a:pos x="T2" y="T3"/>
                  </a:cxn>
                  <a:cxn ang="0">
                    <a:pos x="T4" y="T5"/>
                  </a:cxn>
                  <a:cxn ang="0">
                    <a:pos x="T6" y="T7"/>
                  </a:cxn>
                  <a:cxn ang="0">
                    <a:pos x="T8" y="T9"/>
                  </a:cxn>
                  <a:cxn ang="0">
                    <a:pos x="T10" y="T11"/>
                  </a:cxn>
                </a:cxnLst>
                <a:rect l="0" t="0" r="r" b="b"/>
                <a:pathLst>
                  <a:path w="8" h="19">
                    <a:moveTo>
                      <a:pt x="4" y="4"/>
                    </a:moveTo>
                    <a:cubicBezTo>
                      <a:pt x="3" y="6"/>
                      <a:pt x="2" y="9"/>
                      <a:pt x="2" y="12"/>
                    </a:cubicBezTo>
                    <a:cubicBezTo>
                      <a:pt x="1" y="14"/>
                      <a:pt x="0" y="16"/>
                      <a:pt x="1" y="18"/>
                    </a:cubicBezTo>
                    <a:cubicBezTo>
                      <a:pt x="1" y="19"/>
                      <a:pt x="3" y="18"/>
                      <a:pt x="3" y="18"/>
                    </a:cubicBezTo>
                    <a:cubicBezTo>
                      <a:pt x="7" y="14"/>
                      <a:pt x="7" y="7"/>
                      <a:pt x="8" y="2"/>
                    </a:cubicBezTo>
                    <a:cubicBezTo>
                      <a:pt x="8" y="0"/>
                      <a:pt x="4" y="3"/>
                      <a:pt x="4" y="4"/>
                    </a:cubicBezTo>
                    <a:close/>
                  </a:path>
                </a:pathLst>
              </a:custGeom>
              <a:solidFill>
                <a:srgbClr val="1D26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latin typeface="仓耳玄三M W05" panose="02020400000000000000" pitchFamily="18" charset="-122"/>
                  <a:ea typeface="仓耳玄三M W05" panose="02020400000000000000" pitchFamily="18" charset="-122"/>
                </a:endParaRPr>
              </a:p>
            </p:txBody>
          </p:sp>
          <p:sp>
            <p:nvSpPr>
              <p:cNvPr id="199" name="Rectangle 105"/>
              <p:cNvSpPr>
                <a:spLocks noChangeArrowheads="1"/>
              </p:cNvSpPr>
              <p:nvPr/>
            </p:nvSpPr>
            <p:spPr bwMode="auto">
              <a:xfrm>
                <a:off x="4761073" y="2476155"/>
                <a:ext cx="714939" cy="1945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pPr>
                <a:r>
                  <a:rPr lang="en-US" altLang="zh-CN" sz="4800" dirty="0">
                    <a:solidFill>
                      <a:srgbClr val="1D262D"/>
                    </a:solidFill>
                    <a:latin typeface="站酷快乐体" panose="02010600030101010101" pitchFamily="2" charset="-122"/>
                    <a:ea typeface="站酷快乐体" panose="02010600030101010101" pitchFamily="2" charset="-122"/>
                  </a:rPr>
                  <a:t>1</a:t>
                </a:r>
                <a:r>
                  <a:rPr kumimoji="0" lang="zh-CN" altLang="zh-CN" sz="4800" b="0" i="0" u="none" strike="noStrike" cap="none" normalizeH="0" baseline="0" dirty="0">
                    <a:ln>
                      <a:noFill/>
                    </a:ln>
                    <a:solidFill>
                      <a:srgbClr val="1D262D"/>
                    </a:solidFill>
                    <a:effectLst/>
                    <a:latin typeface="仓耳玄三M W05" panose="02020400000000000000" pitchFamily="18" charset="-122"/>
                    <a:ea typeface="仓耳玄三M W05" panose="02020400000000000000" pitchFamily="18" charset="-122"/>
                  </a:rPr>
                  <a:t>.</a:t>
                </a:r>
                <a:endParaRPr kumimoji="0" lang="zh-CN" altLang="zh-CN" sz="4800" b="0" i="0" u="none" strike="noStrike" cap="none" normalizeH="0" baseline="0" dirty="0">
                  <a:ln>
                    <a:noFill/>
                  </a:ln>
                  <a:solidFill>
                    <a:srgbClr val="1D262D"/>
                  </a:solidFill>
                  <a:effectLst/>
                  <a:latin typeface="仓耳玄三M W05" panose="02020400000000000000" pitchFamily="18" charset="-122"/>
                  <a:ea typeface="仓耳玄三M W05" panose="02020400000000000000" pitchFamily="18" charset="-122"/>
                </a:endParaRPr>
              </a:p>
            </p:txBody>
          </p:sp>
        </p:grpSp>
        <p:sp>
          <p:nvSpPr>
            <p:cNvPr id="302" name="文本框 301"/>
            <p:cNvSpPr txBox="1"/>
            <p:nvPr/>
          </p:nvSpPr>
          <p:spPr>
            <a:xfrm rot="21027549">
              <a:off x="9698" y="3006"/>
              <a:ext cx="3684" cy="699"/>
            </a:xfrm>
            <a:prstGeom prst="rect">
              <a:avLst/>
            </a:prstGeom>
            <a:noFill/>
          </p:spPr>
          <p:txBody>
            <a:bodyPr wrap="square" rtlCol="0">
              <a:spAutoFit/>
            </a:bodyPr>
            <a:lstStyle/>
            <a:p>
              <a:r>
                <a:rPr lang="zh-CN" altLang="en-US" sz="1600" dirty="0">
                  <a:latin typeface="汉仪综艺体简" panose="02010600000101010101" charset="-122"/>
                  <a:ea typeface="汉仪综艺体简" panose="02010600000101010101" charset="-122"/>
                  <a:cs typeface="阿里巴巴普惠体 B" panose="00020600040101010101" pitchFamily="18" charset="-122"/>
                </a:rPr>
                <a:t>请输入标题内容</a:t>
              </a:r>
              <a:endParaRPr lang="zh-CN" altLang="en-US" sz="1600" dirty="0">
                <a:latin typeface="汉仪综艺体简" panose="02010600000101010101" charset="-122"/>
                <a:ea typeface="汉仪综艺体简" panose="02010600000101010101" charset="-122"/>
                <a:cs typeface="阿里巴巴普惠体 B" panose="00020600040101010101" pitchFamily="18" charset="-122"/>
              </a:endParaRPr>
            </a:p>
          </p:txBody>
        </p:sp>
        <p:sp>
          <p:nvSpPr>
            <p:cNvPr id="303" name="文本框 302"/>
            <p:cNvSpPr txBox="1"/>
            <p:nvPr/>
          </p:nvSpPr>
          <p:spPr>
            <a:xfrm rot="469367">
              <a:off x="4965" y="7270"/>
              <a:ext cx="3684" cy="699"/>
            </a:xfrm>
            <a:prstGeom prst="rect">
              <a:avLst/>
            </a:prstGeom>
            <a:noFill/>
          </p:spPr>
          <p:txBody>
            <a:bodyPr wrap="square" rtlCol="0">
              <a:spAutoFit/>
            </a:bodyPr>
            <a:lstStyle/>
            <a:p>
              <a:r>
                <a:rPr lang="zh-CN" altLang="en-US" sz="1600" dirty="0">
                  <a:latin typeface="汉仪综艺体简" panose="02010600000101010101" charset="-122"/>
                  <a:ea typeface="汉仪综艺体简" panose="02010600000101010101" charset="-122"/>
                  <a:cs typeface="阿里巴巴普惠体 B" panose="00020600040101010101" pitchFamily="18" charset="-122"/>
                </a:rPr>
                <a:t>请输入标题内容</a:t>
              </a:r>
              <a:endParaRPr lang="zh-CN" altLang="en-US" sz="1600" dirty="0">
                <a:latin typeface="汉仪综艺体简" panose="02010600000101010101" charset="-122"/>
                <a:ea typeface="汉仪综艺体简" panose="02010600000101010101" charset="-122"/>
                <a:cs typeface="阿里巴巴普惠体 B" panose="00020600040101010101" pitchFamily="18" charset="-122"/>
              </a:endParaRPr>
            </a:p>
          </p:txBody>
        </p:sp>
        <p:sp>
          <p:nvSpPr>
            <p:cNvPr id="304" name="TextBox 42"/>
            <p:cNvSpPr txBox="1"/>
            <p:nvPr/>
          </p:nvSpPr>
          <p:spPr>
            <a:xfrm>
              <a:off x="6525" y="8726"/>
              <a:ext cx="7192" cy="934"/>
            </a:xfrm>
            <a:prstGeom prst="rect">
              <a:avLst/>
            </a:prstGeom>
            <a:noFill/>
          </p:spPr>
          <p:txBody>
            <a:bodyPr wrap="square" rtlCol="0">
              <a:spAutoFit/>
            </a:bodyPr>
            <a:lstStyle/>
            <a:p>
              <a:pPr>
                <a:lnSpc>
                  <a:spcPct val="130000"/>
                </a:lnSpc>
              </a:pPr>
              <a:r>
                <a:rPr lang="en-US" sz="900" dirty="0">
                  <a:solidFill>
                    <a:schemeClr val="tx1">
                      <a:lumMod val="75000"/>
                      <a:lumOff val="25000"/>
                    </a:schemeClr>
                  </a:solidFill>
                  <a:sym typeface="+mn-ea"/>
                </a:rPr>
                <a:t>There are many variations of passage lorem ipsum availableThere are many variations of passage lorem ipsum available</a:t>
              </a:r>
              <a:endParaRPr lang="zh-CN" altLang="en-US" sz="900" dirty="0">
                <a:latin typeface="黑体" panose="02010609060101010101" pitchFamily="49" charset="-122"/>
                <a:ea typeface="黑体" panose="02010609060101010101" pitchFamily="49" charset="-122"/>
              </a:endParaRPr>
            </a:p>
          </p:txBody>
        </p:sp>
        <p:sp>
          <p:nvSpPr>
            <p:cNvPr id="305" name="TextBox 42"/>
            <p:cNvSpPr txBox="1"/>
            <p:nvPr/>
          </p:nvSpPr>
          <p:spPr>
            <a:xfrm>
              <a:off x="6196" y="4546"/>
              <a:ext cx="7019" cy="934"/>
            </a:xfrm>
            <a:prstGeom prst="rect">
              <a:avLst/>
            </a:prstGeom>
            <a:noFill/>
          </p:spPr>
          <p:txBody>
            <a:bodyPr wrap="square" rtlCol="0">
              <a:spAutoFit/>
            </a:bodyPr>
            <a:lstStyle/>
            <a:p>
              <a:pPr>
                <a:lnSpc>
                  <a:spcPct val="130000"/>
                </a:lnSpc>
              </a:pPr>
              <a:r>
                <a:rPr lang="en-US" sz="900" dirty="0">
                  <a:solidFill>
                    <a:schemeClr val="tx1">
                      <a:lumMod val="75000"/>
                      <a:lumOff val="25000"/>
                    </a:schemeClr>
                  </a:solidFill>
                  <a:sym typeface="+mn-ea"/>
                </a:rPr>
                <a:t>There are many variations of passage lorem ipsum availableThere are many variations of passage lorem ipsum available</a:t>
              </a:r>
              <a:endParaRPr lang="zh-CN" altLang="en-US" sz="900" dirty="0">
                <a:latin typeface="黑体" panose="02010609060101010101" pitchFamily="49" charset="-122"/>
                <a:ea typeface="黑体" panose="02010609060101010101" pitchFamily="49" charset="-122"/>
              </a:endParaRPr>
            </a:p>
          </p:txBody>
        </p:sp>
      </p:gr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 name="图片 88" descr="预览图_千图网_编号32284619"/>
          <p:cNvPicPr>
            <a:picLocks noChangeAspect="1"/>
          </p:cNvPicPr>
          <p:nvPr/>
        </p:nvPicPr>
        <p:blipFill>
          <a:blip r:embed="rId1"/>
          <a:srcRect l="1892" t="10972" r="10437" b="64009"/>
          <a:stretch>
            <a:fillRect/>
          </a:stretch>
        </p:blipFill>
        <p:spPr>
          <a:xfrm>
            <a:off x="0" y="814705"/>
            <a:ext cx="9143365" cy="3488690"/>
          </a:xfrm>
          <a:prstGeom prst="rect">
            <a:avLst/>
          </a:prstGeom>
        </p:spPr>
      </p:pic>
      <p:sp>
        <p:nvSpPr>
          <p:cNvPr id="203" name="任意多边形: 形状 202"/>
          <p:cNvSpPr/>
          <p:nvPr/>
        </p:nvSpPr>
        <p:spPr>
          <a:xfrm>
            <a:off x="2055336" y="2628053"/>
            <a:ext cx="796915" cy="517311"/>
          </a:xfrm>
          <a:custGeom>
            <a:avLst/>
            <a:gdLst>
              <a:gd name="connsiteX0" fmla="*/ 48871 w 2392892"/>
              <a:gd name="connsiteY0" fmla="*/ 424950 h 1321489"/>
              <a:gd name="connsiteX1" fmla="*/ 378809 w 2392892"/>
              <a:gd name="connsiteY1" fmla="*/ 462657 h 1321489"/>
              <a:gd name="connsiteX2" fmla="*/ 680467 w 2392892"/>
              <a:gd name="connsiteY2" fmla="*/ 660620 h 1321489"/>
              <a:gd name="connsiteX3" fmla="*/ 859576 w 2392892"/>
              <a:gd name="connsiteY3" fmla="*/ 999985 h 1321489"/>
              <a:gd name="connsiteX4" fmla="*/ 1246075 w 2392892"/>
              <a:gd name="connsiteY4" fmla="*/ 556925 h 1321489"/>
              <a:gd name="connsiteX5" fmla="*/ 1943659 w 2392892"/>
              <a:gd name="connsiteY5" fmla="*/ 104439 h 1321489"/>
              <a:gd name="connsiteX6" fmla="*/ 2349011 w 2392892"/>
              <a:gd name="connsiteY6" fmla="*/ 744 h 1321489"/>
              <a:gd name="connsiteX7" fmla="*/ 2349011 w 2392892"/>
              <a:gd name="connsiteY7" fmla="*/ 132719 h 1321489"/>
              <a:gd name="connsiteX8" fmla="*/ 2056780 w 2392892"/>
              <a:gd name="connsiteY8" fmla="*/ 274121 h 1321489"/>
              <a:gd name="connsiteX9" fmla="*/ 1585440 w 2392892"/>
              <a:gd name="connsiteY9" fmla="*/ 585206 h 1321489"/>
              <a:gd name="connsiteX10" fmla="*/ 1246075 w 2392892"/>
              <a:gd name="connsiteY10" fmla="*/ 877437 h 1321489"/>
              <a:gd name="connsiteX11" fmla="*/ 991551 w 2392892"/>
              <a:gd name="connsiteY11" fmla="*/ 1216802 h 1321489"/>
              <a:gd name="connsiteX12" fmla="*/ 878430 w 2392892"/>
              <a:gd name="connsiteY12" fmla="*/ 1311070 h 1321489"/>
              <a:gd name="connsiteX13" fmla="*/ 548492 w 2392892"/>
              <a:gd name="connsiteY13" fmla="*/ 1009412 h 1321489"/>
              <a:gd name="connsiteX14" fmla="*/ 416516 w 2392892"/>
              <a:gd name="connsiteY14" fmla="*/ 764315 h 1321489"/>
              <a:gd name="connsiteX15" fmla="*/ 143139 w 2392892"/>
              <a:gd name="connsiteY15" fmla="*/ 622913 h 1321489"/>
              <a:gd name="connsiteX16" fmla="*/ 11164 w 2392892"/>
              <a:gd name="connsiteY16" fmla="*/ 566352 h 1321489"/>
              <a:gd name="connsiteX17" fmla="*/ 48871 w 2392892"/>
              <a:gd name="connsiteY17" fmla="*/ 424950 h 1321489"/>
              <a:gd name="connsiteX0-1" fmla="*/ 48871 w 2392892"/>
              <a:gd name="connsiteY0-2" fmla="*/ 424950 h 1299842"/>
              <a:gd name="connsiteX1-3" fmla="*/ 378809 w 2392892"/>
              <a:gd name="connsiteY1-4" fmla="*/ 462657 h 1299842"/>
              <a:gd name="connsiteX2-5" fmla="*/ 680467 w 2392892"/>
              <a:gd name="connsiteY2-6" fmla="*/ 660620 h 1299842"/>
              <a:gd name="connsiteX3-7" fmla="*/ 859576 w 2392892"/>
              <a:gd name="connsiteY3-8" fmla="*/ 999985 h 1299842"/>
              <a:gd name="connsiteX4-9" fmla="*/ 1246075 w 2392892"/>
              <a:gd name="connsiteY4-10" fmla="*/ 556925 h 1299842"/>
              <a:gd name="connsiteX5-11" fmla="*/ 1943659 w 2392892"/>
              <a:gd name="connsiteY5-12" fmla="*/ 104439 h 1299842"/>
              <a:gd name="connsiteX6-13" fmla="*/ 2349011 w 2392892"/>
              <a:gd name="connsiteY6-14" fmla="*/ 744 h 1299842"/>
              <a:gd name="connsiteX7-15" fmla="*/ 2349011 w 2392892"/>
              <a:gd name="connsiteY7-16" fmla="*/ 132719 h 1299842"/>
              <a:gd name="connsiteX8-17" fmla="*/ 2056780 w 2392892"/>
              <a:gd name="connsiteY8-18" fmla="*/ 274121 h 1299842"/>
              <a:gd name="connsiteX9-19" fmla="*/ 1585440 w 2392892"/>
              <a:gd name="connsiteY9-20" fmla="*/ 585206 h 1299842"/>
              <a:gd name="connsiteX10-21" fmla="*/ 1246075 w 2392892"/>
              <a:gd name="connsiteY10-22" fmla="*/ 877437 h 1299842"/>
              <a:gd name="connsiteX11-23" fmla="*/ 991551 w 2392892"/>
              <a:gd name="connsiteY11-24" fmla="*/ 1216802 h 1299842"/>
              <a:gd name="connsiteX12-25" fmla="*/ 790105 w 2392892"/>
              <a:gd name="connsiteY12-26" fmla="*/ 1286535 h 1299842"/>
              <a:gd name="connsiteX13-27" fmla="*/ 548492 w 2392892"/>
              <a:gd name="connsiteY13-28" fmla="*/ 1009412 h 1299842"/>
              <a:gd name="connsiteX14-29" fmla="*/ 416516 w 2392892"/>
              <a:gd name="connsiteY14-30" fmla="*/ 764315 h 1299842"/>
              <a:gd name="connsiteX15-31" fmla="*/ 143139 w 2392892"/>
              <a:gd name="connsiteY15-32" fmla="*/ 622913 h 1299842"/>
              <a:gd name="connsiteX16-33" fmla="*/ 11164 w 2392892"/>
              <a:gd name="connsiteY16-34" fmla="*/ 566352 h 1299842"/>
              <a:gd name="connsiteX17-35" fmla="*/ 48871 w 2392892"/>
              <a:gd name="connsiteY17-36" fmla="*/ 424950 h 1299842"/>
              <a:gd name="connsiteX0-37" fmla="*/ 48871 w 2392892"/>
              <a:gd name="connsiteY0-38" fmla="*/ 424950 h 1299842"/>
              <a:gd name="connsiteX1-39" fmla="*/ 378809 w 2392892"/>
              <a:gd name="connsiteY1-40" fmla="*/ 462657 h 1299842"/>
              <a:gd name="connsiteX2-41" fmla="*/ 680467 w 2392892"/>
              <a:gd name="connsiteY2-42" fmla="*/ 660620 h 1299842"/>
              <a:gd name="connsiteX3-43" fmla="*/ 859576 w 2392892"/>
              <a:gd name="connsiteY3-44" fmla="*/ 999985 h 1299842"/>
              <a:gd name="connsiteX4-45" fmla="*/ 1246075 w 2392892"/>
              <a:gd name="connsiteY4-46" fmla="*/ 556925 h 1299842"/>
              <a:gd name="connsiteX5-47" fmla="*/ 1943659 w 2392892"/>
              <a:gd name="connsiteY5-48" fmla="*/ 104439 h 1299842"/>
              <a:gd name="connsiteX6-49" fmla="*/ 2349011 w 2392892"/>
              <a:gd name="connsiteY6-50" fmla="*/ 744 h 1299842"/>
              <a:gd name="connsiteX7-51" fmla="*/ 2349011 w 2392892"/>
              <a:gd name="connsiteY7-52" fmla="*/ 132719 h 1299842"/>
              <a:gd name="connsiteX8-53" fmla="*/ 2056780 w 2392892"/>
              <a:gd name="connsiteY8-54" fmla="*/ 274121 h 1299842"/>
              <a:gd name="connsiteX9-55" fmla="*/ 1585440 w 2392892"/>
              <a:gd name="connsiteY9-56" fmla="*/ 585206 h 1299842"/>
              <a:gd name="connsiteX10-57" fmla="*/ 1246075 w 2392892"/>
              <a:gd name="connsiteY10-58" fmla="*/ 877437 h 1299842"/>
              <a:gd name="connsiteX11-59" fmla="*/ 1025899 w 2392892"/>
              <a:gd name="connsiteY11-60" fmla="*/ 1216802 h 1299842"/>
              <a:gd name="connsiteX12-61" fmla="*/ 790105 w 2392892"/>
              <a:gd name="connsiteY12-62" fmla="*/ 1286535 h 1299842"/>
              <a:gd name="connsiteX13-63" fmla="*/ 548492 w 2392892"/>
              <a:gd name="connsiteY13-64" fmla="*/ 1009412 h 1299842"/>
              <a:gd name="connsiteX14-65" fmla="*/ 416516 w 2392892"/>
              <a:gd name="connsiteY14-66" fmla="*/ 764315 h 1299842"/>
              <a:gd name="connsiteX15-67" fmla="*/ 143139 w 2392892"/>
              <a:gd name="connsiteY15-68" fmla="*/ 622913 h 1299842"/>
              <a:gd name="connsiteX16-69" fmla="*/ 11164 w 2392892"/>
              <a:gd name="connsiteY16-70" fmla="*/ 566352 h 1299842"/>
              <a:gd name="connsiteX17-71" fmla="*/ 48871 w 2392892"/>
              <a:gd name="connsiteY17-72" fmla="*/ 424950 h 1299842"/>
              <a:gd name="connsiteX0-73" fmla="*/ 48871 w 2392892"/>
              <a:gd name="connsiteY0-74" fmla="*/ 424950 h 1302387"/>
              <a:gd name="connsiteX1-75" fmla="*/ 378809 w 2392892"/>
              <a:gd name="connsiteY1-76" fmla="*/ 462657 h 1302387"/>
              <a:gd name="connsiteX2-77" fmla="*/ 680467 w 2392892"/>
              <a:gd name="connsiteY2-78" fmla="*/ 660620 h 1302387"/>
              <a:gd name="connsiteX3-79" fmla="*/ 859576 w 2392892"/>
              <a:gd name="connsiteY3-80" fmla="*/ 999985 h 1302387"/>
              <a:gd name="connsiteX4-81" fmla="*/ 1246075 w 2392892"/>
              <a:gd name="connsiteY4-82" fmla="*/ 556925 h 1302387"/>
              <a:gd name="connsiteX5-83" fmla="*/ 1943659 w 2392892"/>
              <a:gd name="connsiteY5-84" fmla="*/ 104439 h 1302387"/>
              <a:gd name="connsiteX6-85" fmla="*/ 2349011 w 2392892"/>
              <a:gd name="connsiteY6-86" fmla="*/ 744 h 1302387"/>
              <a:gd name="connsiteX7-87" fmla="*/ 2349011 w 2392892"/>
              <a:gd name="connsiteY7-88" fmla="*/ 132719 h 1302387"/>
              <a:gd name="connsiteX8-89" fmla="*/ 2056780 w 2392892"/>
              <a:gd name="connsiteY8-90" fmla="*/ 274121 h 1302387"/>
              <a:gd name="connsiteX9-91" fmla="*/ 1585440 w 2392892"/>
              <a:gd name="connsiteY9-92" fmla="*/ 585206 h 1302387"/>
              <a:gd name="connsiteX10-93" fmla="*/ 1246075 w 2392892"/>
              <a:gd name="connsiteY10-94" fmla="*/ 877437 h 1302387"/>
              <a:gd name="connsiteX11-95" fmla="*/ 1025899 w 2392892"/>
              <a:gd name="connsiteY11-96" fmla="*/ 1216802 h 1302387"/>
              <a:gd name="connsiteX12-97" fmla="*/ 790105 w 2392892"/>
              <a:gd name="connsiteY12-98" fmla="*/ 1286535 h 1302387"/>
              <a:gd name="connsiteX13-99" fmla="*/ 548492 w 2392892"/>
              <a:gd name="connsiteY13-100" fmla="*/ 1009412 h 1302387"/>
              <a:gd name="connsiteX14-101" fmla="*/ 416516 w 2392892"/>
              <a:gd name="connsiteY14-102" fmla="*/ 764315 h 1302387"/>
              <a:gd name="connsiteX15-103" fmla="*/ 143139 w 2392892"/>
              <a:gd name="connsiteY15-104" fmla="*/ 622913 h 1302387"/>
              <a:gd name="connsiteX16-105" fmla="*/ 11164 w 2392892"/>
              <a:gd name="connsiteY16-106" fmla="*/ 566352 h 1302387"/>
              <a:gd name="connsiteX17-107" fmla="*/ 48871 w 2392892"/>
              <a:gd name="connsiteY17-108" fmla="*/ 424950 h 1302387"/>
              <a:gd name="connsiteX0-109" fmla="*/ 48871 w 2392892"/>
              <a:gd name="connsiteY0-110" fmla="*/ 424950 h 1302387"/>
              <a:gd name="connsiteX1-111" fmla="*/ 378809 w 2392892"/>
              <a:gd name="connsiteY1-112" fmla="*/ 462657 h 1302387"/>
              <a:gd name="connsiteX2-113" fmla="*/ 680467 w 2392892"/>
              <a:gd name="connsiteY2-114" fmla="*/ 660620 h 1302387"/>
              <a:gd name="connsiteX3-115" fmla="*/ 859576 w 2392892"/>
              <a:gd name="connsiteY3-116" fmla="*/ 999985 h 1302387"/>
              <a:gd name="connsiteX4-117" fmla="*/ 1246075 w 2392892"/>
              <a:gd name="connsiteY4-118" fmla="*/ 556925 h 1302387"/>
              <a:gd name="connsiteX5-119" fmla="*/ 1943659 w 2392892"/>
              <a:gd name="connsiteY5-120" fmla="*/ 104439 h 1302387"/>
              <a:gd name="connsiteX6-121" fmla="*/ 2349011 w 2392892"/>
              <a:gd name="connsiteY6-122" fmla="*/ 744 h 1302387"/>
              <a:gd name="connsiteX7-123" fmla="*/ 2349011 w 2392892"/>
              <a:gd name="connsiteY7-124" fmla="*/ 132719 h 1302387"/>
              <a:gd name="connsiteX8-125" fmla="*/ 2056780 w 2392892"/>
              <a:gd name="connsiteY8-126" fmla="*/ 274121 h 1302387"/>
              <a:gd name="connsiteX9-127" fmla="*/ 1585440 w 2392892"/>
              <a:gd name="connsiteY9-128" fmla="*/ 585206 h 1302387"/>
              <a:gd name="connsiteX10-129" fmla="*/ 1246075 w 2392892"/>
              <a:gd name="connsiteY10-130" fmla="*/ 877437 h 1302387"/>
              <a:gd name="connsiteX11-131" fmla="*/ 1025899 w 2392892"/>
              <a:gd name="connsiteY11-132" fmla="*/ 1216802 h 1302387"/>
              <a:gd name="connsiteX12-133" fmla="*/ 790105 w 2392892"/>
              <a:gd name="connsiteY12-134" fmla="*/ 1286535 h 1302387"/>
              <a:gd name="connsiteX13-135" fmla="*/ 548492 w 2392892"/>
              <a:gd name="connsiteY13-136" fmla="*/ 1009412 h 1302387"/>
              <a:gd name="connsiteX14-137" fmla="*/ 416516 w 2392892"/>
              <a:gd name="connsiteY14-138" fmla="*/ 764315 h 1302387"/>
              <a:gd name="connsiteX15-139" fmla="*/ 143139 w 2392892"/>
              <a:gd name="connsiteY15-140" fmla="*/ 622913 h 1302387"/>
              <a:gd name="connsiteX16-141" fmla="*/ 11164 w 2392892"/>
              <a:gd name="connsiteY16-142" fmla="*/ 566352 h 1302387"/>
              <a:gd name="connsiteX17-143" fmla="*/ 48871 w 2392892"/>
              <a:gd name="connsiteY17-144" fmla="*/ 424950 h 1302387"/>
              <a:gd name="connsiteX0-145" fmla="*/ 48871 w 2392892"/>
              <a:gd name="connsiteY0-146" fmla="*/ 424950 h 1302387"/>
              <a:gd name="connsiteX1-147" fmla="*/ 378809 w 2392892"/>
              <a:gd name="connsiteY1-148" fmla="*/ 462657 h 1302387"/>
              <a:gd name="connsiteX2-149" fmla="*/ 636305 w 2392892"/>
              <a:gd name="connsiteY2-150" fmla="*/ 690062 h 1302387"/>
              <a:gd name="connsiteX3-151" fmla="*/ 859576 w 2392892"/>
              <a:gd name="connsiteY3-152" fmla="*/ 999985 h 1302387"/>
              <a:gd name="connsiteX4-153" fmla="*/ 1246075 w 2392892"/>
              <a:gd name="connsiteY4-154" fmla="*/ 556925 h 1302387"/>
              <a:gd name="connsiteX5-155" fmla="*/ 1943659 w 2392892"/>
              <a:gd name="connsiteY5-156" fmla="*/ 104439 h 1302387"/>
              <a:gd name="connsiteX6-157" fmla="*/ 2349011 w 2392892"/>
              <a:gd name="connsiteY6-158" fmla="*/ 744 h 1302387"/>
              <a:gd name="connsiteX7-159" fmla="*/ 2349011 w 2392892"/>
              <a:gd name="connsiteY7-160" fmla="*/ 132719 h 1302387"/>
              <a:gd name="connsiteX8-161" fmla="*/ 2056780 w 2392892"/>
              <a:gd name="connsiteY8-162" fmla="*/ 274121 h 1302387"/>
              <a:gd name="connsiteX9-163" fmla="*/ 1585440 w 2392892"/>
              <a:gd name="connsiteY9-164" fmla="*/ 585206 h 1302387"/>
              <a:gd name="connsiteX10-165" fmla="*/ 1246075 w 2392892"/>
              <a:gd name="connsiteY10-166" fmla="*/ 877437 h 1302387"/>
              <a:gd name="connsiteX11-167" fmla="*/ 1025899 w 2392892"/>
              <a:gd name="connsiteY11-168" fmla="*/ 1216802 h 1302387"/>
              <a:gd name="connsiteX12-169" fmla="*/ 790105 w 2392892"/>
              <a:gd name="connsiteY12-170" fmla="*/ 1286535 h 1302387"/>
              <a:gd name="connsiteX13-171" fmla="*/ 548492 w 2392892"/>
              <a:gd name="connsiteY13-172" fmla="*/ 1009412 h 1302387"/>
              <a:gd name="connsiteX14-173" fmla="*/ 416516 w 2392892"/>
              <a:gd name="connsiteY14-174" fmla="*/ 764315 h 1302387"/>
              <a:gd name="connsiteX15-175" fmla="*/ 143139 w 2392892"/>
              <a:gd name="connsiteY15-176" fmla="*/ 622913 h 1302387"/>
              <a:gd name="connsiteX16-177" fmla="*/ 11164 w 2392892"/>
              <a:gd name="connsiteY16-178" fmla="*/ 566352 h 1302387"/>
              <a:gd name="connsiteX17-179" fmla="*/ 48871 w 2392892"/>
              <a:gd name="connsiteY17-180" fmla="*/ 424950 h 1302387"/>
              <a:gd name="connsiteX0-181" fmla="*/ 87837 w 2382788"/>
              <a:gd name="connsiteY0-182" fmla="*/ 420043 h 1302387"/>
              <a:gd name="connsiteX1-183" fmla="*/ 368705 w 2382788"/>
              <a:gd name="connsiteY1-184" fmla="*/ 462657 h 1302387"/>
              <a:gd name="connsiteX2-185" fmla="*/ 626201 w 2382788"/>
              <a:gd name="connsiteY2-186" fmla="*/ 690062 h 1302387"/>
              <a:gd name="connsiteX3-187" fmla="*/ 849472 w 2382788"/>
              <a:gd name="connsiteY3-188" fmla="*/ 999985 h 1302387"/>
              <a:gd name="connsiteX4-189" fmla="*/ 1235971 w 2382788"/>
              <a:gd name="connsiteY4-190" fmla="*/ 556925 h 1302387"/>
              <a:gd name="connsiteX5-191" fmla="*/ 1933555 w 2382788"/>
              <a:gd name="connsiteY5-192" fmla="*/ 104439 h 1302387"/>
              <a:gd name="connsiteX6-193" fmla="*/ 2338907 w 2382788"/>
              <a:gd name="connsiteY6-194" fmla="*/ 744 h 1302387"/>
              <a:gd name="connsiteX7-195" fmla="*/ 2338907 w 2382788"/>
              <a:gd name="connsiteY7-196" fmla="*/ 132719 h 1302387"/>
              <a:gd name="connsiteX8-197" fmla="*/ 2046676 w 2382788"/>
              <a:gd name="connsiteY8-198" fmla="*/ 274121 h 1302387"/>
              <a:gd name="connsiteX9-199" fmla="*/ 1575336 w 2382788"/>
              <a:gd name="connsiteY9-200" fmla="*/ 585206 h 1302387"/>
              <a:gd name="connsiteX10-201" fmla="*/ 1235971 w 2382788"/>
              <a:gd name="connsiteY10-202" fmla="*/ 877437 h 1302387"/>
              <a:gd name="connsiteX11-203" fmla="*/ 1015795 w 2382788"/>
              <a:gd name="connsiteY11-204" fmla="*/ 1216802 h 1302387"/>
              <a:gd name="connsiteX12-205" fmla="*/ 780001 w 2382788"/>
              <a:gd name="connsiteY12-206" fmla="*/ 1286535 h 1302387"/>
              <a:gd name="connsiteX13-207" fmla="*/ 538388 w 2382788"/>
              <a:gd name="connsiteY13-208" fmla="*/ 1009412 h 1302387"/>
              <a:gd name="connsiteX14-209" fmla="*/ 406412 w 2382788"/>
              <a:gd name="connsiteY14-210" fmla="*/ 764315 h 1302387"/>
              <a:gd name="connsiteX15-211" fmla="*/ 133035 w 2382788"/>
              <a:gd name="connsiteY15-212" fmla="*/ 622913 h 1302387"/>
              <a:gd name="connsiteX16-213" fmla="*/ 1060 w 2382788"/>
              <a:gd name="connsiteY16-214" fmla="*/ 566352 h 1302387"/>
              <a:gd name="connsiteX17-215" fmla="*/ 87837 w 2382788"/>
              <a:gd name="connsiteY17-216" fmla="*/ 420043 h 1302387"/>
              <a:gd name="connsiteX0-217" fmla="*/ 50990 w 2345941"/>
              <a:gd name="connsiteY0-218" fmla="*/ 420043 h 1302387"/>
              <a:gd name="connsiteX1-219" fmla="*/ 331858 w 2345941"/>
              <a:gd name="connsiteY1-220" fmla="*/ 462657 h 1302387"/>
              <a:gd name="connsiteX2-221" fmla="*/ 589354 w 2345941"/>
              <a:gd name="connsiteY2-222" fmla="*/ 690062 h 1302387"/>
              <a:gd name="connsiteX3-223" fmla="*/ 812625 w 2345941"/>
              <a:gd name="connsiteY3-224" fmla="*/ 999985 h 1302387"/>
              <a:gd name="connsiteX4-225" fmla="*/ 1199124 w 2345941"/>
              <a:gd name="connsiteY4-226" fmla="*/ 556925 h 1302387"/>
              <a:gd name="connsiteX5-227" fmla="*/ 1896708 w 2345941"/>
              <a:gd name="connsiteY5-228" fmla="*/ 104439 h 1302387"/>
              <a:gd name="connsiteX6-229" fmla="*/ 2302060 w 2345941"/>
              <a:gd name="connsiteY6-230" fmla="*/ 744 h 1302387"/>
              <a:gd name="connsiteX7-231" fmla="*/ 2302060 w 2345941"/>
              <a:gd name="connsiteY7-232" fmla="*/ 132719 h 1302387"/>
              <a:gd name="connsiteX8-233" fmla="*/ 2009829 w 2345941"/>
              <a:gd name="connsiteY8-234" fmla="*/ 274121 h 1302387"/>
              <a:gd name="connsiteX9-235" fmla="*/ 1538489 w 2345941"/>
              <a:gd name="connsiteY9-236" fmla="*/ 585206 h 1302387"/>
              <a:gd name="connsiteX10-237" fmla="*/ 1199124 w 2345941"/>
              <a:gd name="connsiteY10-238" fmla="*/ 877437 h 1302387"/>
              <a:gd name="connsiteX11-239" fmla="*/ 978948 w 2345941"/>
              <a:gd name="connsiteY11-240" fmla="*/ 1216802 h 1302387"/>
              <a:gd name="connsiteX12-241" fmla="*/ 743154 w 2345941"/>
              <a:gd name="connsiteY12-242" fmla="*/ 1286535 h 1302387"/>
              <a:gd name="connsiteX13-243" fmla="*/ 501541 w 2345941"/>
              <a:gd name="connsiteY13-244" fmla="*/ 1009412 h 1302387"/>
              <a:gd name="connsiteX14-245" fmla="*/ 369565 w 2345941"/>
              <a:gd name="connsiteY14-246" fmla="*/ 764315 h 1302387"/>
              <a:gd name="connsiteX15-247" fmla="*/ 96188 w 2345941"/>
              <a:gd name="connsiteY15-248" fmla="*/ 622913 h 1302387"/>
              <a:gd name="connsiteX16-249" fmla="*/ 3468 w 2345941"/>
              <a:gd name="connsiteY16-250" fmla="*/ 576166 h 1302387"/>
              <a:gd name="connsiteX17-251" fmla="*/ 50990 w 2345941"/>
              <a:gd name="connsiteY17-252" fmla="*/ 420043 h 1302387"/>
              <a:gd name="connsiteX0-253" fmla="*/ 50990 w 2345941"/>
              <a:gd name="connsiteY0-254" fmla="*/ 420043 h 1302387"/>
              <a:gd name="connsiteX1-255" fmla="*/ 331858 w 2345941"/>
              <a:gd name="connsiteY1-256" fmla="*/ 462657 h 1302387"/>
              <a:gd name="connsiteX2-257" fmla="*/ 589354 w 2345941"/>
              <a:gd name="connsiteY2-258" fmla="*/ 690062 h 1302387"/>
              <a:gd name="connsiteX3-259" fmla="*/ 812625 w 2345941"/>
              <a:gd name="connsiteY3-260" fmla="*/ 999985 h 1302387"/>
              <a:gd name="connsiteX4-261" fmla="*/ 1199124 w 2345941"/>
              <a:gd name="connsiteY4-262" fmla="*/ 556925 h 1302387"/>
              <a:gd name="connsiteX5-263" fmla="*/ 1896708 w 2345941"/>
              <a:gd name="connsiteY5-264" fmla="*/ 104439 h 1302387"/>
              <a:gd name="connsiteX6-265" fmla="*/ 2302060 w 2345941"/>
              <a:gd name="connsiteY6-266" fmla="*/ 744 h 1302387"/>
              <a:gd name="connsiteX7-267" fmla="*/ 2302060 w 2345941"/>
              <a:gd name="connsiteY7-268" fmla="*/ 132719 h 1302387"/>
              <a:gd name="connsiteX8-269" fmla="*/ 2009829 w 2345941"/>
              <a:gd name="connsiteY8-270" fmla="*/ 274121 h 1302387"/>
              <a:gd name="connsiteX9-271" fmla="*/ 1538489 w 2345941"/>
              <a:gd name="connsiteY9-272" fmla="*/ 585206 h 1302387"/>
              <a:gd name="connsiteX10-273" fmla="*/ 1199124 w 2345941"/>
              <a:gd name="connsiteY10-274" fmla="*/ 877437 h 1302387"/>
              <a:gd name="connsiteX11-275" fmla="*/ 978948 w 2345941"/>
              <a:gd name="connsiteY11-276" fmla="*/ 1216802 h 1302387"/>
              <a:gd name="connsiteX12-277" fmla="*/ 743154 w 2345941"/>
              <a:gd name="connsiteY12-278" fmla="*/ 1286535 h 1302387"/>
              <a:gd name="connsiteX13-279" fmla="*/ 501541 w 2345941"/>
              <a:gd name="connsiteY13-280" fmla="*/ 1009412 h 1302387"/>
              <a:gd name="connsiteX14-281" fmla="*/ 340123 w 2345941"/>
              <a:gd name="connsiteY14-282" fmla="*/ 764315 h 1302387"/>
              <a:gd name="connsiteX15-283" fmla="*/ 96188 w 2345941"/>
              <a:gd name="connsiteY15-284" fmla="*/ 622913 h 1302387"/>
              <a:gd name="connsiteX16-285" fmla="*/ 3468 w 2345941"/>
              <a:gd name="connsiteY16-286" fmla="*/ 576166 h 1302387"/>
              <a:gd name="connsiteX17-287" fmla="*/ 50990 w 2345941"/>
              <a:gd name="connsiteY17-288" fmla="*/ 420043 h 1302387"/>
              <a:gd name="connsiteX0-289" fmla="*/ 50990 w 2345941"/>
              <a:gd name="connsiteY0-290" fmla="*/ 420043 h 1302387"/>
              <a:gd name="connsiteX1-291" fmla="*/ 331858 w 2345941"/>
              <a:gd name="connsiteY1-292" fmla="*/ 462657 h 1302387"/>
              <a:gd name="connsiteX2-293" fmla="*/ 589354 w 2345941"/>
              <a:gd name="connsiteY2-294" fmla="*/ 690062 h 1302387"/>
              <a:gd name="connsiteX3-295" fmla="*/ 797904 w 2345941"/>
              <a:gd name="connsiteY3-296" fmla="*/ 955823 h 1302387"/>
              <a:gd name="connsiteX4-297" fmla="*/ 1199124 w 2345941"/>
              <a:gd name="connsiteY4-298" fmla="*/ 556925 h 1302387"/>
              <a:gd name="connsiteX5-299" fmla="*/ 1896708 w 2345941"/>
              <a:gd name="connsiteY5-300" fmla="*/ 104439 h 1302387"/>
              <a:gd name="connsiteX6-301" fmla="*/ 2302060 w 2345941"/>
              <a:gd name="connsiteY6-302" fmla="*/ 744 h 1302387"/>
              <a:gd name="connsiteX7-303" fmla="*/ 2302060 w 2345941"/>
              <a:gd name="connsiteY7-304" fmla="*/ 132719 h 1302387"/>
              <a:gd name="connsiteX8-305" fmla="*/ 2009829 w 2345941"/>
              <a:gd name="connsiteY8-306" fmla="*/ 274121 h 1302387"/>
              <a:gd name="connsiteX9-307" fmla="*/ 1538489 w 2345941"/>
              <a:gd name="connsiteY9-308" fmla="*/ 585206 h 1302387"/>
              <a:gd name="connsiteX10-309" fmla="*/ 1199124 w 2345941"/>
              <a:gd name="connsiteY10-310" fmla="*/ 877437 h 1302387"/>
              <a:gd name="connsiteX11-311" fmla="*/ 978948 w 2345941"/>
              <a:gd name="connsiteY11-312" fmla="*/ 1216802 h 1302387"/>
              <a:gd name="connsiteX12-313" fmla="*/ 743154 w 2345941"/>
              <a:gd name="connsiteY12-314" fmla="*/ 1286535 h 1302387"/>
              <a:gd name="connsiteX13-315" fmla="*/ 501541 w 2345941"/>
              <a:gd name="connsiteY13-316" fmla="*/ 1009412 h 1302387"/>
              <a:gd name="connsiteX14-317" fmla="*/ 340123 w 2345941"/>
              <a:gd name="connsiteY14-318" fmla="*/ 764315 h 1302387"/>
              <a:gd name="connsiteX15-319" fmla="*/ 96188 w 2345941"/>
              <a:gd name="connsiteY15-320" fmla="*/ 622913 h 1302387"/>
              <a:gd name="connsiteX16-321" fmla="*/ 3468 w 2345941"/>
              <a:gd name="connsiteY16-322" fmla="*/ 576166 h 1302387"/>
              <a:gd name="connsiteX17-323" fmla="*/ 50990 w 2345941"/>
              <a:gd name="connsiteY17-324" fmla="*/ 420043 h 1302387"/>
              <a:gd name="connsiteX0-325" fmla="*/ 50990 w 2345941"/>
              <a:gd name="connsiteY0-326" fmla="*/ 420043 h 1299719"/>
              <a:gd name="connsiteX1-327" fmla="*/ 331858 w 2345941"/>
              <a:gd name="connsiteY1-328" fmla="*/ 462657 h 1299719"/>
              <a:gd name="connsiteX2-329" fmla="*/ 589354 w 2345941"/>
              <a:gd name="connsiteY2-330" fmla="*/ 690062 h 1299719"/>
              <a:gd name="connsiteX3-331" fmla="*/ 797904 w 2345941"/>
              <a:gd name="connsiteY3-332" fmla="*/ 955823 h 1299719"/>
              <a:gd name="connsiteX4-333" fmla="*/ 1199124 w 2345941"/>
              <a:gd name="connsiteY4-334" fmla="*/ 556925 h 1299719"/>
              <a:gd name="connsiteX5-335" fmla="*/ 1896708 w 2345941"/>
              <a:gd name="connsiteY5-336" fmla="*/ 104439 h 1299719"/>
              <a:gd name="connsiteX6-337" fmla="*/ 2302060 w 2345941"/>
              <a:gd name="connsiteY6-338" fmla="*/ 744 h 1299719"/>
              <a:gd name="connsiteX7-339" fmla="*/ 2302060 w 2345941"/>
              <a:gd name="connsiteY7-340" fmla="*/ 132719 h 1299719"/>
              <a:gd name="connsiteX8-341" fmla="*/ 2009829 w 2345941"/>
              <a:gd name="connsiteY8-342" fmla="*/ 274121 h 1299719"/>
              <a:gd name="connsiteX9-343" fmla="*/ 1538489 w 2345941"/>
              <a:gd name="connsiteY9-344" fmla="*/ 585206 h 1299719"/>
              <a:gd name="connsiteX10-345" fmla="*/ 1199124 w 2345941"/>
              <a:gd name="connsiteY10-346" fmla="*/ 877437 h 1299719"/>
              <a:gd name="connsiteX11-347" fmla="*/ 954413 w 2345941"/>
              <a:gd name="connsiteY11-348" fmla="*/ 1206988 h 1299719"/>
              <a:gd name="connsiteX12-349" fmla="*/ 743154 w 2345941"/>
              <a:gd name="connsiteY12-350" fmla="*/ 1286535 h 1299719"/>
              <a:gd name="connsiteX13-351" fmla="*/ 501541 w 2345941"/>
              <a:gd name="connsiteY13-352" fmla="*/ 1009412 h 1299719"/>
              <a:gd name="connsiteX14-353" fmla="*/ 340123 w 2345941"/>
              <a:gd name="connsiteY14-354" fmla="*/ 764315 h 1299719"/>
              <a:gd name="connsiteX15-355" fmla="*/ 96188 w 2345941"/>
              <a:gd name="connsiteY15-356" fmla="*/ 622913 h 1299719"/>
              <a:gd name="connsiteX16-357" fmla="*/ 3468 w 2345941"/>
              <a:gd name="connsiteY16-358" fmla="*/ 576166 h 1299719"/>
              <a:gd name="connsiteX17-359" fmla="*/ 50990 w 2345941"/>
              <a:gd name="connsiteY17-360" fmla="*/ 420043 h 1299719"/>
              <a:gd name="connsiteX0-361" fmla="*/ 50990 w 2345941"/>
              <a:gd name="connsiteY0-362" fmla="*/ 420043 h 1268991"/>
              <a:gd name="connsiteX1-363" fmla="*/ 331858 w 2345941"/>
              <a:gd name="connsiteY1-364" fmla="*/ 462657 h 1268991"/>
              <a:gd name="connsiteX2-365" fmla="*/ 589354 w 2345941"/>
              <a:gd name="connsiteY2-366" fmla="*/ 690062 h 1268991"/>
              <a:gd name="connsiteX3-367" fmla="*/ 797904 w 2345941"/>
              <a:gd name="connsiteY3-368" fmla="*/ 955823 h 1268991"/>
              <a:gd name="connsiteX4-369" fmla="*/ 1199124 w 2345941"/>
              <a:gd name="connsiteY4-370" fmla="*/ 556925 h 1268991"/>
              <a:gd name="connsiteX5-371" fmla="*/ 1896708 w 2345941"/>
              <a:gd name="connsiteY5-372" fmla="*/ 104439 h 1268991"/>
              <a:gd name="connsiteX6-373" fmla="*/ 2302060 w 2345941"/>
              <a:gd name="connsiteY6-374" fmla="*/ 744 h 1268991"/>
              <a:gd name="connsiteX7-375" fmla="*/ 2302060 w 2345941"/>
              <a:gd name="connsiteY7-376" fmla="*/ 132719 h 1268991"/>
              <a:gd name="connsiteX8-377" fmla="*/ 2009829 w 2345941"/>
              <a:gd name="connsiteY8-378" fmla="*/ 274121 h 1268991"/>
              <a:gd name="connsiteX9-379" fmla="*/ 1538489 w 2345941"/>
              <a:gd name="connsiteY9-380" fmla="*/ 585206 h 1268991"/>
              <a:gd name="connsiteX10-381" fmla="*/ 1199124 w 2345941"/>
              <a:gd name="connsiteY10-382" fmla="*/ 877437 h 1268991"/>
              <a:gd name="connsiteX11-383" fmla="*/ 954413 w 2345941"/>
              <a:gd name="connsiteY11-384" fmla="*/ 1206988 h 1268991"/>
              <a:gd name="connsiteX12-385" fmla="*/ 738247 w 2345941"/>
              <a:gd name="connsiteY12-386" fmla="*/ 1252187 h 1268991"/>
              <a:gd name="connsiteX13-387" fmla="*/ 501541 w 2345941"/>
              <a:gd name="connsiteY13-388" fmla="*/ 1009412 h 1268991"/>
              <a:gd name="connsiteX14-389" fmla="*/ 340123 w 2345941"/>
              <a:gd name="connsiteY14-390" fmla="*/ 764315 h 1268991"/>
              <a:gd name="connsiteX15-391" fmla="*/ 96188 w 2345941"/>
              <a:gd name="connsiteY15-392" fmla="*/ 622913 h 1268991"/>
              <a:gd name="connsiteX16-393" fmla="*/ 3468 w 2345941"/>
              <a:gd name="connsiteY16-394" fmla="*/ 576166 h 1268991"/>
              <a:gd name="connsiteX17-395" fmla="*/ 50990 w 2345941"/>
              <a:gd name="connsiteY17-396" fmla="*/ 420043 h 1268991"/>
              <a:gd name="connsiteX0-397" fmla="*/ 50990 w 2345941"/>
              <a:gd name="connsiteY0-398" fmla="*/ 420043 h 1260273"/>
              <a:gd name="connsiteX1-399" fmla="*/ 331858 w 2345941"/>
              <a:gd name="connsiteY1-400" fmla="*/ 462657 h 1260273"/>
              <a:gd name="connsiteX2-401" fmla="*/ 589354 w 2345941"/>
              <a:gd name="connsiteY2-402" fmla="*/ 690062 h 1260273"/>
              <a:gd name="connsiteX3-403" fmla="*/ 797904 w 2345941"/>
              <a:gd name="connsiteY3-404" fmla="*/ 955823 h 1260273"/>
              <a:gd name="connsiteX4-405" fmla="*/ 1199124 w 2345941"/>
              <a:gd name="connsiteY4-406" fmla="*/ 556925 h 1260273"/>
              <a:gd name="connsiteX5-407" fmla="*/ 1896708 w 2345941"/>
              <a:gd name="connsiteY5-408" fmla="*/ 104439 h 1260273"/>
              <a:gd name="connsiteX6-409" fmla="*/ 2302060 w 2345941"/>
              <a:gd name="connsiteY6-410" fmla="*/ 744 h 1260273"/>
              <a:gd name="connsiteX7-411" fmla="*/ 2302060 w 2345941"/>
              <a:gd name="connsiteY7-412" fmla="*/ 132719 h 1260273"/>
              <a:gd name="connsiteX8-413" fmla="*/ 2009829 w 2345941"/>
              <a:gd name="connsiteY8-414" fmla="*/ 274121 h 1260273"/>
              <a:gd name="connsiteX9-415" fmla="*/ 1538489 w 2345941"/>
              <a:gd name="connsiteY9-416" fmla="*/ 585206 h 1260273"/>
              <a:gd name="connsiteX10-417" fmla="*/ 1199124 w 2345941"/>
              <a:gd name="connsiteY10-418" fmla="*/ 877437 h 1260273"/>
              <a:gd name="connsiteX11-419" fmla="*/ 954413 w 2345941"/>
              <a:gd name="connsiteY11-420" fmla="*/ 1206988 h 1260273"/>
              <a:gd name="connsiteX12-421" fmla="*/ 738247 w 2345941"/>
              <a:gd name="connsiteY12-422" fmla="*/ 1252187 h 1260273"/>
              <a:gd name="connsiteX13-423" fmla="*/ 501541 w 2345941"/>
              <a:gd name="connsiteY13-424" fmla="*/ 1009412 h 1260273"/>
              <a:gd name="connsiteX14-425" fmla="*/ 340123 w 2345941"/>
              <a:gd name="connsiteY14-426" fmla="*/ 764315 h 1260273"/>
              <a:gd name="connsiteX15-427" fmla="*/ 96188 w 2345941"/>
              <a:gd name="connsiteY15-428" fmla="*/ 622913 h 1260273"/>
              <a:gd name="connsiteX16-429" fmla="*/ 3468 w 2345941"/>
              <a:gd name="connsiteY16-430" fmla="*/ 576166 h 1260273"/>
              <a:gd name="connsiteX17-431" fmla="*/ 50990 w 2345941"/>
              <a:gd name="connsiteY17-432" fmla="*/ 420043 h 1260273"/>
              <a:gd name="connsiteX0-433" fmla="*/ 50990 w 2345941"/>
              <a:gd name="connsiteY0-434" fmla="*/ 420043 h 1260273"/>
              <a:gd name="connsiteX1-435" fmla="*/ 331858 w 2345941"/>
              <a:gd name="connsiteY1-436" fmla="*/ 462657 h 1260273"/>
              <a:gd name="connsiteX2-437" fmla="*/ 589354 w 2345941"/>
              <a:gd name="connsiteY2-438" fmla="*/ 690062 h 1260273"/>
              <a:gd name="connsiteX3-439" fmla="*/ 812625 w 2345941"/>
              <a:gd name="connsiteY3-440" fmla="*/ 926382 h 1260273"/>
              <a:gd name="connsiteX4-441" fmla="*/ 1199124 w 2345941"/>
              <a:gd name="connsiteY4-442" fmla="*/ 556925 h 1260273"/>
              <a:gd name="connsiteX5-443" fmla="*/ 1896708 w 2345941"/>
              <a:gd name="connsiteY5-444" fmla="*/ 104439 h 1260273"/>
              <a:gd name="connsiteX6-445" fmla="*/ 2302060 w 2345941"/>
              <a:gd name="connsiteY6-446" fmla="*/ 744 h 1260273"/>
              <a:gd name="connsiteX7-447" fmla="*/ 2302060 w 2345941"/>
              <a:gd name="connsiteY7-448" fmla="*/ 132719 h 1260273"/>
              <a:gd name="connsiteX8-449" fmla="*/ 2009829 w 2345941"/>
              <a:gd name="connsiteY8-450" fmla="*/ 274121 h 1260273"/>
              <a:gd name="connsiteX9-451" fmla="*/ 1538489 w 2345941"/>
              <a:gd name="connsiteY9-452" fmla="*/ 585206 h 1260273"/>
              <a:gd name="connsiteX10-453" fmla="*/ 1199124 w 2345941"/>
              <a:gd name="connsiteY10-454" fmla="*/ 877437 h 1260273"/>
              <a:gd name="connsiteX11-455" fmla="*/ 954413 w 2345941"/>
              <a:gd name="connsiteY11-456" fmla="*/ 1206988 h 1260273"/>
              <a:gd name="connsiteX12-457" fmla="*/ 738247 w 2345941"/>
              <a:gd name="connsiteY12-458" fmla="*/ 1252187 h 1260273"/>
              <a:gd name="connsiteX13-459" fmla="*/ 501541 w 2345941"/>
              <a:gd name="connsiteY13-460" fmla="*/ 1009412 h 1260273"/>
              <a:gd name="connsiteX14-461" fmla="*/ 340123 w 2345941"/>
              <a:gd name="connsiteY14-462" fmla="*/ 764315 h 1260273"/>
              <a:gd name="connsiteX15-463" fmla="*/ 96188 w 2345941"/>
              <a:gd name="connsiteY15-464" fmla="*/ 622913 h 1260273"/>
              <a:gd name="connsiteX16-465" fmla="*/ 3468 w 2345941"/>
              <a:gd name="connsiteY16-466" fmla="*/ 576166 h 1260273"/>
              <a:gd name="connsiteX17-467" fmla="*/ 50990 w 2345941"/>
              <a:gd name="connsiteY17-468" fmla="*/ 420043 h 1260273"/>
              <a:gd name="connsiteX0-469" fmla="*/ 50990 w 2345941"/>
              <a:gd name="connsiteY0-470" fmla="*/ 420043 h 1260273"/>
              <a:gd name="connsiteX1-471" fmla="*/ 331858 w 2345941"/>
              <a:gd name="connsiteY1-472" fmla="*/ 462657 h 1260273"/>
              <a:gd name="connsiteX2-473" fmla="*/ 550099 w 2345941"/>
              <a:gd name="connsiteY2-474" fmla="*/ 655714 h 1260273"/>
              <a:gd name="connsiteX3-475" fmla="*/ 812625 w 2345941"/>
              <a:gd name="connsiteY3-476" fmla="*/ 926382 h 1260273"/>
              <a:gd name="connsiteX4-477" fmla="*/ 1199124 w 2345941"/>
              <a:gd name="connsiteY4-478" fmla="*/ 556925 h 1260273"/>
              <a:gd name="connsiteX5-479" fmla="*/ 1896708 w 2345941"/>
              <a:gd name="connsiteY5-480" fmla="*/ 104439 h 1260273"/>
              <a:gd name="connsiteX6-481" fmla="*/ 2302060 w 2345941"/>
              <a:gd name="connsiteY6-482" fmla="*/ 744 h 1260273"/>
              <a:gd name="connsiteX7-483" fmla="*/ 2302060 w 2345941"/>
              <a:gd name="connsiteY7-484" fmla="*/ 132719 h 1260273"/>
              <a:gd name="connsiteX8-485" fmla="*/ 2009829 w 2345941"/>
              <a:gd name="connsiteY8-486" fmla="*/ 274121 h 1260273"/>
              <a:gd name="connsiteX9-487" fmla="*/ 1538489 w 2345941"/>
              <a:gd name="connsiteY9-488" fmla="*/ 585206 h 1260273"/>
              <a:gd name="connsiteX10-489" fmla="*/ 1199124 w 2345941"/>
              <a:gd name="connsiteY10-490" fmla="*/ 877437 h 1260273"/>
              <a:gd name="connsiteX11-491" fmla="*/ 954413 w 2345941"/>
              <a:gd name="connsiteY11-492" fmla="*/ 1206988 h 1260273"/>
              <a:gd name="connsiteX12-493" fmla="*/ 738247 w 2345941"/>
              <a:gd name="connsiteY12-494" fmla="*/ 1252187 h 1260273"/>
              <a:gd name="connsiteX13-495" fmla="*/ 501541 w 2345941"/>
              <a:gd name="connsiteY13-496" fmla="*/ 1009412 h 1260273"/>
              <a:gd name="connsiteX14-497" fmla="*/ 340123 w 2345941"/>
              <a:gd name="connsiteY14-498" fmla="*/ 764315 h 1260273"/>
              <a:gd name="connsiteX15-499" fmla="*/ 96188 w 2345941"/>
              <a:gd name="connsiteY15-500" fmla="*/ 622913 h 1260273"/>
              <a:gd name="connsiteX16-501" fmla="*/ 3468 w 2345941"/>
              <a:gd name="connsiteY16-502" fmla="*/ 576166 h 1260273"/>
              <a:gd name="connsiteX17-503" fmla="*/ 50990 w 2345941"/>
              <a:gd name="connsiteY17-504" fmla="*/ 420043 h 1260273"/>
              <a:gd name="connsiteX0-505" fmla="*/ 50990 w 2345941"/>
              <a:gd name="connsiteY0-506" fmla="*/ 420043 h 1260273"/>
              <a:gd name="connsiteX1-507" fmla="*/ 331858 w 2345941"/>
              <a:gd name="connsiteY1-508" fmla="*/ 462657 h 1260273"/>
              <a:gd name="connsiteX2-509" fmla="*/ 550099 w 2345941"/>
              <a:gd name="connsiteY2-510" fmla="*/ 655714 h 1260273"/>
              <a:gd name="connsiteX3-511" fmla="*/ 812625 w 2345941"/>
              <a:gd name="connsiteY3-512" fmla="*/ 926382 h 1260273"/>
              <a:gd name="connsiteX4-513" fmla="*/ 1199124 w 2345941"/>
              <a:gd name="connsiteY4-514" fmla="*/ 556925 h 1260273"/>
              <a:gd name="connsiteX5-515" fmla="*/ 1896708 w 2345941"/>
              <a:gd name="connsiteY5-516" fmla="*/ 104439 h 1260273"/>
              <a:gd name="connsiteX6-517" fmla="*/ 2302060 w 2345941"/>
              <a:gd name="connsiteY6-518" fmla="*/ 744 h 1260273"/>
              <a:gd name="connsiteX7-519" fmla="*/ 2302060 w 2345941"/>
              <a:gd name="connsiteY7-520" fmla="*/ 132719 h 1260273"/>
              <a:gd name="connsiteX8-521" fmla="*/ 2009829 w 2345941"/>
              <a:gd name="connsiteY8-522" fmla="*/ 274121 h 1260273"/>
              <a:gd name="connsiteX9-523" fmla="*/ 1538489 w 2345941"/>
              <a:gd name="connsiteY9-524" fmla="*/ 585206 h 1260273"/>
              <a:gd name="connsiteX10-525" fmla="*/ 1199124 w 2345941"/>
              <a:gd name="connsiteY10-526" fmla="*/ 877437 h 1260273"/>
              <a:gd name="connsiteX11-527" fmla="*/ 954413 w 2345941"/>
              <a:gd name="connsiteY11-528" fmla="*/ 1206988 h 1260273"/>
              <a:gd name="connsiteX12-529" fmla="*/ 738247 w 2345941"/>
              <a:gd name="connsiteY12-530" fmla="*/ 1252187 h 1260273"/>
              <a:gd name="connsiteX13-531" fmla="*/ 501541 w 2345941"/>
              <a:gd name="connsiteY13-532" fmla="*/ 1009412 h 1260273"/>
              <a:gd name="connsiteX14-533" fmla="*/ 305775 w 2345941"/>
              <a:gd name="connsiteY14-534" fmla="*/ 774129 h 1260273"/>
              <a:gd name="connsiteX15-535" fmla="*/ 96188 w 2345941"/>
              <a:gd name="connsiteY15-536" fmla="*/ 622913 h 1260273"/>
              <a:gd name="connsiteX16-537" fmla="*/ 3468 w 2345941"/>
              <a:gd name="connsiteY16-538" fmla="*/ 576166 h 1260273"/>
              <a:gd name="connsiteX17-539" fmla="*/ 50990 w 2345941"/>
              <a:gd name="connsiteY17-540" fmla="*/ 420043 h 1260273"/>
              <a:gd name="connsiteX0-541" fmla="*/ 50990 w 2325984"/>
              <a:gd name="connsiteY0-542" fmla="*/ 498005 h 1338235"/>
              <a:gd name="connsiteX1-543" fmla="*/ 331858 w 2325984"/>
              <a:gd name="connsiteY1-544" fmla="*/ 540619 h 1338235"/>
              <a:gd name="connsiteX2-545" fmla="*/ 550099 w 2325984"/>
              <a:gd name="connsiteY2-546" fmla="*/ 733676 h 1338235"/>
              <a:gd name="connsiteX3-547" fmla="*/ 812625 w 2325984"/>
              <a:gd name="connsiteY3-548" fmla="*/ 1004344 h 1338235"/>
              <a:gd name="connsiteX4-549" fmla="*/ 1199124 w 2325984"/>
              <a:gd name="connsiteY4-550" fmla="*/ 634887 h 1338235"/>
              <a:gd name="connsiteX5-551" fmla="*/ 1896708 w 2325984"/>
              <a:gd name="connsiteY5-552" fmla="*/ 182401 h 1338235"/>
              <a:gd name="connsiteX6-553" fmla="*/ 2262805 w 2325984"/>
              <a:gd name="connsiteY6-554" fmla="*/ 195 h 1338235"/>
              <a:gd name="connsiteX7-555" fmla="*/ 2302060 w 2325984"/>
              <a:gd name="connsiteY7-556" fmla="*/ 210681 h 1338235"/>
              <a:gd name="connsiteX8-557" fmla="*/ 2009829 w 2325984"/>
              <a:gd name="connsiteY8-558" fmla="*/ 352083 h 1338235"/>
              <a:gd name="connsiteX9-559" fmla="*/ 1538489 w 2325984"/>
              <a:gd name="connsiteY9-560" fmla="*/ 663168 h 1338235"/>
              <a:gd name="connsiteX10-561" fmla="*/ 1199124 w 2325984"/>
              <a:gd name="connsiteY10-562" fmla="*/ 955399 h 1338235"/>
              <a:gd name="connsiteX11-563" fmla="*/ 954413 w 2325984"/>
              <a:gd name="connsiteY11-564" fmla="*/ 1284950 h 1338235"/>
              <a:gd name="connsiteX12-565" fmla="*/ 738247 w 2325984"/>
              <a:gd name="connsiteY12-566" fmla="*/ 1330149 h 1338235"/>
              <a:gd name="connsiteX13-567" fmla="*/ 501541 w 2325984"/>
              <a:gd name="connsiteY13-568" fmla="*/ 1087374 h 1338235"/>
              <a:gd name="connsiteX14-569" fmla="*/ 305775 w 2325984"/>
              <a:gd name="connsiteY14-570" fmla="*/ 852091 h 1338235"/>
              <a:gd name="connsiteX15-571" fmla="*/ 96188 w 2325984"/>
              <a:gd name="connsiteY15-572" fmla="*/ 700875 h 1338235"/>
              <a:gd name="connsiteX16-573" fmla="*/ 3468 w 2325984"/>
              <a:gd name="connsiteY16-574" fmla="*/ 654128 h 1338235"/>
              <a:gd name="connsiteX17-575" fmla="*/ 50990 w 2325984"/>
              <a:gd name="connsiteY17-576" fmla="*/ 498005 h 1338235"/>
              <a:gd name="connsiteX0-577" fmla="*/ 50990 w 2344952"/>
              <a:gd name="connsiteY0-578" fmla="*/ 497858 h 1338088"/>
              <a:gd name="connsiteX1-579" fmla="*/ 331858 w 2344952"/>
              <a:gd name="connsiteY1-580" fmla="*/ 540472 h 1338088"/>
              <a:gd name="connsiteX2-581" fmla="*/ 550099 w 2344952"/>
              <a:gd name="connsiteY2-582" fmla="*/ 733529 h 1338088"/>
              <a:gd name="connsiteX3-583" fmla="*/ 812625 w 2344952"/>
              <a:gd name="connsiteY3-584" fmla="*/ 1004197 h 1338088"/>
              <a:gd name="connsiteX4-585" fmla="*/ 1199124 w 2344952"/>
              <a:gd name="connsiteY4-586" fmla="*/ 634740 h 1338088"/>
              <a:gd name="connsiteX5-587" fmla="*/ 1896708 w 2344952"/>
              <a:gd name="connsiteY5-588" fmla="*/ 182254 h 1338088"/>
              <a:gd name="connsiteX6-589" fmla="*/ 2262805 w 2344952"/>
              <a:gd name="connsiteY6-590" fmla="*/ 48 h 1338088"/>
              <a:gd name="connsiteX7-591" fmla="*/ 2326595 w 2344952"/>
              <a:gd name="connsiteY7-592" fmla="*/ 195813 h 1338088"/>
              <a:gd name="connsiteX8-593" fmla="*/ 2009829 w 2344952"/>
              <a:gd name="connsiteY8-594" fmla="*/ 351936 h 1338088"/>
              <a:gd name="connsiteX9-595" fmla="*/ 1538489 w 2344952"/>
              <a:gd name="connsiteY9-596" fmla="*/ 663021 h 1338088"/>
              <a:gd name="connsiteX10-597" fmla="*/ 1199124 w 2344952"/>
              <a:gd name="connsiteY10-598" fmla="*/ 955252 h 1338088"/>
              <a:gd name="connsiteX11-599" fmla="*/ 954413 w 2344952"/>
              <a:gd name="connsiteY11-600" fmla="*/ 1284803 h 1338088"/>
              <a:gd name="connsiteX12-601" fmla="*/ 738247 w 2344952"/>
              <a:gd name="connsiteY12-602" fmla="*/ 1330002 h 1338088"/>
              <a:gd name="connsiteX13-603" fmla="*/ 501541 w 2344952"/>
              <a:gd name="connsiteY13-604" fmla="*/ 1087227 h 1338088"/>
              <a:gd name="connsiteX14-605" fmla="*/ 305775 w 2344952"/>
              <a:gd name="connsiteY14-606" fmla="*/ 851944 h 1338088"/>
              <a:gd name="connsiteX15-607" fmla="*/ 96188 w 2344952"/>
              <a:gd name="connsiteY15-608" fmla="*/ 700728 h 1338088"/>
              <a:gd name="connsiteX16-609" fmla="*/ 3468 w 2344952"/>
              <a:gd name="connsiteY16-610" fmla="*/ 653981 h 1338088"/>
              <a:gd name="connsiteX17-611" fmla="*/ 50990 w 2344952"/>
              <a:gd name="connsiteY17-612" fmla="*/ 497858 h 1338088"/>
              <a:gd name="connsiteX0-613" fmla="*/ 28144 w 2322106"/>
              <a:gd name="connsiteY0-614" fmla="*/ 497858 h 1338088"/>
              <a:gd name="connsiteX1-615" fmla="*/ 309012 w 2322106"/>
              <a:gd name="connsiteY1-616" fmla="*/ 540472 h 1338088"/>
              <a:gd name="connsiteX2-617" fmla="*/ 527253 w 2322106"/>
              <a:gd name="connsiteY2-618" fmla="*/ 733529 h 1338088"/>
              <a:gd name="connsiteX3-619" fmla="*/ 789779 w 2322106"/>
              <a:gd name="connsiteY3-620" fmla="*/ 1004197 h 1338088"/>
              <a:gd name="connsiteX4-621" fmla="*/ 1176278 w 2322106"/>
              <a:gd name="connsiteY4-622" fmla="*/ 634740 h 1338088"/>
              <a:gd name="connsiteX5-623" fmla="*/ 1873862 w 2322106"/>
              <a:gd name="connsiteY5-624" fmla="*/ 182254 h 1338088"/>
              <a:gd name="connsiteX6-625" fmla="*/ 2239959 w 2322106"/>
              <a:gd name="connsiteY6-626" fmla="*/ 48 h 1338088"/>
              <a:gd name="connsiteX7-627" fmla="*/ 2303749 w 2322106"/>
              <a:gd name="connsiteY7-628" fmla="*/ 195813 h 1338088"/>
              <a:gd name="connsiteX8-629" fmla="*/ 1986983 w 2322106"/>
              <a:gd name="connsiteY8-630" fmla="*/ 351936 h 1338088"/>
              <a:gd name="connsiteX9-631" fmla="*/ 1515643 w 2322106"/>
              <a:gd name="connsiteY9-632" fmla="*/ 663021 h 1338088"/>
              <a:gd name="connsiteX10-633" fmla="*/ 1176278 w 2322106"/>
              <a:gd name="connsiteY10-634" fmla="*/ 955252 h 1338088"/>
              <a:gd name="connsiteX11-635" fmla="*/ 931567 w 2322106"/>
              <a:gd name="connsiteY11-636" fmla="*/ 1284803 h 1338088"/>
              <a:gd name="connsiteX12-637" fmla="*/ 715401 w 2322106"/>
              <a:gd name="connsiteY12-638" fmla="*/ 1330002 h 1338088"/>
              <a:gd name="connsiteX13-639" fmla="*/ 478695 w 2322106"/>
              <a:gd name="connsiteY13-640" fmla="*/ 1087227 h 1338088"/>
              <a:gd name="connsiteX14-641" fmla="*/ 282929 w 2322106"/>
              <a:gd name="connsiteY14-642" fmla="*/ 851944 h 1338088"/>
              <a:gd name="connsiteX15-643" fmla="*/ 73342 w 2322106"/>
              <a:gd name="connsiteY15-644" fmla="*/ 700728 h 1338088"/>
              <a:gd name="connsiteX16-645" fmla="*/ 14971 w 2322106"/>
              <a:gd name="connsiteY16-646" fmla="*/ 649074 h 1338088"/>
              <a:gd name="connsiteX17-647" fmla="*/ 28144 w 2322106"/>
              <a:gd name="connsiteY17-648" fmla="*/ 497858 h 1338088"/>
              <a:gd name="connsiteX0-649" fmla="*/ 31215 w 2325177"/>
              <a:gd name="connsiteY0-650" fmla="*/ 497858 h 1338088"/>
              <a:gd name="connsiteX1-651" fmla="*/ 312083 w 2325177"/>
              <a:gd name="connsiteY1-652" fmla="*/ 540472 h 1338088"/>
              <a:gd name="connsiteX2-653" fmla="*/ 530324 w 2325177"/>
              <a:gd name="connsiteY2-654" fmla="*/ 733529 h 1338088"/>
              <a:gd name="connsiteX3-655" fmla="*/ 792850 w 2325177"/>
              <a:gd name="connsiteY3-656" fmla="*/ 1004197 h 1338088"/>
              <a:gd name="connsiteX4-657" fmla="*/ 1179349 w 2325177"/>
              <a:gd name="connsiteY4-658" fmla="*/ 634740 h 1338088"/>
              <a:gd name="connsiteX5-659" fmla="*/ 1876933 w 2325177"/>
              <a:gd name="connsiteY5-660" fmla="*/ 182254 h 1338088"/>
              <a:gd name="connsiteX6-661" fmla="*/ 2243030 w 2325177"/>
              <a:gd name="connsiteY6-662" fmla="*/ 48 h 1338088"/>
              <a:gd name="connsiteX7-663" fmla="*/ 2306820 w 2325177"/>
              <a:gd name="connsiteY7-664" fmla="*/ 195813 h 1338088"/>
              <a:gd name="connsiteX8-665" fmla="*/ 1990054 w 2325177"/>
              <a:gd name="connsiteY8-666" fmla="*/ 351936 h 1338088"/>
              <a:gd name="connsiteX9-667" fmla="*/ 1518714 w 2325177"/>
              <a:gd name="connsiteY9-668" fmla="*/ 663021 h 1338088"/>
              <a:gd name="connsiteX10-669" fmla="*/ 1179349 w 2325177"/>
              <a:gd name="connsiteY10-670" fmla="*/ 955252 h 1338088"/>
              <a:gd name="connsiteX11-671" fmla="*/ 934638 w 2325177"/>
              <a:gd name="connsiteY11-672" fmla="*/ 1284803 h 1338088"/>
              <a:gd name="connsiteX12-673" fmla="*/ 718472 w 2325177"/>
              <a:gd name="connsiteY12-674" fmla="*/ 1330002 h 1338088"/>
              <a:gd name="connsiteX13-675" fmla="*/ 481766 w 2325177"/>
              <a:gd name="connsiteY13-676" fmla="*/ 1087227 h 1338088"/>
              <a:gd name="connsiteX14-677" fmla="*/ 286000 w 2325177"/>
              <a:gd name="connsiteY14-678" fmla="*/ 851944 h 1338088"/>
              <a:gd name="connsiteX15-679" fmla="*/ 130390 w 2325177"/>
              <a:gd name="connsiteY15-680" fmla="*/ 710542 h 1338088"/>
              <a:gd name="connsiteX16-681" fmla="*/ 18042 w 2325177"/>
              <a:gd name="connsiteY16-682" fmla="*/ 649074 h 1338088"/>
              <a:gd name="connsiteX17-683" fmla="*/ 31215 w 2325177"/>
              <a:gd name="connsiteY17-684" fmla="*/ 497858 h 133808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Lst>
            <a:rect l="l" t="t" r="r" b="b"/>
            <a:pathLst>
              <a:path w="2325177" h="1338088">
                <a:moveTo>
                  <a:pt x="31215" y="497858"/>
                </a:moveTo>
                <a:cubicBezTo>
                  <a:pt x="80222" y="479758"/>
                  <a:pt x="228898" y="501194"/>
                  <a:pt x="312083" y="540472"/>
                </a:cubicBezTo>
                <a:cubicBezTo>
                  <a:pt x="395268" y="579750"/>
                  <a:pt x="450196" y="656242"/>
                  <a:pt x="530324" y="733529"/>
                </a:cubicBezTo>
                <a:cubicBezTo>
                  <a:pt x="610452" y="810816"/>
                  <a:pt x="684679" y="1020662"/>
                  <a:pt x="792850" y="1004197"/>
                </a:cubicBezTo>
                <a:cubicBezTo>
                  <a:pt x="901021" y="987732"/>
                  <a:pt x="998669" y="771730"/>
                  <a:pt x="1179349" y="634740"/>
                </a:cubicBezTo>
                <a:cubicBezTo>
                  <a:pt x="1360029" y="497750"/>
                  <a:pt x="1699653" y="288036"/>
                  <a:pt x="1876933" y="182254"/>
                </a:cubicBezTo>
                <a:cubicBezTo>
                  <a:pt x="2054213" y="76472"/>
                  <a:pt x="2171382" y="-2212"/>
                  <a:pt x="2243030" y="48"/>
                </a:cubicBezTo>
                <a:cubicBezTo>
                  <a:pt x="2314678" y="2308"/>
                  <a:pt x="2348983" y="137165"/>
                  <a:pt x="2306820" y="195813"/>
                </a:cubicBezTo>
                <a:cubicBezTo>
                  <a:pt x="2264657" y="254461"/>
                  <a:pt x="2121405" y="274068"/>
                  <a:pt x="1990054" y="351936"/>
                </a:cubicBezTo>
                <a:cubicBezTo>
                  <a:pt x="1858703" y="429804"/>
                  <a:pt x="1653831" y="562468"/>
                  <a:pt x="1518714" y="663021"/>
                </a:cubicBezTo>
                <a:cubicBezTo>
                  <a:pt x="1383597" y="763574"/>
                  <a:pt x="1276695" y="851622"/>
                  <a:pt x="1179349" y="955252"/>
                </a:cubicBezTo>
                <a:cubicBezTo>
                  <a:pt x="1082003" y="1058882"/>
                  <a:pt x="1011451" y="1222345"/>
                  <a:pt x="934638" y="1284803"/>
                </a:cubicBezTo>
                <a:cubicBezTo>
                  <a:pt x="857825" y="1347261"/>
                  <a:pt x="789045" y="1343303"/>
                  <a:pt x="718472" y="1330002"/>
                </a:cubicBezTo>
                <a:cubicBezTo>
                  <a:pt x="647899" y="1316701"/>
                  <a:pt x="553845" y="1166903"/>
                  <a:pt x="481766" y="1087227"/>
                </a:cubicBezTo>
                <a:cubicBezTo>
                  <a:pt x="409687" y="1007551"/>
                  <a:pt x="344563" y="914725"/>
                  <a:pt x="286000" y="851944"/>
                </a:cubicBezTo>
                <a:cubicBezTo>
                  <a:pt x="227437" y="789163"/>
                  <a:pt x="197949" y="743536"/>
                  <a:pt x="130390" y="710542"/>
                </a:cubicBezTo>
                <a:cubicBezTo>
                  <a:pt x="62831" y="677548"/>
                  <a:pt x="34571" y="684521"/>
                  <a:pt x="18042" y="649074"/>
                </a:cubicBezTo>
                <a:cubicBezTo>
                  <a:pt x="1513" y="613627"/>
                  <a:pt x="-17792" y="515958"/>
                  <a:pt x="31215" y="497858"/>
                </a:cubicBezTo>
                <a:close/>
              </a:path>
            </a:pathLst>
          </a:custGeom>
          <a:solidFill>
            <a:schemeClr val="accent4">
              <a:lumMod val="60000"/>
              <a:lumOff val="4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dirty="0">
              <a:ln w="38100">
                <a:solidFill>
                  <a:schemeClr val="tx1"/>
                </a:solidFill>
              </a:ln>
              <a:latin typeface="汉仪综艺体简" panose="02010600000101010101" charset="-122"/>
              <a:ea typeface="汉仪综艺体简" panose="02010600000101010101" charset="-122"/>
            </a:endParaRPr>
          </a:p>
        </p:txBody>
      </p:sp>
      <p:grpSp>
        <p:nvGrpSpPr>
          <p:cNvPr id="13" name="组合 12"/>
          <p:cNvGrpSpPr/>
          <p:nvPr/>
        </p:nvGrpSpPr>
        <p:grpSpPr>
          <a:xfrm>
            <a:off x="3281629" y="2370820"/>
            <a:ext cx="4102976" cy="880639"/>
            <a:chOff x="5793122" y="3924332"/>
            <a:chExt cx="4102976" cy="880639"/>
          </a:xfrm>
        </p:grpSpPr>
        <p:grpSp>
          <p:nvGrpSpPr>
            <p:cNvPr id="118" name="组合 117"/>
            <p:cNvGrpSpPr/>
            <p:nvPr/>
          </p:nvGrpSpPr>
          <p:grpSpPr>
            <a:xfrm>
              <a:off x="5793122" y="3924332"/>
              <a:ext cx="4102976" cy="880639"/>
              <a:chOff x="5194170" y="735291"/>
              <a:chExt cx="5358154" cy="2247898"/>
            </a:xfrm>
          </p:grpSpPr>
          <p:sp>
            <p:nvSpPr>
              <p:cNvPr id="119" name="矩形: 对角圆角 118"/>
              <p:cNvSpPr/>
              <p:nvPr/>
            </p:nvSpPr>
            <p:spPr>
              <a:xfrm>
                <a:off x="5195220" y="752310"/>
                <a:ext cx="5353374" cy="2226560"/>
              </a:xfrm>
              <a:prstGeom prst="round2DiagRect">
                <a:avLst>
                  <a:gd name="adj1" fmla="val 50000"/>
                  <a:gd name="adj2" fmla="val 18571"/>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dirty="0">
                  <a:latin typeface="汉仪综艺体简" panose="02010600000101010101" charset="-122"/>
                  <a:ea typeface="汉仪综艺体简" panose="02010600000101010101" charset="-122"/>
                </a:endParaRPr>
              </a:p>
            </p:txBody>
          </p:sp>
          <p:sp>
            <p:nvSpPr>
              <p:cNvPr id="120" name="矩形: 对角圆角 119"/>
              <p:cNvSpPr/>
              <p:nvPr/>
            </p:nvSpPr>
            <p:spPr>
              <a:xfrm>
                <a:off x="5194170" y="735291"/>
                <a:ext cx="5253655" cy="2067963"/>
              </a:xfrm>
              <a:prstGeom prst="round2DiagRect">
                <a:avLst>
                  <a:gd name="adj1" fmla="val 50000"/>
                  <a:gd name="adj2" fmla="val 11005"/>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latin typeface="汉仪综艺体简" panose="02010600000101010101" charset="-122"/>
                  <a:ea typeface="汉仪综艺体简" panose="02010600000101010101" charset="-122"/>
                </a:endParaRPr>
              </a:p>
            </p:txBody>
          </p:sp>
          <p:sp>
            <p:nvSpPr>
              <p:cNvPr id="121" name="矩形: 对角圆角 120"/>
              <p:cNvSpPr/>
              <p:nvPr/>
            </p:nvSpPr>
            <p:spPr>
              <a:xfrm>
                <a:off x="5345585" y="866098"/>
                <a:ext cx="4950822" cy="1806348"/>
              </a:xfrm>
              <a:prstGeom prst="round2DiagRect">
                <a:avLst>
                  <a:gd name="adj1" fmla="val 50000"/>
                  <a:gd name="adj2" fmla="val 0"/>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latin typeface="汉仪综艺体简" panose="02010600000101010101" charset="-122"/>
                  <a:ea typeface="汉仪综艺体简" panose="02010600000101010101" charset="-122"/>
                </a:endParaRPr>
              </a:p>
            </p:txBody>
          </p:sp>
          <p:cxnSp>
            <p:nvCxnSpPr>
              <p:cNvPr id="122" name="直接连接符 121"/>
              <p:cNvCxnSpPr/>
              <p:nvPr/>
            </p:nvCxnSpPr>
            <p:spPr>
              <a:xfrm>
                <a:off x="5312069" y="2775473"/>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3" name="直接连接符 122"/>
              <p:cNvCxnSpPr/>
              <p:nvPr/>
            </p:nvCxnSpPr>
            <p:spPr>
              <a:xfrm>
                <a:off x="5479256" y="2805646"/>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4" name="直接连接符 123"/>
              <p:cNvCxnSpPr/>
              <p:nvPr/>
            </p:nvCxnSpPr>
            <p:spPr>
              <a:xfrm>
                <a:off x="5669461" y="2805646"/>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5" name="直接连接符 124"/>
              <p:cNvCxnSpPr/>
              <p:nvPr/>
            </p:nvCxnSpPr>
            <p:spPr>
              <a:xfrm>
                <a:off x="5859666" y="2805646"/>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6" name="直接连接符 125"/>
              <p:cNvCxnSpPr/>
              <p:nvPr/>
            </p:nvCxnSpPr>
            <p:spPr>
              <a:xfrm>
                <a:off x="6051959" y="2805646"/>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7" name="直接连接符 126"/>
              <p:cNvCxnSpPr/>
              <p:nvPr/>
            </p:nvCxnSpPr>
            <p:spPr>
              <a:xfrm>
                <a:off x="6242164" y="2805646"/>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8" name="直接连接符 127"/>
              <p:cNvCxnSpPr/>
              <p:nvPr/>
            </p:nvCxnSpPr>
            <p:spPr>
              <a:xfrm>
                <a:off x="6432369" y="2805646"/>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9" name="直接连接符 128"/>
              <p:cNvCxnSpPr/>
              <p:nvPr/>
            </p:nvCxnSpPr>
            <p:spPr>
              <a:xfrm>
                <a:off x="6636069" y="2807573"/>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0" name="直接连接符 129"/>
              <p:cNvCxnSpPr/>
              <p:nvPr/>
            </p:nvCxnSpPr>
            <p:spPr>
              <a:xfrm>
                <a:off x="6826274" y="2807573"/>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1" name="直接连接符 130"/>
              <p:cNvCxnSpPr/>
              <p:nvPr/>
            </p:nvCxnSpPr>
            <p:spPr>
              <a:xfrm>
                <a:off x="7016479" y="2807573"/>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2" name="直接连接符 131"/>
              <p:cNvCxnSpPr/>
              <p:nvPr/>
            </p:nvCxnSpPr>
            <p:spPr>
              <a:xfrm>
                <a:off x="7208772" y="2807573"/>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3" name="直接连接符 132"/>
              <p:cNvCxnSpPr/>
              <p:nvPr/>
            </p:nvCxnSpPr>
            <p:spPr>
              <a:xfrm>
                <a:off x="7398977" y="2807573"/>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4" name="直接连接符 133"/>
              <p:cNvCxnSpPr/>
              <p:nvPr/>
            </p:nvCxnSpPr>
            <p:spPr>
              <a:xfrm>
                <a:off x="7589182" y="2807573"/>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5" name="直接连接符 134"/>
              <p:cNvCxnSpPr/>
              <p:nvPr/>
            </p:nvCxnSpPr>
            <p:spPr>
              <a:xfrm>
                <a:off x="7757065" y="2803357"/>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a:off x="7947270" y="2803357"/>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7" name="直接连接符 136"/>
              <p:cNvCxnSpPr/>
              <p:nvPr/>
            </p:nvCxnSpPr>
            <p:spPr>
              <a:xfrm>
                <a:off x="8139563" y="2803357"/>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8" name="直接连接符 137"/>
              <p:cNvCxnSpPr/>
              <p:nvPr/>
            </p:nvCxnSpPr>
            <p:spPr>
              <a:xfrm>
                <a:off x="8329768" y="2803357"/>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9" name="直接连接符 138"/>
              <p:cNvCxnSpPr/>
              <p:nvPr/>
            </p:nvCxnSpPr>
            <p:spPr>
              <a:xfrm>
                <a:off x="8519973" y="2803357"/>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0" name="直接连接符 139"/>
              <p:cNvCxnSpPr/>
              <p:nvPr/>
            </p:nvCxnSpPr>
            <p:spPr>
              <a:xfrm>
                <a:off x="8723673" y="2805284"/>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1" name="直接连接符 140"/>
              <p:cNvCxnSpPr/>
              <p:nvPr/>
            </p:nvCxnSpPr>
            <p:spPr>
              <a:xfrm>
                <a:off x="8913878" y="2805284"/>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2" name="直接连接符 141"/>
              <p:cNvCxnSpPr/>
              <p:nvPr/>
            </p:nvCxnSpPr>
            <p:spPr>
              <a:xfrm>
                <a:off x="9104083" y="2805284"/>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3" name="直接连接符 142"/>
              <p:cNvCxnSpPr/>
              <p:nvPr/>
            </p:nvCxnSpPr>
            <p:spPr>
              <a:xfrm>
                <a:off x="9296376" y="2805284"/>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4" name="直接连接符 143"/>
              <p:cNvCxnSpPr/>
              <p:nvPr/>
            </p:nvCxnSpPr>
            <p:spPr>
              <a:xfrm>
                <a:off x="9486581" y="2798934"/>
                <a:ext cx="110329" cy="15215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5" name="直接连接符 144"/>
              <p:cNvCxnSpPr/>
              <p:nvPr/>
            </p:nvCxnSpPr>
            <p:spPr>
              <a:xfrm>
                <a:off x="9658996" y="2824590"/>
                <a:ext cx="92836" cy="14026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6" name="直接连接符 145"/>
              <p:cNvCxnSpPr/>
              <p:nvPr/>
            </p:nvCxnSpPr>
            <p:spPr>
              <a:xfrm>
                <a:off x="9787650" y="2786027"/>
                <a:ext cx="81429" cy="150693"/>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7" name="直接连接符 146"/>
              <p:cNvCxnSpPr/>
              <p:nvPr/>
            </p:nvCxnSpPr>
            <p:spPr>
              <a:xfrm>
                <a:off x="9922551" y="2752899"/>
                <a:ext cx="82094" cy="12938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8" name="直接连接符 147"/>
              <p:cNvCxnSpPr/>
              <p:nvPr/>
            </p:nvCxnSpPr>
            <p:spPr>
              <a:xfrm>
                <a:off x="10026535" y="2681145"/>
                <a:ext cx="115371" cy="12726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9" name="直接连接符 148"/>
              <p:cNvCxnSpPr/>
              <p:nvPr/>
            </p:nvCxnSpPr>
            <p:spPr>
              <a:xfrm>
                <a:off x="10141850" y="2594668"/>
                <a:ext cx="123292" cy="1275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0" name="直接连接符 149"/>
              <p:cNvCxnSpPr/>
              <p:nvPr/>
            </p:nvCxnSpPr>
            <p:spPr>
              <a:xfrm>
                <a:off x="10242087" y="2458453"/>
                <a:ext cx="114191" cy="10946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1" name="直接连接符 150"/>
              <p:cNvCxnSpPr/>
              <p:nvPr/>
            </p:nvCxnSpPr>
            <p:spPr>
              <a:xfrm>
                <a:off x="10326887" y="2322968"/>
                <a:ext cx="118657" cy="992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2" name="直接连接符 151"/>
              <p:cNvCxnSpPr/>
              <p:nvPr/>
            </p:nvCxnSpPr>
            <p:spPr>
              <a:xfrm>
                <a:off x="10343839" y="2219361"/>
                <a:ext cx="118657" cy="992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3" name="直接连接符 152"/>
              <p:cNvCxnSpPr/>
              <p:nvPr/>
            </p:nvCxnSpPr>
            <p:spPr>
              <a:xfrm>
                <a:off x="10385078" y="2088140"/>
                <a:ext cx="118658" cy="992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4" name="直接连接符 153"/>
              <p:cNvCxnSpPr/>
              <p:nvPr/>
            </p:nvCxnSpPr>
            <p:spPr>
              <a:xfrm>
                <a:off x="10419528" y="1952849"/>
                <a:ext cx="118658" cy="992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5" name="直接连接符 154"/>
              <p:cNvCxnSpPr/>
              <p:nvPr/>
            </p:nvCxnSpPr>
            <p:spPr>
              <a:xfrm>
                <a:off x="10432832" y="1770503"/>
                <a:ext cx="118658" cy="992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6" name="直接连接符 155"/>
              <p:cNvCxnSpPr/>
              <p:nvPr/>
            </p:nvCxnSpPr>
            <p:spPr>
              <a:xfrm>
                <a:off x="10433666" y="1572730"/>
                <a:ext cx="118658" cy="992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7" name="直接连接符 156"/>
              <p:cNvCxnSpPr/>
              <p:nvPr/>
            </p:nvCxnSpPr>
            <p:spPr>
              <a:xfrm>
                <a:off x="10444407" y="1413408"/>
                <a:ext cx="104187" cy="576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8" name="直接连接符 157"/>
              <p:cNvCxnSpPr/>
              <p:nvPr/>
            </p:nvCxnSpPr>
            <p:spPr>
              <a:xfrm>
                <a:off x="10450233" y="1213838"/>
                <a:ext cx="102091" cy="717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9" name="直接连接符 158"/>
              <p:cNvCxnSpPr/>
              <p:nvPr/>
            </p:nvCxnSpPr>
            <p:spPr>
              <a:xfrm>
                <a:off x="10450233" y="1019721"/>
                <a:ext cx="89195" cy="71793"/>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07" name="文本框 206"/>
            <p:cNvSpPr txBox="1"/>
            <p:nvPr/>
          </p:nvSpPr>
          <p:spPr>
            <a:xfrm>
              <a:off x="6243871" y="4080853"/>
              <a:ext cx="3162326" cy="523220"/>
            </a:xfrm>
            <a:prstGeom prst="rect">
              <a:avLst/>
            </a:prstGeom>
            <a:noFill/>
          </p:spPr>
          <p:txBody>
            <a:bodyPr wrap="square" rtlCol="0">
              <a:spAutoFit/>
            </a:bodyPr>
            <a:p>
              <a:pPr algn="dist"/>
              <a:r>
                <a:rPr lang="zh-CN" altLang="en-US" sz="2800" dirty="0">
                  <a:latin typeface="汉仪综艺体简" panose="02010600000101010101" charset="-122"/>
                  <a:ea typeface="汉仪综艺体简" panose="02010600000101010101" charset="-122"/>
                  <a:cs typeface="阿里巴巴普惠体 B" panose="00020600040101010101" pitchFamily="18" charset="-122"/>
                </a:rPr>
                <a:t>请输入标题内容</a:t>
              </a:r>
              <a:endParaRPr lang="zh-CN" altLang="en-US" sz="2800" dirty="0">
                <a:latin typeface="汉仪综艺体简" panose="02010600000101010101" charset="-122"/>
                <a:ea typeface="汉仪综艺体简" panose="02010600000101010101" charset="-122"/>
                <a:cs typeface="阿里巴巴普惠体 B" panose="00020600040101010101" pitchFamily="18" charset="-122"/>
              </a:endParaRPr>
            </a:p>
          </p:txBody>
        </p:sp>
      </p:grpSp>
      <p:sp>
        <p:nvSpPr>
          <p:cNvPr id="210" name="圆: 空心 209"/>
          <p:cNvSpPr/>
          <p:nvPr/>
        </p:nvSpPr>
        <p:spPr>
          <a:xfrm>
            <a:off x="1484148" y="2181169"/>
            <a:ext cx="756548" cy="756548"/>
          </a:xfrm>
          <a:prstGeom prst="donut">
            <a:avLst>
              <a:gd name="adj" fmla="val 29830"/>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sz="3600" b="1" dirty="0">
                <a:solidFill>
                  <a:schemeClr val="tx1"/>
                </a:solidFill>
                <a:effectLst>
                  <a:outerShdw blurRad="38100" dist="38100" dir="2700000" algn="tl">
                    <a:srgbClr val="000000">
                      <a:alpha val="43137"/>
                    </a:srgbClr>
                  </a:outerShdw>
                </a:effectLst>
                <a:latin typeface="汉仪综艺体简" panose="02010600000101010101" charset="-122"/>
                <a:ea typeface="汉仪综艺体简" panose="02010600000101010101" charset="-122"/>
              </a:rPr>
              <a:t>3</a:t>
            </a:r>
            <a:endParaRPr lang="en-US" altLang="zh-CN" sz="3600" b="1" dirty="0">
              <a:solidFill>
                <a:schemeClr val="tx1"/>
              </a:solidFill>
              <a:effectLst>
                <a:outerShdw blurRad="38100" dist="38100" dir="2700000" algn="tl">
                  <a:srgbClr val="000000">
                    <a:alpha val="43137"/>
                  </a:srgbClr>
                </a:outerShdw>
              </a:effectLst>
              <a:latin typeface="汉仪综艺体简" panose="02010600000101010101" charset="-122"/>
              <a:ea typeface="汉仪综艺体简" panose="02010600000101010101" charset="-122"/>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rot="20841026">
            <a:off x="176665" y="240469"/>
            <a:ext cx="1198366" cy="706269"/>
            <a:chOff x="6515193" y="782426"/>
            <a:chExt cx="2356943" cy="1244338"/>
          </a:xfrm>
        </p:grpSpPr>
        <p:grpSp>
          <p:nvGrpSpPr>
            <p:cNvPr id="4" name="组合 3"/>
            <p:cNvGrpSpPr/>
            <p:nvPr/>
          </p:nvGrpSpPr>
          <p:grpSpPr>
            <a:xfrm>
              <a:off x="6515193" y="782426"/>
              <a:ext cx="2356943" cy="1244338"/>
              <a:chOff x="6515193" y="782426"/>
              <a:chExt cx="2356943" cy="1244338"/>
            </a:xfrm>
          </p:grpSpPr>
          <p:sp>
            <p:nvSpPr>
              <p:cNvPr id="35" name="椭圆 34"/>
              <p:cNvSpPr/>
              <p:nvPr/>
            </p:nvSpPr>
            <p:spPr>
              <a:xfrm>
                <a:off x="6938128" y="782426"/>
                <a:ext cx="1470581" cy="1244338"/>
              </a:xfrm>
              <a:prstGeom prst="ellipse">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dirty="0"/>
              </a:p>
            </p:txBody>
          </p:sp>
          <p:sp>
            <p:nvSpPr>
              <p:cNvPr id="36" name="椭圆 35"/>
              <p:cNvSpPr/>
              <p:nvPr/>
            </p:nvSpPr>
            <p:spPr>
              <a:xfrm rot="20906157">
                <a:off x="6515193" y="1300036"/>
                <a:ext cx="2356943" cy="370263"/>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7" name="矩形 36"/>
              <p:cNvSpPr/>
              <p:nvPr/>
            </p:nvSpPr>
            <p:spPr>
              <a:xfrm rot="20905145">
                <a:off x="6941426" y="1157990"/>
                <a:ext cx="1334971" cy="16823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dirty="0"/>
              </a:p>
            </p:txBody>
          </p:sp>
          <p:sp>
            <p:nvSpPr>
              <p:cNvPr id="38" name="矩形: 圆角 35"/>
              <p:cNvSpPr/>
              <p:nvPr/>
            </p:nvSpPr>
            <p:spPr>
              <a:xfrm rot="21057636">
                <a:off x="6928007" y="1188771"/>
                <a:ext cx="1470581" cy="245098"/>
              </a:xfrm>
              <a:prstGeom prst="roundRect">
                <a:avLst>
                  <a:gd name="adj" fmla="val 50000"/>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sp>
          <p:nvSpPr>
            <p:cNvPr id="39" name="椭圆 38"/>
            <p:cNvSpPr/>
            <p:nvPr/>
          </p:nvSpPr>
          <p:spPr>
            <a:xfrm>
              <a:off x="7985110" y="995763"/>
              <a:ext cx="249080" cy="2463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0" name="椭圆 39"/>
            <p:cNvSpPr/>
            <p:nvPr/>
          </p:nvSpPr>
          <p:spPr>
            <a:xfrm>
              <a:off x="7270600" y="1118934"/>
              <a:ext cx="249080" cy="2463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1" name="任意多边形: 形状 28"/>
            <p:cNvSpPr/>
            <p:nvPr/>
          </p:nvSpPr>
          <p:spPr>
            <a:xfrm rot="20703014">
              <a:off x="7653871" y="1311321"/>
              <a:ext cx="358218" cy="160354"/>
            </a:xfrm>
            <a:custGeom>
              <a:avLst/>
              <a:gdLst>
                <a:gd name="connsiteX0" fmla="*/ 0 w 358218"/>
                <a:gd name="connsiteY0" fmla="*/ 0 h 160354"/>
                <a:gd name="connsiteX1" fmla="*/ 169682 w 358218"/>
                <a:gd name="connsiteY1" fmla="*/ 160256 h 160354"/>
                <a:gd name="connsiteX2" fmla="*/ 358218 w 358218"/>
                <a:gd name="connsiteY2" fmla="*/ 18854 h 160354"/>
              </a:gdLst>
              <a:ahLst/>
              <a:cxnLst>
                <a:cxn ang="0">
                  <a:pos x="connsiteX0" y="connsiteY0"/>
                </a:cxn>
                <a:cxn ang="0">
                  <a:pos x="connsiteX1" y="connsiteY1"/>
                </a:cxn>
                <a:cxn ang="0">
                  <a:pos x="connsiteX2" y="connsiteY2"/>
                </a:cxn>
              </a:cxnLst>
              <a:rect l="l" t="t" r="r" b="b"/>
              <a:pathLst>
                <a:path w="358218" h="160354">
                  <a:moveTo>
                    <a:pt x="0" y="0"/>
                  </a:moveTo>
                  <a:cubicBezTo>
                    <a:pt x="54989" y="78557"/>
                    <a:pt x="109979" y="157114"/>
                    <a:pt x="169682" y="160256"/>
                  </a:cubicBezTo>
                  <a:cubicBezTo>
                    <a:pt x="229385" y="163398"/>
                    <a:pt x="293801" y="91126"/>
                    <a:pt x="358218" y="18854"/>
                  </a:cubicBezTo>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2" name="椭圆 41"/>
            <p:cNvSpPr/>
            <p:nvPr/>
          </p:nvSpPr>
          <p:spPr>
            <a:xfrm rot="19753800">
              <a:off x="7734083" y="1139358"/>
              <a:ext cx="82146" cy="812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5" name="椭圆 54"/>
            <p:cNvSpPr/>
            <p:nvPr/>
          </p:nvSpPr>
          <p:spPr>
            <a:xfrm rot="19753800">
              <a:off x="7396290" y="1018382"/>
              <a:ext cx="82146" cy="81243"/>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 name="椭圆 55"/>
            <p:cNvSpPr/>
            <p:nvPr/>
          </p:nvSpPr>
          <p:spPr>
            <a:xfrm rot="19753800">
              <a:off x="7954042" y="944536"/>
              <a:ext cx="82146" cy="81243"/>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sp>
        <p:nvSpPr>
          <p:cNvPr id="57" name="文本框 56"/>
          <p:cNvSpPr txBox="1"/>
          <p:nvPr/>
        </p:nvSpPr>
        <p:spPr>
          <a:xfrm>
            <a:off x="1309337" y="506750"/>
            <a:ext cx="2529191" cy="369332"/>
          </a:xfrm>
          <a:prstGeom prst="rect">
            <a:avLst/>
          </a:prstGeom>
          <a:noFill/>
        </p:spPr>
        <p:txBody>
          <a:bodyPr wrap="square" rtlCol="0">
            <a:spAutoFit/>
          </a:bodyPr>
          <a:p>
            <a:pPr algn="dist"/>
            <a:r>
              <a:rPr lang="zh-CN" altLang="en-US" dirty="0">
                <a:latin typeface="阿里巴巴普惠体 B" panose="00020600040101010101" pitchFamily="18" charset="-122"/>
                <a:ea typeface="阿里巴巴普惠体 B" panose="00020600040101010101" pitchFamily="18" charset="-122"/>
                <a:cs typeface="阿里巴巴普惠体 B" panose="00020600040101010101" pitchFamily="18" charset="-122"/>
              </a:rPr>
              <a:t>请输入标题内容</a:t>
            </a:r>
            <a:endParaRPr lang="zh-CN" altLang="en-US" dirty="0">
              <a:latin typeface="阿里巴巴普惠体 B" panose="00020600040101010101" pitchFamily="18" charset="-122"/>
              <a:ea typeface="阿里巴巴普惠体 B" panose="00020600040101010101" pitchFamily="18" charset="-122"/>
              <a:cs typeface="阿里巴巴普惠体 B" panose="00020600040101010101" pitchFamily="18" charset="-122"/>
            </a:endParaRPr>
          </a:p>
        </p:txBody>
      </p:sp>
      <p:sp>
        <p:nvSpPr>
          <p:cNvPr id="58" name="任意多边形: 形状 37"/>
          <p:cNvSpPr/>
          <p:nvPr/>
        </p:nvSpPr>
        <p:spPr>
          <a:xfrm flipV="1">
            <a:off x="982943" y="873844"/>
            <a:ext cx="3248072" cy="129191"/>
          </a:xfrm>
          <a:custGeom>
            <a:avLst/>
            <a:gdLst>
              <a:gd name="connsiteX0" fmla="*/ 0 w 11730789"/>
              <a:gd name="connsiteY0" fmla="*/ 950825 h 1016696"/>
              <a:gd name="connsiteX1" fmla="*/ 818147 w 11730789"/>
              <a:gd name="connsiteY1" fmla="*/ 84551 h 1016696"/>
              <a:gd name="connsiteX2" fmla="*/ 1937084 w 11730789"/>
              <a:gd name="connsiteY2" fmla="*/ 180804 h 1016696"/>
              <a:gd name="connsiteX3" fmla="*/ 2779294 w 11730789"/>
              <a:gd name="connsiteY3" fmla="*/ 962856 h 1016696"/>
              <a:gd name="connsiteX4" fmla="*/ 4199021 w 11730789"/>
              <a:gd name="connsiteY4" fmla="*/ 96583 h 1016696"/>
              <a:gd name="connsiteX5" fmla="*/ 5342021 w 11730789"/>
              <a:gd name="connsiteY5" fmla="*/ 397372 h 1016696"/>
              <a:gd name="connsiteX6" fmla="*/ 6136105 w 11730789"/>
              <a:gd name="connsiteY6" fmla="*/ 1010983 h 1016696"/>
              <a:gd name="connsiteX7" fmla="*/ 7676147 w 11730789"/>
              <a:gd name="connsiteY7" fmla="*/ 330 h 1016696"/>
              <a:gd name="connsiteX8" fmla="*/ 8963526 w 11730789"/>
              <a:gd name="connsiteY8" fmla="*/ 890667 h 1016696"/>
              <a:gd name="connsiteX9" fmla="*/ 10347158 w 11730789"/>
              <a:gd name="connsiteY9" fmla="*/ 60488 h 1016696"/>
              <a:gd name="connsiteX10" fmla="*/ 11129210 w 11730789"/>
              <a:gd name="connsiteY10" fmla="*/ 505656 h 1016696"/>
              <a:gd name="connsiteX11" fmla="*/ 11730789 w 11730789"/>
              <a:gd name="connsiteY11" fmla="*/ 866604 h 10166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730789" h="1016696">
                <a:moveTo>
                  <a:pt x="0" y="950825"/>
                </a:moveTo>
                <a:cubicBezTo>
                  <a:pt x="247650" y="581856"/>
                  <a:pt x="495300" y="212888"/>
                  <a:pt x="818147" y="84551"/>
                </a:cubicBezTo>
                <a:cubicBezTo>
                  <a:pt x="1140994" y="-43786"/>
                  <a:pt x="1610226" y="34420"/>
                  <a:pt x="1937084" y="180804"/>
                </a:cubicBezTo>
                <a:cubicBezTo>
                  <a:pt x="2263942" y="327188"/>
                  <a:pt x="2402305" y="976893"/>
                  <a:pt x="2779294" y="962856"/>
                </a:cubicBezTo>
                <a:cubicBezTo>
                  <a:pt x="3156284" y="948819"/>
                  <a:pt x="3771900" y="190830"/>
                  <a:pt x="4199021" y="96583"/>
                </a:cubicBezTo>
                <a:cubicBezTo>
                  <a:pt x="4626142" y="2336"/>
                  <a:pt x="5019174" y="244972"/>
                  <a:pt x="5342021" y="397372"/>
                </a:cubicBezTo>
                <a:cubicBezTo>
                  <a:pt x="5664868" y="549772"/>
                  <a:pt x="5747084" y="1077157"/>
                  <a:pt x="6136105" y="1010983"/>
                </a:cubicBezTo>
                <a:cubicBezTo>
                  <a:pt x="6525126" y="944809"/>
                  <a:pt x="7204910" y="20383"/>
                  <a:pt x="7676147" y="330"/>
                </a:cubicBezTo>
                <a:cubicBezTo>
                  <a:pt x="8147384" y="-19723"/>
                  <a:pt x="8518358" y="880641"/>
                  <a:pt x="8963526" y="890667"/>
                </a:cubicBezTo>
                <a:cubicBezTo>
                  <a:pt x="9408694" y="900693"/>
                  <a:pt x="9986211" y="124656"/>
                  <a:pt x="10347158" y="60488"/>
                </a:cubicBezTo>
                <a:cubicBezTo>
                  <a:pt x="10708105" y="-3680"/>
                  <a:pt x="10898605" y="371303"/>
                  <a:pt x="11129210" y="505656"/>
                </a:cubicBezTo>
                <a:cubicBezTo>
                  <a:pt x="11359815" y="640009"/>
                  <a:pt x="11470105" y="966867"/>
                  <a:pt x="11730789" y="866604"/>
                </a:cubicBezTo>
              </a:path>
            </a:pathLst>
          </a:custGeom>
          <a:noFill/>
          <a:ln w="28575">
            <a:solidFill>
              <a:srgbClr val="0184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latin typeface="汉仪综艺体简" panose="02010600000101010101" charset="-122"/>
              <a:ea typeface="汉仪综艺体简" panose="02010600000101010101" charset="-122"/>
            </a:endParaRPr>
          </a:p>
        </p:txBody>
      </p:sp>
      <p:sp>
        <p:nvSpPr>
          <p:cNvPr id="59" name="Oval 13"/>
          <p:cNvSpPr/>
          <p:nvPr/>
        </p:nvSpPr>
        <p:spPr>
          <a:xfrm>
            <a:off x="1023620" y="1677670"/>
            <a:ext cx="2759710" cy="2736215"/>
          </a:xfrm>
          <a:prstGeom prst="ellipse">
            <a:avLst/>
          </a:prstGeom>
          <a:solidFill>
            <a:srgbClr val="ABCFD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ID" sz="700"/>
          </a:p>
        </p:txBody>
      </p:sp>
      <p:sp>
        <p:nvSpPr>
          <p:cNvPr id="61" name="Oval 14"/>
          <p:cNvSpPr/>
          <p:nvPr/>
        </p:nvSpPr>
        <p:spPr>
          <a:xfrm>
            <a:off x="2620010" y="1830705"/>
            <a:ext cx="1253490" cy="124333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ID" sz="700"/>
          </a:p>
        </p:txBody>
      </p:sp>
      <p:sp>
        <p:nvSpPr>
          <p:cNvPr id="63" name="文本框 11"/>
          <p:cNvSpPr txBox="1"/>
          <p:nvPr/>
        </p:nvSpPr>
        <p:spPr>
          <a:xfrm>
            <a:off x="5220970" y="1931035"/>
            <a:ext cx="2145665" cy="398780"/>
          </a:xfrm>
          <a:prstGeom prst="rect">
            <a:avLst/>
          </a:prstGeom>
          <a:noFill/>
        </p:spPr>
        <p:txBody>
          <a:bodyPr wrap="square" rtlCol="0">
            <a:spAutoFit/>
          </a:bodyPr>
          <a:lstStyle/>
          <a:p>
            <a:pPr algn="ctr">
              <a:defRPr/>
            </a:pPr>
            <a:r>
              <a:rPr lang="zh-CN" altLang="en-US" sz="2000" dirty="0">
                <a:solidFill>
                  <a:schemeClr val="tx1">
                    <a:lumMod val="95000"/>
                    <a:lumOff val="5000"/>
                  </a:schemeClr>
                </a:solidFill>
                <a:latin typeface="汉仪综艺体简" panose="02010600000101010101" charset="-122"/>
                <a:ea typeface="汉仪综艺体简" panose="02010600000101010101" charset="-122"/>
                <a:cs typeface="微软雅黑" panose="020B0503020204020204" pitchFamily="34" charset="-122"/>
              </a:rPr>
              <a:t>请输入大标题</a:t>
            </a:r>
            <a:endParaRPr lang="zh-CN" altLang="en-US" sz="2000" dirty="0">
              <a:solidFill>
                <a:schemeClr val="tx1">
                  <a:lumMod val="95000"/>
                  <a:lumOff val="5000"/>
                </a:schemeClr>
              </a:solidFill>
              <a:latin typeface="汉仪综艺体简" panose="02010600000101010101" charset="-122"/>
              <a:ea typeface="汉仪综艺体简" panose="02010600000101010101" charset="-122"/>
              <a:cs typeface="微软雅黑" panose="020B0503020204020204" pitchFamily="34" charset="-122"/>
            </a:endParaRPr>
          </a:p>
        </p:txBody>
      </p:sp>
      <p:sp>
        <p:nvSpPr>
          <p:cNvPr id="64" name="矩形 63"/>
          <p:cNvSpPr/>
          <p:nvPr/>
        </p:nvSpPr>
        <p:spPr>
          <a:xfrm>
            <a:off x="5389880" y="2247900"/>
            <a:ext cx="1808480" cy="398780"/>
          </a:xfrm>
          <a:prstGeom prst="rect">
            <a:avLst/>
          </a:prstGeom>
        </p:spPr>
        <p:txBody>
          <a:bodyPr wrap="square">
            <a:spAutoFit/>
          </a:bodyPr>
          <a:lstStyle/>
          <a:p>
            <a:r>
              <a:rPr lang="zh-CN" altLang="en-US" sz="1000" dirty="0">
                <a:latin typeface="沐瑶软笔手写体" panose="02010600010101010101" pitchFamily="2" charset="0"/>
                <a:ea typeface="沐瑶软笔手写体" panose="02010600010101010101" pitchFamily="2" charset="0"/>
              </a:rPr>
              <a:t>PLEASE ENTER A SUBTITLE</a:t>
            </a:r>
            <a:endParaRPr lang="zh-CN" altLang="en-US" sz="1000" dirty="0">
              <a:latin typeface="沐瑶软笔手写体" panose="02010600010101010101" pitchFamily="2" charset="0"/>
              <a:ea typeface="沐瑶软笔手写体" panose="02010600010101010101" pitchFamily="2" charset="0"/>
            </a:endParaRPr>
          </a:p>
        </p:txBody>
      </p:sp>
      <p:pic>
        <p:nvPicPr>
          <p:cNvPr id="65" name="图形 30"/>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rot="3175877">
            <a:off x="4824730" y="1910715"/>
            <a:ext cx="396875" cy="454025"/>
          </a:xfrm>
          <a:prstGeom prst="rect">
            <a:avLst/>
          </a:prstGeom>
        </p:spPr>
      </p:pic>
      <p:pic>
        <p:nvPicPr>
          <p:cNvPr id="66" name="图形 31"/>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rot="18424123" flipH="1">
            <a:off x="7366635" y="1910715"/>
            <a:ext cx="396875" cy="454025"/>
          </a:xfrm>
          <a:prstGeom prst="rect">
            <a:avLst/>
          </a:prstGeom>
        </p:spPr>
      </p:pic>
      <p:sp>
        <p:nvSpPr>
          <p:cNvPr id="67" name="矩形 66"/>
          <p:cNvSpPr/>
          <p:nvPr/>
        </p:nvSpPr>
        <p:spPr>
          <a:xfrm>
            <a:off x="4843145" y="2761615"/>
            <a:ext cx="2900680" cy="1168400"/>
          </a:xfrm>
          <a:prstGeom prst="rect">
            <a:avLst/>
          </a:prstGeom>
        </p:spPr>
        <p:txBody>
          <a:bodyPr wrap="square">
            <a:spAutoFit/>
          </a:bodyPr>
          <a:lstStyle/>
          <a:p>
            <a:pPr>
              <a:lnSpc>
                <a:spcPct val="130000"/>
              </a:lnSpc>
            </a:pPr>
            <a:r>
              <a:rPr lang="en-US" sz="900" dirty="0">
                <a:solidFill>
                  <a:schemeClr val="tx1">
                    <a:lumMod val="75000"/>
                    <a:lumOff val="25000"/>
                  </a:schemeClr>
                </a:solidFill>
                <a:sym typeface="+mn-ea"/>
              </a:rPr>
              <a:t>There are many variations of passage lorem ipsum availableThere are many variations of passage lorem ipsum availableThere are many variations of passage lorem ipsum availableThere are many variations of passage lorem ipsum available</a:t>
            </a:r>
            <a:endParaRPr lang="zh-CN" altLang="en-US" sz="900" dirty="0">
              <a:latin typeface="黑体" panose="02010609060101010101" pitchFamily="49" charset="-122"/>
              <a:ea typeface="黑体" panose="02010609060101010101" pitchFamily="49" charset="-122"/>
            </a:endParaRPr>
          </a:p>
          <a:p>
            <a:pPr>
              <a:lnSpc>
                <a:spcPct val="130000"/>
              </a:lnSpc>
            </a:pPr>
            <a:endParaRPr lang="zh-CN" altLang="en-US" sz="900" dirty="0">
              <a:solidFill>
                <a:schemeClr val="tx1">
                  <a:lumMod val="95000"/>
                  <a:lumOff val="5000"/>
                </a:schemeClr>
              </a:solidFill>
              <a:latin typeface="沐瑶软笔手写体" panose="02010600010101010101" pitchFamily="2" charset="0"/>
              <a:ea typeface="沐瑶软笔手写体" panose="02010600010101010101" pitchFamily="2" charset="0"/>
              <a:cs typeface="+mn-ea"/>
              <a:sym typeface="+mn-lt"/>
            </a:endParaRPr>
          </a:p>
        </p:txBody>
      </p:sp>
      <p:grpSp>
        <p:nvGrpSpPr>
          <p:cNvPr id="68" name="组合 67"/>
          <p:cNvGrpSpPr/>
          <p:nvPr/>
        </p:nvGrpSpPr>
        <p:grpSpPr>
          <a:xfrm rot="0">
            <a:off x="4843145" y="3930015"/>
            <a:ext cx="410210" cy="410210"/>
            <a:chOff x="1255261" y="4151297"/>
            <a:chExt cx="1058033" cy="1058033"/>
          </a:xfrm>
        </p:grpSpPr>
        <p:sp>
          <p:nvSpPr>
            <p:cNvPr id="69" name="Oval 6"/>
            <p:cNvSpPr/>
            <p:nvPr/>
          </p:nvSpPr>
          <p:spPr>
            <a:xfrm>
              <a:off x="1255261" y="4151297"/>
              <a:ext cx="1058033" cy="1058033"/>
            </a:xfrm>
            <a:prstGeom prst="ellipse">
              <a:avLst/>
            </a:prstGeom>
            <a:solidFill>
              <a:srgbClr val="F898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latin typeface="Lato" panose="020F0502020204030203" pitchFamily="34" charset="77"/>
              </a:endParaRPr>
            </a:p>
          </p:txBody>
        </p:sp>
        <p:sp>
          <p:nvSpPr>
            <p:cNvPr id="70" name="Shape 2368"/>
            <p:cNvSpPr/>
            <p:nvPr/>
          </p:nvSpPr>
          <p:spPr>
            <a:xfrm>
              <a:off x="1564356" y="4460408"/>
              <a:ext cx="439842" cy="439811"/>
            </a:xfrm>
            <a:custGeom>
              <a:avLst/>
              <a:gdLst/>
              <a:ahLst/>
              <a:cxnLst>
                <a:cxn ang="0">
                  <a:pos x="wd2" y="hd2"/>
                </a:cxn>
                <a:cxn ang="5400000">
                  <a:pos x="wd2" y="hd2"/>
                </a:cxn>
                <a:cxn ang="10800000">
                  <a:pos x="wd2" y="hd2"/>
                </a:cxn>
                <a:cxn ang="16200000">
                  <a:pos x="wd2" y="hd2"/>
                </a:cxn>
              </a:cxnLst>
              <a:rect l="0" t="0" r="r" b="b"/>
              <a:pathLst>
                <a:path w="21600" h="21600" extrusionOk="0">
                  <a:moveTo>
                    <a:pt x="11291" y="17673"/>
                  </a:moveTo>
                  <a:cubicBezTo>
                    <a:pt x="11562" y="17673"/>
                    <a:pt x="11782" y="17453"/>
                    <a:pt x="11782" y="17182"/>
                  </a:cubicBezTo>
                  <a:cubicBezTo>
                    <a:pt x="11782" y="16911"/>
                    <a:pt x="11562" y="16691"/>
                    <a:pt x="11291" y="16691"/>
                  </a:cubicBezTo>
                  <a:cubicBezTo>
                    <a:pt x="11020" y="16691"/>
                    <a:pt x="10800" y="16911"/>
                    <a:pt x="10800" y="17182"/>
                  </a:cubicBezTo>
                  <a:cubicBezTo>
                    <a:pt x="10800" y="17453"/>
                    <a:pt x="11020" y="17673"/>
                    <a:pt x="11291" y="17673"/>
                  </a:cubicBezTo>
                  <a:moveTo>
                    <a:pt x="17673" y="18655"/>
                  </a:moveTo>
                  <a:lnTo>
                    <a:pt x="13745" y="18655"/>
                  </a:lnTo>
                  <a:lnTo>
                    <a:pt x="13745" y="12273"/>
                  </a:lnTo>
                  <a:cubicBezTo>
                    <a:pt x="13745" y="12002"/>
                    <a:pt x="13525" y="11782"/>
                    <a:pt x="13255" y="11782"/>
                  </a:cubicBezTo>
                  <a:lnTo>
                    <a:pt x="8345" y="11782"/>
                  </a:lnTo>
                  <a:cubicBezTo>
                    <a:pt x="8075" y="11782"/>
                    <a:pt x="7855" y="12002"/>
                    <a:pt x="7855" y="12273"/>
                  </a:cubicBezTo>
                  <a:lnTo>
                    <a:pt x="7855" y="18655"/>
                  </a:lnTo>
                  <a:lnTo>
                    <a:pt x="3927" y="18655"/>
                  </a:lnTo>
                  <a:lnTo>
                    <a:pt x="3927" y="8058"/>
                  </a:lnTo>
                  <a:lnTo>
                    <a:pt x="10800" y="1185"/>
                  </a:lnTo>
                  <a:lnTo>
                    <a:pt x="17673" y="8058"/>
                  </a:lnTo>
                  <a:cubicBezTo>
                    <a:pt x="17673" y="8058"/>
                    <a:pt x="17673" y="18655"/>
                    <a:pt x="17673" y="18655"/>
                  </a:cubicBezTo>
                  <a:close/>
                  <a:moveTo>
                    <a:pt x="17673" y="20618"/>
                  </a:moveTo>
                  <a:lnTo>
                    <a:pt x="13745" y="20618"/>
                  </a:lnTo>
                  <a:lnTo>
                    <a:pt x="13745" y="19636"/>
                  </a:lnTo>
                  <a:lnTo>
                    <a:pt x="17673" y="19636"/>
                  </a:lnTo>
                  <a:cubicBezTo>
                    <a:pt x="17673" y="19636"/>
                    <a:pt x="17673" y="20618"/>
                    <a:pt x="17673" y="20618"/>
                  </a:cubicBezTo>
                  <a:close/>
                  <a:moveTo>
                    <a:pt x="12764" y="20618"/>
                  </a:moveTo>
                  <a:lnTo>
                    <a:pt x="8836" y="20618"/>
                  </a:lnTo>
                  <a:lnTo>
                    <a:pt x="8836" y="12764"/>
                  </a:lnTo>
                  <a:lnTo>
                    <a:pt x="12764" y="12764"/>
                  </a:lnTo>
                  <a:cubicBezTo>
                    <a:pt x="12764" y="12764"/>
                    <a:pt x="12764" y="20618"/>
                    <a:pt x="12764" y="20618"/>
                  </a:cubicBezTo>
                  <a:close/>
                  <a:moveTo>
                    <a:pt x="7855" y="20618"/>
                  </a:moveTo>
                  <a:lnTo>
                    <a:pt x="3927" y="20618"/>
                  </a:lnTo>
                  <a:lnTo>
                    <a:pt x="3927" y="19636"/>
                  </a:lnTo>
                  <a:lnTo>
                    <a:pt x="7855" y="19636"/>
                  </a:lnTo>
                  <a:cubicBezTo>
                    <a:pt x="7855" y="19636"/>
                    <a:pt x="7855" y="20618"/>
                    <a:pt x="7855" y="20618"/>
                  </a:cubicBezTo>
                  <a:close/>
                  <a:moveTo>
                    <a:pt x="14727" y="1964"/>
                  </a:moveTo>
                  <a:lnTo>
                    <a:pt x="16691" y="1964"/>
                  </a:lnTo>
                  <a:lnTo>
                    <a:pt x="16691" y="5688"/>
                  </a:lnTo>
                  <a:lnTo>
                    <a:pt x="14727" y="3724"/>
                  </a:lnTo>
                  <a:cubicBezTo>
                    <a:pt x="14727" y="3724"/>
                    <a:pt x="14727" y="1964"/>
                    <a:pt x="14727" y="1964"/>
                  </a:cubicBezTo>
                  <a:close/>
                  <a:moveTo>
                    <a:pt x="21456" y="10453"/>
                  </a:moveTo>
                  <a:lnTo>
                    <a:pt x="17673" y="6670"/>
                  </a:lnTo>
                  <a:lnTo>
                    <a:pt x="17673" y="1473"/>
                  </a:lnTo>
                  <a:cubicBezTo>
                    <a:pt x="17673" y="1202"/>
                    <a:pt x="17453" y="982"/>
                    <a:pt x="17182" y="982"/>
                  </a:cubicBezTo>
                  <a:lnTo>
                    <a:pt x="14236" y="982"/>
                  </a:lnTo>
                  <a:cubicBezTo>
                    <a:pt x="13966" y="982"/>
                    <a:pt x="13745" y="1202"/>
                    <a:pt x="13745" y="1473"/>
                  </a:cubicBezTo>
                  <a:lnTo>
                    <a:pt x="13745" y="2742"/>
                  </a:lnTo>
                  <a:lnTo>
                    <a:pt x="11147" y="144"/>
                  </a:lnTo>
                  <a:cubicBezTo>
                    <a:pt x="11058" y="55"/>
                    <a:pt x="10935" y="0"/>
                    <a:pt x="10800" y="0"/>
                  </a:cubicBezTo>
                  <a:cubicBezTo>
                    <a:pt x="10665" y="0"/>
                    <a:pt x="10542" y="55"/>
                    <a:pt x="10453" y="144"/>
                  </a:cubicBezTo>
                  <a:lnTo>
                    <a:pt x="144" y="10453"/>
                  </a:lnTo>
                  <a:cubicBezTo>
                    <a:pt x="55" y="10542"/>
                    <a:pt x="0" y="10665"/>
                    <a:pt x="0" y="10800"/>
                  </a:cubicBezTo>
                  <a:cubicBezTo>
                    <a:pt x="0" y="11072"/>
                    <a:pt x="220" y="11291"/>
                    <a:pt x="491" y="11291"/>
                  </a:cubicBezTo>
                  <a:cubicBezTo>
                    <a:pt x="626" y="11291"/>
                    <a:pt x="749" y="11236"/>
                    <a:pt x="838" y="11147"/>
                  </a:cubicBezTo>
                  <a:lnTo>
                    <a:pt x="2945" y="9040"/>
                  </a:lnTo>
                  <a:lnTo>
                    <a:pt x="2945" y="21109"/>
                  </a:lnTo>
                  <a:cubicBezTo>
                    <a:pt x="2945" y="21381"/>
                    <a:pt x="3166" y="21600"/>
                    <a:pt x="3436" y="21600"/>
                  </a:cubicBezTo>
                  <a:lnTo>
                    <a:pt x="18164" y="21600"/>
                  </a:lnTo>
                  <a:cubicBezTo>
                    <a:pt x="18434" y="21600"/>
                    <a:pt x="18655" y="21381"/>
                    <a:pt x="18655" y="21109"/>
                  </a:cubicBezTo>
                  <a:lnTo>
                    <a:pt x="18655" y="9040"/>
                  </a:lnTo>
                  <a:lnTo>
                    <a:pt x="20762" y="11147"/>
                  </a:lnTo>
                  <a:cubicBezTo>
                    <a:pt x="20851" y="11236"/>
                    <a:pt x="20974" y="11291"/>
                    <a:pt x="21109" y="11291"/>
                  </a:cubicBezTo>
                  <a:cubicBezTo>
                    <a:pt x="21380" y="11291"/>
                    <a:pt x="21600" y="11072"/>
                    <a:pt x="21600" y="10800"/>
                  </a:cubicBezTo>
                  <a:cubicBezTo>
                    <a:pt x="21600" y="10665"/>
                    <a:pt x="21545" y="10542"/>
                    <a:pt x="21456" y="10453"/>
                  </a:cubicBezTo>
                </a:path>
              </a:pathLst>
            </a:custGeom>
            <a:solidFill>
              <a:schemeClr val="bg1"/>
            </a:solidFill>
            <a:ln w="12700">
              <a:miter lim="400000"/>
            </a:ln>
          </p:spPr>
          <p:txBody>
            <a:bodyPr lIns="28574" tIns="28574" rIns="28574" bIns="28574" anchor="ctr"/>
            <a:lstStyle/>
            <a:p>
              <a:pPr algn="ctr" defTabSz="342900" hangingPunct="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400" kern="0">
                <a:solidFill>
                  <a:srgbClr val="FFFFFF"/>
                </a:solidFill>
                <a:effectLst>
                  <a:outerShdw blurRad="38100" dist="12700" dir="5400000" rotWithShape="0">
                    <a:srgbClr val="000000">
                      <a:alpha val="50000"/>
                    </a:srgbClr>
                  </a:outerShdw>
                </a:effectLst>
                <a:latin typeface="Lato" panose="020F0502020204030203" pitchFamily="34" charset="77"/>
                <a:ea typeface="Arial" panose="020B0604020202020204"/>
                <a:cs typeface="Arial" panose="020B0604020202020204"/>
                <a:sym typeface="Gill Sans"/>
              </a:endParaRPr>
            </a:p>
          </p:txBody>
        </p:sp>
      </p:grpSp>
      <p:grpSp>
        <p:nvGrpSpPr>
          <p:cNvPr id="71" name="组合 70"/>
          <p:cNvGrpSpPr/>
          <p:nvPr/>
        </p:nvGrpSpPr>
        <p:grpSpPr>
          <a:xfrm rot="0">
            <a:off x="5389880" y="3930650"/>
            <a:ext cx="410210" cy="410210"/>
            <a:chOff x="-412610" y="6904862"/>
            <a:chExt cx="1058033" cy="1058033"/>
          </a:xfrm>
        </p:grpSpPr>
        <p:sp>
          <p:nvSpPr>
            <p:cNvPr id="72" name="Oval 12"/>
            <p:cNvSpPr/>
            <p:nvPr/>
          </p:nvSpPr>
          <p:spPr>
            <a:xfrm>
              <a:off x="-412610" y="6904862"/>
              <a:ext cx="1058033" cy="1058033"/>
            </a:xfrm>
            <a:prstGeom prst="ellipse">
              <a:avLst/>
            </a:prstGeom>
            <a:solidFill>
              <a:srgbClr val="7EB8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latin typeface="Lato" panose="020F0502020204030203" pitchFamily="34" charset="77"/>
              </a:endParaRPr>
            </a:p>
          </p:txBody>
        </p:sp>
        <p:sp>
          <p:nvSpPr>
            <p:cNvPr id="73" name="Shape 2434"/>
            <p:cNvSpPr/>
            <p:nvPr/>
          </p:nvSpPr>
          <p:spPr>
            <a:xfrm>
              <a:off x="-103515" y="7213972"/>
              <a:ext cx="439842" cy="439811"/>
            </a:xfrm>
            <a:custGeom>
              <a:avLst/>
              <a:gdLst/>
              <a:ahLst/>
              <a:cxnLst>
                <a:cxn ang="0">
                  <a:pos x="wd2" y="hd2"/>
                </a:cxn>
                <a:cxn ang="5400000">
                  <a:pos x="wd2" y="hd2"/>
                </a:cxn>
                <a:cxn ang="10800000">
                  <a:pos x="wd2" y="hd2"/>
                </a:cxn>
                <a:cxn ang="16200000">
                  <a:pos x="wd2" y="hd2"/>
                </a:cxn>
              </a:cxnLst>
              <a:rect l="0" t="0" r="r" b="b"/>
              <a:pathLst>
                <a:path w="21600" h="21600" extrusionOk="0">
                  <a:moveTo>
                    <a:pt x="10800" y="14727"/>
                  </a:moveTo>
                  <a:cubicBezTo>
                    <a:pt x="8631" y="14727"/>
                    <a:pt x="6873" y="12969"/>
                    <a:pt x="6873" y="10800"/>
                  </a:cubicBezTo>
                  <a:cubicBezTo>
                    <a:pt x="6873" y="8631"/>
                    <a:pt x="8631" y="6873"/>
                    <a:pt x="10800" y="6873"/>
                  </a:cubicBezTo>
                  <a:cubicBezTo>
                    <a:pt x="12969" y="6873"/>
                    <a:pt x="14727" y="8631"/>
                    <a:pt x="14727" y="10800"/>
                  </a:cubicBezTo>
                  <a:cubicBezTo>
                    <a:pt x="14727" y="12969"/>
                    <a:pt x="12969" y="14727"/>
                    <a:pt x="10800" y="14727"/>
                  </a:cubicBezTo>
                  <a:moveTo>
                    <a:pt x="10800" y="5891"/>
                  </a:moveTo>
                  <a:cubicBezTo>
                    <a:pt x="8088" y="5891"/>
                    <a:pt x="5891" y="8089"/>
                    <a:pt x="5891" y="10800"/>
                  </a:cubicBezTo>
                  <a:cubicBezTo>
                    <a:pt x="5891" y="13512"/>
                    <a:pt x="8088" y="15709"/>
                    <a:pt x="10800" y="15709"/>
                  </a:cubicBezTo>
                  <a:cubicBezTo>
                    <a:pt x="13512" y="15709"/>
                    <a:pt x="15709" y="13512"/>
                    <a:pt x="15709" y="10800"/>
                  </a:cubicBezTo>
                  <a:cubicBezTo>
                    <a:pt x="15709" y="8089"/>
                    <a:pt x="13512" y="5891"/>
                    <a:pt x="10800" y="5891"/>
                  </a:cubicBezTo>
                  <a:moveTo>
                    <a:pt x="20618" y="12013"/>
                  </a:moveTo>
                  <a:cubicBezTo>
                    <a:pt x="20614" y="12014"/>
                    <a:pt x="20611" y="12016"/>
                    <a:pt x="20607" y="12016"/>
                  </a:cubicBezTo>
                  <a:lnTo>
                    <a:pt x="19602" y="12268"/>
                  </a:lnTo>
                  <a:cubicBezTo>
                    <a:pt x="19256" y="12354"/>
                    <a:pt x="18984" y="12622"/>
                    <a:pt x="18892" y="12966"/>
                  </a:cubicBezTo>
                  <a:cubicBezTo>
                    <a:pt x="18703" y="13672"/>
                    <a:pt x="18421" y="14351"/>
                    <a:pt x="18053" y="14986"/>
                  </a:cubicBezTo>
                  <a:cubicBezTo>
                    <a:pt x="17873" y="15295"/>
                    <a:pt x="17876" y="15677"/>
                    <a:pt x="18060" y="15984"/>
                  </a:cubicBezTo>
                  <a:lnTo>
                    <a:pt x="18601" y="16885"/>
                  </a:lnTo>
                  <a:lnTo>
                    <a:pt x="16886" y="18600"/>
                  </a:lnTo>
                  <a:cubicBezTo>
                    <a:pt x="16882" y="18599"/>
                    <a:pt x="16878" y="18597"/>
                    <a:pt x="16875" y="18595"/>
                  </a:cubicBezTo>
                  <a:lnTo>
                    <a:pt x="15978" y="18057"/>
                  </a:lnTo>
                  <a:cubicBezTo>
                    <a:pt x="15822" y="17964"/>
                    <a:pt x="15648" y="17917"/>
                    <a:pt x="15473" y="17917"/>
                  </a:cubicBezTo>
                  <a:cubicBezTo>
                    <a:pt x="15304" y="17917"/>
                    <a:pt x="15134" y="17961"/>
                    <a:pt x="14982" y="18049"/>
                  </a:cubicBezTo>
                  <a:cubicBezTo>
                    <a:pt x="14348" y="18415"/>
                    <a:pt x="13671" y="18696"/>
                    <a:pt x="12968" y="18884"/>
                  </a:cubicBezTo>
                  <a:cubicBezTo>
                    <a:pt x="12624" y="18976"/>
                    <a:pt x="12356" y="19248"/>
                    <a:pt x="12269" y="19594"/>
                  </a:cubicBezTo>
                  <a:lnTo>
                    <a:pt x="12016" y="20607"/>
                  </a:lnTo>
                  <a:cubicBezTo>
                    <a:pt x="12015" y="20611"/>
                    <a:pt x="12014" y="20614"/>
                    <a:pt x="12012" y="20619"/>
                  </a:cubicBezTo>
                  <a:lnTo>
                    <a:pt x="9587" y="20619"/>
                  </a:lnTo>
                  <a:lnTo>
                    <a:pt x="9331" y="19594"/>
                  </a:lnTo>
                  <a:cubicBezTo>
                    <a:pt x="9244" y="19248"/>
                    <a:pt x="8976" y="18976"/>
                    <a:pt x="8632" y="18884"/>
                  </a:cubicBezTo>
                  <a:cubicBezTo>
                    <a:pt x="7929" y="18696"/>
                    <a:pt x="7251" y="18415"/>
                    <a:pt x="6617" y="18049"/>
                  </a:cubicBezTo>
                  <a:cubicBezTo>
                    <a:pt x="6465" y="17961"/>
                    <a:pt x="6296" y="17917"/>
                    <a:pt x="6127" y="17917"/>
                  </a:cubicBezTo>
                  <a:cubicBezTo>
                    <a:pt x="5951" y="17917"/>
                    <a:pt x="5777" y="17964"/>
                    <a:pt x="5621" y="18057"/>
                  </a:cubicBezTo>
                  <a:lnTo>
                    <a:pt x="4725" y="18595"/>
                  </a:lnTo>
                  <a:cubicBezTo>
                    <a:pt x="4722" y="18597"/>
                    <a:pt x="4718" y="18599"/>
                    <a:pt x="4714" y="18600"/>
                  </a:cubicBezTo>
                  <a:lnTo>
                    <a:pt x="3000" y="16885"/>
                  </a:lnTo>
                  <a:lnTo>
                    <a:pt x="3540" y="15984"/>
                  </a:lnTo>
                  <a:cubicBezTo>
                    <a:pt x="3724" y="15677"/>
                    <a:pt x="3727" y="15295"/>
                    <a:pt x="3548" y="14986"/>
                  </a:cubicBezTo>
                  <a:cubicBezTo>
                    <a:pt x="3179" y="14351"/>
                    <a:pt x="2897" y="13672"/>
                    <a:pt x="2708" y="12966"/>
                  </a:cubicBezTo>
                  <a:cubicBezTo>
                    <a:pt x="2616" y="12622"/>
                    <a:pt x="2343" y="12354"/>
                    <a:pt x="1998" y="12268"/>
                  </a:cubicBezTo>
                  <a:lnTo>
                    <a:pt x="993" y="12016"/>
                  </a:lnTo>
                  <a:cubicBezTo>
                    <a:pt x="989" y="12016"/>
                    <a:pt x="986" y="12014"/>
                    <a:pt x="982" y="12013"/>
                  </a:cubicBezTo>
                  <a:lnTo>
                    <a:pt x="982" y="9587"/>
                  </a:lnTo>
                  <a:lnTo>
                    <a:pt x="1998" y="9333"/>
                  </a:lnTo>
                  <a:cubicBezTo>
                    <a:pt x="2343" y="9246"/>
                    <a:pt x="2616" y="8979"/>
                    <a:pt x="2708" y="8634"/>
                  </a:cubicBezTo>
                  <a:cubicBezTo>
                    <a:pt x="2897" y="7928"/>
                    <a:pt x="3179" y="7249"/>
                    <a:pt x="3548" y="6615"/>
                  </a:cubicBezTo>
                  <a:cubicBezTo>
                    <a:pt x="3727" y="6305"/>
                    <a:pt x="3724" y="5923"/>
                    <a:pt x="3540" y="5617"/>
                  </a:cubicBezTo>
                  <a:lnTo>
                    <a:pt x="3005" y="4725"/>
                  </a:lnTo>
                  <a:cubicBezTo>
                    <a:pt x="3004" y="4722"/>
                    <a:pt x="3002" y="4718"/>
                    <a:pt x="3000" y="4715"/>
                  </a:cubicBezTo>
                  <a:lnTo>
                    <a:pt x="4715" y="3000"/>
                  </a:lnTo>
                  <a:lnTo>
                    <a:pt x="5621" y="3544"/>
                  </a:lnTo>
                  <a:cubicBezTo>
                    <a:pt x="5777" y="3636"/>
                    <a:pt x="5951" y="3683"/>
                    <a:pt x="6127" y="3683"/>
                  </a:cubicBezTo>
                  <a:cubicBezTo>
                    <a:pt x="6296" y="3683"/>
                    <a:pt x="6465" y="3639"/>
                    <a:pt x="6618" y="3551"/>
                  </a:cubicBezTo>
                  <a:cubicBezTo>
                    <a:pt x="7251" y="3185"/>
                    <a:pt x="7929" y="2904"/>
                    <a:pt x="8632" y="2717"/>
                  </a:cubicBezTo>
                  <a:cubicBezTo>
                    <a:pt x="8976" y="2624"/>
                    <a:pt x="9244" y="2353"/>
                    <a:pt x="9331" y="2007"/>
                  </a:cubicBezTo>
                  <a:lnTo>
                    <a:pt x="9587" y="982"/>
                  </a:lnTo>
                  <a:lnTo>
                    <a:pt x="12012" y="982"/>
                  </a:lnTo>
                  <a:cubicBezTo>
                    <a:pt x="12014" y="986"/>
                    <a:pt x="12015" y="989"/>
                    <a:pt x="12016" y="993"/>
                  </a:cubicBezTo>
                  <a:lnTo>
                    <a:pt x="12269" y="2007"/>
                  </a:lnTo>
                  <a:cubicBezTo>
                    <a:pt x="12356" y="2353"/>
                    <a:pt x="12624" y="2624"/>
                    <a:pt x="12968" y="2717"/>
                  </a:cubicBezTo>
                  <a:cubicBezTo>
                    <a:pt x="13671" y="2904"/>
                    <a:pt x="14348" y="3185"/>
                    <a:pt x="14982" y="3551"/>
                  </a:cubicBezTo>
                  <a:cubicBezTo>
                    <a:pt x="15134" y="3639"/>
                    <a:pt x="15304" y="3683"/>
                    <a:pt x="15473" y="3683"/>
                  </a:cubicBezTo>
                  <a:cubicBezTo>
                    <a:pt x="15648" y="3683"/>
                    <a:pt x="15822" y="3636"/>
                    <a:pt x="15978" y="3544"/>
                  </a:cubicBezTo>
                  <a:lnTo>
                    <a:pt x="16884" y="3000"/>
                  </a:lnTo>
                  <a:lnTo>
                    <a:pt x="18600" y="4715"/>
                  </a:lnTo>
                  <a:cubicBezTo>
                    <a:pt x="18598" y="4718"/>
                    <a:pt x="18597" y="4722"/>
                    <a:pt x="18595" y="4726"/>
                  </a:cubicBezTo>
                  <a:lnTo>
                    <a:pt x="18060" y="5616"/>
                  </a:lnTo>
                  <a:cubicBezTo>
                    <a:pt x="17876" y="5923"/>
                    <a:pt x="17873" y="6305"/>
                    <a:pt x="18053" y="6615"/>
                  </a:cubicBezTo>
                  <a:cubicBezTo>
                    <a:pt x="18421" y="7249"/>
                    <a:pt x="18703" y="7928"/>
                    <a:pt x="18892" y="8634"/>
                  </a:cubicBezTo>
                  <a:cubicBezTo>
                    <a:pt x="18984" y="8979"/>
                    <a:pt x="19256" y="9246"/>
                    <a:pt x="19602" y="9333"/>
                  </a:cubicBezTo>
                  <a:lnTo>
                    <a:pt x="20618" y="9587"/>
                  </a:lnTo>
                  <a:cubicBezTo>
                    <a:pt x="20618" y="9587"/>
                    <a:pt x="20618" y="12013"/>
                    <a:pt x="20618" y="12013"/>
                  </a:cubicBezTo>
                  <a:close/>
                  <a:moveTo>
                    <a:pt x="20880" y="8641"/>
                  </a:moveTo>
                  <a:lnTo>
                    <a:pt x="19841" y="8380"/>
                  </a:lnTo>
                  <a:cubicBezTo>
                    <a:pt x="19626" y="7580"/>
                    <a:pt x="19308" y="6822"/>
                    <a:pt x="18902" y="6122"/>
                  </a:cubicBezTo>
                  <a:lnTo>
                    <a:pt x="19455" y="5200"/>
                  </a:lnTo>
                  <a:cubicBezTo>
                    <a:pt x="19625" y="4871"/>
                    <a:pt x="19736" y="4463"/>
                    <a:pt x="19455" y="4182"/>
                  </a:cubicBezTo>
                  <a:lnTo>
                    <a:pt x="17419" y="2145"/>
                  </a:lnTo>
                  <a:cubicBezTo>
                    <a:pt x="17292" y="2018"/>
                    <a:pt x="17136" y="1969"/>
                    <a:pt x="16975" y="1969"/>
                  </a:cubicBezTo>
                  <a:cubicBezTo>
                    <a:pt x="16778" y="1969"/>
                    <a:pt x="16572" y="2043"/>
                    <a:pt x="16400" y="2145"/>
                  </a:cubicBezTo>
                  <a:lnTo>
                    <a:pt x="15473" y="2702"/>
                  </a:lnTo>
                  <a:cubicBezTo>
                    <a:pt x="14775" y="2298"/>
                    <a:pt x="14020" y="1982"/>
                    <a:pt x="13222" y="1768"/>
                  </a:cubicBezTo>
                  <a:lnTo>
                    <a:pt x="12960" y="720"/>
                  </a:lnTo>
                  <a:cubicBezTo>
                    <a:pt x="12848" y="367"/>
                    <a:pt x="12638" y="0"/>
                    <a:pt x="12240" y="0"/>
                  </a:cubicBezTo>
                  <a:lnTo>
                    <a:pt x="9360" y="0"/>
                  </a:lnTo>
                  <a:cubicBezTo>
                    <a:pt x="8962" y="0"/>
                    <a:pt x="8730" y="367"/>
                    <a:pt x="8640" y="720"/>
                  </a:cubicBezTo>
                  <a:lnTo>
                    <a:pt x="8378" y="1768"/>
                  </a:lnTo>
                  <a:cubicBezTo>
                    <a:pt x="7580" y="1982"/>
                    <a:pt x="6825" y="2298"/>
                    <a:pt x="6127" y="2702"/>
                  </a:cubicBezTo>
                  <a:lnTo>
                    <a:pt x="5200" y="2145"/>
                  </a:lnTo>
                  <a:cubicBezTo>
                    <a:pt x="5028" y="2043"/>
                    <a:pt x="4822" y="1969"/>
                    <a:pt x="4625" y="1969"/>
                  </a:cubicBezTo>
                  <a:cubicBezTo>
                    <a:pt x="4464" y="1969"/>
                    <a:pt x="4308" y="2018"/>
                    <a:pt x="4181" y="2145"/>
                  </a:cubicBezTo>
                  <a:lnTo>
                    <a:pt x="2145" y="4182"/>
                  </a:lnTo>
                  <a:cubicBezTo>
                    <a:pt x="1864" y="4463"/>
                    <a:pt x="1975" y="4871"/>
                    <a:pt x="2145" y="5200"/>
                  </a:cubicBezTo>
                  <a:lnTo>
                    <a:pt x="2698" y="6122"/>
                  </a:lnTo>
                  <a:cubicBezTo>
                    <a:pt x="2292" y="6822"/>
                    <a:pt x="1973" y="7580"/>
                    <a:pt x="1759" y="8380"/>
                  </a:cubicBezTo>
                  <a:lnTo>
                    <a:pt x="720" y="8641"/>
                  </a:lnTo>
                  <a:cubicBezTo>
                    <a:pt x="367" y="8730"/>
                    <a:pt x="0" y="8963"/>
                    <a:pt x="0" y="9360"/>
                  </a:cubicBezTo>
                  <a:lnTo>
                    <a:pt x="0" y="12240"/>
                  </a:lnTo>
                  <a:cubicBezTo>
                    <a:pt x="0" y="12638"/>
                    <a:pt x="367" y="12848"/>
                    <a:pt x="720" y="12960"/>
                  </a:cubicBezTo>
                  <a:lnTo>
                    <a:pt x="1759" y="13220"/>
                  </a:lnTo>
                  <a:cubicBezTo>
                    <a:pt x="1973" y="14021"/>
                    <a:pt x="2292" y="14778"/>
                    <a:pt x="2698" y="15478"/>
                  </a:cubicBezTo>
                  <a:lnTo>
                    <a:pt x="2145" y="16400"/>
                  </a:lnTo>
                  <a:cubicBezTo>
                    <a:pt x="1959" y="16714"/>
                    <a:pt x="1864" y="17137"/>
                    <a:pt x="2145" y="17419"/>
                  </a:cubicBezTo>
                  <a:lnTo>
                    <a:pt x="4181" y="19455"/>
                  </a:lnTo>
                  <a:cubicBezTo>
                    <a:pt x="4305" y="19579"/>
                    <a:pt x="4454" y="19627"/>
                    <a:pt x="4610" y="19627"/>
                  </a:cubicBezTo>
                  <a:cubicBezTo>
                    <a:pt x="4807" y="19627"/>
                    <a:pt x="5016" y="19550"/>
                    <a:pt x="5200" y="19455"/>
                  </a:cubicBezTo>
                  <a:lnTo>
                    <a:pt x="6127" y="18899"/>
                  </a:lnTo>
                  <a:cubicBezTo>
                    <a:pt x="6825" y="19302"/>
                    <a:pt x="7580" y="19619"/>
                    <a:pt x="8378" y="19832"/>
                  </a:cubicBezTo>
                  <a:lnTo>
                    <a:pt x="8640" y="20880"/>
                  </a:lnTo>
                  <a:cubicBezTo>
                    <a:pt x="8730" y="21233"/>
                    <a:pt x="8962" y="21600"/>
                    <a:pt x="9360" y="21600"/>
                  </a:cubicBezTo>
                  <a:lnTo>
                    <a:pt x="12240" y="21600"/>
                  </a:lnTo>
                  <a:cubicBezTo>
                    <a:pt x="12638" y="21600"/>
                    <a:pt x="12848" y="21233"/>
                    <a:pt x="12960" y="20880"/>
                  </a:cubicBezTo>
                  <a:lnTo>
                    <a:pt x="13222" y="19832"/>
                  </a:lnTo>
                  <a:cubicBezTo>
                    <a:pt x="14020" y="19619"/>
                    <a:pt x="14775" y="19302"/>
                    <a:pt x="15473" y="18899"/>
                  </a:cubicBezTo>
                  <a:lnTo>
                    <a:pt x="16400" y="19455"/>
                  </a:lnTo>
                  <a:cubicBezTo>
                    <a:pt x="16584" y="19550"/>
                    <a:pt x="16793" y="19627"/>
                    <a:pt x="16990" y="19627"/>
                  </a:cubicBezTo>
                  <a:cubicBezTo>
                    <a:pt x="17146" y="19627"/>
                    <a:pt x="17294" y="19579"/>
                    <a:pt x="17419" y="19455"/>
                  </a:cubicBezTo>
                  <a:lnTo>
                    <a:pt x="19455" y="17419"/>
                  </a:lnTo>
                  <a:cubicBezTo>
                    <a:pt x="19736" y="17137"/>
                    <a:pt x="19641" y="16714"/>
                    <a:pt x="19455" y="16400"/>
                  </a:cubicBezTo>
                  <a:lnTo>
                    <a:pt x="18902" y="15478"/>
                  </a:lnTo>
                  <a:cubicBezTo>
                    <a:pt x="19308" y="14778"/>
                    <a:pt x="19626" y="14021"/>
                    <a:pt x="19841" y="13220"/>
                  </a:cubicBezTo>
                  <a:lnTo>
                    <a:pt x="20880" y="12960"/>
                  </a:lnTo>
                  <a:cubicBezTo>
                    <a:pt x="21233" y="12848"/>
                    <a:pt x="21600" y="12638"/>
                    <a:pt x="21600" y="12240"/>
                  </a:cubicBezTo>
                  <a:lnTo>
                    <a:pt x="21600" y="9360"/>
                  </a:lnTo>
                  <a:cubicBezTo>
                    <a:pt x="21600" y="8963"/>
                    <a:pt x="21233" y="8730"/>
                    <a:pt x="20880" y="8641"/>
                  </a:cubicBezTo>
                </a:path>
              </a:pathLst>
            </a:custGeom>
            <a:solidFill>
              <a:schemeClr val="bg1"/>
            </a:solidFill>
            <a:ln w="12700">
              <a:miter lim="400000"/>
            </a:ln>
          </p:spPr>
          <p:txBody>
            <a:bodyPr lIns="28574" tIns="28574" rIns="28574" bIns="28574" anchor="ctr"/>
            <a:lstStyle/>
            <a:p>
              <a:pPr algn="ctr" defTabSz="342900" hangingPunct="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400" kern="0">
                <a:solidFill>
                  <a:srgbClr val="FFFFFF"/>
                </a:solidFill>
                <a:effectLst>
                  <a:outerShdw blurRad="38100" dist="12700" dir="5400000" rotWithShape="0">
                    <a:srgbClr val="000000">
                      <a:alpha val="50000"/>
                    </a:srgbClr>
                  </a:outerShdw>
                </a:effectLst>
                <a:latin typeface="Lato" panose="020F0502020204030203" pitchFamily="34" charset="77"/>
                <a:ea typeface="Arial" panose="020B0604020202020204"/>
                <a:cs typeface="Arial" panose="020B0604020202020204"/>
                <a:sym typeface="Gill Sans"/>
              </a:endParaRPr>
            </a:p>
          </p:txBody>
        </p:sp>
      </p:grpSp>
      <p:sp>
        <p:nvSpPr>
          <p:cNvPr id="74" name="等腰三角形 73"/>
          <p:cNvSpPr/>
          <p:nvPr/>
        </p:nvSpPr>
        <p:spPr>
          <a:xfrm rot="2084493">
            <a:off x="1266825" y="1016000"/>
            <a:ext cx="85090" cy="73025"/>
          </a:xfrm>
          <a:prstGeom prst="triangle">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p>
        </p:txBody>
      </p:sp>
      <p:sp>
        <p:nvSpPr>
          <p:cNvPr id="76" name="六边形 75"/>
          <p:cNvSpPr/>
          <p:nvPr/>
        </p:nvSpPr>
        <p:spPr>
          <a:xfrm>
            <a:off x="8042275" y="4340860"/>
            <a:ext cx="85090" cy="73025"/>
          </a:xfrm>
          <a:prstGeom prst="hexagon">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rot="20841026">
            <a:off x="176665" y="240469"/>
            <a:ext cx="1198366" cy="706269"/>
            <a:chOff x="6515193" y="782426"/>
            <a:chExt cx="2356943" cy="1244338"/>
          </a:xfrm>
        </p:grpSpPr>
        <p:grpSp>
          <p:nvGrpSpPr>
            <p:cNvPr id="4" name="组合 3"/>
            <p:cNvGrpSpPr/>
            <p:nvPr/>
          </p:nvGrpSpPr>
          <p:grpSpPr>
            <a:xfrm>
              <a:off x="6515193" y="782426"/>
              <a:ext cx="2356943" cy="1244338"/>
              <a:chOff x="6515193" y="782426"/>
              <a:chExt cx="2356943" cy="1244338"/>
            </a:xfrm>
          </p:grpSpPr>
          <p:sp>
            <p:nvSpPr>
              <p:cNvPr id="6" name="椭圆 5"/>
              <p:cNvSpPr/>
              <p:nvPr/>
            </p:nvSpPr>
            <p:spPr>
              <a:xfrm>
                <a:off x="6938128" y="782426"/>
                <a:ext cx="1470581" cy="1244338"/>
              </a:xfrm>
              <a:prstGeom prst="ellipse">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dirty="0"/>
              </a:p>
            </p:txBody>
          </p:sp>
          <p:sp>
            <p:nvSpPr>
              <p:cNvPr id="8" name="椭圆 7"/>
              <p:cNvSpPr/>
              <p:nvPr/>
            </p:nvSpPr>
            <p:spPr>
              <a:xfrm rot="20906157">
                <a:off x="6515193" y="1300036"/>
                <a:ext cx="2356943" cy="370263"/>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652" name="矩形 651"/>
              <p:cNvSpPr/>
              <p:nvPr/>
            </p:nvSpPr>
            <p:spPr>
              <a:xfrm rot="20905145">
                <a:off x="6941426" y="1157990"/>
                <a:ext cx="1334971" cy="16823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dirty="0"/>
              </a:p>
            </p:txBody>
          </p:sp>
          <p:sp>
            <p:nvSpPr>
              <p:cNvPr id="653" name="矩形: 圆角 35"/>
              <p:cNvSpPr/>
              <p:nvPr/>
            </p:nvSpPr>
            <p:spPr>
              <a:xfrm rot="21057636">
                <a:off x="6928007" y="1188771"/>
                <a:ext cx="1470581" cy="245098"/>
              </a:xfrm>
              <a:prstGeom prst="roundRect">
                <a:avLst>
                  <a:gd name="adj" fmla="val 50000"/>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sp>
          <p:nvSpPr>
            <p:cNvPr id="654" name="椭圆 653"/>
            <p:cNvSpPr/>
            <p:nvPr/>
          </p:nvSpPr>
          <p:spPr>
            <a:xfrm>
              <a:off x="7985110" y="995763"/>
              <a:ext cx="249080" cy="2463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655" name="椭圆 654"/>
            <p:cNvSpPr/>
            <p:nvPr/>
          </p:nvSpPr>
          <p:spPr>
            <a:xfrm>
              <a:off x="7270600" y="1118934"/>
              <a:ext cx="249080" cy="2463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656" name="任意多边形: 形状 28"/>
            <p:cNvSpPr/>
            <p:nvPr/>
          </p:nvSpPr>
          <p:spPr>
            <a:xfrm rot="20703014">
              <a:off x="7653871" y="1311321"/>
              <a:ext cx="358218" cy="160354"/>
            </a:xfrm>
            <a:custGeom>
              <a:avLst/>
              <a:gdLst>
                <a:gd name="connsiteX0" fmla="*/ 0 w 358218"/>
                <a:gd name="connsiteY0" fmla="*/ 0 h 160354"/>
                <a:gd name="connsiteX1" fmla="*/ 169682 w 358218"/>
                <a:gd name="connsiteY1" fmla="*/ 160256 h 160354"/>
                <a:gd name="connsiteX2" fmla="*/ 358218 w 358218"/>
                <a:gd name="connsiteY2" fmla="*/ 18854 h 160354"/>
              </a:gdLst>
              <a:ahLst/>
              <a:cxnLst>
                <a:cxn ang="0">
                  <a:pos x="connsiteX0" y="connsiteY0"/>
                </a:cxn>
                <a:cxn ang="0">
                  <a:pos x="connsiteX1" y="connsiteY1"/>
                </a:cxn>
                <a:cxn ang="0">
                  <a:pos x="connsiteX2" y="connsiteY2"/>
                </a:cxn>
              </a:cxnLst>
              <a:rect l="l" t="t" r="r" b="b"/>
              <a:pathLst>
                <a:path w="358218" h="160354">
                  <a:moveTo>
                    <a:pt x="0" y="0"/>
                  </a:moveTo>
                  <a:cubicBezTo>
                    <a:pt x="54989" y="78557"/>
                    <a:pt x="109979" y="157114"/>
                    <a:pt x="169682" y="160256"/>
                  </a:cubicBezTo>
                  <a:cubicBezTo>
                    <a:pt x="229385" y="163398"/>
                    <a:pt x="293801" y="91126"/>
                    <a:pt x="358218" y="18854"/>
                  </a:cubicBezTo>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664" name="椭圆 663"/>
            <p:cNvSpPr/>
            <p:nvPr/>
          </p:nvSpPr>
          <p:spPr>
            <a:xfrm rot="19753800">
              <a:off x="7734083" y="1139358"/>
              <a:ext cx="82146" cy="812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665" name="椭圆 664"/>
            <p:cNvSpPr/>
            <p:nvPr/>
          </p:nvSpPr>
          <p:spPr>
            <a:xfrm rot="19753800">
              <a:off x="7396290" y="1018382"/>
              <a:ext cx="82146" cy="81243"/>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666" name="椭圆 665"/>
            <p:cNvSpPr/>
            <p:nvPr/>
          </p:nvSpPr>
          <p:spPr>
            <a:xfrm rot="19753800">
              <a:off x="7954042" y="944536"/>
              <a:ext cx="82146" cy="81243"/>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sp>
        <p:nvSpPr>
          <p:cNvPr id="667" name="文本框 666"/>
          <p:cNvSpPr txBox="1"/>
          <p:nvPr/>
        </p:nvSpPr>
        <p:spPr>
          <a:xfrm>
            <a:off x="1309337" y="506750"/>
            <a:ext cx="2529191" cy="369332"/>
          </a:xfrm>
          <a:prstGeom prst="rect">
            <a:avLst/>
          </a:prstGeom>
          <a:noFill/>
        </p:spPr>
        <p:txBody>
          <a:bodyPr wrap="square" rtlCol="0">
            <a:spAutoFit/>
          </a:bodyPr>
          <a:p>
            <a:pPr algn="dist"/>
            <a:r>
              <a:rPr lang="zh-CN" altLang="en-US" dirty="0">
                <a:latin typeface="阿里巴巴普惠体 B" panose="00020600040101010101" pitchFamily="18" charset="-122"/>
                <a:ea typeface="阿里巴巴普惠体 B" panose="00020600040101010101" pitchFamily="18" charset="-122"/>
                <a:cs typeface="阿里巴巴普惠体 B" panose="00020600040101010101" pitchFamily="18" charset="-122"/>
              </a:rPr>
              <a:t>请输入标题内容</a:t>
            </a:r>
            <a:endParaRPr lang="zh-CN" altLang="en-US" dirty="0">
              <a:latin typeface="阿里巴巴普惠体 B" panose="00020600040101010101" pitchFamily="18" charset="-122"/>
              <a:ea typeface="阿里巴巴普惠体 B" panose="00020600040101010101" pitchFamily="18" charset="-122"/>
              <a:cs typeface="阿里巴巴普惠体 B" panose="00020600040101010101" pitchFamily="18" charset="-122"/>
            </a:endParaRPr>
          </a:p>
        </p:txBody>
      </p:sp>
      <p:sp>
        <p:nvSpPr>
          <p:cNvPr id="668" name="任意多边形: 形状 37"/>
          <p:cNvSpPr/>
          <p:nvPr/>
        </p:nvSpPr>
        <p:spPr>
          <a:xfrm flipV="1">
            <a:off x="982943" y="873844"/>
            <a:ext cx="3248072" cy="129191"/>
          </a:xfrm>
          <a:custGeom>
            <a:avLst/>
            <a:gdLst>
              <a:gd name="connsiteX0" fmla="*/ 0 w 11730789"/>
              <a:gd name="connsiteY0" fmla="*/ 950825 h 1016696"/>
              <a:gd name="connsiteX1" fmla="*/ 818147 w 11730789"/>
              <a:gd name="connsiteY1" fmla="*/ 84551 h 1016696"/>
              <a:gd name="connsiteX2" fmla="*/ 1937084 w 11730789"/>
              <a:gd name="connsiteY2" fmla="*/ 180804 h 1016696"/>
              <a:gd name="connsiteX3" fmla="*/ 2779294 w 11730789"/>
              <a:gd name="connsiteY3" fmla="*/ 962856 h 1016696"/>
              <a:gd name="connsiteX4" fmla="*/ 4199021 w 11730789"/>
              <a:gd name="connsiteY4" fmla="*/ 96583 h 1016696"/>
              <a:gd name="connsiteX5" fmla="*/ 5342021 w 11730789"/>
              <a:gd name="connsiteY5" fmla="*/ 397372 h 1016696"/>
              <a:gd name="connsiteX6" fmla="*/ 6136105 w 11730789"/>
              <a:gd name="connsiteY6" fmla="*/ 1010983 h 1016696"/>
              <a:gd name="connsiteX7" fmla="*/ 7676147 w 11730789"/>
              <a:gd name="connsiteY7" fmla="*/ 330 h 1016696"/>
              <a:gd name="connsiteX8" fmla="*/ 8963526 w 11730789"/>
              <a:gd name="connsiteY8" fmla="*/ 890667 h 1016696"/>
              <a:gd name="connsiteX9" fmla="*/ 10347158 w 11730789"/>
              <a:gd name="connsiteY9" fmla="*/ 60488 h 1016696"/>
              <a:gd name="connsiteX10" fmla="*/ 11129210 w 11730789"/>
              <a:gd name="connsiteY10" fmla="*/ 505656 h 1016696"/>
              <a:gd name="connsiteX11" fmla="*/ 11730789 w 11730789"/>
              <a:gd name="connsiteY11" fmla="*/ 866604 h 10166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730789" h="1016696">
                <a:moveTo>
                  <a:pt x="0" y="950825"/>
                </a:moveTo>
                <a:cubicBezTo>
                  <a:pt x="247650" y="581856"/>
                  <a:pt x="495300" y="212888"/>
                  <a:pt x="818147" y="84551"/>
                </a:cubicBezTo>
                <a:cubicBezTo>
                  <a:pt x="1140994" y="-43786"/>
                  <a:pt x="1610226" y="34420"/>
                  <a:pt x="1937084" y="180804"/>
                </a:cubicBezTo>
                <a:cubicBezTo>
                  <a:pt x="2263942" y="327188"/>
                  <a:pt x="2402305" y="976893"/>
                  <a:pt x="2779294" y="962856"/>
                </a:cubicBezTo>
                <a:cubicBezTo>
                  <a:pt x="3156284" y="948819"/>
                  <a:pt x="3771900" y="190830"/>
                  <a:pt x="4199021" y="96583"/>
                </a:cubicBezTo>
                <a:cubicBezTo>
                  <a:pt x="4626142" y="2336"/>
                  <a:pt x="5019174" y="244972"/>
                  <a:pt x="5342021" y="397372"/>
                </a:cubicBezTo>
                <a:cubicBezTo>
                  <a:pt x="5664868" y="549772"/>
                  <a:pt x="5747084" y="1077157"/>
                  <a:pt x="6136105" y="1010983"/>
                </a:cubicBezTo>
                <a:cubicBezTo>
                  <a:pt x="6525126" y="944809"/>
                  <a:pt x="7204910" y="20383"/>
                  <a:pt x="7676147" y="330"/>
                </a:cubicBezTo>
                <a:cubicBezTo>
                  <a:pt x="8147384" y="-19723"/>
                  <a:pt x="8518358" y="880641"/>
                  <a:pt x="8963526" y="890667"/>
                </a:cubicBezTo>
                <a:cubicBezTo>
                  <a:pt x="9408694" y="900693"/>
                  <a:pt x="9986211" y="124656"/>
                  <a:pt x="10347158" y="60488"/>
                </a:cubicBezTo>
                <a:cubicBezTo>
                  <a:pt x="10708105" y="-3680"/>
                  <a:pt x="10898605" y="371303"/>
                  <a:pt x="11129210" y="505656"/>
                </a:cubicBezTo>
                <a:cubicBezTo>
                  <a:pt x="11359815" y="640009"/>
                  <a:pt x="11470105" y="966867"/>
                  <a:pt x="11730789" y="866604"/>
                </a:cubicBezTo>
              </a:path>
            </a:pathLst>
          </a:custGeom>
          <a:noFill/>
          <a:ln w="28575">
            <a:solidFill>
              <a:srgbClr val="0184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latin typeface="汉仪综艺体简" panose="02010600000101010101" charset="-122"/>
              <a:ea typeface="汉仪综艺体简" panose="02010600000101010101" charset="-122"/>
            </a:endParaRPr>
          </a:p>
        </p:txBody>
      </p:sp>
      <p:grpSp>
        <p:nvGrpSpPr>
          <p:cNvPr id="722" name="组合 721"/>
          <p:cNvGrpSpPr/>
          <p:nvPr/>
        </p:nvGrpSpPr>
        <p:grpSpPr>
          <a:xfrm>
            <a:off x="1518920" y="1346200"/>
            <a:ext cx="6249670" cy="3563284"/>
            <a:chOff x="2977" y="2704"/>
            <a:chExt cx="13246" cy="7552"/>
          </a:xfrm>
        </p:grpSpPr>
        <p:sp>
          <p:nvSpPr>
            <p:cNvPr id="701" name="Isosceles Triangle 26"/>
            <p:cNvSpPr/>
            <p:nvPr/>
          </p:nvSpPr>
          <p:spPr>
            <a:xfrm>
              <a:off x="2977" y="4708"/>
              <a:ext cx="6179" cy="3394"/>
            </a:xfrm>
            <a:custGeom>
              <a:avLst/>
              <a:gdLst>
                <a:gd name="connsiteX0" fmla="*/ 0 w 1523036"/>
                <a:gd name="connsiteY0" fmla="*/ 1312962 h 1312962"/>
                <a:gd name="connsiteX1" fmla="*/ 761518 w 1523036"/>
                <a:gd name="connsiteY1" fmla="*/ 0 h 1312962"/>
                <a:gd name="connsiteX2" fmla="*/ 1523036 w 1523036"/>
                <a:gd name="connsiteY2" fmla="*/ 1312962 h 1312962"/>
                <a:gd name="connsiteX3" fmla="*/ 0 w 1523036"/>
                <a:gd name="connsiteY3" fmla="*/ 1312962 h 1312962"/>
                <a:gd name="connsiteX0-1" fmla="*/ 0 w 1523036"/>
                <a:gd name="connsiteY0-2" fmla="*/ 1122131 h 1122131"/>
                <a:gd name="connsiteX1-3" fmla="*/ 761518 w 1523036"/>
                <a:gd name="connsiteY1-4" fmla="*/ 0 h 1122131"/>
                <a:gd name="connsiteX2-5" fmla="*/ 1523036 w 1523036"/>
                <a:gd name="connsiteY2-6" fmla="*/ 1122131 h 1122131"/>
                <a:gd name="connsiteX3-7" fmla="*/ 0 w 1523036"/>
                <a:gd name="connsiteY3-8" fmla="*/ 1122131 h 1122131"/>
                <a:gd name="connsiteX0-9" fmla="*/ 0 w 1523036"/>
                <a:gd name="connsiteY0-10" fmla="*/ 1122198 h 1122198"/>
                <a:gd name="connsiteX1-11" fmla="*/ 761518 w 1523036"/>
                <a:gd name="connsiteY1-12" fmla="*/ 67 h 1122198"/>
                <a:gd name="connsiteX2-13" fmla="*/ 1523036 w 1523036"/>
                <a:gd name="connsiteY2-14" fmla="*/ 1122198 h 1122198"/>
                <a:gd name="connsiteX3-15" fmla="*/ 0 w 1523036"/>
                <a:gd name="connsiteY3-16" fmla="*/ 1122198 h 1122198"/>
                <a:gd name="connsiteX0-17" fmla="*/ 0 w 1523036"/>
                <a:gd name="connsiteY0-18" fmla="*/ 1678761 h 1678761"/>
                <a:gd name="connsiteX1-19" fmla="*/ 769469 w 1523036"/>
                <a:gd name="connsiteY1-20" fmla="*/ 39 h 1678761"/>
                <a:gd name="connsiteX2-21" fmla="*/ 1523036 w 1523036"/>
                <a:gd name="connsiteY2-22" fmla="*/ 1678761 h 1678761"/>
                <a:gd name="connsiteX3-23" fmla="*/ 0 w 1523036"/>
                <a:gd name="connsiteY3-24" fmla="*/ 1678761 h 1678761"/>
                <a:gd name="connsiteX0-25" fmla="*/ 0 w 1523036"/>
                <a:gd name="connsiteY0-26" fmla="*/ 1678756 h 1678756"/>
                <a:gd name="connsiteX1-27" fmla="*/ 769469 w 1523036"/>
                <a:gd name="connsiteY1-28" fmla="*/ 34 h 1678756"/>
                <a:gd name="connsiteX2-29" fmla="*/ 1523036 w 1523036"/>
                <a:gd name="connsiteY2-30" fmla="*/ 1678756 h 1678756"/>
                <a:gd name="connsiteX3-31" fmla="*/ 0 w 1523036"/>
                <a:gd name="connsiteY3-32" fmla="*/ 1678756 h 1678756"/>
              </a:gdLst>
              <a:ahLst/>
              <a:cxnLst>
                <a:cxn ang="0">
                  <a:pos x="connsiteX0-1" y="connsiteY0-2"/>
                </a:cxn>
                <a:cxn ang="0">
                  <a:pos x="connsiteX1-3" y="connsiteY1-4"/>
                </a:cxn>
                <a:cxn ang="0">
                  <a:pos x="connsiteX2-5" y="connsiteY2-6"/>
                </a:cxn>
                <a:cxn ang="0">
                  <a:pos x="connsiteX3-7" y="connsiteY3-8"/>
                </a:cxn>
              </a:cxnLst>
              <a:rect l="l" t="t" r="r" b="b"/>
              <a:pathLst>
                <a:path w="1523036" h="1678756">
                  <a:moveTo>
                    <a:pt x="0" y="1678756"/>
                  </a:moveTo>
                  <a:cubicBezTo>
                    <a:pt x="253839" y="1304712"/>
                    <a:pt x="634900" y="7652"/>
                    <a:pt x="769469" y="34"/>
                  </a:cubicBezTo>
                  <a:cubicBezTo>
                    <a:pt x="904038" y="-7584"/>
                    <a:pt x="1269197" y="1304712"/>
                    <a:pt x="1523036" y="1678756"/>
                  </a:cubicBezTo>
                  <a:lnTo>
                    <a:pt x="0" y="1678756"/>
                  </a:lnTo>
                  <a:close/>
                </a:path>
              </a:pathLst>
            </a:custGeom>
            <a:solidFill>
              <a:srgbClr val="7EB848"/>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sz="1000" dirty="0">
                <a:solidFill>
                  <a:schemeClr val="bg1">
                    <a:lumMod val="65000"/>
                  </a:schemeClr>
                </a:solidFill>
                <a:latin typeface="Lato" panose="020F0502020204030203" pitchFamily="34" charset="0"/>
              </a:endParaRPr>
            </a:p>
          </p:txBody>
        </p:sp>
        <p:sp>
          <p:nvSpPr>
            <p:cNvPr id="702" name="Isosceles Triangle 26"/>
            <p:cNvSpPr/>
            <p:nvPr/>
          </p:nvSpPr>
          <p:spPr>
            <a:xfrm>
              <a:off x="4744" y="5506"/>
              <a:ext cx="6179" cy="2596"/>
            </a:xfrm>
            <a:custGeom>
              <a:avLst/>
              <a:gdLst>
                <a:gd name="connsiteX0" fmla="*/ 0 w 1523036"/>
                <a:gd name="connsiteY0" fmla="*/ 1312962 h 1312962"/>
                <a:gd name="connsiteX1" fmla="*/ 761518 w 1523036"/>
                <a:gd name="connsiteY1" fmla="*/ 0 h 1312962"/>
                <a:gd name="connsiteX2" fmla="*/ 1523036 w 1523036"/>
                <a:gd name="connsiteY2" fmla="*/ 1312962 h 1312962"/>
                <a:gd name="connsiteX3" fmla="*/ 0 w 1523036"/>
                <a:gd name="connsiteY3" fmla="*/ 1312962 h 1312962"/>
                <a:gd name="connsiteX0-1" fmla="*/ 0 w 1523036"/>
                <a:gd name="connsiteY0-2" fmla="*/ 1122131 h 1122131"/>
                <a:gd name="connsiteX1-3" fmla="*/ 761518 w 1523036"/>
                <a:gd name="connsiteY1-4" fmla="*/ 0 h 1122131"/>
                <a:gd name="connsiteX2-5" fmla="*/ 1523036 w 1523036"/>
                <a:gd name="connsiteY2-6" fmla="*/ 1122131 h 1122131"/>
                <a:gd name="connsiteX3-7" fmla="*/ 0 w 1523036"/>
                <a:gd name="connsiteY3-8" fmla="*/ 1122131 h 1122131"/>
                <a:gd name="connsiteX0-9" fmla="*/ 0 w 1523036"/>
                <a:gd name="connsiteY0-10" fmla="*/ 1122198 h 1122198"/>
                <a:gd name="connsiteX1-11" fmla="*/ 761518 w 1523036"/>
                <a:gd name="connsiteY1-12" fmla="*/ 67 h 1122198"/>
                <a:gd name="connsiteX2-13" fmla="*/ 1523036 w 1523036"/>
                <a:gd name="connsiteY2-14" fmla="*/ 1122198 h 1122198"/>
                <a:gd name="connsiteX3-15" fmla="*/ 0 w 1523036"/>
                <a:gd name="connsiteY3-16" fmla="*/ 1122198 h 1122198"/>
                <a:gd name="connsiteX0-17" fmla="*/ 0 w 1523036"/>
                <a:gd name="connsiteY0-18" fmla="*/ 1678761 h 1678761"/>
                <a:gd name="connsiteX1-19" fmla="*/ 769469 w 1523036"/>
                <a:gd name="connsiteY1-20" fmla="*/ 39 h 1678761"/>
                <a:gd name="connsiteX2-21" fmla="*/ 1523036 w 1523036"/>
                <a:gd name="connsiteY2-22" fmla="*/ 1678761 h 1678761"/>
                <a:gd name="connsiteX3-23" fmla="*/ 0 w 1523036"/>
                <a:gd name="connsiteY3-24" fmla="*/ 1678761 h 1678761"/>
                <a:gd name="connsiteX0-25" fmla="*/ 0 w 1523036"/>
                <a:gd name="connsiteY0-26" fmla="*/ 1678756 h 1678756"/>
                <a:gd name="connsiteX1-27" fmla="*/ 769469 w 1523036"/>
                <a:gd name="connsiteY1-28" fmla="*/ 34 h 1678756"/>
                <a:gd name="connsiteX2-29" fmla="*/ 1523036 w 1523036"/>
                <a:gd name="connsiteY2-30" fmla="*/ 1678756 h 1678756"/>
                <a:gd name="connsiteX3-31" fmla="*/ 0 w 1523036"/>
                <a:gd name="connsiteY3-32" fmla="*/ 1678756 h 1678756"/>
              </a:gdLst>
              <a:ahLst/>
              <a:cxnLst>
                <a:cxn ang="0">
                  <a:pos x="connsiteX0-1" y="connsiteY0-2"/>
                </a:cxn>
                <a:cxn ang="0">
                  <a:pos x="connsiteX1-3" y="connsiteY1-4"/>
                </a:cxn>
                <a:cxn ang="0">
                  <a:pos x="connsiteX2-5" y="connsiteY2-6"/>
                </a:cxn>
                <a:cxn ang="0">
                  <a:pos x="connsiteX3-7" y="connsiteY3-8"/>
                </a:cxn>
              </a:cxnLst>
              <a:rect l="l" t="t" r="r" b="b"/>
              <a:pathLst>
                <a:path w="1523036" h="1678756">
                  <a:moveTo>
                    <a:pt x="0" y="1678756"/>
                  </a:moveTo>
                  <a:cubicBezTo>
                    <a:pt x="253839" y="1304712"/>
                    <a:pt x="634900" y="7652"/>
                    <a:pt x="769469" y="34"/>
                  </a:cubicBezTo>
                  <a:cubicBezTo>
                    <a:pt x="904038" y="-7584"/>
                    <a:pt x="1269197" y="1304712"/>
                    <a:pt x="1523036" y="1678756"/>
                  </a:cubicBezTo>
                  <a:lnTo>
                    <a:pt x="0" y="1678756"/>
                  </a:lnTo>
                  <a:close/>
                </a:path>
              </a:pathLst>
            </a:custGeom>
            <a:solidFill>
              <a:schemeClr val="accent3">
                <a:alpha val="80000"/>
              </a:schemeClr>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sz="1000" dirty="0">
                <a:solidFill>
                  <a:schemeClr val="bg1">
                    <a:lumMod val="65000"/>
                  </a:schemeClr>
                </a:solidFill>
                <a:latin typeface="Lato" panose="020F0502020204030203" pitchFamily="34" charset="0"/>
              </a:endParaRPr>
            </a:p>
          </p:txBody>
        </p:sp>
        <p:sp>
          <p:nvSpPr>
            <p:cNvPr id="703" name="Isosceles Triangle 26"/>
            <p:cNvSpPr/>
            <p:nvPr/>
          </p:nvSpPr>
          <p:spPr>
            <a:xfrm>
              <a:off x="6511" y="6779"/>
              <a:ext cx="6179" cy="1323"/>
            </a:xfrm>
            <a:custGeom>
              <a:avLst/>
              <a:gdLst>
                <a:gd name="connsiteX0" fmla="*/ 0 w 1523036"/>
                <a:gd name="connsiteY0" fmla="*/ 1312962 h 1312962"/>
                <a:gd name="connsiteX1" fmla="*/ 761518 w 1523036"/>
                <a:gd name="connsiteY1" fmla="*/ 0 h 1312962"/>
                <a:gd name="connsiteX2" fmla="*/ 1523036 w 1523036"/>
                <a:gd name="connsiteY2" fmla="*/ 1312962 h 1312962"/>
                <a:gd name="connsiteX3" fmla="*/ 0 w 1523036"/>
                <a:gd name="connsiteY3" fmla="*/ 1312962 h 1312962"/>
                <a:gd name="connsiteX0-1" fmla="*/ 0 w 1523036"/>
                <a:gd name="connsiteY0-2" fmla="*/ 1122131 h 1122131"/>
                <a:gd name="connsiteX1-3" fmla="*/ 761518 w 1523036"/>
                <a:gd name="connsiteY1-4" fmla="*/ 0 h 1122131"/>
                <a:gd name="connsiteX2-5" fmla="*/ 1523036 w 1523036"/>
                <a:gd name="connsiteY2-6" fmla="*/ 1122131 h 1122131"/>
                <a:gd name="connsiteX3-7" fmla="*/ 0 w 1523036"/>
                <a:gd name="connsiteY3-8" fmla="*/ 1122131 h 1122131"/>
                <a:gd name="connsiteX0-9" fmla="*/ 0 w 1523036"/>
                <a:gd name="connsiteY0-10" fmla="*/ 1122198 h 1122198"/>
                <a:gd name="connsiteX1-11" fmla="*/ 761518 w 1523036"/>
                <a:gd name="connsiteY1-12" fmla="*/ 67 h 1122198"/>
                <a:gd name="connsiteX2-13" fmla="*/ 1523036 w 1523036"/>
                <a:gd name="connsiteY2-14" fmla="*/ 1122198 h 1122198"/>
                <a:gd name="connsiteX3-15" fmla="*/ 0 w 1523036"/>
                <a:gd name="connsiteY3-16" fmla="*/ 1122198 h 1122198"/>
                <a:gd name="connsiteX0-17" fmla="*/ 0 w 1523036"/>
                <a:gd name="connsiteY0-18" fmla="*/ 1678761 h 1678761"/>
                <a:gd name="connsiteX1-19" fmla="*/ 769469 w 1523036"/>
                <a:gd name="connsiteY1-20" fmla="*/ 39 h 1678761"/>
                <a:gd name="connsiteX2-21" fmla="*/ 1523036 w 1523036"/>
                <a:gd name="connsiteY2-22" fmla="*/ 1678761 h 1678761"/>
                <a:gd name="connsiteX3-23" fmla="*/ 0 w 1523036"/>
                <a:gd name="connsiteY3-24" fmla="*/ 1678761 h 1678761"/>
                <a:gd name="connsiteX0-25" fmla="*/ 0 w 1523036"/>
                <a:gd name="connsiteY0-26" fmla="*/ 1678756 h 1678756"/>
                <a:gd name="connsiteX1-27" fmla="*/ 769469 w 1523036"/>
                <a:gd name="connsiteY1-28" fmla="*/ 34 h 1678756"/>
                <a:gd name="connsiteX2-29" fmla="*/ 1523036 w 1523036"/>
                <a:gd name="connsiteY2-30" fmla="*/ 1678756 h 1678756"/>
                <a:gd name="connsiteX3-31" fmla="*/ 0 w 1523036"/>
                <a:gd name="connsiteY3-32" fmla="*/ 1678756 h 1678756"/>
              </a:gdLst>
              <a:ahLst/>
              <a:cxnLst>
                <a:cxn ang="0">
                  <a:pos x="connsiteX0-1" y="connsiteY0-2"/>
                </a:cxn>
                <a:cxn ang="0">
                  <a:pos x="connsiteX1-3" y="connsiteY1-4"/>
                </a:cxn>
                <a:cxn ang="0">
                  <a:pos x="connsiteX2-5" y="connsiteY2-6"/>
                </a:cxn>
                <a:cxn ang="0">
                  <a:pos x="connsiteX3-7" y="connsiteY3-8"/>
                </a:cxn>
              </a:cxnLst>
              <a:rect l="l" t="t" r="r" b="b"/>
              <a:pathLst>
                <a:path w="1523036" h="1678756">
                  <a:moveTo>
                    <a:pt x="0" y="1678756"/>
                  </a:moveTo>
                  <a:cubicBezTo>
                    <a:pt x="253839" y="1304712"/>
                    <a:pt x="634900" y="7652"/>
                    <a:pt x="769469" y="34"/>
                  </a:cubicBezTo>
                  <a:cubicBezTo>
                    <a:pt x="904038" y="-7584"/>
                    <a:pt x="1269197" y="1304712"/>
                    <a:pt x="1523036" y="1678756"/>
                  </a:cubicBezTo>
                  <a:lnTo>
                    <a:pt x="0" y="1678756"/>
                  </a:lnTo>
                  <a:close/>
                </a:path>
              </a:pathLst>
            </a:custGeom>
            <a:solidFill>
              <a:srgbClr val="ABCFDF">
                <a:alpha val="80000"/>
              </a:srgb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sz="1000" dirty="0">
                <a:solidFill>
                  <a:schemeClr val="bg1">
                    <a:lumMod val="65000"/>
                  </a:schemeClr>
                </a:solidFill>
                <a:latin typeface="Lato" panose="020F0502020204030203" pitchFamily="34" charset="0"/>
              </a:endParaRPr>
            </a:p>
          </p:txBody>
        </p:sp>
        <p:sp>
          <p:nvSpPr>
            <p:cNvPr id="704" name="Isosceles Triangle 26"/>
            <p:cNvSpPr/>
            <p:nvPr/>
          </p:nvSpPr>
          <p:spPr>
            <a:xfrm>
              <a:off x="8277" y="6405"/>
              <a:ext cx="6179" cy="1697"/>
            </a:xfrm>
            <a:custGeom>
              <a:avLst/>
              <a:gdLst>
                <a:gd name="connsiteX0" fmla="*/ 0 w 1523036"/>
                <a:gd name="connsiteY0" fmla="*/ 1312962 h 1312962"/>
                <a:gd name="connsiteX1" fmla="*/ 761518 w 1523036"/>
                <a:gd name="connsiteY1" fmla="*/ 0 h 1312962"/>
                <a:gd name="connsiteX2" fmla="*/ 1523036 w 1523036"/>
                <a:gd name="connsiteY2" fmla="*/ 1312962 h 1312962"/>
                <a:gd name="connsiteX3" fmla="*/ 0 w 1523036"/>
                <a:gd name="connsiteY3" fmla="*/ 1312962 h 1312962"/>
                <a:gd name="connsiteX0-1" fmla="*/ 0 w 1523036"/>
                <a:gd name="connsiteY0-2" fmla="*/ 1122131 h 1122131"/>
                <a:gd name="connsiteX1-3" fmla="*/ 761518 w 1523036"/>
                <a:gd name="connsiteY1-4" fmla="*/ 0 h 1122131"/>
                <a:gd name="connsiteX2-5" fmla="*/ 1523036 w 1523036"/>
                <a:gd name="connsiteY2-6" fmla="*/ 1122131 h 1122131"/>
                <a:gd name="connsiteX3-7" fmla="*/ 0 w 1523036"/>
                <a:gd name="connsiteY3-8" fmla="*/ 1122131 h 1122131"/>
                <a:gd name="connsiteX0-9" fmla="*/ 0 w 1523036"/>
                <a:gd name="connsiteY0-10" fmla="*/ 1122198 h 1122198"/>
                <a:gd name="connsiteX1-11" fmla="*/ 761518 w 1523036"/>
                <a:gd name="connsiteY1-12" fmla="*/ 67 h 1122198"/>
                <a:gd name="connsiteX2-13" fmla="*/ 1523036 w 1523036"/>
                <a:gd name="connsiteY2-14" fmla="*/ 1122198 h 1122198"/>
                <a:gd name="connsiteX3-15" fmla="*/ 0 w 1523036"/>
                <a:gd name="connsiteY3-16" fmla="*/ 1122198 h 1122198"/>
                <a:gd name="connsiteX0-17" fmla="*/ 0 w 1523036"/>
                <a:gd name="connsiteY0-18" fmla="*/ 1678761 h 1678761"/>
                <a:gd name="connsiteX1-19" fmla="*/ 769469 w 1523036"/>
                <a:gd name="connsiteY1-20" fmla="*/ 39 h 1678761"/>
                <a:gd name="connsiteX2-21" fmla="*/ 1523036 w 1523036"/>
                <a:gd name="connsiteY2-22" fmla="*/ 1678761 h 1678761"/>
                <a:gd name="connsiteX3-23" fmla="*/ 0 w 1523036"/>
                <a:gd name="connsiteY3-24" fmla="*/ 1678761 h 1678761"/>
                <a:gd name="connsiteX0-25" fmla="*/ 0 w 1523036"/>
                <a:gd name="connsiteY0-26" fmla="*/ 1678756 h 1678756"/>
                <a:gd name="connsiteX1-27" fmla="*/ 769469 w 1523036"/>
                <a:gd name="connsiteY1-28" fmla="*/ 34 h 1678756"/>
                <a:gd name="connsiteX2-29" fmla="*/ 1523036 w 1523036"/>
                <a:gd name="connsiteY2-30" fmla="*/ 1678756 h 1678756"/>
                <a:gd name="connsiteX3-31" fmla="*/ 0 w 1523036"/>
                <a:gd name="connsiteY3-32" fmla="*/ 1678756 h 1678756"/>
              </a:gdLst>
              <a:ahLst/>
              <a:cxnLst>
                <a:cxn ang="0">
                  <a:pos x="connsiteX0-1" y="connsiteY0-2"/>
                </a:cxn>
                <a:cxn ang="0">
                  <a:pos x="connsiteX1-3" y="connsiteY1-4"/>
                </a:cxn>
                <a:cxn ang="0">
                  <a:pos x="connsiteX2-5" y="connsiteY2-6"/>
                </a:cxn>
                <a:cxn ang="0">
                  <a:pos x="connsiteX3-7" y="connsiteY3-8"/>
                </a:cxn>
              </a:cxnLst>
              <a:rect l="l" t="t" r="r" b="b"/>
              <a:pathLst>
                <a:path w="1523036" h="1678756">
                  <a:moveTo>
                    <a:pt x="0" y="1678756"/>
                  </a:moveTo>
                  <a:cubicBezTo>
                    <a:pt x="253839" y="1304712"/>
                    <a:pt x="634900" y="7652"/>
                    <a:pt x="769469" y="34"/>
                  </a:cubicBezTo>
                  <a:cubicBezTo>
                    <a:pt x="904038" y="-7584"/>
                    <a:pt x="1269197" y="1304712"/>
                    <a:pt x="1523036" y="1678756"/>
                  </a:cubicBezTo>
                  <a:lnTo>
                    <a:pt x="0" y="1678756"/>
                  </a:lnTo>
                  <a:close/>
                </a:path>
              </a:pathLst>
            </a:custGeom>
            <a:solidFill>
              <a:srgbClr val="FF4253">
                <a:alpha val="80000"/>
              </a:srgbClr>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000" dirty="0">
                <a:solidFill>
                  <a:schemeClr val="bg1">
                    <a:lumMod val="65000"/>
                  </a:schemeClr>
                </a:solidFill>
                <a:latin typeface="Lato" panose="020F0502020204030203" pitchFamily="34" charset="0"/>
              </a:endParaRPr>
            </a:p>
          </p:txBody>
        </p:sp>
        <p:sp>
          <p:nvSpPr>
            <p:cNvPr id="705" name="Isosceles Triangle 26"/>
            <p:cNvSpPr/>
            <p:nvPr/>
          </p:nvSpPr>
          <p:spPr>
            <a:xfrm>
              <a:off x="10044" y="6143"/>
              <a:ext cx="6179" cy="1959"/>
            </a:xfrm>
            <a:custGeom>
              <a:avLst/>
              <a:gdLst>
                <a:gd name="connsiteX0" fmla="*/ 0 w 1523036"/>
                <a:gd name="connsiteY0" fmla="*/ 1312962 h 1312962"/>
                <a:gd name="connsiteX1" fmla="*/ 761518 w 1523036"/>
                <a:gd name="connsiteY1" fmla="*/ 0 h 1312962"/>
                <a:gd name="connsiteX2" fmla="*/ 1523036 w 1523036"/>
                <a:gd name="connsiteY2" fmla="*/ 1312962 h 1312962"/>
                <a:gd name="connsiteX3" fmla="*/ 0 w 1523036"/>
                <a:gd name="connsiteY3" fmla="*/ 1312962 h 1312962"/>
                <a:gd name="connsiteX0-1" fmla="*/ 0 w 1523036"/>
                <a:gd name="connsiteY0-2" fmla="*/ 1122131 h 1122131"/>
                <a:gd name="connsiteX1-3" fmla="*/ 761518 w 1523036"/>
                <a:gd name="connsiteY1-4" fmla="*/ 0 h 1122131"/>
                <a:gd name="connsiteX2-5" fmla="*/ 1523036 w 1523036"/>
                <a:gd name="connsiteY2-6" fmla="*/ 1122131 h 1122131"/>
                <a:gd name="connsiteX3-7" fmla="*/ 0 w 1523036"/>
                <a:gd name="connsiteY3-8" fmla="*/ 1122131 h 1122131"/>
                <a:gd name="connsiteX0-9" fmla="*/ 0 w 1523036"/>
                <a:gd name="connsiteY0-10" fmla="*/ 1122198 h 1122198"/>
                <a:gd name="connsiteX1-11" fmla="*/ 761518 w 1523036"/>
                <a:gd name="connsiteY1-12" fmla="*/ 67 h 1122198"/>
                <a:gd name="connsiteX2-13" fmla="*/ 1523036 w 1523036"/>
                <a:gd name="connsiteY2-14" fmla="*/ 1122198 h 1122198"/>
                <a:gd name="connsiteX3-15" fmla="*/ 0 w 1523036"/>
                <a:gd name="connsiteY3-16" fmla="*/ 1122198 h 1122198"/>
                <a:gd name="connsiteX0-17" fmla="*/ 0 w 1523036"/>
                <a:gd name="connsiteY0-18" fmla="*/ 1678761 h 1678761"/>
                <a:gd name="connsiteX1-19" fmla="*/ 769469 w 1523036"/>
                <a:gd name="connsiteY1-20" fmla="*/ 39 h 1678761"/>
                <a:gd name="connsiteX2-21" fmla="*/ 1523036 w 1523036"/>
                <a:gd name="connsiteY2-22" fmla="*/ 1678761 h 1678761"/>
                <a:gd name="connsiteX3-23" fmla="*/ 0 w 1523036"/>
                <a:gd name="connsiteY3-24" fmla="*/ 1678761 h 1678761"/>
                <a:gd name="connsiteX0-25" fmla="*/ 0 w 1523036"/>
                <a:gd name="connsiteY0-26" fmla="*/ 1678756 h 1678756"/>
                <a:gd name="connsiteX1-27" fmla="*/ 769469 w 1523036"/>
                <a:gd name="connsiteY1-28" fmla="*/ 34 h 1678756"/>
                <a:gd name="connsiteX2-29" fmla="*/ 1523036 w 1523036"/>
                <a:gd name="connsiteY2-30" fmla="*/ 1678756 h 1678756"/>
                <a:gd name="connsiteX3-31" fmla="*/ 0 w 1523036"/>
                <a:gd name="connsiteY3-32" fmla="*/ 1678756 h 1678756"/>
              </a:gdLst>
              <a:ahLst/>
              <a:cxnLst>
                <a:cxn ang="0">
                  <a:pos x="connsiteX0-1" y="connsiteY0-2"/>
                </a:cxn>
                <a:cxn ang="0">
                  <a:pos x="connsiteX1-3" y="connsiteY1-4"/>
                </a:cxn>
                <a:cxn ang="0">
                  <a:pos x="connsiteX2-5" y="connsiteY2-6"/>
                </a:cxn>
                <a:cxn ang="0">
                  <a:pos x="connsiteX3-7" y="connsiteY3-8"/>
                </a:cxn>
              </a:cxnLst>
              <a:rect l="l" t="t" r="r" b="b"/>
              <a:pathLst>
                <a:path w="1523036" h="1678756">
                  <a:moveTo>
                    <a:pt x="0" y="1678756"/>
                  </a:moveTo>
                  <a:cubicBezTo>
                    <a:pt x="253839" y="1304712"/>
                    <a:pt x="634900" y="7652"/>
                    <a:pt x="769469" y="34"/>
                  </a:cubicBezTo>
                  <a:cubicBezTo>
                    <a:pt x="904038" y="-7584"/>
                    <a:pt x="1269197" y="1304712"/>
                    <a:pt x="1523036" y="1678756"/>
                  </a:cubicBezTo>
                  <a:lnTo>
                    <a:pt x="0" y="1678756"/>
                  </a:lnTo>
                  <a:close/>
                </a:path>
              </a:pathLst>
            </a:custGeom>
            <a:solidFill>
              <a:srgbClr val="F8980E">
                <a:alpha val="80000"/>
              </a:srgbClr>
            </a:solidFill>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sz="1000" dirty="0">
                <a:solidFill>
                  <a:schemeClr val="bg1">
                    <a:lumMod val="65000"/>
                  </a:schemeClr>
                </a:solidFill>
                <a:latin typeface="Lato" panose="020F0502020204030203" pitchFamily="34" charset="0"/>
              </a:endParaRPr>
            </a:p>
          </p:txBody>
        </p:sp>
        <p:sp>
          <p:nvSpPr>
            <p:cNvPr id="706" name="Freeform 7"/>
            <p:cNvSpPr>
              <a:spLocks noEditPoints="1"/>
            </p:cNvSpPr>
            <p:nvPr/>
          </p:nvSpPr>
          <p:spPr bwMode="auto">
            <a:xfrm>
              <a:off x="5515" y="2704"/>
              <a:ext cx="1077" cy="1592"/>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rgbClr val="7EB848"/>
            </a:solidFill>
            <a:ln>
              <a:noFill/>
            </a:ln>
          </p:spPr>
          <p:txBody>
            <a:bodyPr vert="horz" wrap="square" lIns="91440" tIns="45720" rIns="91440" bIns="45720" numCol="1" anchor="t" anchorCtr="0" compatLnSpc="1"/>
            <a:lstStyle/>
            <a:p>
              <a:pPr algn="ctr"/>
              <a:endParaRPr lang="en-US" sz="1000" dirty="0">
                <a:latin typeface="Lato" panose="020F0502020204030203" pitchFamily="34" charset="0"/>
                <a:ea typeface="Roboto" panose="02000000000000000000" pitchFamily="2" charset="0"/>
              </a:endParaRPr>
            </a:p>
          </p:txBody>
        </p:sp>
        <p:sp>
          <p:nvSpPr>
            <p:cNvPr id="707" name="Freeform 7"/>
            <p:cNvSpPr>
              <a:spLocks noEditPoints="1"/>
            </p:cNvSpPr>
            <p:nvPr/>
          </p:nvSpPr>
          <p:spPr bwMode="auto">
            <a:xfrm>
              <a:off x="7338" y="3421"/>
              <a:ext cx="1077" cy="1592"/>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3"/>
            </a:solidFill>
            <a:ln>
              <a:noFill/>
            </a:ln>
          </p:spPr>
          <p:txBody>
            <a:bodyPr vert="horz" wrap="square" lIns="91440" tIns="45720" rIns="91440" bIns="45720" numCol="1" anchor="t" anchorCtr="0" compatLnSpc="1"/>
            <a:lstStyle/>
            <a:p>
              <a:pPr algn="ctr"/>
              <a:endParaRPr lang="en-US" sz="1000" dirty="0">
                <a:latin typeface="Lato" panose="020F0502020204030203" pitchFamily="34" charset="0"/>
                <a:ea typeface="Roboto" panose="02000000000000000000" pitchFamily="2" charset="0"/>
              </a:endParaRPr>
            </a:p>
          </p:txBody>
        </p:sp>
        <p:sp>
          <p:nvSpPr>
            <p:cNvPr id="708" name="Freeform 7"/>
            <p:cNvSpPr>
              <a:spLocks noEditPoints="1"/>
            </p:cNvSpPr>
            <p:nvPr/>
          </p:nvSpPr>
          <p:spPr bwMode="auto">
            <a:xfrm>
              <a:off x="9087" y="4730"/>
              <a:ext cx="1077" cy="1592"/>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rgbClr val="ABCFDF"/>
            </a:solidFill>
            <a:ln>
              <a:noFill/>
            </a:ln>
          </p:spPr>
          <p:txBody>
            <a:bodyPr vert="horz" wrap="square" lIns="91440" tIns="45720" rIns="91440" bIns="45720" numCol="1" anchor="t" anchorCtr="0" compatLnSpc="1"/>
            <a:lstStyle/>
            <a:p>
              <a:pPr algn="ctr"/>
              <a:endParaRPr lang="en-US" sz="1000" dirty="0">
                <a:latin typeface="Lato" panose="020F0502020204030203" pitchFamily="34" charset="0"/>
                <a:ea typeface="Roboto" panose="02000000000000000000" pitchFamily="2" charset="0"/>
              </a:endParaRPr>
            </a:p>
          </p:txBody>
        </p:sp>
        <p:sp>
          <p:nvSpPr>
            <p:cNvPr id="709" name="Freeform 7"/>
            <p:cNvSpPr>
              <a:spLocks noEditPoints="1"/>
            </p:cNvSpPr>
            <p:nvPr/>
          </p:nvSpPr>
          <p:spPr bwMode="auto">
            <a:xfrm>
              <a:off x="10836" y="4414"/>
              <a:ext cx="1077" cy="1592"/>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rgbClr val="FF4253"/>
            </a:solidFill>
            <a:ln>
              <a:noFill/>
            </a:ln>
          </p:spPr>
          <p:txBody>
            <a:bodyPr vert="horz" wrap="square" lIns="91440" tIns="45720" rIns="91440" bIns="45720" numCol="1" anchor="t" anchorCtr="0" compatLnSpc="1"/>
            <a:lstStyle/>
            <a:p>
              <a:pPr algn="ctr"/>
              <a:endParaRPr lang="en-US" sz="1000" dirty="0">
                <a:latin typeface="Lato" panose="020F0502020204030203" pitchFamily="34" charset="0"/>
                <a:ea typeface="Roboto" panose="02000000000000000000" pitchFamily="2" charset="0"/>
              </a:endParaRPr>
            </a:p>
          </p:txBody>
        </p:sp>
        <p:sp>
          <p:nvSpPr>
            <p:cNvPr id="710" name="Freeform 7"/>
            <p:cNvSpPr>
              <a:spLocks noEditPoints="1"/>
            </p:cNvSpPr>
            <p:nvPr/>
          </p:nvSpPr>
          <p:spPr bwMode="auto">
            <a:xfrm>
              <a:off x="12644" y="4049"/>
              <a:ext cx="1077" cy="1592"/>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rgbClr val="F8980E"/>
            </a:solidFill>
            <a:ln>
              <a:noFill/>
            </a:ln>
          </p:spPr>
          <p:txBody>
            <a:bodyPr vert="horz" wrap="square" lIns="91440" tIns="45720" rIns="91440" bIns="45720" numCol="1" anchor="t" anchorCtr="0" compatLnSpc="1"/>
            <a:lstStyle/>
            <a:p>
              <a:pPr algn="ctr"/>
              <a:endParaRPr lang="en-US" sz="1000" dirty="0">
                <a:latin typeface="Lato" panose="020F0502020204030203" pitchFamily="34" charset="0"/>
                <a:ea typeface="Roboto" panose="02000000000000000000" pitchFamily="2" charset="0"/>
              </a:endParaRPr>
            </a:p>
          </p:txBody>
        </p:sp>
        <p:sp>
          <p:nvSpPr>
            <p:cNvPr id="711" name="Text Box 10"/>
            <p:cNvSpPr txBox="1">
              <a:spLocks noChangeArrowheads="1"/>
            </p:cNvSpPr>
            <p:nvPr/>
          </p:nvSpPr>
          <p:spPr bwMode="auto">
            <a:xfrm>
              <a:off x="5607" y="2924"/>
              <a:ext cx="921" cy="423"/>
            </a:xfrm>
            <a:prstGeom prst="rect">
              <a:avLst/>
            </a:prstGeom>
            <a:noFill/>
            <a:ln w="9525">
              <a:noFill/>
              <a:miter lim="800000"/>
            </a:ln>
          </p:spPr>
          <p:txBody>
            <a:bodyPr wrap="square" lIns="45720" tIns="22860" rIns="45720" bIns="22860">
              <a:spAutoFit/>
            </a:bodyPr>
            <a:lstStyle/>
            <a:p>
              <a:pPr algn="ctr" defTabSz="1088390"/>
              <a:r>
                <a:rPr lang="id-ID" sz="1000" dirty="0">
                  <a:latin typeface="Lato" panose="020F0502020204030203" pitchFamily="34" charset="0"/>
                  <a:ea typeface="Roboto" panose="02000000000000000000" pitchFamily="2" charset="0"/>
                  <a:cs typeface="Myanmar Text" panose="020B0502040204020203" pitchFamily="34" charset="0"/>
                </a:rPr>
                <a:t>8</a:t>
              </a:r>
              <a:r>
                <a:rPr lang="en-US" sz="1000" dirty="0">
                  <a:latin typeface="Lato" panose="020F0502020204030203" pitchFamily="34" charset="0"/>
                  <a:ea typeface="Roboto" panose="02000000000000000000" pitchFamily="2" charset="0"/>
                  <a:cs typeface="Myanmar Text" panose="020B0502040204020203" pitchFamily="34" charset="0"/>
                </a:rPr>
                <a:t>2%</a:t>
              </a:r>
              <a:endParaRPr lang="en-US" sz="1000" dirty="0">
                <a:latin typeface="Lato" panose="020F0502020204030203" pitchFamily="34" charset="0"/>
                <a:ea typeface="Roboto" panose="02000000000000000000" pitchFamily="2" charset="0"/>
                <a:cs typeface="Myanmar Text" panose="020B0502040204020203" pitchFamily="34" charset="0"/>
              </a:endParaRPr>
            </a:p>
          </p:txBody>
        </p:sp>
        <p:sp>
          <p:nvSpPr>
            <p:cNvPr id="712" name="Text Box 10"/>
            <p:cNvSpPr txBox="1">
              <a:spLocks noChangeArrowheads="1"/>
            </p:cNvSpPr>
            <p:nvPr/>
          </p:nvSpPr>
          <p:spPr bwMode="auto">
            <a:xfrm>
              <a:off x="12722" y="4266"/>
              <a:ext cx="921" cy="423"/>
            </a:xfrm>
            <a:prstGeom prst="rect">
              <a:avLst/>
            </a:prstGeom>
            <a:noFill/>
            <a:ln w="9525">
              <a:noFill/>
              <a:miter lim="800000"/>
            </a:ln>
          </p:spPr>
          <p:txBody>
            <a:bodyPr wrap="square" lIns="45720" tIns="22860" rIns="45720" bIns="22860">
              <a:spAutoFit/>
            </a:bodyPr>
            <a:lstStyle/>
            <a:p>
              <a:pPr algn="ctr" defTabSz="1088390"/>
              <a:r>
                <a:rPr lang="id-ID" sz="1000" dirty="0">
                  <a:latin typeface="Lato" panose="020F0502020204030203" pitchFamily="34" charset="0"/>
                  <a:ea typeface="Roboto" panose="02000000000000000000" pitchFamily="2" charset="0"/>
                  <a:cs typeface="Myanmar Text" panose="020B0502040204020203" pitchFamily="34" charset="0"/>
                </a:rPr>
                <a:t>6</a:t>
              </a:r>
              <a:r>
                <a:rPr lang="en-US" sz="1000" dirty="0">
                  <a:latin typeface="Lato" panose="020F0502020204030203" pitchFamily="34" charset="0"/>
                  <a:ea typeface="Roboto" panose="02000000000000000000" pitchFamily="2" charset="0"/>
                  <a:cs typeface="Myanmar Text" panose="020B0502040204020203" pitchFamily="34" charset="0"/>
                </a:rPr>
                <a:t>6%</a:t>
              </a:r>
              <a:endParaRPr lang="en-US" sz="1000" dirty="0">
                <a:latin typeface="Lato" panose="020F0502020204030203" pitchFamily="34" charset="0"/>
                <a:ea typeface="Roboto" panose="02000000000000000000" pitchFamily="2" charset="0"/>
                <a:cs typeface="Myanmar Text" panose="020B0502040204020203" pitchFamily="34" charset="0"/>
              </a:endParaRPr>
            </a:p>
          </p:txBody>
        </p:sp>
        <p:sp>
          <p:nvSpPr>
            <p:cNvPr id="713" name="Text Box 10"/>
            <p:cNvSpPr txBox="1">
              <a:spLocks noChangeArrowheads="1"/>
            </p:cNvSpPr>
            <p:nvPr/>
          </p:nvSpPr>
          <p:spPr bwMode="auto">
            <a:xfrm>
              <a:off x="7433" y="3626"/>
              <a:ext cx="921" cy="423"/>
            </a:xfrm>
            <a:prstGeom prst="rect">
              <a:avLst/>
            </a:prstGeom>
            <a:noFill/>
            <a:ln w="9525">
              <a:noFill/>
              <a:miter lim="800000"/>
            </a:ln>
          </p:spPr>
          <p:txBody>
            <a:bodyPr wrap="square" lIns="45720" tIns="22860" rIns="45720" bIns="22860">
              <a:spAutoFit/>
            </a:bodyPr>
            <a:lstStyle/>
            <a:p>
              <a:pPr algn="ctr" defTabSz="1088390"/>
              <a:r>
                <a:rPr lang="en-US" sz="1000" dirty="0">
                  <a:latin typeface="Lato" panose="020F0502020204030203" pitchFamily="34" charset="0"/>
                  <a:ea typeface="Roboto" panose="02000000000000000000" pitchFamily="2" charset="0"/>
                  <a:cs typeface="Myanmar Text" panose="020B0502040204020203" pitchFamily="34" charset="0"/>
                </a:rPr>
                <a:t>70%</a:t>
              </a:r>
              <a:endParaRPr lang="en-US" sz="1000" dirty="0">
                <a:latin typeface="Lato" panose="020F0502020204030203" pitchFamily="34" charset="0"/>
                <a:ea typeface="Roboto" panose="02000000000000000000" pitchFamily="2" charset="0"/>
                <a:cs typeface="Myanmar Text" panose="020B0502040204020203" pitchFamily="34" charset="0"/>
              </a:endParaRPr>
            </a:p>
          </p:txBody>
        </p:sp>
        <p:sp>
          <p:nvSpPr>
            <p:cNvPr id="714" name="Text Box 10"/>
            <p:cNvSpPr txBox="1">
              <a:spLocks noChangeArrowheads="1"/>
            </p:cNvSpPr>
            <p:nvPr/>
          </p:nvSpPr>
          <p:spPr bwMode="auto">
            <a:xfrm>
              <a:off x="9164" y="4950"/>
              <a:ext cx="921" cy="423"/>
            </a:xfrm>
            <a:prstGeom prst="rect">
              <a:avLst/>
            </a:prstGeom>
            <a:noFill/>
            <a:ln w="9525">
              <a:noFill/>
              <a:miter lim="800000"/>
            </a:ln>
          </p:spPr>
          <p:txBody>
            <a:bodyPr wrap="square" lIns="45720" tIns="22860" rIns="45720" bIns="22860">
              <a:spAutoFit/>
            </a:bodyPr>
            <a:lstStyle/>
            <a:p>
              <a:pPr algn="ctr" defTabSz="1088390"/>
              <a:r>
                <a:rPr lang="id-ID" sz="1000" dirty="0">
                  <a:latin typeface="Lato" panose="020F0502020204030203" pitchFamily="34" charset="0"/>
                  <a:ea typeface="Roboto" panose="02000000000000000000" pitchFamily="2" charset="0"/>
                  <a:cs typeface="Myanmar Text" panose="020B0502040204020203" pitchFamily="34" charset="0"/>
                </a:rPr>
                <a:t>50</a:t>
              </a:r>
              <a:r>
                <a:rPr lang="en-US" sz="1000" dirty="0">
                  <a:latin typeface="Lato" panose="020F0502020204030203" pitchFamily="34" charset="0"/>
                  <a:ea typeface="Roboto" panose="02000000000000000000" pitchFamily="2" charset="0"/>
                  <a:cs typeface="Myanmar Text" panose="020B0502040204020203" pitchFamily="34" charset="0"/>
                </a:rPr>
                <a:t>%</a:t>
              </a:r>
              <a:endParaRPr lang="en-US" sz="1000" dirty="0">
                <a:latin typeface="Lato" panose="020F0502020204030203" pitchFamily="34" charset="0"/>
                <a:ea typeface="Roboto" panose="02000000000000000000" pitchFamily="2" charset="0"/>
                <a:cs typeface="Myanmar Text" panose="020B0502040204020203" pitchFamily="34" charset="0"/>
              </a:endParaRPr>
            </a:p>
          </p:txBody>
        </p:sp>
        <p:sp>
          <p:nvSpPr>
            <p:cNvPr id="715" name="Text Box 10"/>
            <p:cNvSpPr txBox="1">
              <a:spLocks noChangeArrowheads="1"/>
            </p:cNvSpPr>
            <p:nvPr/>
          </p:nvSpPr>
          <p:spPr bwMode="auto">
            <a:xfrm>
              <a:off x="10917" y="4625"/>
              <a:ext cx="921" cy="423"/>
            </a:xfrm>
            <a:prstGeom prst="rect">
              <a:avLst/>
            </a:prstGeom>
            <a:noFill/>
            <a:ln w="9525">
              <a:noFill/>
              <a:miter lim="800000"/>
            </a:ln>
          </p:spPr>
          <p:txBody>
            <a:bodyPr wrap="square" lIns="45720" tIns="22860" rIns="45720" bIns="22860">
              <a:spAutoFit/>
            </a:bodyPr>
            <a:lstStyle/>
            <a:p>
              <a:pPr algn="ctr" defTabSz="1088390"/>
              <a:r>
                <a:rPr lang="id-ID" sz="1000" dirty="0">
                  <a:latin typeface="Lato" panose="020F0502020204030203" pitchFamily="34" charset="0"/>
                  <a:ea typeface="Roboto" panose="02000000000000000000" pitchFamily="2" charset="0"/>
                  <a:cs typeface="Myanmar Text" panose="020B0502040204020203" pitchFamily="34" charset="0"/>
                </a:rPr>
                <a:t>3</a:t>
              </a:r>
              <a:r>
                <a:rPr lang="en-US" sz="1000" dirty="0">
                  <a:latin typeface="Lato" panose="020F0502020204030203" pitchFamily="34" charset="0"/>
                  <a:ea typeface="Roboto" panose="02000000000000000000" pitchFamily="2" charset="0"/>
                  <a:cs typeface="Myanmar Text" panose="020B0502040204020203" pitchFamily="34" charset="0"/>
                </a:rPr>
                <a:t>6</a:t>
              </a:r>
              <a:r>
                <a:rPr lang="id-ID" sz="1000" dirty="0">
                  <a:latin typeface="Lato" panose="020F0502020204030203" pitchFamily="34" charset="0"/>
                  <a:ea typeface="Roboto" panose="02000000000000000000" pitchFamily="2" charset="0"/>
                  <a:cs typeface="Myanmar Text" panose="020B0502040204020203" pitchFamily="34" charset="0"/>
                </a:rPr>
                <a:t>%</a:t>
              </a:r>
              <a:endParaRPr lang="id-ID" sz="1000" dirty="0">
                <a:latin typeface="Lato" panose="020F0502020204030203" pitchFamily="34" charset="0"/>
                <a:ea typeface="Roboto" panose="02000000000000000000" pitchFamily="2" charset="0"/>
                <a:cs typeface="Myanmar Text" panose="020B0502040204020203" pitchFamily="34" charset="0"/>
              </a:endParaRPr>
            </a:p>
          </p:txBody>
        </p:sp>
        <p:sp>
          <p:nvSpPr>
            <p:cNvPr id="716" name="Title 13"/>
            <p:cNvSpPr txBox="1"/>
            <p:nvPr/>
          </p:nvSpPr>
          <p:spPr>
            <a:xfrm>
              <a:off x="4309" y="8138"/>
              <a:ext cx="2596" cy="846"/>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r>
                <a:rPr lang="id-ID" sz="1600" dirty="0">
                  <a:solidFill>
                    <a:srgbClr val="D3EFFA"/>
                  </a:solidFill>
                  <a:latin typeface="Lato" panose="020F0502020204030203" pitchFamily="34" charset="0"/>
                  <a:ea typeface="Roboto" panose="02000000000000000000" pitchFamily="2" charset="0"/>
                </a:rPr>
                <a:t>20</a:t>
              </a:r>
              <a:r>
                <a:rPr lang="en-US" altLang="zh-CN" sz="1600" dirty="0">
                  <a:solidFill>
                    <a:srgbClr val="D3EFFA"/>
                  </a:solidFill>
                  <a:latin typeface="Lato" panose="020F0502020204030203" pitchFamily="34" charset="0"/>
                  <a:ea typeface="Roboto" panose="02000000000000000000" pitchFamily="2" charset="0"/>
                </a:rPr>
                <a:t>xx</a:t>
              </a:r>
              <a:endParaRPr lang="en-US" altLang="zh-CN" sz="1600" dirty="0">
                <a:solidFill>
                  <a:srgbClr val="D3EFFA"/>
                </a:solidFill>
                <a:latin typeface="Lato" panose="020F0502020204030203" pitchFamily="34" charset="0"/>
                <a:ea typeface="Roboto" panose="02000000000000000000" pitchFamily="2" charset="0"/>
              </a:endParaRPr>
            </a:p>
          </p:txBody>
        </p:sp>
        <p:sp>
          <p:nvSpPr>
            <p:cNvPr id="717" name="Title 13"/>
            <p:cNvSpPr txBox="1"/>
            <p:nvPr/>
          </p:nvSpPr>
          <p:spPr>
            <a:xfrm>
              <a:off x="6135" y="8135"/>
              <a:ext cx="2596" cy="846"/>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r>
                <a:rPr lang="id-ID" sz="1600" dirty="0">
                  <a:solidFill>
                    <a:schemeClr val="accent3"/>
                  </a:solidFill>
                  <a:latin typeface="Lato" panose="020F0502020204030203" pitchFamily="34" charset="0"/>
                  <a:ea typeface="Roboto" panose="02000000000000000000" pitchFamily="2" charset="0"/>
                </a:rPr>
                <a:t>20</a:t>
              </a:r>
              <a:r>
                <a:rPr lang="en-US" sz="1600" dirty="0">
                  <a:solidFill>
                    <a:schemeClr val="accent3"/>
                  </a:solidFill>
                  <a:latin typeface="Lato" panose="020F0502020204030203" pitchFamily="34" charset="0"/>
                  <a:ea typeface="Roboto" panose="02000000000000000000" pitchFamily="2" charset="0"/>
                </a:rPr>
                <a:t>xx</a:t>
              </a:r>
              <a:endParaRPr lang="en-US" sz="1600" dirty="0">
                <a:solidFill>
                  <a:schemeClr val="accent3"/>
                </a:solidFill>
                <a:latin typeface="Lato" panose="020F0502020204030203" pitchFamily="34" charset="0"/>
                <a:ea typeface="Roboto" panose="02000000000000000000" pitchFamily="2" charset="0"/>
              </a:endParaRPr>
            </a:p>
          </p:txBody>
        </p:sp>
        <p:sp>
          <p:nvSpPr>
            <p:cNvPr id="718" name="Title 13"/>
            <p:cNvSpPr txBox="1"/>
            <p:nvPr/>
          </p:nvSpPr>
          <p:spPr>
            <a:xfrm>
              <a:off x="8301" y="8128"/>
              <a:ext cx="2596" cy="846"/>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r>
                <a:rPr lang="id-ID" sz="1600" dirty="0">
                  <a:solidFill>
                    <a:srgbClr val="ABCFDF"/>
                  </a:solidFill>
                  <a:latin typeface="Lato" panose="020F0502020204030203" pitchFamily="34" charset="0"/>
                  <a:ea typeface="Roboto" panose="02000000000000000000" pitchFamily="2" charset="0"/>
                </a:rPr>
                <a:t>20</a:t>
              </a:r>
              <a:r>
                <a:rPr lang="en-US" sz="1600" dirty="0">
                  <a:solidFill>
                    <a:srgbClr val="ABCFDF"/>
                  </a:solidFill>
                  <a:latin typeface="Lato" panose="020F0502020204030203" pitchFamily="34" charset="0"/>
                  <a:ea typeface="Roboto" panose="02000000000000000000" pitchFamily="2" charset="0"/>
                </a:rPr>
                <a:t>xx</a:t>
              </a:r>
              <a:endParaRPr lang="en-US" sz="1600" dirty="0">
                <a:solidFill>
                  <a:srgbClr val="ABCFDF"/>
                </a:solidFill>
                <a:latin typeface="Lato" panose="020F0502020204030203" pitchFamily="34" charset="0"/>
                <a:ea typeface="Roboto" panose="02000000000000000000" pitchFamily="2" charset="0"/>
              </a:endParaRPr>
            </a:p>
          </p:txBody>
        </p:sp>
        <p:sp>
          <p:nvSpPr>
            <p:cNvPr id="719" name="Title 13"/>
            <p:cNvSpPr txBox="1"/>
            <p:nvPr/>
          </p:nvSpPr>
          <p:spPr>
            <a:xfrm>
              <a:off x="10076" y="8135"/>
              <a:ext cx="2596" cy="846"/>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r>
                <a:rPr lang="id-ID" sz="1600" dirty="0">
                  <a:solidFill>
                    <a:srgbClr val="FF4253"/>
                  </a:solidFill>
                  <a:latin typeface="Lato" panose="020F0502020204030203" pitchFamily="34" charset="0"/>
                  <a:ea typeface="Roboto" panose="02000000000000000000" pitchFamily="2" charset="0"/>
                </a:rPr>
                <a:t>20</a:t>
              </a:r>
              <a:r>
                <a:rPr lang="en-US" sz="1600" dirty="0">
                  <a:solidFill>
                    <a:srgbClr val="FF4253"/>
                  </a:solidFill>
                  <a:latin typeface="Lato" panose="020F0502020204030203" pitchFamily="34" charset="0"/>
                  <a:ea typeface="Roboto" panose="02000000000000000000" pitchFamily="2" charset="0"/>
                </a:rPr>
                <a:t>xx</a:t>
              </a:r>
              <a:endParaRPr lang="en-US" sz="1600" dirty="0">
                <a:solidFill>
                  <a:srgbClr val="FF4253"/>
                </a:solidFill>
                <a:latin typeface="Lato" panose="020F0502020204030203" pitchFamily="34" charset="0"/>
                <a:ea typeface="Roboto" panose="02000000000000000000" pitchFamily="2" charset="0"/>
              </a:endParaRPr>
            </a:p>
          </p:txBody>
        </p:sp>
        <p:sp>
          <p:nvSpPr>
            <p:cNvPr id="720" name="Title 13"/>
            <p:cNvSpPr txBox="1"/>
            <p:nvPr/>
          </p:nvSpPr>
          <p:spPr>
            <a:xfrm>
              <a:off x="11913" y="8135"/>
              <a:ext cx="2596" cy="846"/>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r>
                <a:rPr lang="id-ID" sz="1600" dirty="0">
                  <a:solidFill>
                    <a:srgbClr val="F8980E"/>
                  </a:solidFill>
                  <a:latin typeface="Lato" panose="020F0502020204030203" pitchFamily="34" charset="0"/>
                  <a:ea typeface="Roboto" panose="02000000000000000000" pitchFamily="2" charset="0"/>
                </a:rPr>
                <a:t>20</a:t>
              </a:r>
              <a:r>
                <a:rPr lang="en-US" sz="1600" dirty="0">
                  <a:solidFill>
                    <a:srgbClr val="F8980E"/>
                  </a:solidFill>
                  <a:latin typeface="Lato" panose="020F0502020204030203" pitchFamily="34" charset="0"/>
                  <a:ea typeface="Roboto" panose="02000000000000000000" pitchFamily="2" charset="0"/>
                </a:rPr>
                <a:t>xx</a:t>
              </a:r>
              <a:endParaRPr lang="en-US" sz="1600" dirty="0">
                <a:solidFill>
                  <a:srgbClr val="F8980E"/>
                </a:solidFill>
                <a:latin typeface="Lato" panose="020F0502020204030203" pitchFamily="34" charset="0"/>
                <a:ea typeface="Roboto" panose="02000000000000000000" pitchFamily="2" charset="0"/>
              </a:endParaRPr>
            </a:p>
          </p:txBody>
        </p:sp>
        <p:sp>
          <p:nvSpPr>
            <p:cNvPr id="721" name="矩形 720"/>
            <p:cNvSpPr/>
            <p:nvPr/>
          </p:nvSpPr>
          <p:spPr>
            <a:xfrm>
              <a:off x="3622" y="8878"/>
              <a:ext cx="12006" cy="1378"/>
            </a:xfrm>
            <a:prstGeom prst="rect">
              <a:avLst/>
            </a:prstGeom>
          </p:spPr>
          <p:txBody>
            <a:bodyPr wrap="square">
              <a:spAutoFit/>
            </a:bodyPr>
            <a:lstStyle/>
            <a:p>
              <a:pPr>
                <a:lnSpc>
                  <a:spcPct val="130000"/>
                </a:lnSpc>
              </a:pPr>
              <a:r>
                <a:rPr lang="en-US" sz="1400" dirty="0">
                  <a:solidFill>
                    <a:schemeClr val="tx1">
                      <a:lumMod val="75000"/>
                      <a:lumOff val="25000"/>
                    </a:schemeClr>
                  </a:solidFill>
                  <a:sym typeface="+mn-ea"/>
                </a:rPr>
                <a:t>There are many variations of passage lorem ipsum availableThere are many variations of passage lorem ipsum available</a:t>
              </a:r>
              <a:endParaRPr lang="zh-CN" altLang="en-US" sz="1400" dirty="0">
                <a:solidFill>
                  <a:schemeClr val="tx1">
                    <a:lumMod val="95000"/>
                    <a:lumOff val="5000"/>
                  </a:schemeClr>
                </a:solidFill>
                <a:latin typeface="沐瑶软笔手写体" panose="02010600010101010101" pitchFamily="2" charset="0"/>
                <a:ea typeface="沐瑶软笔手写体" panose="02010600010101010101" pitchFamily="2" charset="0"/>
                <a:cs typeface="+mn-ea"/>
                <a:sym typeface="+mn-lt"/>
              </a:endParaRPr>
            </a:p>
          </p:txBody>
        </p:sp>
      </p:gr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rot="20841026">
            <a:off x="176665" y="240469"/>
            <a:ext cx="1198366" cy="706269"/>
            <a:chOff x="6515193" y="782426"/>
            <a:chExt cx="2356943" cy="1244338"/>
          </a:xfrm>
        </p:grpSpPr>
        <p:grpSp>
          <p:nvGrpSpPr>
            <p:cNvPr id="3" name="组合 2"/>
            <p:cNvGrpSpPr/>
            <p:nvPr/>
          </p:nvGrpSpPr>
          <p:grpSpPr>
            <a:xfrm>
              <a:off x="6515193" y="782426"/>
              <a:ext cx="2356943" cy="1244338"/>
              <a:chOff x="6515193" y="782426"/>
              <a:chExt cx="2356943" cy="1244338"/>
            </a:xfrm>
          </p:grpSpPr>
          <p:sp>
            <p:nvSpPr>
              <p:cNvPr id="4" name="椭圆 3"/>
              <p:cNvSpPr/>
              <p:nvPr/>
            </p:nvSpPr>
            <p:spPr>
              <a:xfrm>
                <a:off x="6938128" y="782426"/>
                <a:ext cx="1470581" cy="1244338"/>
              </a:xfrm>
              <a:prstGeom prst="ellipse">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dirty="0"/>
              </a:p>
            </p:txBody>
          </p:sp>
          <p:sp>
            <p:nvSpPr>
              <p:cNvPr id="34" name="椭圆 33"/>
              <p:cNvSpPr/>
              <p:nvPr/>
            </p:nvSpPr>
            <p:spPr>
              <a:xfrm rot="20906157">
                <a:off x="6515193" y="1300036"/>
                <a:ext cx="2356943" cy="370263"/>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1" name="矩形 20"/>
              <p:cNvSpPr/>
              <p:nvPr/>
            </p:nvSpPr>
            <p:spPr>
              <a:xfrm rot="20905145">
                <a:off x="6941426" y="1157990"/>
                <a:ext cx="1334971" cy="16823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dirty="0"/>
              </a:p>
            </p:txBody>
          </p:sp>
          <p:sp>
            <p:nvSpPr>
              <p:cNvPr id="36" name="矩形: 圆角 35"/>
              <p:cNvSpPr/>
              <p:nvPr/>
            </p:nvSpPr>
            <p:spPr>
              <a:xfrm rot="21057636">
                <a:off x="6928007" y="1188771"/>
                <a:ext cx="1470581" cy="245098"/>
              </a:xfrm>
              <a:prstGeom prst="roundRect">
                <a:avLst>
                  <a:gd name="adj" fmla="val 50000"/>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sp>
          <p:nvSpPr>
            <p:cNvPr id="22" name="椭圆 21"/>
            <p:cNvSpPr/>
            <p:nvPr/>
          </p:nvSpPr>
          <p:spPr>
            <a:xfrm>
              <a:off x="7985110" y="995763"/>
              <a:ext cx="249080" cy="2463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0" name="椭圆 29"/>
            <p:cNvSpPr/>
            <p:nvPr/>
          </p:nvSpPr>
          <p:spPr>
            <a:xfrm>
              <a:off x="7270600" y="1118934"/>
              <a:ext cx="249080" cy="2463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1" name="任意多边形: 形状 28"/>
            <p:cNvSpPr/>
            <p:nvPr/>
          </p:nvSpPr>
          <p:spPr>
            <a:xfrm rot="20703014">
              <a:off x="7653871" y="1311321"/>
              <a:ext cx="358218" cy="160354"/>
            </a:xfrm>
            <a:custGeom>
              <a:avLst/>
              <a:gdLst>
                <a:gd name="connsiteX0" fmla="*/ 0 w 358218"/>
                <a:gd name="connsiteY0" fmla="*/ 0 h 160354"/>
                <a:gd name="connsiteX1" fmla="*/ 169682 w 358218"/>
                <a:gd name="connsiteY1" fmla="*/ 160256 h 160354"/>
                <a:gd name="connsiteX2" fmla="*/ 358218 w 358218"/>
                <a:gd name="connsiteY2" fmla="*/ 18854 h 160354"/>
              </a:gdLst>
              <a:ahLst/>
              <a:cxnLst>
                <a:cxn ang="0">
                  <a:pos x="connsiteX0" y="connsiteY0"/>
                </a:cxn>
                <a:cxn ang="0">
                  <a:pos x="connsiteX1" y="connsiteY1"/>
                </a:cxn>
                <a:cxn ang="0">
                  <a:pos x="connsiteX2" y="connsiteY2"/>
                </a:cxn>
              </a:cxnLst>
              <a:rect l="l" t="t" r="r" b="b"/>
              <a:pathLst>
                <a:path w="358218" h="160354">
                  <a:moveTo>
                    <a:pt x="0" y="0"/>
                  </a:moveTo>
                  <a:cubicBezTo>
                    <a:pt x="54989" y="78557"/>
                    <a:pt x="109979" y="157114"/>
                    <a:pt x="169682" y="160256"/>
                  </a:cubicBezTo>
                  <a:cubicBezTo>
                    <a:pt x="229385" y="163398"/>
                    <a:pt x="293801" y="91126"/>
                    <a:pt x="358218" y="18854"/>
                  </a:cubicBezTo>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2" name="椭圆 31"/>
            <p:cNvSpPr/>
            <p:nvPr/>
          </p:nvSpPr>
          <p:spPr>
            <a:xfrm rot="19753800">
              <a:off x="7734083" y="1139358"/>
              <a:ext cx="82146" cy="812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3" name="椭圆 32"/>
            <p:cNvSpPr/>
            <p:nvPr/>
          </p:nvSpPr>
          <p:spPr>
            <a:xfrm rot="19753800">
              <a:off x="7396290" y="1018382"/>
              <a:ext cx="82146" cy="81243"/>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5" name="椭圆 34"/>
            <p:cNvSpPr/>
            <p:nvPr/>
          </p:nvSpPr>
          <p:spPr>
            <a:xfrm rot="19753800">
              <a:off x="7954042" y="944536"/>
              <a:ext cx="82146" cy="81243"/>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sp>
        <p:nvSpPr>
          <p:cNvPr id="37" name="文本框 36"/>
          <p:cNvSpPr txBox="1"/>
          <p:nvPr/>
        </p:nvSpPr>
        <p:spPr>
          <a:xfrm>
            <a:off x="1309337" y="506750"/>
            <a:ext cx="2529191" cy="369332"/>
          </a:xfrm>
          <a:prstGeom prst="rect">
            <a:avLst/>
          </a:prstGeom>
          <a:noFill/>
        </p:spPr>
        <p:txBody>
          <a:bodyPr wrap="square" rtlCol="0">
            <a:spAutoFit/>
          </a:bodyPr>
          <a:p>
            <a:pPr algn="dist"/>
            <a:r>
              <a:rPr lang="zh-CN" altLang="en-US" dirty="0">
                <a:latin typeface="阿里巴巴普惠体 B" panose="00020600040101010101" pitchFamily="18" charset="-122"/>
                <a:ea typeface="阿里巴巴普惠体 B" panose="00020600040101010101" pitchFamily="18" charset="-122"/>
                <a:cs typeface="阿里巴巴普惠体 B" panose="00020600040101010101" pitchFamily="18" charset="-122"/>
              </a:rPr>
              <a:t>请输入标题内容</a:t>
            </a:r>
            <a:endParaRPr lang="zh-CN" altLang="en-US" dirty="0">
              <a:latin typeface="阿里巴巴普惠体 B" panose="00020600040101010101" pitchFamily="18" charset="-122"/>
              <a:ea typeface="阿里巴巴普惠体 B" panose="00020600040101010101" pitchFamily="18" charset="-122"/>
              <a:cs typeface="阿里巴巴普惠体 B" panose="00020600040101010101" pitchFamily="18" charset="-122"/>
            </a:endParaRPr>
          </a:p>
        </p:txBody>
      </p:sp>
      <p:sp>
        <p:nvSpPr>
          <p:cNvPr id="38" name="任意多边形: 形状 37"/>
          <p:cNvSpPr/>
          <p:nvPr/>
        </p:nvSpPr>
        <p:spPr>
          <a:xfrm flipV="1">
            <a:off x="982943" y="873844"/>
            <a:ext cx="3248072" cy="129191"/>
          </a:xfrm>
          <a:custGeom>
            <a:avLst/>
            <a:gdLst>
              <a:gd name="connsiteX0" fmla="*/ 0 w 11730789"/>
              <a:gd name="connsiteY0" fmla="*/ 950825 h 1016696"/>
              <a:gd name="connsiteX1" fmla="*/ 818147 w 11730789"/>
              <a:gd name="connsiteY1" fmla="*/ 84551 h 1016696"/>
              <a:gd name="connsiteX2" fmla="*/ 1937084 w 11730789"/>
              <a:gd name="connsiteY2" fmla="*/ 180804 h 1016696"/>
              <a:gd name="connsiteX3" fmla="*/ 2779294 w 11730789"/>
              <a:gd name="connsiteY3" fmla="*/ 962856 h 1016696"/>
              <a:gd name="connsiteX4" fmla="*/ 4199021 w 11730789"/>
              <a:gd name="connsiteY4" fmla="*/ 96583 h 1016696"/>
              <a:gd name="connsiteX5" fmla="*/ 5342021 w 11730789"/>
              <a:gd name="connsiteY5" fmla="*/ 397372 h 1016696"/>
              <a:gd name="connsiteX6" fmla="*/ 6136105 w 11730789"/>
              <a:gd name="connsiteY6" fmla="*/ 1010983 h 1016696"/>
              <a:gd name="connsiteX7" fmla="*/ 7676147 w 11730789"/>
              <a:gd name="connsiteY7" fmla="*/ 330 h 1016696"/>
              <a:gd name="connsiteX8" fmla="*/ 8963526 w 11730789"/>
              <a:gd name="connsiteY8" fmla="*/ 890667 h 1016696"/>
              <a:gd name="connsiteX9" fmla="*/ 10347158 w 11730789"/>
              <a:gd name="connsiteY9" fmla="*/ 60488 h 1016696"/>
              <a:gd name="connsiteX10" fmla="*/ 11129210 w 11730789"/>
              <a:gd name="connsiteY10" fmla="*/ 505656 h 1016696"/>
              <a:gd name="connsiteX11" fmla="*/ 11730789 w 11730789"/>
              <a:gd name="connsiteY11" fmla="*/ 866604 h 10166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730789" h="1016696">
                <a:moveTo>
                  <a:pt x="0" y="950825"/>
                </a:moveTo>
                <a:cubicBezTo>
                  <a:pt x="247650" y="581856"/>
                  <a:pt x="495300" y="212888"/>
                  <a:pt x="818147" y="84551"/>
                </a:cubicBezTo>
                <a:cubicBezTo>
                  <a:pt x="1140994" y="-43786"/>
                  <a:pt x="1610226" y="34420"/>
                  <a:pt x="1937084" y="180804"/>
                </a:cubicBezTo>
                <a:cubicBezTo>
                  <a:pt x="2263942" y="327188"/>
                  <a:pt x="2402305" y="976893"/>
                  <a:pt x="2779294" y="962856"/>
                </a:cubicBezTo>
                <a:cubicBezTo>
                  <a:pt x="3156284" y="948819"/>
                  <a:pt x="3771900" y="190830"/>
                  <a:pt x="4199021" y="96583"/>
                </a:cubicBezTo>
                <a:cubicBezTo>
                  <a:pt x="4626142" y="2336"/>
                  <a:pt x="5019174" y="244972"/>
                  <a:pt x="5342021" y="397372"/>
                </a:cubicBezTo>
                <a:cubicBezTo>
                  <a:pt x="5664868" y="549772"/>
                  <a:pt x="5747084" y="1077157"/>
                  <a:pt x="6136105" y="1010983"/>
                </a:cubicBezTo>
                <a:cubicBezTo>
                  <a:pt x="6525126" y="944809"/>
                  <a:pt x="7204910" y="20383"/>
                  <a:pt x="7676147" y="330"/>
                </a:cubicBezTo>
                <a:cubicBezTo>
                  <a:pt x="8147384" y="-19723"/>
                  <a:pt x="8518358" y="880641"/>
                  <a:pt x="8963526" y="890667"/>
                </a:cubicBezTo>
                <a:cubicBezTo>
                  <a:pt x="9408694" y="900693"/>
                  <a:pt x="9986211" y="124656"/>
                  <a:pt x="10347158" y="60488"/>
                </a:cubicBezTo>
                <a:cubicBezTo>
                  <a:pt x="10708105" y="-3680"/>
                  <a:pt x="10898605" y="371303"/>
                  <a:pt x="11129210" y="505656"/>
                </a:cubicBezTo>
                <a:cubicBezTo>
                  <a:pt x="11359815" y="640009"/>
                  <a:pt x="11470105" y="966867"/>
                  <a:pt x="11730789" y="866604"/>
                </a:cubicBezTo>
              </a:path>
            </a:pathLst>
          </a:custGeom>
          <a:noFill/>
          <a:ln w="28575">
            <a:solidFill>
              <a:srgbClr val="0184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nvGrpSpPr>
          <p:cNvPr id="75" name="组合 74"/>
          <p:cNvGrpSpPr/>
          <p:nvPr/>
        </p:nvGrpSpPr>
        <p:grpSpPr>
          <a:xfrm>
            <a:off x="991443" y="1171575"/>
            <a:ext cx="7161322" cy="3730844"/>
            <a:chOff x="1158" y="1423"/>
            <a:chExt cx="12817" cy="6677"/>
          </a:xfrm>
        </p:grpSpPr>
        <p:sp>
          <p:nvSpPr>
            <p:cNvPr id="61" name="矩形 60"/>
            <p:cNvSpPr/>
            <p:nvPr/>
          </p:nvSpPr>
          <p:spPr>
            <a:xfrm>
              <a:off x="1158" y="3642"/>
              <a:ext cx="3714" cy="4458"/>
            </a:xfrm>
            <a:prstGeom prst="rect">
              <a:avLst/>
            </a:prstGeom>
            <a:solidFill>
              <a:srgbClr val="01A7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400" dirty="0"/>
            </a:p>
          </p:txBody>
        </p:sp>
        <p:sp>
          <p:nvSpPr>
            <p:cNvPr id="62" name="矩形 61"/>
            <p:cNvSpPr/>
            <p:nvPr/>
          </p:nvSpPr>
          <p:spPr>
            <a:xfrm>
              <a:off x="5710" y="3642"/>
              <a:ext cx="3714" cy="4458"/>
            </a:xfrm>
            <a:prstGeom prst="rect">
              <a:avLst/>
            </a:prstGeom>
            <a:solidFill>
              <a:srgbClr val="F15B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400" dirty="0"/>
            </a:p>
          </p:txBody>
        </p:sp>
        <p:sp>
          <p:nvSpPr>
            <p:cNvPr id="63" name="矩形 62"/>
            <p:cNvSpPr/>
            <p:nvPr/>
          </p:nvSpPr>
          <p:spPr>
            <a:xfrm>
              <a:off x="10261" y="3642"/>
              <a:ext cx="3714" cy="4458"/>
            </a:xfrm>
            <a:prstGeom prst="rect">
              <a:avLst/>
            </a:prstGeom>
            <a:solidFill>
              <a:srgbClr val="7EB8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400" dirty="0"/>
            </a:p>
          </p:txBody>
        </p:sp>
        <p:sp>
          <p:nvSpPr>
            <p:cNvPr id="64" name="文本框 63"/>
            <p:cNvSpPr txBox="1"/>
            <p:nvPr/>
          </p:nvSpPr>
          <p:spPr>
            <a:xfrm>
              <a:off x="1734" y="6037"/>
              <a:ext cx="2518" cy="1127"/>
            </a:xfrm>
            <a:prstGeom prst="rect">
              <a:avLst/>
            </a:prstGeom>
            <a:noFill/>
          </p:spPr>
          <p:txBody>
            <a:bodyPr wrap="square" rtlCol="0">
              <a:spAutoFit/>
            </a:bodyPr>
            <a:p>
              <a:pPr marL="0" indent="0">
                <a:lnSpc>
                  <a:spcPct val="130000"/>
                </a:lnSpc>
                <a:buNone/>
              </a:pPr>
              <a:r>
                <a:rPr lang="en-US" sz="900" dirty="0">
                  <a:solidFill>
                    <a:schemeClr val="bg1"/>
                  </a:solidFill>
                  <a:latin typeface="Lato Light" panose="020F0302020204030203" pitchFamily="34" charset="0"/>
                  <a:sym typeface="+mn-ea"/>
                </a:rPr>
                <a:t>Caramels icing lemon drops dessert sugar plum macaroon. Pie cake with</a:t>
              </a:r>
              <a:endParaRPr lang="en-US" altLang="en-US" sz="900" dirty="0">
                <a:solidFill>
                  <a:schemeClr val="bg1"/>
                </a:solidFill>
                <a:latin typeface="Lato Light" panose="020F0302020204030203" pitchFamily="34" charset="0"/>
                <a:ea typeface="微软雅黑" panose="020B0503020204020204" pitchFamily="34" charset="-122"/>
                <a:sym typeface="+mn-ea"/>
              </a:endParaRPr>
            </a:p>
          </p:txBody>
        </p:sp>
        <p:sp>
          <p:nvSpPr>
            <p:cNvPr id="65" name="文本框 64"/>
            <p:cNvSpPr txBox="1"/>
            <p:nvPr/>
          </p:nvSpPr>
          <p:spPr>
            <a:xfrm>
              <a:off x="1863" y="5357"/>
              <a:ext cx="2258" cy="659"/>
            </a:xfrm>
            <a:prstGeom prst="rect">
              <a:avLst/>
            </a:prstGeom>
            <a:noFill/>
          </p:spPr>
          <p:txBody>
            <a:bodyPr wrap="square" rtlCol="0">
              <a:spAutoFit/>
            </a:bodyPr>
            <a:p>
              <a:pPr algn="dist"/>
              <a:r>
                <a:rPr lang="zh-CN" altLang="en-US" dirty="0">
                  <a:solidFill>
                    <a:schemeClr val="bg1"/>
                  </a:solidFill>
                  <a:latin typeface="汉仪星球体W" panose="00020600040101010101" pitchFamily="18" charset="-122"/>
                  <a:ea typeface="汉仪星球体W" panose="00020600040101010101" pitchFamily="18" charset="-122"/>
                </a:rPr>
                <a:t>编辑标题</a:t>
              </a:r>
              <a:endParaRPr lang="zh-CN" altLang="en-US" dirty="0">
                <a:solidFill>
                  <a:schemeClr val="bg1"/>
                </a:solidFill>
                <a:latin typeface="汉仪星球体W" panose="00020600040101010101" pitchFamily="18" charset="-122"/>
                <a:ea typeface="汉仪星球体W" panose="00020600040101010101" pitchFamily="18" charset="-122"/>
              </a:endParaRPr>
            </a:p>
          </p:txBody>
        </p:sp>
        <p:sp>
          <p:nvSpPr>
            <p:cNvPr id="66" name="文本框 65"/>
            <p:cNvSpPr txBox="1"/>
            <p:nvPr/>
          </p:nvSpPr>
          <p:spPr>
            <a:xfrm>
              <a:off x="6286" y="6037"/>
              <a:ext cx="2518" cy="1127"/>
            </a:xfrm>
            <a:prstGeom prst="rect">
              <a:avLst/>
            </a:prstGeom>
            <a:noFill/>
          </p:spPr>
          <p:txBody>
            <a:bodyPr wrap="square" rtlCol="0">
              <a:spAutoFit/>
            </a:bodyPr>
            <a:p>
              <a:pPr marL="0" indent="0">
                <a:lnSpc>
                  <a:spcPct val="130000"/>
                </a:lnSpc>
                <a:buNone/>
              </a:pPr>
              <a:r>
                <a:rPr lang="en-US" sz="900" dirty="0">
                  <a:solidFill>
                    <a:schemeClr val="bg1"/>
                  </a:solidFill>
                  <a:latin typeface="Lato Light" panose="020F0302020204030203" pitchFamily="34" charset="0"/>
                  <a:sym typeface="+mn-ea"/>
                </a:rPr>
                <a:t>Caramels icing lemon drops dessert sugar plum macaroon. Pie cake with</a:t>
              </a:r>
              <a:endParaRPr lang="zh-CN" altLang="en-US" sz="900" dirty="0">
                <a:solidFill>
                  <a:schemeClr val="bg1"/>
                </a:solidFill>
                <a:latin typeface="微软雅黑" panose="020B0503020204020204" pitchFamily="34" charset="-122"/>
                <a:ea typeface="微软雅黑" panose="020B0503020204020204" pitchFamily="34" charset="-122"/>
              </a:endParaRPr>
            </a:p>
          </p:txBody>
        </p:sp>
        <p:sp>
          <p:nvSpPr>
            <p:cNvPr id="67" name="文本框 66"/>
            <p:cNvSpPr txBox="1"/>
            <p:nvPr/>
          </p:nvSpPr>
          <p:spPr>
            <a:xfrm>
              <a:off x="6416" y="5357"/>
              <a:ext cx="2258" cy="659"/>
            </a:xfrm>
            <a:prstGeom prst="rect">
              <a:avLst/>
            </a:prstGeom>
            <a:noFill/>
          </p:spPr>
          <p:txBody>
            <a:bodyPr wrap="square" rtlCol="0">
              <a:spAutoFit/>
            </a:bodyPr>
            <a:p>
              <a:pPr algn="dist"/>
              <a:r>
                <a:rPr lang="zh-CN" altLang="en-US" dirty="0">
                  <a:solidFill>
                    <a:schemeClr val="bg1"/>
                  </a:solidFill>
                  <a:latin typeface="汉仪星球体W" panose="00020600040101010101" pitchFamily="18" charset="-122"/>
                  <a:ea typeface="汉仪星球体W" panose="00020600040101010101" pitchFamily="18" charset="-122"/>
                </a:rPr>
                <a:t>编辑标题</a:t>
              </a:r>
              <a:endParaRPr lang="zh-CN" altLang="en-US" dirty="0">
                <a:solidFill>
                  <a:schemeClr val="bg1"/>
                </a:solidFill>
                <a:latin typeface="汉仪星球体W" panose="00020600040101010101" pitchFamily="18" charset="-122"/>
                <a:ea typeface="汉仪星球体W" panose="00020600040101010101" pitchFamily="18" charset="-122"/>
              </a:endParaRPr>
            </a:p>
          </p:txBody>
        </p:sp>
        <p:sp>
          <p:nvSpPr>
            <p:cNvPr id="68" name="文本框 67"/>
            <p:cNvSpPr txBox="1"/>
            <p:nvPr/>
          </p:nvSpPr>
          <p:spPr>
            <a:xfrm>
              <a:off x="10859" y="6037"/>
              <a:ext cx="2518" cy="1127"/>
            </a:xfrm>
            <a:prstGeom prst="rect">
              <a:avLst/>
            </a:prstGeom>
            <a:noFill/>
          </p:spPr>
          <p:txBody>
            <a:bodyPr wrap="square" rtlCol="0">
              <a:spAutoFit/>
            </a:bodyPr>
            <a:p>
              <a:pPr marL="0" indent="0">
                <a:lnSpc>
                  <a:spcPct val="130000"/>
                </a:lnSpc>
                <a:buNone/>
              </a:pPr>
              <a:r>
                <a:rPr lang="en-US" sz="900" dirty="0">
                  <a:solidFill>
                    <a:schemeClr val="bg1"/>
                  </a:solidFill>
                  <a:latin typeface="Lato Light" panose="020F0302020204030203" pitchFamily="34" charset="0"/>
                  <a:sym typeface="+mn-ea"/>
                </a:rPr>
                <a:t>Caramels icing lemon drops dessert sugar plum macaroon. Pie cake with</a:t>
              </a:r>
              <a:endParaRPr lang="zh-CN" altLang="en-US" sz="900" dirty="0">
                <a:solidFill>
                  <a:schemeClr val="bg1"/>
                </a:solidFill>
                <a:latin typeface="微软雅黑" panose="020B0503020204020204" pitchFamily="34" charset="-122"/>
                <a:ea typeface="微软雅黑" panose="020B0503020204020204" pitchFamily="34" charset="-122"/>
              </a:endParaRPr>
            </a:p>
          </p:txBody>
        </p:sp>
        <p:sp>
          <p:nvSpPr>
            <p:cNvPr id="69" name="文本框 68"/>
            <p:cNvSpPr txBox="1"/>
            <p:nvPr/>
          </p:nvSpPr>
          <p:spPr>
            <a:xfrm>
              <a:off x="10988" y="5357"/>
              <a:ext cx="2258" cy="659"/>
            </a:xfrm>
            <a:prstGeom prst="rect">
              <a:avLst/>
            </a:prstGeom>
            <a:noFill/>
          </p:spPr>
          <p:txBody>
            <a:bodyPr wrap="square" rtlCol="0">
              <a:spAutoFit/>
            </a:bodyPr>
            <a:p>
              <a:pPr algn="dist"/>
              <a:r>
                <a:rPr lang="zh-CN" altLang="en-US" dirty="0">
                  <a:solidFill>
                    <a:schemeClr val="bg1"/>
                  </a:solidFill>
                  <a:latin typeface="汉仪星球体W" panose="00020600040101010101" pitchFamily="18" charset="-122"/>
                  <a:ea typeface="汉仪星球体W" panose="00020600040101010101" pitchFamily="18" charset="-122"/>
                </a:rPr>
                <a:t>编辑标题</a:t>
              </a:r>
              <a:endParaRPr lang="zh-CN" altLang="en-US" dirty="0">
                <a:solidFill>
                  <a:schemeClr val="bg1"/>
                </a:solidFill>
                <a:latin typeface="汉仪星球体W" panose="00020600040101010101" pitchFamily="18" charset="-122"/>
                <a:ea typeface="汉仪星球体W" panose="00020600040101010101" pitchFamily="18" charset="-122"/>
              </a:endParaRPr>
            </a:p>
          </p:txBody>
        </p:sp>
        <p:sp>
          <p:nvSpPr>
            <p:cNvPr id="70" name="book-closed-with-a-bookmark_21046"/>
            <p:cNvSpPr>
              <a:spLocks noChangeAspect="1"/>
            </p:cNvSpPr>
            <p:nvPr/>
          </p:nvSpPr>
          <p:spPr bwMode="auto">
            <a:xfrm>
              <a:off x="2663" y="4090"/>
              <a:ext cx="741" cy="933"/>
            </a:xfrm>
            <a:custGeom>
              <a:avLst/>
              <a:gdLst>
                <a:gd name="T0" fmla="*/ 638 w 654"/>
                <a:gd name="T1" fmla="*/ 670 h 825"/>
                <a:gd name="T2" fmla="*/ 654 w 654"/>
                <a:gd name="T3" fmla="*/ 668 h 825"/>
                <a:gd name="T4" fmla="*/ 654 w 654"/>
                <a:gd name="T5" fmla="*/ 0 h 825"/>
                <a:gd name="T6" fmla="*/ 93 w 654"/>
                <a:gd name="T7" fmla="*/ 0 h 825"/>
                <a:gd name="T8" fmla="*/ 0 w 654"/>
                <a:gd name="T9" fmla="*/ 93 h 825"/>
                <a:gd name="T10" fmla="*/ 0 w 654"/>
                <a:gd name="T11" fmla="*/ 750 h 825"/>
                <a:gd name="T12" fmla="*/ 1 w 654"/>
                <a:gd name="T13" fmla="*/ 749 h 825"/>
                <a:gd name="T14" fmla="*/ 93 w 654"/>
                <a:gd name="T15" fmla="*/ 825 h 825"/>
                <a:gd name="T16" fmla="*/ 638 w 654"/>
                <a:gd name="T17" fmla="*/ 825 h 825"/>
                <a:gd name="T18" fmla="*/ 638 w 654"/>
                <a:gd name="T19" fmla="*/ 794 h 825"/>
                <a:gd name="T20" fmla="*/ 621 w 654"/>
                <a:gd name="T21" fmla="*/ 732 h 825"/>
                <a:gd name="T22" fmla="*/ 638 w 654"/>
                <a:gd name="T23" fmla="*/ 670 h 825"/>
                <a:gd name="T24" fmla="*/ 93 w 654"/>
                <a:gd name="T25" fmla="*/ 31 h 825"/>
                <a:gd name="T26" fmla="*/ 105 w 654"/>
                <a:gd name="T27" fmla="*/ 31 h 825"/>
                <a:gd name="T28" fmla="*/ 105 w 654"/>
                <a:gd name="T29" fmla="*/ 377 h 825"/>
                <a:gd name="T30" fmla="*/ 171 w 654"/>
                <a:gd name="T31" fmla="*/ 281 h 825"/>
                <a:gd name="T32" fmla="*/ 237 w 654"/>
                <a:gd name="T33" fmla="*/ 377 h 825"/>
                <a:gd name="T34" fmla="*/ 237 w 654"/>
                <a:gd name="T35" fmla="*/ 31 h 825"/>
                <a:gd name="T36" fmla="*/ 623 w 654"/>
                <a:gd name="T37" fmla="*/ 31 h 825"/>
                <a:gd name="T38" fmla="*/ 623 w 654"/>
                <a:gd name="T39" fmla="*/ 638 h 825"/>
                <a:gd name="T40" fmla="*/ 93 w 654"/>
                <a:gd name="T41" fmla="*/ 638 h 825"/>
                <a:gd name="T42" fmla="*/ 31 w 654"/>
                <a:gd name="T43" fmla="*/ 663 h 825"/>
                <a:gd name="T44" fmla="*/ 31 w 654"/>
                <a:gd name="T45" fmla="*/ 93 h 825"/>
                <a:gd name="T46" fmla="*/ 93 w 654"/>
                <a:gd name="T47" fmla="*/ 31 h 8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54" h="825">
                  <a:moveTo>
                    <a:pt x="638" y="670"/>
                  </a:moveTo>
                  <a:lnTo>
                    <a:pt x="654" y="668"/>
                  </a:lnTo>
                  <a:lnTo>
                    <a:pt x="654" y="0"/>
                  </a:lnTo>
                  <a:lnTo>
                    <a:pt x="93" y="0"/>
                  </a:lnTo>
                  <a:cubicBezTo>
                    <a:pt x="42" y="0"/>
                    <a:pt x="0" y="42"/>
                    <a:pt x="0" y="93"/>
                  </a:cubicBezTo>
                  <a:lnTo>
                    <a:pt x="0" y="750"/>
                  </a:lnTo>
                  <a:lnTo>
                    <a:pt x="1" y="749"/>
                  </a:lnTo>
                  <a:cubicBezTo>
                    <a:pt x="10" y="792"/>
                    <a:pt x="47" y="825"/>
                    <a:pt x="93" y="825"/>
                  </a:cubicBezTo>
                  <a:lnTo>
                    <a:pt x="638" y="825"/>
                  </a:lnTo>
                  <a:lnTo>
                    <a:pt x="638" y="794"/>
                  </a:lnTo>
                  <a:cubicBezTo>
                    <a:pt x="633" y="794"/>
                    <a:pt x="621" y="772"/>
                    <a:pt x="621" y="732"/>
                  </a:cubicBezTo>
                  <a:cubicBezTo>
                    <a:pt x="621" y="692"/>
                    <a:pt x="633" y="671"/>
                    <a:pt x="638" y="670"/>
                  </a:cubicBezTo>
                  <a:close/>
                  <a:moveTo>
                    <a:pt x="93" y="31"/>
                  </a:moveTo>
                  <a:lnTo>
                    <a:pt x="105" y="31"/>
                  </a:lnTo>
                  <a:lnTo>
                    <a:pt x="105" y="377"/>
                  </a:lnTo>
                  <a:lnTo>
                    <a:pt x="171" y="281"/>
                  </a:lnTo>
                  <a:lnTo>
                    <a:pt x="237" y="377"/>
                  </a:lnTo>
                  <a:lnTo>
                    <a:pt x="237" y="31"/>
                  </a:lnTo>
                  <a:lnTo>
                    <a:pt x="623" y="31"/>
                  </a:lnTo>
                  <a:lnTo>
                    <a:pt x="623" y="638"/>
                  </a:lnTo>
                  <a:lnTo>
                    <a:pt x="93" y="638"/>
                  </a:lnTo>
                  <a:cubicBezTo>
                    <a:pt x="69" y="638"/>
                    <a:pt x="47" y="648"/>
                    <a:pt x="31" y="663"/>
                  </a:cubicBezTo>
                  <a:lnTo>
                    <a:pt x="31" y="93"/>
                  </a:lnTo>
                  <a:cubicBezTo>
                    <a:pt x="31" y="59"/>
                    <a:pt x="59" y="31"/>
                    <a:pt x="93" y="31"/>
                  </a:cubicBezTo>
                  <a:close/>
                </a:path>
              </a:pathLst>
            </a:custGeom>
            <a:solidFill>
              <a:schemeClr val="bg1"/>
            </a:solidFill>
            <a:ln>
              <a:noFill/>
            </a:ln>
          </p:spPr>
        </p:sp>
        <p:sp>
          <p:nvSpPr>
            <p:cNvPr id="71" name="book-closed-with-a-bookmark_21046"/>
            <p:cNvSpPr>
              <a:spLocks noChangeAspect="1"/>
            </p:cNvSpPr>
            <p:nvPr/>
          </p:nvSpPr>
          <p:spPr bwMode="auto">
            <a:xfrm>
              <a:off x="7174" y="4090"/>
              <a:ext cx="741" cy="933"/>
            </a:xfrm>
            <a:custGeom>
              <a:avLst/>
              <a:gdLst>
                <a:gd name="T0" fmla="*/ 638 w 654"/>
                <a:gd name="T1" fmla="*/ 670 h 825"/>
                <a:gd name="T2" fmla="*/ 654 w 654"/>
                <a:gd name="T3" fmla="*/ 668 h 825"/>
                <a:gd name="T4" fmla="*/ 654 w 654"/>
                <a:gd name="T5" fmla="*/ 0 h 825"/>
                <a:gd name="T6" fmla="*/ 93 w 654"/>
                <a:gd name="T7" fmla="*/ 0 h 825"/>
                <a:gd name="T8" fmla="*/ 0 w 654"/>
                <a:gd name="T9" fmla="*/ 93 h 825"/>
                <a:gd name="T10" fmla="*/ 0 w 654"/>
                <a:gd name="T11" fmla="*/ 750 h 825"/>
                <a:gd name="T12" fmla="*/ 1 w 654"/>
                <a:gd name="T13" fmla="*/ 749 h 825"/>
                <a:gd name="T14" fmla="*/ 93 w 654"/>
                <a:gd name="T15" fmla="*/ 825 h 825"/>
                <a:gd name="T16" fmla="*/ 638 w 654"/>
                <a:gd name="T17" fmla="*/ 825 h 825"/>
                <a:gd name="T18" fmla="*/ 638 w 654"/>
                <a:gd name="T19" fmla="*/ 794 h 825"/>
                <a:gd name="T20" fmla="*/ 621 w 654"/>
                <a:gd name="T21" fmla="*/ 732 h 825"/>
                <a:gd name="T22" fmla="*/ 638 w 654"/>
                <a:gd name="T23" fmla="*/ 670 h 825"/>
                <a:gd name="T24" fmla="*/ 93 w 654"/>
                <a:gd name="T25" fmla="*/ 31 h 825"/>
                <a:gd name="T26" fmla="*/ 105 w 654"/>
                <a:gd name="T27" fmla="*/ 31 h 825"/>
                <a:gd name="T28" fmla="*/ 105 w 654"/>
                <a:gd name="T29" fmla="*/ 377 h 825"/>
                <a:gd name="T30" fmla="*/ 171 w 654"/>
                <a:gd name="T31" fmla="*/ 281 h 825"/>
                <a:gd name="T32" fmla="*/ 237 w 654"/>
                <a:gd name="T33" fmla="*/ 377 h 825"/>
                <a:gd name="T34" fmla="*/ 237 w 654"/>
                <a:gd name="T35" fmla="*/ 31 h 825"/>
                <a:gd name="T36" fmla="*/ 623 w 654"/>
                <a:gd name="T37" fmla="*/ 31 h 825"/>
                <a:gd name="T38" fmla="*/ 623 w 654"/>
                <a:gd name="T39" fmla="*/ 638 h 825"/>
                <a:gd name="T40" fmla="*/ 93 w 654"/>
                <a:gd name="T41" fmla="*/ 638 h 825"/>
                <a:gd name="T42" fmla="*/ 31 w 654"/>
                <a:gd name="T43" fmla="*/ 663 h 825"/>
                <a:gd name="T44" fmla="*/ 31 w 654"/>
                <a:gd name="T45" fmla="*/ 93 h 825"/>
                <a:gd name="T46" fmla="*/ 93 w 654"/>
                <a:gd name="T47" fmla="*/ 31 h 8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54" h="825">
                  <a:moveTo>
                    <a:pt x="638" y="670"/>
                  </a:moveTo>
                  <a:lnTo>
                    <a:pt x="654" y="668"/>
                  </a:lnTo>
                  <a:lnTo>
                    <a:pt x="654" y="0"/>
                  </a:lnTo>
                  <a:lnTo>
                    <a:pt x="93" y="0"/>
                  </a:lnTo>
                  <a:cubicBezTo>
                    <a:pt x="42" y="0"/>
                    <a:pt x="0" y="42"/>
                    <a:pt x="0" y="93"/>
                  </a:cubicBezTo>
                  <a:lnTo>
                    <a:pt x="0" y="750"/>
                  </a:lnTo>
                  <a:lnTo>
                    <a:pt x="1" y="749"/>
                  </a:lnTo>
                  <a:cubicBezTo>
                    <a:pt x="10" y="792"/>
                    <a:pt x="47" y="825"/>
                    <a:pt x="93" y="825"/>
                  </a:cubicBezTo>
                  <a:lnTo>
                    <a:pt x="638" y="825"/>
                  </a:lnTo>
                  <a:lnTo>
                    <a:pt x="638" y="794"/>
                  </a:lnTo>
                  <a:cubicBezTo>
                    <a:pt x="633" y="794"/>
                    <a:pt x="621" y="772"/>
                    <a:pt x="621" y="732"/>
                  </a:cubicBezTo>
                  <a:cubicBezTo>
                    <a:pt x="621" y="692"/>
                    <a:pt x="633" y="671"/>
                    <a:pt x="638" y="670"/>
                  </a:cubicBezTo>
                  <a:close/>
                  <a:moveTo>
                    <a:pt x="93" y="31"/>
                  </a:moveTo>
                  <a:lnTo>
                    <a:pt x="105" y="31"/>
                  </a:lnTo>
                  <a:lnTo>
                    <a:pt x="105" y="377"/>
                  </a:lnTo>
                  <a:lnTo>
                    <a:pt x="171" y="281"/>
                  </a:lnTo>
                  <a:lnTo>
                    <a:pt x="237" y="377"/>
                  </a:lnTo>
                  <a:lnTo>
                    <a:pt x="237" y="31"/>
                  </a:lnTo>
                  <a:lnTo>
                    <a:pt x="623" y="31"/>
                  </a:lnTo>
                  <a:lnTo>
                    <a:pt x="623" y="638"/>
                  </a:lnTo>
                  <a:lnTo>
                    <a:pt x="93" y="638"/>
                  </a:lnTo>
                  <a:cubicBezTo>
                    <a:pt x="69" y="638"/>
                    <a:pt x="47" y="648"/>
                    <a:pt x="31" y="663"/>
                  </a:cubicBezTo>
                  <a:lnTo>
                    <a:pt x="31" y="93"/>
                  </a:lnTo>
                  <a:cubicBezTo>
                    <a:pt x="31" y="59"/>
                    <a:pt x="59" y="31"/>
                    <a:pt x="93" y="31"/>
                  </a:cubicBezTo>
                  <a:close/>
                </a:path>
              </a:pathLst>
            </a:custGeom>
            <a:solidFill>
              <a:schemeClr val="bg1"/>
            </a:solidFill>
            <a:ln>
              <a:noFill/>
            </a:ln>
          </p:spPr>
        </p:sp>
        <p:sp>
          <p:nvSpPr>
            <p:cNvPr id="72" name="book-closed-with-a-bookmark_21046"/>
            <p:cNvSpPr>
              <a:spLocks noChangeAspect="1"/>
            </p:cNvSpPr>
            <p:nvPr/>
          </p:nvSpPr>
          <p:spPr bwMode="auto">
            <a:xfrm>
              <a:off x="11747" y="4090"/>
              <a:ext cx="741" cy="933"/>
            </a:xfrm>
            <a:custGeom>
              <a:avLst/>
              <a:gdLst>
                <a:gd name="T0" fmla="*/ 638 w 654"/>
                <a:gd name="T1" fmla="*/ 670 h 825"/>
                <a:gd name="T2" fmla="*/ 654 w 654"/>
                <a:gd name="T3" fmla="*/ 668 h 825"/>
                <a:gd name="T4" fmla="*/ 654 w 654"/>
                <a:gd name="T5" fmla="*/ 0 h 825"/>
                <a:gd name="T6" fmla="*/ 93 w 654"/>
                <a:gd name="T7" fmla="*/ 0 h 825"/>
                <a:gd name="T8" fmla="*/ 0 w 654"/>
                <a:gd name="T9" fmla="*/ 93 h 825"/>
                <a:gd name="T10" fmla="*/ 0 w 654"/>
                <a:gd name="T11" fmla="*/ 750 h 825"/>
                <a:gd name="T12" fmla="*/ 1 w 654"/>
                <a:gd name="T13" fmla="*/ 749 h 825"/>
                <a:gd name="T14" fmla="*/ 93 w 654"/>
                <a:gd name="T15" fmla="*/ 825 h 825"/>
                <a:gd name="T16" fmla="*/ 638 w 654"/>
                <a:gd name="T17" fmla="*/ 825 h 825"/>
                <a:gd name="T18" fmla="*/ 638 w 654"/>
                <a:gd name="T19" fmla="*/ 794 h 825"/>
                <a:gd name="T20" fmla="*/ 621 w 654"/>
                <a:gd name="T21" fmla="*/ 732 h 825"/>
                <a:gd name="T22" fmla="*/ 638 w 654"/>
                <a:gd name="T23" fmla="*/ 670 h 825"/>
                <a:gd name="T24" fmla="*/ 93 w 654"/>
                <a:gd name="T25" fmla="*/ 31 h 825"/>
                <a:gd name="T26" fmla="*/ 105 w 654"/>
                <a:gd name="T27" fmla="*/ 31 h 825"/>
                <a:gd name="T28" fmla="*/ 105 w 654"/>
                <a:gd name="T29" fmla="*/ 377 h 825"/>
                <a:gd name="T30" fmla="*/ 171 w 654"/>
                <a:gd name="T31" fmla="*/ 281 h 825"/>
                <a:gd name="T32" fmla="*/ 237 w 654"/>
                <a:gd name="T33" fmla="*/ 377 h 825"/>
                <a:gd name="T34" fmla="*/ 237 w 654"/>
                <a:gd name="T35" fmla="*/ 31 h 825"/>
                <a:gd name="T36" fmla="*/ 623 w 654"/>
                <a:gd name="T37" fmla="*/ 31 h 825"/>
                <a:gd name="T38" fmla="*/ 623 w 654"/>
                <a:gd name="T39" fmla="*/ 638 h 825"/>
                <a:gd name="T40" fmla="*/ 93 w 654"/>
                <a:gd name="T41" fmla="*/ 638 h 825"/>
                <a:gd name="T42" fmla="*/ 31 w 654"/>
                <a:gd name="T43" fmla="*/ 663 h 825"/>
                <a:gd name="T44" fmla="*/ 31 w 654"/>
                <a:gd name="T45" fmla="*/ 93 h 825"/>
                <a:gd name="T46" fmla="*/ 93 w 654"/>
                <a:gd name="T47" fmla="*/ 31 h 8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54" h="825">
                  <a:moveTo>
                    <a:pt x="638" y="670"/>
                  </a:moveTo>
                  <a:lnTo>
                    <a:pt x="654" y="668"/>
                  </a:lnTo>
                  <a:lnTo>
                    <a:pt x="654" y="0"/>
                  </a:lnTo>
                  <a:lnTo>
                    <a:pt x="93" y="0"/>
                  </a:lnTo>
                  <a:cubicBezTo>
                    <a:pt x="42" y="0"/>
                    <a:pt x="0" y="42"/>
                    <a:pt x="0" y="93"/>
                  </a:cubicBezTo>
                  <a:lnTo>
                    <a:pt x="0" y="750"/>
                  </a:lnTo>
                  <a:lnTo>
                    <a:pt x="1" y="749"/>
                  </a:lnTo>
                  <a:cubicBezTo>
                    <a:pt x="10" y="792"/>
                    <a:pt x="47" y="825"/>
                    <a:pt x="93" y="825"/>
                  </a:cubicBezTo>
                  <a:lnTo>
                    <a:pt x="638" y="825"/>
                  </a:lnTo>
                  <a:lnTo>
                    <a:pt x="638" y="794"/>
                  </a:lnTo>
                  <a:cubicBezTo>
                    <a:pt x="633" y="794"/>
                    <a:pt x="621" y="772"/>
                    <a:pt x="621" y="732"/>
                  </a:cubicBezTo>
                  <a:cubicBezTo>
                    <a:pt x="621" y="692"/>
                    <a:pt x="633" y="671"/>
                    <a:pt x="638" y="670"/>
                  </a:cubicBezTo>
                  <a:close/>
                  <a:moveTo>
                    <a:pt x="93" y="31"/>
                  </a:moveTo>
                  <a:lnTo>
                    <a:pt x="105" y="31"/>
                  </a:lnTo>
                  <a:lnTo>
                    <a:pt x="105" y="377"/>
                  </a:lnTo>
                  <a:lnTo>
                    <a:pt x="171" y="281"/>
                  </a:lnTo>
                  <a:lnTo>
                    <a:pt x="237" y="377"/>
                  </a:lnTo>
                  <a:lnTo>
                    <a:pt x="237" y="31"/>
                  </a:lnTo>
                  <a:lnTo>
                    <a:pt x="623" y="31"/>
                  </a:lnTo>
                  <a:lnTo>
                    <a:pt x="623" y="638"/>
                  </a:lnTo>
                  <a:lnTo>
                    <a:pt x="93" y="638"/>
                  </a:lnTo>
                  <a:cubicBezTo>
                    <a:pt x="69" y="638"/>
                    <a:pt x="47" y="648"/>
                    <a:pt x="31" y="663"/>
                  </a:cubicBezTo>
                  <a:lnTo>
                    <a:pt x="31" y="93"/>
                  </a:lnTo>
                  <a:cubicBezTo>
                    <a:pt x="31" y="59"/>
                    <a:pt x="59" y="31"/>
                    <a:pt x="93" y="31"/>
                  </a:cubicBezTo>
                  <a:close/>
                </a:path>
              </a:pathLst>
            </a:custGeom>
            <a:solidFill>
              <a:schemeClr val="bg1"/>
            </a:solidFill>
            <a:ln>
              <a:noFill/>
            </a:ln>
          </p:spPr>
        </p:sp>
        <p:sp>
          <p:nvSpPr>
            <p:cNvPr id="73" name="文本框 72"/>
            <p:cNvSpPr txBox="1"/>
            <p:nvPr/>
          </p:nvSpPr>
          <p:spPr>
            <a:xfrm>
              <a:off x="2371" y="2104"/>
              <a:ext cx="10596" cy="851"/>
            </a:xfrm>
            <a:prstGeom prst="rect">
              <a:avLst/>
            </a:prstGeom>
            <a:noFill/>
          </p:spPr>
          <p:txBody>
            <a:bodyPr wrap="square" rtlCol="0">
              <a:spAutoFit/>
            </a:bodyPr>
            <a:p>
              <a:pPr algn="just">
                <a:lnSpc>
                  <a:spcPct val="125000"/>
                </a:lnSpc>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点击文本框即可进行编辑输入相关内容点击文本框即可进行编辑输入相关内容点击文本框即可进行编辑输入相关内容点击文本框即可进行编辑输入相关内容</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4" name="文本框 73"/>
            <p:cNvSpPr txBox="1"/>
            <p:nvPr/>
          </p:nvSpPr>
          <p:spPr>
            <a:xfrm>
              <a:off x="2371" y="1423"/>
              <a:ext cx="2416" cy="659"/>
            </a:xfrm>
            <a:prstGeom prst="rect">
              <a:avLst/>
            </a:prstGeom>
            <a:noFill/>
          </p:spPr>
          <p:txBody>
            <a:bodyPr wrap="square" rtlCol="0">
              <a:spAutoFit/>
            </a:bodyPr>
            <a:p>
              <a:pPr algn="dist"/>
              <a:r>
                <a:rPr lang="zh-CN" altLang="en-US" dirty="0">
                  <a:solidFill>
                    <a:schemeClr val="tx1">
                      <a:lumMod val="75000"/>
                      <a:lumOff val="25000"/>
                    </a:schemeClr>
                  </a:solidFill>
                  <a:latin typeface="汉仪星球体W" panose="00020600040101010101" pitchFamily="18" charset="-122"/>
                  <a:ea typeface="汉仪星球体W" panose="00020600040101010101" pitchFamily="18" charset="-122"/>
                </a:rPr>
                <a:t>编辑标题</a:t>
              </a:r>
              <a:endParaRPr lang="zh-CN" altLang="en-US" dirty="0">
                <a:solidFill>
                  <a:schemeClr val="tx1">
                    <a:lumMod val="75000"/>
                    <a:lumOff val="25000"/>
                  </a:schemeClr>
                </a:solidFill>
                <a:latin typeface="汉仪星球体W" panose="00020600040101010101" pitchFamily="18" charset="-122"/>
                <a:ea typeface="汉仪星球体W" panose="00020600040101010101" pitchFamily="18" charset="-122"/>
              </a:endParaRPr>
            </a:p>
          </p:txBody>
        </p:sp>
      </p:gr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 name="图片 88" descr="预览图_千图网_编号32284619"/>
          <p:cNvPicPr>
            <a:picLocks noChangeAspect="1"/>
          </p:cNvPicPr>
          <p:nvPr/>
        </p:nvPicPr>
        <p:blipFill>
          <a:blip r:embed="rId1"/>
          <a:srcRect l="1892" t="10972" r="10437" b="64009"/>
          <a:stretch>
            <a:fillRect/>
          </a:stretch>
        </p:blipFill>
        <p:spPr>
          <a:xfrm>
            <a:off x="0" y="814705"/>
            <a:ext cx="9143365" cy="3488690"/>
          </a:xfrm>
          <a:prstGeom prst="rect">
            <a:avLst/>
          </a:prstGeom>
        </p:spPr>
      </p:pic>
      <p:sp>
        <p:nvSpPr>
          <p:cNvPr id="204" name="任意多边形: 形状 203"/>
          <p:cNvSpPr/>
          <p:nvPr/>
        </p:nvSpPr>
        <p:spPr>
          <a:xfrm>
            <a:off x="2053868" y="2569493"/>
            <a:ext cx="796915" cy="517311"/>
          </a:xfrm>
          <a:custGeom>
            <a:avLst/>
            <a:gdLst>
              <a:gd name="connsiteX0" fmla="*/ 48871 w 2392892"/>
              <a:gd name="connsiteY0" fmla="*/ 424950 h 1321489"/>
              <a:gd name="connsiteX1" fmla="*/ 378809 w 2392892"/>
              <a:gd name="connsiteY1" fmla="*/ 462657 h 1321489"/>
              <a:gd name="connsiteX2" fmla="*/ 680467 w 2392892"/>
              <a:gd name="connsiteY2" fmla="*/ 660620 h 1321489"/>
              <a:gd name="connsiteX3" fmla="*/ 859576 w 2392892"/>
              <a:gd name="connsiteY3" fmla="*/ 999985 h 1321489"/>
              <a:gd name="connsiteX4" fmla="*/ 1246075 w 2392892"/>
              <a:gd name="connsiteY4" fmla="*/ 556925 h 1321489"/>
              <a:gd name="connsiteX5" fmla="*/ 1943659 w 2392892"/>
              <a:gd name="connsiteY5" fmla="*/ 104439 h 1321489"/>
              <a:gd name="connsiteX6" fmla="*/ 2349011 w 2392892"/>
              <a:gd name="connsiteY6" fmla="*/ 744 h 1321489"/>
              <a:gd name="connsiteX7" fmla="*/ 2349011 w 2392892"/>
              <a:gd name="connsiteY7" fmla="*/ 132719 h 1321489"/>
              <a:gd name="connsiteX8" fmla="*/ 2056780 w 2392892"/>
              <a:gd name="connsiteY8" fmla="*/ 274121 h 1321489"/>
              <a:gd name="connsiteX9" fmla="*/ 1585440 w 2392892"/>
              <a:gd name="connsiteY9" fmla="*/ 585206 h 1321489"/>
              <a:gd name="connsiteX10" fmla="*/ 1246075 w 2392892"/>
              <a:gd name="connsiteY10" fmla="*/ 877437 h 1321489"/>
              <a:gd name="connsiteX11" fmla="*/ 991551 w 2392892"/>
              <a:gd name="connsiteY11" fmla="*/ 1216802 h 1321489"/>
              <a:gd name="connsiteX12" fmla="*/ 878430 w 2392892"/>
              <a:gd name="connsiteY12" fmla="*/ 1311070 h 1321489"/>
              <a:gd name="connsiteX13" fmla="*/ 548492 w 2392892"/>
              <a:gd name="connsiteY13" fmla="*/ 1009412 h 1321489"/>
              <a:gd name="connsiteX14" fmla="*/ 416516 w 2392892"/>
              <a:gd name="connsiteY14" fmla="*/ 764315 h 1321489"/>
              <a:gd name="connsiteX15" fmla="*/ 143139 w 2392892"/>
              <a:gd name="connsiteY15" fmla="*/ 622913 h 1321489"/>
              <a:gd name="connsiteX16" fmla="*/ 11164 w 2392892"/>
              <a:gd name="connsiteY16" fmla="*/ 566352 h 1321489"/>
              <a:gd name="connsiteX17" fmla="*/ 48871 w 2392892"/>
              <a:gd name="connsiteY17" fmla="*/ 424950 h 1321489"/>
              <a:gd name="connsiteX0-1" fmla="*/ 48871 w 2392892"/>
              <a:gd name="connsiteY0-2" fmla="*/ 424950 h 1299842"/>
              <a:gd name="connsiteX1-3" fmla="*/ 378809 w 2392892"/>
              <a:gd name="connsiteY1-4" fmla="*/ 462657 h 1299842"/>
              <a:gd name="connsiteX2-5" fmla="*/ 680467 w 2392892"/>
              <a:gd name="connsiteY2-6" fmla="*/ 660620 h 1299842"/>
              <a:gd name="connsiteX3-7" fmla="*/ 859576 w 2392892"/>
              <a:gd name="connsiteY3-8" fmla="*/ 999985 h 1299842"/>
              <a:gd name="connsiteX4-9" fmla="*/ 1246075 w 2392892"/>
              <a:gd name="connsiteY4-10" fmla="*/ 556925 h 1299842"/>
              <a:gd name="connsiteX5-11" fmla="*/ 1943659 w 2392892"/>
              <a:gd name="connsiteY5-12" fmla="*/ 104439 h 1299842"/>
              <a:gd name="connsiteX6-13" fmla="*/ 2349011 w 2392892"/>
              <a:gd name="connsiteY6-14" fmla="*/ 744 h 1299842"/>
              <a:gd name="connsiteX7-15" fmla="*/ 2349011 w 2392892"/>
              <a:gd name="connsiteY7-16" fmla="*/ 132719 h 1299842"/>
              <a:gd name="connsiteX8-17" fmla="*/ 2056780 w 2392892"/>
              <a:gd name="connsiteY8-18" fmla="*/ 274121 h 1299842"/>
              <a:gd name="connsiteX9-19" fmla="*/ 1585440 w 2392892"/>
              <a:gd name="connsiteY9-20" fmla="*/ 585206 h 1299842"/>
              <a:gd name="connsiteX10-21" fmla="*/ 1246075 w 2392892"/>
              <a:gd name="connsiteY10-22" fmla="*/ 877437 h 1299842"/>
              <a:gd name="connsiteX11-23" fmla="*/ 991551 w 2392892"/>
              <a:gd name="connsiteY11-24" fmla="*/ 1216802 h 1299842"/>
              <a:gd name="connsiteX12-25" fmla="*/ 790105 w 2392892"/>
              <a:gd name="connsiteY12-26" fmla="*/ 1286535 h 1299842"/>
              <a:gd name="connsiteX13-27" fmla="*/ 548492 w 2392892"/>
              <a:gd name="connsiteY13-28" fmla="*/ 1009412 h 1299842"/>
              <a:gd name="connsiteX14-29" fmla="*/ 416516 w 2392892"/>
              <a:gd name="connsiteY14-30" fmla="*/ 764315 h 1299842"/>
              <a:gd name="connsiteX15-31" fmla="*/ 143139 w 2392892"/>
              <a:gd name="connsiteY15-32" fmla="*/ 622913 h 1299842"/>
              <a:gd name="connsiteX16-33" fmla="*/ 11164 w 2392892"/>
              <a:gd name="connsiteY16-34" fmla="*/ 566352 h 1299842"/>
              <a:gd name="connsiteX17-35" fmla="*/ 48871 w 2392892"/>
              <a:gd name="connsiteY17-36" fmla="*/ 424950 h 1299842"/>
              <a:gd name="connsiteX0-37" fmla="*/ 48871 w 2392892"/>
              <a:gd name="connsiteY0-38" fmla="*/ 424950 h 1299842"/>
              <a:gd name="connsiteX1-39" fmla="*/ 378809 w 2392892"/>
              <a:gd name="connsiteY1-40" fmla="*/ 462657 h 1299842"/>
              <a:gd name="connsiteX2-41" fmla="*/ 680467 w 2392892"/>
              <a:gd name="connsiteY2-42" fmla="*/ 660620 h 1299842"/>
              <a:gd name="connsiteX3-43" fmla="*/ 859576 w 2392892"/>
              <a:gd name="connsiteY3-44" fmla="*/ 999985 h 1299842"/>
              <a:gd name="connsiteX4-45" fmla="*/ 1246075 w 2392892"/>
              <a:gd name="connsiteY4-46" fmla="*/ 556925 h 1299842"/>
              <a:gd name="connsiteX5-47" fmla="*/ 1943659 w 2392892"/>
              <a:gd name="connsiteY5-48" fmla="*/ 104439 h 1299842"/>
              <a:gd name="connsiteX6-49" fmla="*/ 2349011 w 2392892"/>
              <a:gd name="connsiteY6-50" fmla="*/ 744 h 1299842"/>
              <a:gd name="connsiteX7-51" fmla="*/ 2349011 w 2392892"/>
              <a:gd name="connsiteY7-52" fmla="*/ 132719 h 1299842"/>
              <a:gd name="connsiteX8-53" fmla="*/ 2056780 w 2392892"/>
              <a:gd name="connsiteY8-54" fmla="*/ 274121 h 1299842"/>
              <a:gd name="connsiteX9-55" fmla="*/ 1585440 w 2392892"/>
              <a:gd name="connsiteY9-56" fmla="*/ 585206 h 1299842"/>
              <a:gd name="connsiteX10-57" fmla="*/ 1246075 w 2392892"/>
              <a:gd name="connsiteY10-58" fmla="*/ 877437 h 1299842"/>
              <a:gd name="connsiteX11-59" fmla="*/ 1025899 w 2392892"/>
              <a:gd name="connsiteY11-60" fmla="*/ 1216802 h 1299842"/>
              <a:gd name="connsiteX12-61" fmla="*/ 790105 w 2392892"/>
              <a:gd name="connsiteY12-62" fmla="*/ 1286535 h 1299842"/>
              <a:gd name="connsiteX13-63" fmla="*/ 548492 w 2392892"/>
              <a:gd name="connsiteY13-64" fmla="*/ 1009412 h 1299842"/>
              <a:gd name="connsiteX14-65" fmla="*/ 416516 w 2392892"/>
              <a:gd name="connsiteY14-66" fmla="*/ 764315 h 1299842"/>
              <a:gd name="connsiteX15-67" fmla="*/ 143139 w 2392892"/>
              <a:gd name="connsiteY15-68" fmla="*/ 622913 h 1299842"/>
              <a:gd name="connsiteX16-69" fmla="*/ 11164 w 2392892"/>
              <a:gd name="connsiteY16-70" fmla="*/ 566352 h 1299842"/>
              <a:gd name="connsiteX17-71" fmla="*/ 48871 w 2392892"/>
              <a:gd name="connsiteY17-72" fmla="*/ 424950 h 1299842"/>
              <a:gd name="connsiteX0-73" fmla="*/ 48871 w 2392892"/>
              <a:gd name="connsiteY0-74" fmla="*/ 424950 h 1302387"/>
              <a:gd name="connsiteX1-75" fmla="*/ 378809 w 2392892"/>
              <a:gd name="connsiteY1-76" fmla="*/ 462657 h 1302387"/>
              <a:gd name="connsiteX2-77" fmla="*/ 680467 w 2392892"/>
              <a:gd name="connsiteY2-78" fmla="*/ 660620 h 1302387"/>
              <a:gd name="connsiteX3-79" fmla="*/ 859576 w 2392892"/>
              <a:gd name="connsiteY3-80" fmla="*/ 999985 h 1302387"/>
              <a:gd name="connsiteX4-81" fmla="*/ 1246075 w 2392892"/>
              <a:gd name="connsiteY4-82" fmla="*/ 556925 h 1302387"/>
              <a:gd name="connsiteX5-83" fmla="*/ 1943659 w 2392892"/>
              <a:gd name="connsiteY5-84" fmla="*/ 104439 h 1302387"/>
              <a:gd name="connsiteX6-85" fmla="*/ 2349011 w 2392892"/>
              <a:gd name="connsiteY6-86" fmla="*/ 744 h 1302387"/>
              <a:gd name="connsiteX7-87" fmla="*/ 2349011 w 2392892"/>
              <a:gd name="connsiteY7-88" fmla="*/ 132719 h 1302387"/>
              <a:gd name="connsiteX8-89" fmla="*/ 2056780 w 2392892"/>
              <a:gd name="connsiteY8-90" fmla="*/ 274121 h 1302387"/>
              <a:gd name="connsiteX9-91" fmla="*/ 1585440 w 2392892"/>
              <a:gd name="connsiteY9-92" fmla="*/ 585206 h 1302387"/>
              <a:gd name="connsiteX10-93" fmla="*/ 1246075 w 2392892"/>
              <a:gd name="connsiteY10-94" fmla="*/ 877437 h 1302387"/>
              <a:gd name="connsiteX11-95" fmla="*/ 1025899 w 2392892"/>
              <a:gd name="connsiteY11-96" fmla="*/ 1216802 h 1302387"/>
              <a:gd name="connsiteX12-97" fmla="*/ 790105 w 2392892"/>
              <a:gd name="connsiteY12-98" fmla="*/ 1286535 h 1302387"/>
              <a:gd name="connsiteX13-99" fmla="*/ 548492 w 2392892"/>
              <a:gd name="connsiteY13-100" fmla="*/ 1009412 h 1302387"/>
              <a:gd name="connsiteX14-101" fmla="*/ 416516 w 2392892"/>
              <a:gd name="connsiteY14-102" fmla="*/ 764315 h 1302387"/>
              <a:gd name="connsiteX15-103" fmla="*/ 143139 w 2392892"/>
              <a:gd name="connsiteY15-104" fmla="*/ 622913 h 1302387"/>
              <a:gd name="connsiteX16-105" fmla="*/ 11164 w 2392892"/>
              <a:gd name="connsiteY16-106" fmla="*/ 566352 h 1302387"/>
              <a:gd name="connsiteX17-107" fmla="*/ 48871 w 2392892"/>
              <a:gd name="connsiteY17-108" fmla="*/ 424950 h 1302387"/>
              <a:gd name="connsiteX0-109" fmla="*/ 48871 w 2392892"/>
              <a:gd name="connsiteY0-110" fmla="*/ 424950 h 1302387"/>
              <a:gd name="connsiteX1-111" fmla="*/ 378809 w 2392892"/>
              <a:gd name="connsiteY1-112" fmla="*/ 462657 h 1302387"/>
              <a:gd name="connsiteX2-113" fmla="*/ 680467 w 2392892"/>
              <a:gd name="connsiteY2-114" fmla="*/ 660620 h 1302387"/>
              <a:gd name="connsiteX3-115" fmla="*/ 859576 w 2392892"/>
              <a:gd name="connsiteY3-116" fmla="*/ 999985 h 1302387"/>
              <a:gd name="connsiteX4-117" fmla="*/ 1246075 w 2392892"/>
              <a:gd name="connsiteY4-118" fmla="*/ 556925 h 1302387"/>
              <a:gd name="connsiteX5-119" fmla="*/ 1943659 w 2392892"/>
              <a:gd name="connsiteY5-120" fmla="*/ 104439 h 1302387"/>
              <a:gd name="connsiteX6-121" fmla="*/ 2349011 w 2392892"/>
              <a:gd name="connsiteY6-122" fmla="*/ 744 h 1302387"/>
              <a:gd name="connsiteX7-123" fmla="*/ 2349011 w 2392892"/>
              <a:gd name="connsiteY7-124" fmla="*/ 132719 h 1302387"/>
              <a:gd name="connsiteX8-125" fmla="*/ 2056780 w 2392892"/>
              <a:gd name="connsiteY8-126" fmla="*/ 274121 h 1302387"/>
              <a:gd name="connsiteX9-127" fmla="*/ 1585440 w 2392892"/>
              <a:gd name="connsiteY9-128" fmla="*/ 585206 h 1302387"/>
              <a:gd name="connsiteX10-129" fmla="*/ 1246075 w 2392892"/>
              <a:gd name="connsiteY10-130" fmla="*/ 877437 h 1302387"/>
              <a:gd name="connsiteX11-131" fmla="*/ 1025899 w 2392892"/>
              <a:gd name="connsiteY11-132" fmla="*/ 1216802 h 1302387"/>
              <a:gd name="connsiteX12-133" fmla="*/ 790105 w 2392892"/>
              <a:gd name="connsiteY12-134" fmla="*/ 1286535 h 1302387"/>
              <a:gd name="connsiteX13-135" fmla="*/ 548492 w 2392892"/>
              <a:gd name="connsiteY13-136" fmla="*/ 1009412 h 1302387"/>
              <a:gd name="connsiteX14-137" fmla="*/ 416516 w 2392892"/>
              <a:gd name="connsiteY14-138" fmla="*/ 764315 h 1302387"/>
              <a:gd name="connsiteX15-139" fmla="*/ 143139 w 2392892"/>
              <a:gd name="connsiteY15-140" fmla="*/ 622913 h 1302387"/>
              <a:gd name="connsiteX16-141" fmla="*/ 11164 w 2392892"/>
              <a:gd name="connsiteY16-142" fmla="*/ 566352 h 1302387"/>
              <a:gd name="connsiteX17-143" fmla="*/ 48871 w 2392892"/>
              <a:gd name="connsiteY17-144" fmla="*/ 424950 h 1302387"/>
              <a:gd name="connsiteX0-145" fmla="*/ 48871 w 2392892"/>
              <a:gd name="connsiteY0-146" fmla="*/ 424950 h 1302387"/>
              <a:gd name="connsiteX1-147" fmla="*/ 378809 w 2392892"/>
              <a:gd name="connsiteY1-148" fmla="*/ 462657 h 1302387"/>
              <a:gd name="connsiteX2-149" fmla="*/ 636305 w 2392892"/>
              <a:gd name="connsiteY2-150" fmla="*/ 690062 h 1302387"/>
              <a:gd name="connsiteX3-151" fmla="*/ 859576 w 2392892"/>
              <a:gd name="connsiteY3-152" fmla="*/ 999985 h 1302387"/>
              <a:gd name="connsiteX4-153" fmla="*/ 1246075 w 2392892"/>
              <a:gd name="connsiteY4-154" fmla="*/ 556925 h 1302387"/>
              <a:gd name="connsiteX5-155" fmla="*/ 1943659 w 2392892"/>
              <a:gd name="connsiteY5-156" fmla="*/ 104439 h 1302387"/>
              <a:gd name="connsiteX6-157" fmla="*/ 2349011 w 2392892"/>
              <a:gd name="connsiteY6-158" fmla="*/ 744 h 1302387"/>
              <a:gd name="connsiteX7-159" fmla="*/ 2349011 w 2392892"/>
              <a:gd name="connsiteY7-160" fmla="*/ 132719 h 1302387"/>
              <a:gd name="connsiteX8-161" fmla="*/ 2056780 w 2392892"/>
              <a:gd name="connsiteY8-162" fmla="*/ 274121 h 1302387"/>
              <a:gd name="connsiteX9-163" fmla="*/ 1585440 w 2392892"/>
              <a:gd name="connsiteY9-164" fmla="*/ 585206 h 1302387"/>
              <a:gd name="connsiteX10-165" fmla="*/ 1246075 w 2392892"/>
              <a:gd name="connsiteY10-166" fmla="*/ 877437 h 1302387"/>
              <a:gd name="connsiteX11-167" fmla="*/ 1025899 w 2392892"/>
              <a:gd name="connsiteY11-168" fmla="*/ 1216802 h 1302387"/>
              <a:gd name="connsiteX12-169" fmla="*/ 790105 w 2392892"/>
              <a:gd name="connsiteY12-170" fmla="*/ 1286535 h 1302387"/>
              <a:gd name="connsiteX13-171" fmla="*/ 548492 w 2392892"/>
              <a:gd name="connsiteY13-172" fmla="*/ 1009412 h 1302387"/>
              <a:gd name="connsiteX14-173" fmla="*/ 416516 w 2392892"/>
              <a:gd name="connsiteY14-174" fmla="*/ 764315 h 1302387"/>
              <a:gd name="connsiteX15-175" fmla="*/ 143139 w 2392892"/>
              <a:gd name="connsiteY15-176" fmla="*/ 622913 h 1302387"/>
              <a:gd name="connsiteX16-177" fmla="*/ 11164 w 2392892"/>
              <a:gd name="connsiteY16-178" fmla="*/ 566352 h 1302387"/>
              <a:gd name="connsiteX17-179" fmla="*/ 48871 w 2392892"/>
              <a:gd name="connsiteY17-180" fmla="*/ 424950 h 1302387"/>
              <a:gd name="connsiteX0-181" fmla="*/ 87837 w 2382788"/>
              <a:gd name="connsiteY0-182" fmla="*/ 420043 h 1302387"/>
              <a:gd name="connsiteX1-183" fmla="*/ 368705 w 2382788"/>
              <a:gd name="connsiteY1-184" fmla="*/ 462657 h 1302387"/>
              <a:gd name="connsiteX2-185" fmla="*/ 626201 w 2382788"/>
              <a:gd name="connsiteY2-186" fmla="*/ 690062 h 1302387"/>
              <a:gd name="connsiteX3-187" fmla="*/ 849472 w 2382788"/>
              <a:gd name="connsiteY3-188" fmla="*/ 999985 h 1302387"/>
              <a:gd name="connsiteX4-189" fmla="*/ 1235971 w 2382788"/>
              <a:gd name="connsiteY4-190" fmla="*/ 556925 h 1302387"/>
              <a:gd name="connsiteX5-191" fmla="*/ 1933555 w 2382788"/>
              <a:gd name="connsiteY5-192" fmla="*/ 104439 h 1302387"/>
              <a:gd name="connsiteX6-193" fmla="*/ 2338907 w 2382788"/>
              <a:gd name="connsiteY6-194" fmla="*/ 744 h 1302387"/>
              <a:gd name="connsiteX7-195" fmla="*/ 2338907 w 2382788"/>
              <a:gd name="connsiteY7-196" fmla="*/ 132719 h 1302387"/>
              <a:gd name="connsiteX8-197" fmla="*/ 2046676 w 2382788"/>
              <a:gd name="connsiteY8-198" fmla="*/ 274121 h 1302387"/>
              <a:gd name="connsiteX9-199" fmla="*/ 1575336 w 2382788"/>
              <a:gd name="connsiteY9-200" fmla="*/ 585206 h 1302387"/>
              <a:gd name="connsiteX10-201" fmla="*/ 1235971 w 2382788"/>
              <a:gd name="connsiteY10-202" fmla="*/ 877437 h 1302387"/>
              <a:gd name="connsiteX11-203" fmla="*/ 1015795 w 2382788"/>
              <a:gd name="connsiteY11-204" fmla="*/ 1216802 h 1302387"/>
              <a:gd name="connsiteX12-205" fmla="*/ 780001 w 2382788"/>
              <a:gd name="connsiteY12-206" fmla="*/ 1286535 h 1302387"/>
              <a:gd name="connsiteX13-207" fmla="*/ 538388 w 2382788"/>
              <a:gd name="connsiteY13-208" fmla="*/ 1009412 h 1302387"/>
              <a:gd name="connsiteX14-209" fmla="*/ 406412 w 2382788"/>
              <a:gd name="connsiteY14-210" fmla="*/ 764315 h 1302387"/>
              <a:gd name="connsiteX15-211" fmla="*/ 133035 w 2382788"/>
              <a:gd name="connsiteY15-212" fmla="*/ 622913 h 1302387"/>
              <a:gd name="connsiteX16-213" fmla="*/ 1060 w 2382788"/>
              <a:gd name="connsiteY16-214" fmla="*/ 566352 h 1302387"/>
              <a:gd name="connsiteX17-215" fmla="*/ 87837 w 2382788"/>
              <a:gd name="connsiteY17-216" fmla="*/ 420043 h 1302387"/>
              <a:gd name="connsiteX0-217" fmla="*/ 50990 w 2345941"/>
              <a:gd name="connsiteY0-218" fmla="*/ 420043 h 1302387"/>
              <a:gd name="connsiteX1-219" fmla="*/ 331858 w 2345941"/>
              <a:gd name="connsiteY1-220" fmla="*/ 462657 h 1302387"/>
              <a:gd name="connsiteX2-221" fmla="*/ 589354 w 2345941"/>
              <a:gd name="connsiteY2-222" fmla="*/ 690062 h 1302387"/>
              <a:gd name="connsiteX3-223" fmla="*/ 812625 w 2345941"/>
              <a:gd name="connsiteY3-224" fmla="*/ 999985 h 1302387"/>
              <a:gd name="connsiteX4-225" fmla="*/ 1199124 w 2345941"/>
              <a:gd name="connsiteY4-226" fmla="*/ 556925 h 1302387"/>
              <a:gd name="connsiteX5-227" fmla="*/ 1896708 w 2345941"/>
              <a:gd name="connsiteY5-228" fmla="*/ 104439 h 1302387"/>
              <a:gd name="connsiteX6-229" fmla="*/ 2302060 w 2345941"/>
              <a:gd name="connsiteY6-230" fmla="*/ 744 h 1302387"/>
              <a:gd name="connsiteX7-231" fmla="*/ 2302060 w 2345941"/>
              <a:gd name="connsiteY7-232" fmla="*/ 132719 h 1302387"/>
              <a:gd name="connsiteX8-233" fmla="*/ 2009829 w 2345941"/>
              <a:gd name="connsiteY8-234" fmla="*/ 274121 h 1302387"/>
              <a:gd name="connsiteX9-235" fmla="*/ 1538489 w 2345941"/>
              <a:gd name="connsiteY9-236" fmla="*/ 585206 h 1302387"/>
              <a:gd name="connsiteX10-237" fmla="*/ 1199124 w 2345941"/>
              <a:gd name="connsiteY10-238" fmla="*/ 877437 h 1302387"/>
              <a:gd name="connsiteX11-239" fmla="*/ 978948 w 2345941"/>
              <a:gd name="connsiteY11-240" fmla="*/ 1216802 h 1302387"/>
              <a:gd name="connsiteX12-241" fmla="*/ 743154 w 2345941"/>
              <a:gd name="connsiteY12-242" fmla="*/ 1286535 h 1302387"/>
              <a:gd name="connsiteX13-243" fmla="*/ 501541 w 2345941"/>
              <a:gd name="connsiteY13-244" fmla="*/ 1009412 h 1302387"/>
              <a:gd name="connsiteX14-245" fmla="*/ 369565 w 2345941"/>
              <a:gd name="connsiteY14-246" fmla="*/ 764315 h 1302387"/>
              <a:gd name="connsiteX15-247" fmla="*/ 96188 w 2345941"/>
              <a:gd name="connsiteY15-248" fmla="*/ 622913 h 1302387"/>
              <a:gd name="connsiteX16-249" fmla="*/ 3468 w 2345941"/>
              <a:gd name="connsiteY16-250" fmla="*/ 576166 h 1302387"/>
              <a:gd name="connsiteX17-251" fmla="*/ 50990 w 2345941"/>
              <a:gd name="connsiteY17-252" fmla="*/ 420043 h 1302387"/>
              <a:gd name="connsiteX0-253" fmla="*/ 50990 w 2345941"/>
              <a:gd name="connsiteY0-254" fmla="*/ 420043 h 1302387"/>
              <a:gd name="connsiteX1-255" fmla="*/ 331858 w 2345941"/>
              <a:gd name="connsiteY1-256" fmla="*/ 462657 h 1302387"/>
              <a:gd name="connsiteX2-257" fmla="*/ 589354 w 2345941"/>
              <a:gd name="connsiteY2-258" fmla="*/ 690062 h 1302387"/>
              <a:gd name="connsiteX3-259" fmla="*/ 812625 w 2345941"/>
              <a:gd name="connsiteY3-260" fmla="*/ 999985 h 1302387"/>
              <a:gd name="connsiteX4-261" fmla="*/ 1199124 w 2345941"/>
              <a:gd name="connsiteY4-262" fmla="*/ 556925 h 1302387"/>
              <a:gd name="connsiteX5-263" fmla="*/ 1896708 w 2345941"/>
              <a:gd name="connsiteY5-264" fmla="*/ 104439 h 1302387"/>
              <a:gd name="connsiteX6-265" fmla="*/ 2302060 w 2345941"/>
              <a:gd name="connsiteY6-266" fmla="*/ 744 h 1302387"/>
              <a:gd name="connsiteX7-267" fmla="*/ 2302060 w 2345941"/>
              <a:gd name="connsiteY7-268" fmla="*/ 132719 h 1302387"/>
              <a:gd name="connsiteX8-269" fmla="*/ 2009829 w 2345941"/>
              <a:gd name="connsiteY8-270" fmla="*/ 274121 h 1302387"/>
              <a:gd name="connsiteX9-271" fmla="*/ 1538489 w 2345941"/>
              <a:gd name="connsiteY9-272" fmla="*/ 585206 h 1302387"/>
              <a:gd name="connsiteX10-273" fmla="*/ 1199124 w 2345941"/>
              <a:gd name="connsiteY10-274" fmla="*/ 877437 h 1302387"/>
              <a:gd name="connsiteX11-275" fmla="*/ 978948 w 2345941"/>
              <a:gd name="connsiteY11-276" fmla="*/ 1216802 h 1302387"/>
              <a:gd name="connsiteX12-277" fmla="*/ 743154 w 2345941"/>
              <a:gd name="connsiteY12-278" fmla="*/ 1286535 h 1302387"/>
              <a:gd name="connsiteX13-279" fmla="*/ 501541 w 2345941"/>
              <a:gd name="connsiteY13-280" fmla="*/ 1009412 h 1302387"/>
              <a:gd name="connsiteX14-281" fmla="*/ 340123 w 2345941"/>
              <a:gd name="connsiteY14-282" fmla="*/ 764315 h 1302387"/>
              <a:gd name="connsiteX15-283" fmla="*/ 96188 w 2345941"/>
              <a:gd name="connsiteY15-284" fmla="*/ 622913 h 1302387"/>
              <a:gd name="connsiteX16-285" fmla="*/ 3468 w 2345941"/>
              <a:gd name="connsiteY16-286" fmla="*/ 576166 h 1302387"/>
              <a:gd name="connsiteX17-287" fmla="*/ 50990 w 2345941"/>
              <a:gd name="connsiteY17-288" fmla="*/ 420043 h 1302387"/>
              <a:gd name="connsiteX0-289" fmla="*/ 50990 w 2345941"/>
              <a:gd name="connsiteY0-290" fmla="*/ 420043 h 1302387"/>
              <a:gd name="connsiteX1-291" fmla="*/ 331858 w 2345941"/>
              <a:gd name="connsiteY1-292" fmla="*/ 462657 h 1302387"/>
              <a:gd name="connsiteX2-293" fmla="*/ 589354 w 2345941"/>
              <a:gd name="connsiteY2-294" fmla="*/ 690062 h 1302387"/>
              <a:gd name="connsiteX3-295" fmla="*/ 797904 w 2345941"/>
              <a:gd name="connsiteY3-296" fmla="*/ 955823 h 1302387"/>
              <a:gd name="connsiteX4-297" fmla="*/ 1199124 w 2345941"/>
              <a:gd name="connsiteY4-298" fmla="*/ 556925 h 1302387"/>
              <a:gd name="connsiteX5-299" fmla="*/ 1896708 w 2345941"/>
              <a:gd name="connsiteY5-300" fmla="*/ 104439 h 1302387"/>
              <a:gd name="connsiteX6-301" fmla="*/ 2302060 w 2345941"/>
              <a:gd name="connsiteY6-302" fmla="*/ 744 h 1302387"/>
              <a:gd name="connsiteX7-303" fmla="*/ 2302060 w 2345941"/>
              <a:gd name="connsiteY7-304" fmla="*/ 132719 h 1302387"/>
              <a:gd name="connsiteX8-305" fmla="*/ 2009829 w 2345941"/>
              <a:gd name="connsiteY8-306" fmla="*/ 274121 h 1302387"/>
              <a:gd name="connsiteX9-307" fmla="*/ 1538489 w 2345941"/>
              <a:gd name="connsiteY9-308" fmla="*/ 585206 h 1302387"/>
              <a:gd name="connsiteX10-309" fmla="*/ 1199124 w 2345941"/>
              <a:gd name="connsiteY10-310" fmla="*/ 877437 h 1302387"/>
              <a:gd name="connsiteX11-311" fmla="*/ 978948 w 2345941"/>
              <a:gd name="connsiteY11-312" fmla="*/ 1216802 h 1302387"/>
              <a:gd name="connsiteX12-313" fmla="*/ 743154 w 2345941"/>
              <a:gd name="connsiteY12-314" fmla="*/ 1286535 h 1302387"/>
              <a:gd name="connsiteX13-315" fmla="*/ 501541 w 2345941"/>
              <a:gd name="connsiteY13-316" fmla="*/ 1009412 h 1302387"/>
              <a:gd name="connsiteX14-317" fmla="*/ 340123 w 2345941"/>
              <a:gd name="connsiteY14-318" fmla="*/ 764315 h 1302387"/>
              <a:gd name="connsiteX15-319" fmla="*/ 96188 w 2345941"/>
              <a:gd name="connsiteY15-320" fmla="*/ 622913 h 1302387"/>
              <a:gd name="connsiteX16-321" fmla="*/ 3468 w 2345941"/>
              <a:gd name="connsiteY16-322" fmla="*/ 576166 h 1302387"/>
              <a:gd name="connsiteX17-323" fmla="*/ 50990 w 2345941"/>
              <a:gd name="connsiteY17-324" fmla="*/ 420043 h 1302387"/>
              <a:gd name="connsiteX0-325" fmla="*/ 50990 w 2345941"/>
              <a:gd name="connsiteY0-326" fmla="*/ 420043 h 1299719"/>
              <a:gd name="connsiteX1-327" fmla="*/ 331858 w 2345941"/>
              <a:gd name="connsiteY1-328" fmla="*/ 462657 h 1299719"/>
              <a:gd name="connsiteX2-329" fmla="*/ 589354 w 2345941"/>
              <a:gd name="connsiteY2-330" fmla="*/ 690062 h 1299719"/>
              <a:gd name="connsiteX3-331" fmla="*/ 797904 w 2345941"/>
              <a:gd name="connsiteY3-332" fmla="*/ 955823 h 1299719"/>
              <a:gd name="connsiteX4-333" fmla="*/ 1199124 w 2345941"/>
              <a:gd name="connsiteY4-334" fmla="*/ 556925 h 1299719"/>
              <a:gd name="connsiteX5-335" fmla="*/ 1896708 w 2345941"/>
              <a:gd name="connsiteY5-336" fmla="*/ 104439 h 1299719"/>
              <a:gd name="connsiteX6-337" fmla="*/ 2302060 w 2345941"/>
              <a:gd name="connsiteY6-338" fmla="*/ 744 h 1299719"/>
              <a:gd name="connsiteX7-339" fmla="*/ 2302060 w 2345941"/>
              <a:gd name="connsiteY7-340" fmla="*/ 132719 h 1299719"/>
              <a:gd name="connsiteX8-341" fmla="*/ 2009829 w 2345941"/>
              <a:gd name="connsiteY8-342" fmla="*/ 274121 h 1299719"/>
              <a:gd name="connsiteX9-343" fmla="*/ 1538489 w 2345941"/>
              <a:gd name="connsiteY9-344" fmla="*/ 585206 h 1299719"/>
              <a:gd name="connsiteX10-345" fmla="*/ 1199124 w 2345941"/>
              <a:gd name="connsiteY10-346" fmla="*/ 877437 h 1299719"/>
              <a:gd name="connsiteX11-347" fmla="*/ 954413 w 2345941"/>
              <a:gd name="connsiteY11-348" fmla="*/ 1206988 h 1299719"/>
              <a:gd name="connsiteX12-349" fmla="*/ 743154 w 2345941"/>
              <a:gd name="connsiteY12-350" fmla="*/ 1286535 h 1299719"/>
              <a:gd name="connsiteX13-351" fmla="*/ 501541 w 2345941"/>
              <a:gd name="connsiteY13-352" fmla="*/ 1009412 h 1299719"/>
              <a:gd name="connsiteX14-353" fmla="*/ 340123 w 2345941"/>
              <a:gd name="connsiteY14-354" fmla="*/ 764315 h 1299719"/>
              <a:gd name="connsiteX15-355" fmla="*/ 96188 w 2345941"/>
              <a:gd name="connsiteY15-356" fmla="*/ 622913 h 1299719"/>
              <a:gd name="connsiteX16-357" fmla="*/ 3468 w 2345941"/>
              <a:gd name="connsiteY16-358" fmla="*/ 576166 h 1299719"/>
              <a:gd name="connsiteX17-359" fmla="*/ 50990 w 2345941"/>
              <a:gd name="connsiteY17-360" fmla="*/ 420043 h 1299719"/>
              <a:gd name="connsiteX0-361" fmla="*/ 50990 w 2345941"/>
              <a:gd name="connsiteY0-362" fmla="*/ 420043 h 1268991"/>
              <a:gd name="connsiteX1-363" fmla="*/ 331858 w 2345941"/>
              <a:gd name="connsiteY1-364" fmla="*/ 462657 h 1268991"/>
              <a:gd name="connsiteX2-365" fmla="*/ 589354 w 2345941"/>
              <a:gd name="connsiteY2-366" fmla="*/ 690062 h 1268991"/>
              <a:gd name="connsiteX3-367" fmla="*/ 797904 w 2345941"/>
              <a:gd name="connsiteY3-368" fmla="*/ 955823 h 1268991"/>
              <a:gd name="connsiteX4-369" fmla="*/ 1199124 w 2345941"/>
              <a:gd name="connsiteY4-370" fmla="*/ 556925 h 1268991"/>
              <a:gd name="connsiteX5-371" fmla="*/ 1896708 w 2345941"/>
              <a:gd name="connsiteY5-372" fmla="*/ 104439 h 1268991"/>
              <a:gd name="connsiteX6-373" fmla="*/ 2302060 w 2345941"/>
              <a:gd name="connsiteY6-374" fmla="*/ 744 h 1268991"/>
              <a:gd name="connsiteX7-375" fmla="*/ 2302060 w 2345941"/>
              <a:gd name="connsiteY7-376" fmla="*/ 132719 h 1268991"/>
              <a:gd name="connsiteX8-377" fmla="*/ 2009829 w 2345941"/>
              <a:gd name="connsiteY8-378" fmla="*/ 274121 h 1268991"/>
              <a:gd name="connsiteX9-379" fmla="*/ 1538489 w 2345941"/>
              <a:gd name="connsiteY9-380" fmla="*/ 585206 h 1268991"/>
              <a:gd name="connsiteX10-381" fmla="*/ 1199124 w 2345941"/>
              <a:gd name="connsiteY10-382" fmla="*/ 877437 h 1268991"/>
              <a:gd name="connsiteX11-383" fmla="*/ 954413 w 2345941"/>
              <a:gd name="connsiteY11-384" fmla="*/ 1206988 h 1268991"/>
              <a:gd name="connsiteX12-385" fmla="*/ 738247 w 2345941"/>
              <a:gd name="connsiteY12-386" fmla="*/ 1252187 h 1268991"/>
              <a:gd name="connsiteX13-387" fmla="*/ 501541 w 2345941"/>
              <a:gd name="connsiteY13-388" fmla="*/ 1009412 h 1268991"/>
              <a:gd name="connsiteX14-389" fmla="*/ 340123 w 2345941"/>
              <a:gd name="connsiteY14-390" fmla="*/ 764315 h 1268991"/>
              <a:gd name="connsiteX15-391" fmla="*/ 96188 w 2345941"/>
              <a:gd name="connsiteY15-392" fmla="*/ 622913 h 1268991"/>
              <a:gd name="connsiteX16-393" fmla="*/ 3468 w 2345941"/>
              <a:gd name="connsiteY16-394" fmla="*/ 576166 h 1268991"/>
              <a:gd name="connsiteX17-395" fmla="*/ 50990 w 2345941"/>
              <a:gd name="connsiteY17-396" fmla="*/ 420043 h 1268991"/>
              <a:gd name="connsiteX0-397" fmla="*/ 50990 w 2345941"/>
              <a:gd name="connsiteY0-398" fmla="*/ 420043 h 1260273"/>
              <a:gd name="connsiteX1-399" fmla="*/ 331858 w 2345941"/>
              <a:gd name="connsiteY1-400" fmla="*/ 462657 h 1260273"/>
              <a:gd name="connsiteX2-401" fmla="*/ 589354 w 2345941"/>
              <a:gd name="connsiteY2-402" fmla="*/ 690062 h 1260273"/>
              <a:gd name="connsiteX3-403" fmla="*/ 797904 w 2345941"/>
              <a:gd name="connsiteY3-404" fmla="*/ 955823 h 1260273"/>
              <a:gd name="connsiteX4-405" fmla="*/ 1199124 w 2345941"/>
              <a:gd name="connsiteY4-406" fmla="*/ 556925 h 1260273"/>
              <a:gd name="connsiteX5-407" fmla="*/ 1896708 w 2345941"/>
              <a:gd name="connsiteY5-408" fmla="*/ 104439 h 1260273"/>
              <a:gd name="connsiteX6-409" fmla="*/ 2302060 w 2345941"/>
              <a:gd name="connsiteY6-410" fmla="*/ 744 h 1260273"/>
              <a:gd name="connsiteX7-411" fmla="*/ 2302060 w 2345941"/>
              <a:gd name="connsiteY7-412" fmla="*/ 132719 h 1260273"/>
              <a:gd name="connsiteX8-413" fmla="*/ 2009829 w 2345941"/>
              <a:gd name="connsiteY8-414" fmla="*/ 274121 h 1260273"/>
              <a:gd name="connsiteX9-415" fmla="*/ 1538489 w 2345941"/>
              <a:gd name="connsiteY9-416" fmla="*/ 585206 h 1260273"/>
              <a:gd name="connsiteX10-417" fmla="*/ 1199124 w 2345941"/>
              <a:gd name="connsiteY10-418" fmla="*/ 877437 h 1260273"/>
              <a:gd name="connsiteX11-419" fmla="*/ 954413 w 2345941"/>
              <a:gd name="connsiteY11-420" fmla="*/ 1206988 h 1260273"/>
              <a:gd name="connsiteX12-421" fmla="*/ 738247 w 2345941"/>
              <a:gd name="connsiteY12-422" fmla="*/ 1252187 h 1260273"/>
              <a:gd name="connsiteX13-423" fmla="*/ 501541 w 2345941"/>
              <a:gd name="connsiteY13-424" fmla="*/ 1009412 h 1260273"/>
              <a:gd name="connsiteX14-425" fmla="*/ 340123 w 2345941"/>
              <a:gd name="connsiteY14-426" fmla="*/ 764315 h 1260273"/>
              <a:gd name="connsiteX15-427" fmla="*/ 96188 w 2345941"/>
              <a:gd name="connsiteY15-428" fmla="*/ 622913 h 1260273"/>
              <a:gd name="connsiteX16-429" fmla="*/ 3468 w 2345941"/>
              <a:gd name="connsiteY16-430" fmla="*/ 576166 h 1260273"/>
              <a:gd name="connsiteX17-431" fmla="*/ 50990 w 2345941"/>
              <a:gd name="connsiteY17-432" fmla="*/ 420043 h 1260273"/>
              <a:gd name="connsiteX0-433" fmla="*/ 50990 w 2345941"/>
              <a:gd name="connsiteY0-434" fmla="*/ 420043 h 1260273"/>
              <a:gd name="connsiteX1-435" fmla="*/ 331858 w 2345941"/>
              <a:gd name="connsiteY1-436" fmla="*/ 462657 h 1260273"/>
              <a:gd name="connsiteX2-437" fmla="*/ 589354 w 2345941"/>
              <a:gd name="connsiteY2-438" fmla="*/ 690062 h 1260273"/>
              <a:gd name="connsiteX3-439" fmla="*/ 812625 w 2345941"/>
              <a:gd name="connsiteY3-440" fmla="*/ 926382 h 1260273"/>
              <a:gd name="connsiteX4-441" fmla="*/ 1199124 w 2345941"/>
              <a:gd name="connsiteY4-442" fmla="*/ 556925 h 1260273"/>
              <a:gd name="connsiteX5-443" fmla="*/ 1896708 w 2345941"/>
              <a:gd name="connsiteY5-444" fmla="*/ 104439 h 1260273"/>
              <a:gd name="connsiteX6-445" fmla="*/ 2302060 w 2345941"/>
              <a:gd name="connsiteY6-446" fmla="*/ 744 h 1260273"/>
              <a:gd name="connsiteX7-447" fmla="*/ 2302060 w 2345941"/>
              <a:gd name="connsiteY7-448" fmla="*/ 132719 h 1260273"/>
              <a:gd name="connsiteX8-449" fmla="*/ 2009829 w 2345941"/>
              <a:gd name="connsiteY8-450" fmla="*/ 274121 h 1260273"/>
              <a:gd name="connsiteX9-451" fmla="*/ 1538489 w 2345941"/>
              <a:gd name="connsiteY9-452" fmla="*/ 585206 h 1260273"/>
              <a:gd name="connsiteX10-453" fmla="*/ 1199124 w 2345941"/>
              <a:gd name="connsiteY10-454" fmla="*/ 877437 h 1260273"/>
              <a:gd name="connsiteX11-455" fmla="*/ 954413 w 2345941"/>
              <a:gd name="connsiteY11-456" fmla="*/ 1206988 h 1260273"/>
              <a:gd name="connsiteX12-457" fmla="*/ 738247 w 2345941"/>
              <a:gd name="connsiteY12-458" fmla="*/ 1252187 h 1260273"/>
              <a:gd name="connsiteX13-459" fmla="*/ 501541 w 2345941"/>
              <a:gd name="connsiteY13-460" fmla="*/ 1009412 h 1260273"/>
              <a:gd name="connsiteX14-461" fmla="*/ 340123 w 2345941"/>
              <a:gd name="connsiteY14-462" fmla="*/ 764315 h 1260273"/>
              <a:gd name="connsiteX15-463" fmla="*/ 96188 w 2345941"/>
              <a:gd name="connsiteY15-464" fmla="*/ 622913 h 1260273"/>
              <a:gd name="connsiteX16-465" fmla="*/ 3468 w 2345941"/>
              <a:gd name="connsiteY16-466" fmla="*/ 576166 h 1260273"/>
              <a:gd name="connsiteX17-467" fmla="*/ 50990 w 2345941"/>
              <a:gd name="connsiteY17-468" fmla="*/ 420043 h 1260273"/>
              <a:gd name="connsiteX0-469" fmla="*/ 50990 w 2345941"/>
              <a:gd name="connsiteY0-470" fmla="*/ 420043 h 1260273"/>
              <a:gd name="connsiteX1-471" fmla="*/ 331858 w 2345941"/>
              <a:gd name="connsiteY1-472" fmla="*/ 462657 h 1260273"/>
              <a:gd name="connsiteX2-473" fmla="*/ 550099 w 2345941"/>
              <a:gd name="connsiteY2-474" fmla="*/ 655714 h 1260273"/>
              <a:gd name="connsiteX3-475" fmla="*/ 812625 w 2345941"/>
              <a:gd name="connsiteY3-476" fmla="*/ 926382 h 1260273"/>
              <a:gd name="connsiteX4-477" fmla="*/ 1199124 w 2345941"/>
              <a:gd name="connsiteY4-478" fmla="*/ 556925 h 1260273"/>
              <a:gd name="connsiteX5-479" fmla="*/ 1896708 w 2345941"/>
              <a:gd name="connsiteY5-480" fmla="*/ 104439 h 1260273"/>
              <a:gd name="connsiteX6-481" fmla="*/ 2302060 w 2345941"/>
              <a:gd name="connsiteY6-482" fmla="*/ 744 h 1260273"/>
              <a:gd name="connsiteX7-483" fmla="*/ 2302060 w 2345941"/>
              <a:gd name="connsiteY7-484" fmla="*/ 132719 h 1260273"/>
              <a:gd name="connsiteX8-485" fmla="*/ 2009829 w 2345941"/>
              <a:gd name="connsiteY8-486" fmla="*/ 274121 h 1260273"/>
              <a:gd name="connsiteX9-487" fmla="*/ 1538489 w 2345941"/>
              <a:gd name="connsiteY9-488" fmla="*/ 585206 h 1260273"/>
              <a:gd name="connsiteX10-489" fmla="*/ 1199124 w 2345941"/>
              <a:gd name="connsiteY10-490" fmla="*/ 877437 h 1260273"/>
              <a:gd name="connsiteX11-491" fmla="*/ 954413 w 2345941"/>
              <a:gd name="connsiteY11-492" fmla="*/ 1206988 h 1260273"/>
              <a:gd name="connsiteX12-493" fmla="*/ 738247 w 2345941"/>
              <a:gd name="connsiteY12-494" fmla="*/ 1252187 h 1260273"/>
              <a:gd name="connsiteX13-495" fmla="*/ 501541 w 2345941"/>
              <a:gd name="connsiteY13-496" fmla="*/ 1009412 h 1260273"/>
              <a:gd name="connsiteX14-497" fmla="*/ 340123 w 2345941"/>
              <a:gd name="connsiteY14-498" fmla="*/ 764315 h 1260273"/>
              <a:gd name="connsiteX15-499" fmla="*/ 96188 w 2345941"/>
              <a:gd name="connsiteY15-500" fmla="*/ 622913 h 1260273"/>
              <a:gd name="connsiteX16-501" fmla="*/ 3468 w 2345941"/>
              <a:gd name="connsiteY16-502" fmla="*/ 576166 h 1260273"/>
              <a:gd name="connsiteX17-503" fmla="*/ 50990 w 2345941"/>
              <a:gd name="connsiteY17-504" fmla="*/ 420043 h 1260273"/>
              <a:gd name="connsiteX0-505" fmla="*/ 50990 w 2345941"/>
              <a:gd name="connsiteY0-506" fmla="*/ 420043 h 1260273"/>
              <a:gd name="connsiteX1-507" fmla="*/ 331858 w 2345941"/>
              <a:gd name="connsiteY1-508" fmla="*/ 462657 h 1260273"/>
              <a:gd name="connsiteX2-509" fmla="*/ 550099 w 2345941"/>
              <a:gd name="connsiteY2-510" fmla="*/ 655714 h 1260273"/>
              <a:gd name="connsiteX3-511" fmla="*/ 812625 w 2345941"/>
              <a:gd name="connsiteY3-512" fmla="*/ 926382 h 1260273"/>
              <a:gd name="connsiteX4-513" fmla="*/ 1199124 w 2345941"/>
              <a:gd name="connsiteY4-514" fmla="*/ 556925 h 1260273"/>
              <a:gd name="connsiteX5-515" fmla="*/ 1896708 w 2345941"/>
              <a:gd name="connsiteY5-516" fmla="*/ 104439 h 1260273"/>
              <a:gd name="connsiteX6-517" fmla="*/ 2302060 w 2345941"/>
              <a:gd name="connsiteY6-518" fmla="*/ 744 h 1260273"/>
              <a:gd name="connsiteX7-519" fmla="*/ 2302060 w 2345941"/>
              <a:gd name="connsiteY7-520" fmla="*/ 132719 h 1260273"/>
              <a:gd name="connsiteX8-521" fmla="*/ 2009829 w 2345941"/>
              <a:gd name="connsiteY8-522" fmla="*/ 274121 h 1260273"/>
              <a:gd name="connsiteX9-523" fmla="*/ 1538489 w 2345941"/>
              <a:gd name="connsiteY9-524" fmla="*/ 585206 h 1260273"/>
              <a:gd name="connsiteX10-525" fmla="*/ 1199124 w 2345941"/>
              <a:gd name="connsiteY10-526" fmla="*/ 877437 h 1260273"/>
              <a:gd name="connsiteX11-527" fmla="*/ 954413 w 2345941"/>
              <a:gd name="connsiteY11-528" fmla="*/ 1206988 h 1260273"/>
              <a:gd name="connsiteX12-529" fmla="*/ 738247 w 2345941"/>
              <a:gd name="connsiteY12-530" fmla="*/ 1252187 h 1260273"/>
              <a:gd name="connsiteX13-531" fmla="*/ 501541 w 2345941"/>
              <a:gd name="connsiteY13-532" fmla="*/ 1009412 h 1260273"/>
              <a:gd name="connsiteX14-533" fmla="*/ 305775 w 2345941"/>
              <a:gd name="connsiteY14-534" fmla="*/ 774129 h 1260273"/>
              <a:gd name="connsiteX15-535" fmla="*/ 96188 w 2345941"/>
              <a:gd name="connsiteY15-536" fmla="*/ 622913 h 1260273"/>
              <a:gd name="connsiteX16-537" fmla="*/ 3468 w 2345941"/>
              <a:gd name="connsiteY16-538" fmla="*/ 576166 h 1260273"/>
              <a:gd name="connsiteX17-539" fmla="*/ 50990 w 2345941"/>
              <a:gd name="connsiteY17-540" fmla="*/ 420043 h 1260273"/>
              <a:gd name="connsiteX0-541" fmla="*/ 50990 w 2325984"/>
              <a:gd name="connsiteY0-542" fmla="*/ 498005 h 1338235"/>
              <a:gd name="connsiteX1-543" fmla="*/ 331858 w 2325984"/>
              <a:gd name="connsiteY1-544" fmla="*/ 540619 h 1338235"/>
              <a:gd name="connsiteX2-545" fmla="*/ 550099 w 2325984"/>
              <a:gd name="connsiteY2-546" fmla="*/ 733676 h 1338235"/>
              <a:gd name="connsiteX3-547" fmla="*/ 812625 w 2325984"/>
              <a:gd name="connsiteY3-548" fmla="*/ 1004344 h 1338235"/>
              <a:gd name="connsiteX4-549" fmla="*/ 1199124 w 2325984"/>
              <a:gd name="connsiteY4-550" fmla="*/ 634887 h 1338235"/>
              <a:gd name="connsiteX5-551" fmla="*/ 1896708 w 2325984"/>
              <a:gd name="connsiteY5-552" fmla="*/ 182401 h 1338235"/>
              <a:gd name="connsiteX6-553" fmla="*/ 2262805 w 2325984"/>
              <a:gd name="connsiteY6-554" fmla="*/ 195 h 1338235"/>
              <a:gd name="connsiteX7-555" fmla="*/ 2302060 w 2325984"/>
              <a:gd name="connsiteY7-556" fmla="*/ 210681 h 1338235"/>
              <a:gd name="connsiteX8-557" fmla="*/ 2009829 w 2325984"/>
              <a:gd name="connsiteY8-558" fmla="*/ 352083 h 1338235"/>
              <a:gd name="connsiteX9-559" fmla="*/ 1538489 w 2325984"/>
              <a:gd name="connsiteY9-560" fmla="*/ 663168 h 1338235"/>
              <a:gd name="connsiteX10-561" fmla="*/ 1199124 w 2325984"/>
              <a:gd name="connsiteY10-562" fmla="*/ 955399 h 1338235"/>
              <a:gd name="connsiteX11-563" fmla="*/ 954413 w 2325984"/>
              <a:gd name="connsiteY11-564" fmla="*/ 1284950 h 1338235"/>
              <a:gd name="connsiteX12-565" fmla="*/ 738247 w 2325984"/>
              <a:gd name="connsiteY12-566" fmla="*/ 1330149 h 1338235"/>
              <a:gd name="connsiteX13-567" fmla="*/ 501541 w 2325984"/>
              <a:gd name="connsiteY13-568" fmla="*/ 1087374 h 1338235"/>
              <a:gd name="connsiteX14-569" fmla="*/ 305775 w 2325984"/>
              <a:gd name="connsiteY14-570" fmla="*/ 852091 h 1338235"/>
              <a:gd name="connsiteX15-571" fmla="*/ 96188 w 2325984"/>
              <a:gd name="connsiteY15-572" fmla="*/ 700875 h 1338235"/>
              <a:gd name="connsiteX16-573" fmla="*/ 3468 w 2325984"/>
              <a:gd name="connsiteY16-574" fmla="*/ 654128 h 1338235"/>
              <a:gd name="connsiteX17-575" fmla="*/ 50990 w 2325984"/>
              <a:gd name="connsiteY17-576" fmla="*/ 498005 h 1338235"/>
              <a:gd name="connsiteX0-577" fmla="*/ 50990 w 2344952"/>
              <a:gd name="connsiteY0-578" fmla="*/ 497858 h 1338088"/>
              <a:gd name="connsiteX1-579" fmla="*/ 331858 w 2344952"/>
              <a:gd name="connsiteY1-580" fmla="*/ 540472 h 1338088"/>
              <a:gd name="connsiteX2-581" fmla="*/ 550099 w 2344952"/>
              <a:gd name="connsiteY2-582" fmla="*/ 733529 h 1338088"/>
              <a:gd name="connsiteX3-583" fmla="*/ 812625 w 2344952"/>
              <a:gd name="connsiteY3-584" fmla="*/ 1004197 h 1338088"/>
              <a:gd name="connsiteX4-585" fmla="*/ 1199124 w 2344952"/>
              <a:gd name="connsiteY4-586" fmla="*/ 634740 h 1338088"/>
              <a:gd name="connsiteX5-587" fmla="*/ 1896708 w 2344952"/>
              <a:gd name="connsiteY5-588" fmla="*/ 182254 h 1338088"/>
              <a:gd name="connsiteX6-589" fmla="*/ 2262805 w 2344952"/>
              <a:gd name="connsiteY6-590" fmla="*/ 48 h 1338088"/>
              <a:gd name="connsiteX7-591" fmla="*/ 2326595 w 2344952"/>
              <a:gd name="connsiteY7-592" fmla="*/ 195813 h 1338088"/>
              <a:gd name="connsiteX8-593" fmla="*/ 2009829 w 2344952"/>
              <a:gd name="connsiteY8-594" fmla="*/ 351936 h 1338088"/>
              <a:gd name="connsiteX9-595" fmla="*/ 1538489 w 2344952"/>
              <a:gd name="connsiteY9-596" fmla="*/ 663021 h 1338088"/>
              <a:gd name="connsiteX10-597" fmla="*/ 1199124 w 2344952"/>
              <a:gd name="connsiteY10-598" fmla="*/ 955252 h 1338088"/>
              <a:gd name="connsiteX11-599" fmla="*/ 954413 w 2344952"/>
              <a:gd name="connsiteY11-600" fmla="*/ 1284803 h 1338088"/>
              <a:gd name="connsiteX12-601" fmla="*/ 738247 w 2344952"/>
              <a:gd name="connsiteY12-602" fmla="*/ 1330002 h 1338088"/>
              <a:gd name="connsiteX13-603" fmla="*/ 501541 w 2344952"/>
              <a:gd name="connsiteY13-604" fmla="*/ 1087227 h 1338088"/>
              <a:gd name="connsiteX14-605" fmla="*/ 305775 w 2344952"/>
              <a:gd name="connsiteY14-606" fmla="*/ 851944 h 1338088"/>
              <a:gd name="connsiteX15-607" fmla="*/ 96188 w 2344952"/>
              <a:gd name="connsiteY15-608" fmla="*/ 700728 h 1338088"/>
              <a:gd name="connsiteX16-609" fmla="*/ 3468 w 2344952"/>
              <a:gd name="connsiteY16-610" fmla="*/ 653981 h 1338088"/>
              <a:gd name="connsiteX17-611" fmla="*/ 50990 w 2344952"/>
              <a:gd name="connsiteY17-612" fmla="*/ 497858 h 1338088"/>
              <a:gd name="connsiteX0-613" fmla="*/ 28144 w 2322106"/>
              <a:gd name="connsiteY0-614" fmla="*/ 497858 h 1338088"/>
              <a:gd name="connsiteX1-615" fmla="*/ 309012 w 2322106"/>
              <a:gd name="connsiteY1-616" fmla="*/ 540472 h 1338088"/>
              <a:gd name="connsiteX2-617" fmla="*/ 527253 w 2322106"/>
              <a:gd name="connsiteY2-618" fmla="*/ 733529 h 1338088"/>
              <a:gd name="connsiteX3-619" fmla="*/ 789779 w 2322106"/>
              <a:gd name="connsiteY3-620" fmla="*/ 1004197 h 1338088"/>
              <a:gd name="connsiteX4-621" fmla="*/ 1176278 w 2322106"/>
              <a:gd name="connsiteY4-622" fmla="*/ 634740 h 1338088"/>
              <a:gd name="connsiteX5-623" fmla="*/ 1873862 w 2322106"/>
              <a:gd name="connsiteY5-624" fmla="*/ 182254 h 1338088"/>
              <a:gd name="connsiteX6-625" fmla="*/ 2239959 w 2322106"/>
              <a:gd name="connsiteY6-626" fmla="*/ 48 h 1338088"/>
              <a:gd name="connsiteX7-627" fmla="*/ 2303749 w 2322106"/>
              <a:gd name="connsiteY7-628" fmla="*/ 195813 h 1338088"/>
              <a:gd name="connsiteX8-629" fmla="*/ 1986983 w 2322106"/>
              <a:gd name="connsiteY8-630" fmla="*/ 351936 h 1338088"/>
              <a:gd name="connsiteX9-631" fmla="*/ 1515643 w 2322106"/>
              <a:gd name="connsiteY9-632" fmla="*/ 663021 h 1338088"/>
              <a:gd name="connsiteX10-633" fmla="*/ 1176278 w 2322106"/>
              <a:gd name="connsiteY10-634" fmla="*/ 955252 h 1338088"/>
              <a:gd name="connsiteX11-635" fmla="*/ 931567 w 2322106"/>
              <a:gd name="connsiteY11-636" fmla="*/ 1284803 h 1338088"/>
              <a:gd name="connsiteX12-637" fmla="*/ 715401 w 2322106"/>
              <a:gd name="connsiteY12-638" fmla="*/ 1330002 h 1338088"/>
              <a:gd name="connsiteX13-639" fmla="*/ 478695 w 2322106"/>
              <a:gd name="connsiteY13-640" fmla="*/ 1087227 h 1338088"/>
              <a:gd name="connsiteX14-641" fmla="*/ 282929 w 2322106"/>
              <a:gd name="connsiteY14-642" fmla="*/ 851944 h 1338088"/>
              <a:gd name="connsiteX15-643" fmla="*/ 73342 w 2322106"/>
              <a:gd name="connsiteY15-644" fmla="*/ 700728 h 1338088"/>
              <a:gd name="connsiteX16-645" fmla="*/ 14971 w 2322106"/>
              <a:gd name="connsiteY16-646" fmla="*/ 649074 h 1338088"/>
              <a:gd name="connsiteX17-647" fmla="*/ 28144 w 2322106"/>
              <a:gd name="connsiteY17-648" fmla="*/ 497858 h 1338088"/>
              <a:gd name="connsiteX0-649" fmla="*/ 31215 w 2325177"/>
              <a:gd name="connsiteY0-650" fmla="*/ 497858 h 1338088"/>
              <a:gd name="connsiteX1-651" fmla="*/ 312083 w 2325177"/>
              <a:gd name="connsiteY1-652" fmla="*/ 540472 h 1338088"/>
              <a:gd name="connsiteX2-653" fmla="*/ 530324 w 2325177"/>
              <a:gd name="connsiteY2-654" fmla="*/ 733529 h 1338088"/>
              <a:gd name="connsiteX3-655" fmla="*/ 792850 w 2325177"/>
              <a:gd name="connsiteY3-656" fmla="*/ 1004197 h 1338088"/>
              <a:gd name="connsiteX4-657" fmla="*/ 1179349 w 2325177"/>
              <a:gd name="connsiteY4-658" fmla="*/ 634740 h 1338088"/>
              <a:gd name="connsiteX5-659" fmla="*/ 1876933 w 2325177"/>
              <a:gd name="connsiteY5-660" fmla="*/ 182254 h 1338088"/>
              <a:gd name="connsiteX6-661" fmla="*/ 2243030 w 2325177"/>
              <a:gd name="connsiteY6-662" fmla="*/ 48 h 1338088"/>
              <a:gd name="connsiteX7-663" fmla="*/ 2306820 w 2325177"/>
              <a:gd name="connsiteY7-664" fmla="*/ 195813 h 1338088"/>
              <a:gd name="connsiteX8-665" fmla="*/ 1990054 w 2325177"/>
              <a:gd name="connsiteY8-666" fmla="*/ 351936 h 1338088"/>
              <a:gd name="connsiteX9-667" fmla="*/ 1518714 w 2325177"/>
              <a:gd name="connsiteY9-668" fmla="*/ 663021 h 1338088"/>
              <a:gd name="connsiteX10-669" fmla="*/ 1179349 w 2325177"/>
              <a:gd name="connsiteY10-670" fmla="*/ 955252 h 1338088"/>
              <a:gd name="connsiteX11-671" fmla="*/ 934638 w 2325177"/>
              <a:gd name="connsiteY11-672" fmla="*/ 1284803 h 1338088"/>
              <a:gd name="connsiteX12-673" fmla="*/ 718472 w 2325177"/>
              <a:gd name="connsiteY12-674" fmla="*/ 1330002 h 1338088"/>
              <a:gd name="connsiteX13-675" fmla="*/ 481766 w 2325177"/>
              <a:gd name="connsiteY13-676" fmla="*/ 1087227 h 1338088"/>
              <a:gd name="connsiteX14-677" fmla="*/ 286000 w 2325177"/>
              <a:gd name="connsiteY14-678" fmla="*/ 851944 h 1338088"/>
              <a:gd name="connsiteX15-679" fmla="*/ 130390 w 2325177"/>
              <a:gd name="connsiteY15-680" fmla="*/ 710542 h 1338088"/>
              <a:gd name="connsiteX16-681" fmla="*/ 18042 w 2325177"/>
              <a:gd name="connsiteY16-682" fmla="*/ 649074 h 1338088"/>
              <a:gd name="connsiteX17-683" fmla="*/ 31215 w 2325177"/>
              <a:gd name="connsiteY17-684" fmla="*/ 497858 h 133808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Lst>
            <a:rect l="l" t="t" r="r" b="b"/>
            <a:pathLst>
              <a:path w="2325177" h="1338088">
                <a:moveTo>
                  <a:pt x="31215" y="497858"/>
                </a:moveTo>
                <a:cubicBezTo>
                  <a:pt x="80222" y="479758"/>
                  <a:pt x="228898" y="501194"/>
                  <a:pt x="312083" y="540472"/>
                </a:cubicBezTo>
                <a:cubicBezTo>
                  <a:pt x="395268" y="579750"/>
                  <a:pt x="450196" y="656242"/>
                  <a:pt x="530324" y="733529"/>
                </a:cubicBezTo>
                <a:cubicBezTo>
                  <a:pt x="610452" y="810816"/>
                  <a:pt x="684679" y="1020662"/>
                  <a:pt x="792850" y="1004197"/>
                </a:cubicBezTo>
                <a:cubicBezTo>
                  <a:pt x="901021" y="987732"/>
                  <a:pt x="998669" y="771730"/>
                  <a:pt x="1179349" y="634740"/>
                </a:cubicBezTo>
                <a:cubicBezTo>
                  <a:pt x="1360029" y="497750"/>
                  <a:pt x="1699653" y="288036"/>
                  <a:pt x="1876933" y="182254"/>
                </a:cubicBezTo>
                <a:cubicBezTo>
                  <a:pt x="2054213" y="76472"/>
                  <a:pt x="2171382" y="-2212"/>
                  <a:pt x="2243030" y="48"/>
                </a:cubicBezTo>
                <a:cubicBezTo>
                  <a:pt x="2314678" y="2308"/>
                  <a:pt x="2348983" y="137165"/>
                  <a:pt x="2306820" y="195813"/>
                </a:cubicBezTo>
                <a:cubicBezTo>
                  <a:pt x="2264657" y="254461"/>
                  <a:pt x="2121405" y="274068"/>
                  <a:pt x="1990054" y="351936"/>
                </a:cubicBezTo>
                <a:cubicBezTo>
                  <a:pt x="1858703" y="429804"/>
                  <a:pt x="1653831" y="562468"/>
                  <a:pt x="1518714" y="663021"/>
                </a:cubicBezTo>
                <a:cubicBezTo>
                  <a:pt x="1383597" y="763574"/>
                  <a:pt x="1276695" y="851622"/>
                  <a:pt x="1179349" y="955252"/>
                </a:cubicBezTo>
                <a:cubicBezTo>
                  <a:pt x="1082003" y="1058882"/>
                  <a:pt x="1011451" y="1222345"/>
                  <a:pt x="934638" y="1284803"/>
                </a:cubicBezTo>
                <a:cubicBezTo>
                  <a:pt x="857825" y="1347261"/>
                  <a:pt x="789045" y="1343303"/>
                  <a:pt x="718472" y="1330002"/>
                </a:cubicBezTo>
                <a:cubicBezTo>
                  <a:pt x="647899" y="1316701"/>
                  <a:pt x="553845" y="1166903"/>
                  <a:pt x="481766" y="1087227"/>
                </a:cubicBezTo>
                <a:cubicBezTo>
                  <a:pt x="409687" y="1007551"/>
                  <a:pt x="344563" y="914725"/>
                  <a:pt x="286000" y="851944"/>
                </a:cubicBezTo>
                <a:cubicBezTo>
                  <a:pt x="227437" y="789163"/>
                  <a:pt x="197949" y="743536"/>
                  <a:pt x="130390" y="710542"/>
                </a:cubicBezTo>
                <a:cubicBezTo>
                  <a:pt x="62831" y="677548"/>
                  <a:pt x="34571" y="684521"/>
                  <a:pt x="18042" y="649074"/>
                </a:cubicBezTo>
                <a:cubicBezTo>
                  <a:pt x="1513" y="613627"/>
                  <a:pt x="-17792" y="515958"/>
                  <a:pt x="31215" y="497858"/>
                </a:cubicBezTo>
                <a:close/>
              </a:path>
            </a:pathLst>
          </a:custGeom>
          <a:solidFill>
            <a:srgbClr val="92D05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dirty="0">
              <a:ln w="38100">
                <a:solidFill>
                  <a:schemeClr val="tx1"/>
                </a:solidFill>
              </a:ln>
              <a:latin typeface="汉仪综艺体简" panose="02010600000101010101" charset="-122"/>
              <a:ea typeface="汉仪综艺体简" panose="02010600000101010101" charset="-122"/>
            </a:endParaRPr>
          </a:p>
        </p:txBody>
      </p:sp>
      <p:grpSp>
        <p:nvGrpSpPr>
          <p:cNvPr id="14" name="组合 13"/>
          <p:cNvGrpSpPr/>
          <p:nvPr/>
        </p:nvGrpSpPr>
        <p:grpSpPr>
          <a:xfrm>
            <a:off x="3283262" y="2243371"/>
            <a:ext cx="4102976" cy="815310"/>
            <a:chOff x="5757035" y="5243334"/>
            <a:chExt cx="4102976" cy="880639"/>
          </a:xfrm>
        </p:grpSpPr>
        <p:grpSp>
          <p:nvGrpSpPr>
            <p:cNvPr id="160" name="组合 159"/>
            <p:cNvGrpSpPr/>
            <p:nvPr/>
          </p:nvGrpSpPr>
          <p:grpSpPr>
            <a:xfrm>
              <a:off x="5757035" y="5243334"/>
              <a:ext cx="4102976" cy="880639"/>
              <a:chOff x="5194170" y="735291"/>
              <a:chExt cx="5358154" cy="2247898"/>
            </a:xfrm>
          </p:grpSpPr>
          <p:sp>
            <p:nvSpPr>
              <p:cNvPr id="161" name="矩形: 对角圆角 160"/>
              <p:cNvSpPr/>
              <p:nvPr/>
            </p:nvSpPr>
            <p:spPr>
              <a:xfrm>
                <a:off x="5195220" y="752310"/>
                <a:ext cx="5353374" cy="2226560"/>
              </a:xfrm>
              <a:prstGeom prst="round2DiagRect">
                <a:avLst>
                  <a:gd name="adj1" fmla="val 50000"/>
                  <a:gd name="adj2" fmla="val 18571"/>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dirty="0">
                  <a:latin typeface="汉仪综艺体简" panose="02010600000101010101" charset="-122"/>
                  <a:ea typeface="汉仪综艺体简" panose="02010600000101010101" charset="-122"/>
                </a:endParaRPr>
              </a:p>
            </p:txBody>
          </p:sp>
          <p:sp>
            <p:nvSpPr>
              <p:cNvPr id="162" name="矩形: 对角圆角 161"/>
              <p:cNvSpPr/>
              <p:nvPr/>
            </p:nvSpPr>
            <p:spPr>
              <a:xfrm>
                <a:off x="5194170" y="735291"/>
                <a:ext cx="5253655" cy="2067963"/>
              </a:xfrm>
              <a:prstGeom prst="round2DiagRect">
                <a:avLst>
                  <a:gd name="adj1" fmla="val 50000"/>
                  <a:gd name="adj2" fmla="val 11005"/>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latin typeface="汉仪综艺体简" panose="02010600000101010101" charset="-122"/>
                  <a:ea typeface="汉仪综艺体简" panose="02010600000101010101" charset="-122"/>
                </a:endParaRPr>
              </a:p>
            </p:txBody>
          </p:sp>
          <p:sp>
            <p:nvSpPr>
              <p:cNvPr id="163" name="矩形: 对角圆角 162"/>
              <p:cNvSpPr/>
              <p:nvPr/>
            </p:nvSpPr>
            <p:spPr>
              <a:xfrm>
                <a:off x="5345585" y="866098"/>
                <a:ext cx="4950822" cy="1806348"/>
              </a:xfrm>
              <a:prstGeom prst="round2DiagRect">
                <a:avLst>
                  <a:gd name="adj1" fmla="val 50000"/>
                  <a:gd name="adj2" fmla="val 0"/>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latin typeface="汉仪综艺体简" panose="02010600000101010101" charset="-122"/>
                  <a:ea typeface="汉仪综艺体简" panose="02010600000101010101" charset="-122"/>
                </a:endParaRPr>
              </a:p>
            </p:txBody>
          </p:sp>
          <p:cxnSp>
            <p:nvCxnSpPr>
              <p:cNvPr id="164" name="直接连接符 163"/>
              <p:cNvCxnSpPr/>
              <p:nvPr/>
            </p:nvCxnSpPr>
            <p:spPr>
              <a:xfrm>
                <a:off x="5312069" y="2775473"/>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5" name="直接连接符 164"/>
              <p:cNvCxnSpPr/>
              <p:nvPr/>
            </p:nvCxnSpPr>
            <p:spPr>
              <a:xfrm>
                <a:off x="5479256" y="2805646"/>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6" name="直接连接符 165"/>
              <p:cNvCxnSpPr/>
              <p:nvPr/>
            </p:nvCxnSpPr>
            <p:spPr>
              <a:xfrm>
                <a:off x="5669461" y="2805646"/>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7" name="直接连接符 166"/>
              <p:cNvCxnSpPr/>
              <p:nvPr/>
            </p:nvCxnSpPr>
            <p:spPr>
              <a:xfrm>
                <a:off x="5859666" y="2805646"/>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8" name="直接连接符 167"/>
              <p:cNvCxnSpPr/>
              <p:nvPr/>
            </p:nvCxnSpPr>
            <p:spPr>
              <a:xfrm>
                <a:off x="6051959" y="2805646"/>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9" name="直接连接符 168"/>
              <p:cNvCxnSpPr/>
              <p:nvPr/>
            </p:nvCxnSpPr>
            <p:spPr>
              <a:xfrm>
                <a:off x="6242164" y="2805646"/>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0" name="直接连接符 169"/>
              <p:cNvCxnSpPr/>
              <p:nvPr/>
            </p:nvCxnSpPr>
            <p:spPr>
              <a:xfrm>
                <a:off x="6432369" y="2805646"/>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1" name="直接连接符 170"/>
              <p:cNvCxnSpPr/>
              <p:nvPr/>
            </p:nvCxnSpPr>
            <p:spPr>
              <a:xfrm>
                <a:off x="6636069" y="2807573"/>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2" name="直接连接符 171"/>
              <p:cNvCxnSpPr/>
              <p:nvPr/>
            </p:nvCxnSpPr>
            <p:spPr>
              <a:xfrm>
                <a:off x="6826274" y="2807573"/>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3" name="直接连接符 172"/>
              <p:cNvCxnSpPr/>
              <p:nvPr/>
            </p:nvCxnSpPr>
            <p:spPr>
              <a:xfrm>
                <a:off x="7016479" y="2807573"/>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4" name="直接连接符 173"/>
              <p:cNvCxnSpPr/>
              <p:nvPr/>
            </p:nvCxnSpPr>
            <p:spPr>
              <a:xfrm>
                <a:off x="7208772" y="2807573"/>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5" name="直接连接符 174"/>
              <p:cNvCxnSpPr/>
              <p:nvPr/>
            </p:nvCxnSpPr>
            <p:spPr>
              <a:xfrm>
                <a:off x="7398977" y="2807573"/>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6" name="直接连接符 175"/>
              <p:cNvCxnSpPr/>
              <p:nvPr/>
            </p:nvCxnSpPr>
            <p:spPr>
              <a:xfrm>
                <a:off x="7589182" y="2807573"/>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7" name="直接连接符 176"/>
              <p:cNvCxnSpPr/>
              <p:nvPr/>
            </p:nvCxnSpPr>
            <p:spPr>
              <a:xfrm>
                <a:off x="7757065" y="2803357"/>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8" name="直接连接符 177"/>
              <p:cNvCxnSpPr/>
              <p:nvPr/>
            </p:nvCxnSpPr>
            <p:spPr>
              <a:xfrm>
                <a:off x="7947270" y="2803357"/>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9" name="直接连接符 178"/>
              <p:cNvCxnSpPr/>
              <p:nvPr/>
            </p:nvCxnSpPr>
            <p:spPr>
              <a:xfrm>
                <a:off x="8139563" y="2803357"/>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0" name="直接连接符 179"/>
              <p:cNvCxnSpPr/>
              <p:nvPr/>
            </p:nvCxnSpPr>
            <p:spPr>
              <a:xfrm>
                <a:off x="8329768" y="2803357"/>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1" name="直接连接符 180"/>
              <p:cNvCxnSpPr/>
              <p:nvPr/>
            </p:nvCxnSpPr>
            <p:spPr>
              <a:xfrm>
                <a:off x="8519973" y="2803357"/>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2" name="直接连接符 181"/>
              <p:cNvCxnSpPr/>
              <p:nvPr/>
            </p:nvCxnSpPr>
            <p:spPr>
              <a:xfrm>
                <a:off x="8723673" y="2805284"/>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3" name="直接连接符 182"/>
              <p:cNvCxnSpPr/>
              <p:nvPr/>
            </p:nvCxnSpPr>
            <p:spPr>
              <a:xfrm>
                <a:off x="8913878" y="2805284"/>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4" name="直接连接符 183"/>
              <p:cNvCxnSpPr/>
              <p:nvPr/>
            </p:nvCxnSpPr>
            <p:spPr>
              <a:xfrm>
                <a:off x="9104083" y="2805284"/>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5" name="直接连接符 184"/>
              <p:cNvCxnSpPr/>
              <p:nvPr/>
            </p:nvCxnSpPr>
            <p:spPr>
              <a:xfrm>
                <a:off x="9296376" y="2805284"/>
                <a:ext cx="138113" cy="1756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6" name="直接连接符 185"/>
              <p:cNvCxnSpPr/>
              <p:nvPr/>
            </p:nvCxnSpPr>
            <p:spPr>
              <a:xfrm>
                <a:off x="9486581" y="2798934"/>
                <a:ext cx="110329" cy="15215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7" name="直接连接符 186"/>
              <p:cNvCxnSpPr/>
              <p:nvPr/>
            </p:nvCxnSpPr>
            <p:spPr>
              <a:xfrm>
                <a:off x="9658996" y="2824590"/>
                <a:ext cx="92836" cy="14026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8" name="直接连接符 187"/>
              <p:cNvCxnSpPr/>
              <p:nvPr/>
            </p:nvCxnSpPr>
            <p:spPr>
              <a:xfrm>
                <a:off x="9787650" y="2786027"/>
                <a:ext cx="81429" cy="150693"/>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9" name="直接连接符 188"/>
              <p:cNvCxnSpPr/>
              <p:nvPr/>
            </p:nvCxnSpPr>
            <p:spPr>
              <a:xfrm>
                <a:off x="9922551" y="2752899"/>
                <a:ext cx="82094" cy="12938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0" name="直接连接符 189"/>
              <p:cNvCxnSpPr/>
              <p:nvPr/>
            </p:nvCxnSpPr>
            <p:spPr>
              <a:xfrm>
                <a:off x="10026535" y="2681145"/>
                <a:ext cx="115371" cy="12726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1" name="直接连接符 190"/>
              <p:cNvCxnSpPr/>
              <p:nvPr/>
            </p:nvCxnSpPr>
            <p:spPr>
              <a:xfrm>
                <a:off x="10141850" y="2594668"/>
                <a:ext cx="123292" cy="1275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2" name="直接连接符 191"/>
              <p:cNvCxnSpPr/>
              <p:nvPr/>
            </p:nvCxnSpPr>
            <p:spPr>
              <a:xfrm>
                <a:off x="10242087" y="2458453"/>
                <a:ext cx="114191" cy="10946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3" name="直接连接符 192"/>
              <p:cNvCxnSpPr/>
              <p:nvPr/>
            </p:nvCxnSpPr>
            <p:spPr>
              <a:xfrm>
                <a:off x="10326887" y="2322968"/>
                <a:ext cx="118657" cy="992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4" name="直接连接符 193"/>
              <p:cNvCxnSpPr/>
              <p:nvPr/>
            </p:nvCxnSpPr>
            <p:spPr>
              <a:xfrm>
                <a:off x="10343839" y="2219361"/>
                <a:ext cx="118657" cy="992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5" name="直接连接符 194"/>
              <p:cNvCxnSpPr/>
              <p:nvPr/>
            </p:nvCxnSpPr>
            <p:spPr>
              <a:xfrm>
                <a:off x="10385078" y="2088140"/>
                <a:ext cx="118658" cy="992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6" name="直接连接符 195"/>
              <p:cNvCxnSpPr/>
              <p:nvPr/>
            </p:nvCxnSpPr>
            <p:spPr>
              <a:xfrm>
                <a:off x="10419528" y="1952849"/>
                <a:ext cx="118658" cy="992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7" name="直接连接符 196"/>
              <p:cNvCxnSpPr/>
              <p:nvPr/>
            </p:nvCxnSpPr>
            <p:spPr>
              <a:xfrm>
                <a:off x="10432832" y="1770503"/>
                <a:ext cx="118658" cy="992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8" name="直接连接符 197"/>
              <p:cNvCxnSpPr/>
              <p:nvPr/>
            </p:nvCxnSpPr>
            <p:spPr>
              <a:xfrm>
                <a:off x="10433666" y="1572730"/>
                <a:ext cx="118658" cy="992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9" name="直接连接符 198"/>
              <p:cNvCxnSpPr/>
              <p:nvPr/>
            </p:nvCxnSpPr>
            <p:spPr>
              <a:xfrm>
                <a:off x="10444407" y="1413408"/>
                <a:ext cx="104187" cy="576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0" name="直接连接符 199"/>
              <p:cNvCxnSpPr/>
              <p:nvPr/>
            </p:nvCxnSpPr>
            <p:spPr>
              <a:xfrm>
                <a:off x="10450233" y="1213838"/>
                <a:ext cx="102091" cy="717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1" name="直接连接符 200"/>
              <p:cNvCxnSpPr/>
              <p:nvPr/>
            </p:nvCxnSpPr>
            <p:spPr>
              <a:xfrm>
                <a:off x="10450233" y="1019721"/>
                <a:ext cx="89195" cy="71793"/>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08" name="文本框 207"/>
            <p:cNvSpPr txBox="1"/>
            <p:nvPr/>
          </p:nvSpPr>
          <p:spPr>
            <a:xfrm>
              <a:off x="6187349" y="5401091"/>
              <a:ext cx="3162326" cy="523220"/>
            </a:xfrm>
            <a:prstGeom prst="rect">
              <a:avLst/>
            </a:prstGeom>
            <a:noFill/>
          </p:spPr>
          <p:txBody>
            <a:bodyPr wrap="square" rtlCol="0">
              <a:spAutoFit/>
            </a:bodyPr>
            <a:p>
              <a:pPr algn="dist"/>
              <a:r>
                <a:rPr lang="zh-CN" altLang="en-US" sz="2800" dirty="0">
                  <a:latin typeface="汉仪综艺体简" panose="02010600000101010101" charset="-122"/>
                  <a:ea typeface="汉仪综艺体简" panose="02010600000101010101" charset="-122"/>
                  <a:cs typeface="阿里巴巴普惠体 B" panose="00020600040101010101" pitchFamily="18" charset="-122"/>
                </a:rPr>
                <a:t>请输入标题内容</a:t>
              </a:r>
              <a:endParaRPr lang="zh-CN" altLang="en-US" sz="2800" dirty="0">
                <a:latin typeface="汉仪综艺体简" panose="02010600000101010101" charset="-122"/>
                <a:ea typeface="汉仪综艺体简" panose="02010600000101010101" charset="-122"/>
                <a:cs typeface="阿里巴巴普惠体 B" panose="00020600040101010101" pitchFamily="18" charset="-122"/>
              </a:endParaRPr>
            </a:p>
          </p:txBody>
        </p:sp>
      </p:grpSp>
      <p:sp>
        <p:nvSpPr>
          <p:cNvPr id="211" name="圆: 空心 210"/>
          <p:cNvSpPr/>
          <p:nvPr/>
        </p:nvSpPr>
        <p:spPr>
          <a:xfrm>
            <a:off x="1484148" y="2112765"/>
            <a:ext cx="756548" cy="756548"/>
          </a:xfrm>
          <a:prstGeom prst="donut">
            <a:avLst>
              <a:gd name="adj" fmla="val 29830"/>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sz="3600" b="1" dirty="0">
                <a:solidFill>
                  <a:schemeClr val="tx1"/>
                </a:solidFill>
                <a:effectLst>
                  <a:outerShdw blurRad="38100" dist="38100" dir="2700000" algn="tl">
                    <a:srgbClr val="000000">
                      <a:alpha val="43137"/>
                    </a:srgbClr>
                  </a:outerShdw>
                </a:effectLst>
                <a:latin typeface="汉仪综艺体简" panose="02010600000101010101" charset="-122"/>
                <a:ea typeface="汉仪综艺体简" panose="02010600000101010101" charset="-122"/>
              </a:rPr>
              <a:t>4</a:t>
            </a:r>
            <a:endParaRPr lang="en-US" altLang="zh-CN" sz="3600" b="1" dirty="0">
              <a:solidFill>
                <a:schemeClr val="tx1"/>
              </a:solidFill>
              <a:effectLst>
                <a:outerShdw blurRad="38100" dist="38100" dir="2700000" algn="tl">
                  <a:srgbClr val="000000">
                    <a:alpha val="43137"/>
                  </a:srgbClr>
                </a:outerShdw>
              </a:effectLst>
              <a:latin typeface="汉仪综艺体简" panose="02010600000101010101" charset="-122"/>
              <a:ea typeface="汉仪综艺体简" panose="0201060000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11"/>
                                        </p:tgtEl>
                                        <p:attrNameLst>
                                          <p:attrName>style.visibility</p:attrName>
                                        </p:attrNameLst>
                                      </p:cBhvr>
                                      <p:to>
                                        <p:strVal val="visible"/>
                                      </p:to>
                                    </p:set>
                                    <p:anim calcmode="lin" valueType="num">
                                      <p:cBhvr>
                                        <p:cTn id="7" dur="500" fill="hold"/>
                                        <p:tgtEl>
                                          <p:spTgt spid="211"/>
                                        </p:tgtEl>
                                        <p:attrNameLst>
                                          <p:attrName>ppt_w</p:attrName>
                                        </p:attrNameLst>
                                      </p:cBhvr>
                                      <p:tavLst>
                                        <p:tav tm="0">
                                          <p:val>
                                            <p:fltVal val="0"/>
                                          </p:val>
                                        </p:tav>
                                        <p:tav tm="100000">
                                          <p:val>
                                            <p:strVal val="#ppt_w"/>
                                          </p:val>
                                        </p:tav>
                                      </p:tavLst>
                                    </p:anim>
                                    <p:anim calcmode="lin" valueType="num">
                                      <p:cBhvr>
                                        <p:cTn id="8" dur="500" fill="hold"/>
                                        <p:tgtEl>
                                          <p:spTgt spid="211"/>
                                        </p:tgtEl>
                                        <p:attrNameLst>
                                          <p:attrName>ppt_h</p:attrName>
                                        </p:attrNameLst>
                                      </p:cBhvr>
                                      <p:tavLst>
                                        <p:tav tm="0">
                                          <p:val>
                                            <p:fltVal val="0"/>
                                          </p:val>
                                        </p:tav>
                                        <p:tav tm="100000">
                                          <p:val>
                                            <p:strVal val="#ppt_h"/>
                                          </p:val>
                                        </p:tav>
                                      </p:tavLst>
                                    </p:anim>
                                    <p:animEffect transition="in" filter="fade">
                                      <p:cBhvr>
                                        <p:cTn id="9" dur="500"/>
                                        <p:tgtEl>
                                          <p:spTgt spid="211"/>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04"/>
                                        </p:tgtEl>
                                        <p:attrNameLst>
                                          <p:attrName>style.visibility</p:attrName>
                                        </p:attrNameLst>
                                      </p:cBhvr>
                                      <p:to>
                                        <p:strVal val="visible"/>
                                      </p:to>
                                    </p:set>
                                    <p:animEffect transition="in" filter="wipe(left)">
                                      <p:cBhvr>
                                        <p:cTn id="13" dur="500"/>
                                        <p:tgtEl>
                                          <p:spTgt spid="204"/>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p:cTn id="17" dur="500" fill="hold"/>
                                        <p:tgtEl>
                                          <p:spTgt spid="14"/>
                                        </p:tgtEl>
                                        <p:attrNameLst>
                                          <p:attrName>ppt_w</p:attrName>
                                        </p:attrNameLst>
                                      </p:cBhvr>
                                      <p:tavLst>
                                        <p:tav tm="0">
                                          <p:val>
                                            <p:fltVal val="0"/>
                                          </p:val>
                                        </p:tav>
                                        <p:tav tm="100000">
                                          <p:val>
                                            <p:strVal val="#ppt_w"/>
                                          </p:val>
                                        </p:tav>
                                      </p:tavLst>
                                    </p:anim>
                                    <p:anim calcmode="lin" valueType="num">
                                      <p:cBhvr>
                                        <p:cTn id="18" dur="500" fill="hold"/>
                                        <p:tgtEl>
                                          <p:spTgt spid="14"/>
                                        </p:tgtEl>
                                        <p:attrNameLst>
                                          <p:attrName>ppt_h</p:attrName>
                                        </p:attrNameLst>
                                      </p:cBhvr>
                                      <p:tavLst>
                                        <p:tav tm="0">
                                          <p:val>
                                            <p:fltVal val="0"/>
                                          </p:val>
                                        </p:tav>
                                        <p:tav tm="100000">
                                          <p:val>
                                            <p:strVal val="#ppt_h"/>
                                          </p:val>
                                        </p:tav>
                                      </p:tavLst>
                                    </p:anim>
                                    <p:animEffect transition="in" filter="fade">
                                      <p:cBhvr>
                                        <p:cTn id="1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 grpId="0" bldLvl="0" animBg="1"/>
      <p:bldP spid="211"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24"/>
          <p:cNvGrpSpPr/>
          <p:nvPr/>
        </p:nvGrpSpPr>
        <p:grpSpPr>
          <a:xfrm rot="20841026">
            <a:off x="176665" y="240469"/>
            <a:ext cx="1198366" cy="706269"/>
            <a:chOff x="6515193" y="782426"/>
            <a:chExt cx="2356943" cy="1244338"/>
          </a:xfrm>
        </p:grpSpPr>
        <p:grpSp>
          <p:nvGrpSpPr>
            <p:cNvPr id="26" name="组合 25"/>
            <p:cNvGrpSpPr/>
            <p:nvPr/>
          </p:nvGrpSpPr>
          <p:grpSpPr>
            <a:xfrm>
              <a:off x="6515193" y="782426"/>
              <a:ext cx="2356943" cy="1244338"/>
              <a:chOff x="6515193" y="782426"/>
              <a:chExt cx="2356943" cy="1244338"/>
            </a:xfrm>
          </p:grpSpPr>
          <p:sp>
            <p:nvSpPr>
              <p:cNvPr id="19" name="椭圆 18"/>
              <p:cNvSpPr/>
              <p:nvPr/>
            </p:nvSpPr>
            <p:spPr>
              <a:xfrm>
                <a:off x="6938128" y="782426"/>
                <a:ext cx="1470581" cy="1244338"/>
              </a:xfrm>
              <a:prstGeom prst="ellipse">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4" name="椭圆 33"/>
              <p:cNvSpPr/>
              <p:nvPr/>
            </p:nvSpPr>
            <p:spPr>
              <a:xfrm rot="20906157">
                <a:off x="6515193" y="1300036"/>
                <a:ext cx="2356943" cy="370263"/>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rot="20905145">
                <a:off x="6941426" y="1157990"/>
                <a:ext cx="1334971" cy="16823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6" name="矩形: 圆角 35"/>
              <p:cNvSpPr/>
              <p:nvPr/>
            </p:nvSpPr>
            <p:spPr>
              <a:xfrm rot="21057636">
                <a:off x="6928007" y="1188771"/>
                <a:ext cx="1470581" cy="245098"/>
              </a:xfrm>
              <a:prstGeom prst="roundRect">
                <a:avLst>
                  <a:gd name="adj" fmla="val 50000"/>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7" name="椭圆 26"/>
            <p:cNvSpPr/>
            <p:nvPr/>
          </p:nvSpPr>
          <p:spPr>
            <a:xfrm>
              <a:off x="7985110" y="995763"/>
              <a:ext cx="249080" cy="2463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7270600" y="1118934"/>
              <a:ext cx="249080" cy="2463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形状 28"/>
            <p:cNvSpPr/>
            <p:nvPr/>
          </p:nvSpPr>
          <p:spPr>
            <a:xfrm rot="20703014">
              <a:off x="7653871" y="1311321"/>
              <a:ext cx="358218" cy="160354"/>
            </a:xfrm>
            <a:custGeom>
              <a:avLst/>
              <a:gdLst>
                <a:gd name="connsiteX0" fmla="*/ 0 w 358218"/>
                <a:gd name="connsiteY0" fmla="*/ 0 h 160354"/>
                <a:gd name="connsiteX1" fmla="*/ 169682 w 358218"/>
                <a:gd name="connsiteY1" fmla="*/ 160256 h 160354"/>
                <a:gd name="connsiteX2" fmla="*/ 358218 w 358218"/>
                <a:gd name="connsiteY2" fmla="*/ 18854 h 160354"/>
              </a:gdLst>
              <a:ahLst/>
              <a:cxnLst>
                <a:cxn ang="0">
                  <a:pos x="connsiteX0" y="connsiteY0"/>
                </a:cxn>
                <a:cxn ang="0">
                  <a:pos x="connsiteX1" y="connsiteY1"/>
                </a:cxn>
                <a:cxn ang="0">
                  <a:pos x="connsiteX2" y="connsiteY2"/>
                </a:cxn>
              </a:cxnLst>
              <a:rect l="l" t="t" r="r" b="b"/>
              <a:pathLst>
                <a:path w="358218" h="160354">
                  <a:moveTo>
                    <a:pt x="0" y="0"/>
                  </a:moveTo>
                  <a:cubicBezTo>
                    <a:pt x="54989" y="78557"/>
                    <a:pt x="109979" y="157114"/>
                    <a:pt x="169682" y="160256"/>
                  </a:cubicBezTo>
                  <a:cubicBezTo>
                    <a:pt x="229385" y="163398"/>
                    <a:pt x="293801" y="91126"/>
                    <a:pt x="358218" y="18854"/>
                  </a:cubicBezTo>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rot="19753800">
              <a:off x="7734083" y="1139358"/>
              <a:ext cx="82146" cy="812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rot="19753800">
              <a:off x="7396290" y="1018382"/>
              <a:ext cx="82146" cy="81243"/>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rot="19753800">
              <a:off x="7954042" y="944536"/>
              <a:ext cx="82146" cy="81243"/>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 name="文本框 21"/>
          <p:cNvSpPr txBox="1"/>
          <p:nvPr/>
        </p:nvSpPr>
        <p:spPr>
          <a:xfrm>
            <a:off x="1309337" y="506750"/>
            <a:ext cx="2529191" cy="369332"/>
          </a:xfrm>
          <a:prstGeom prst="rect">
            <a:avLst/>
          </a:prstGeom>
          <a:noFill/>
        </p:spPr>
        <p:txBody>
          <a:bodyPr wrap="square" rtlCol="0">
            <a:spAutoFit/>
          </a:bodyPr>
          <a:lstStyle/>
          <a:p>
            <a:pPr algn="dist"/>
            <a:r>
              <a:rPr lang="zh-CN" altLang="en-US" dirty="0">
                <a:latin typeface="阿里巴巴普惠体 B" panose="00020600040101010101" pitchFamily="18" charset="-122"/>
                <a:ea typeface="阿里巴巴普惠体 B" panose="00020600040101010101" pitchFamily="18" charset="-122"/>
                <a:cs typeface="阿里巴巴普惠体 B" panose="00020600040101010101" pitchFamily="18" charset="-122"/>
              </a:rPr>
              <a:t>请输入标题内容</a:t>
            </a:r>
            <a:endParaRPr lang="zh-CN" altLang="en-US" dirty="0">
              <a:latin typeface="阿里巴巴普惠体 B" panose="00020600040101010101" pitchFamily="18" charset="-122"/>
              <a:ea typeface="阿里巴巴普惠体 B" panose="00020600040101010101" pitchFamily="18" charset="-122"/>
              <a:cs typeface="阿里巴巴普惠体 B" panose="00020600040101010101" pitchFamily="18" charset="-122"/>
            </a:endParaRPr>
          </a:p>
        </p:txBody>
      </p:sp>
      <p:sp>
        <p:nvSpPr>
          <p:cNvPr id="38" name="任意多边形: 形状 37"/>
          <p:cNvSpPr/>
          <p:nvPr/>
        </p:nvSpPr>
        <p:spPr>
          <a:xfrm flipV="1">
            <a:off x="982943" y="873844"/>
            <a:ext cx="3248072" cy="129191"/>
          </a:xfrm>
          <a:custGeom>
            <a:avLst/>
            <a:gdLst>
              <a:gd name="connsiteX0" fmla="*/ 0 w 11730789"/>
              <a:gd name="connsiteY0" fmla="*/ 950825 h 1016696"/>
              <a:gd name="connsiteX1" fmla="*/ 818147 w 11730789"/>
              <a:gd name="connsiteY1" fmla="*/ 84551 h 1016696"/>
              <a:gd name="connsiteX2" fmla="*/ 1937084 w 11730789"/>
              <a:gd name="connsiteY2" fmla="*/ 180804 h 1016696"/>
              <a:gd name="connsiteX3" fmla="*/ 2779294 w 11730789"/>
              <a:gd name="connsiteY3" fmla="*/ 962856 h 1016696"/>
              <a:gd name="connsiteX4" fmla="*/ 4199021 w 11730789"/>
              <a:gd name="connsiteY4" fmla="*/ 96583 h 1016696"/>
              <a:gd name="connsiteX5" fmla="*/ 5342021 w 11730789"/>
              <a:gd name="connsiteY5" fmla="*/ 397372 h 1016696"/>
              <a:gd name="connsiteX6" fmla="*/ 6136105 w 11730789"/>
              <a:gd name="connsiteY6" fmla="*/ 1010983 h 1016696"/>
              <a:gd name="connsiteX7" fmla="*/ 7676147 w 11730789"/>
              <a:gd name="connsiteY7" fmla="*/ 330 h 1016696"/>
              <a:gd name="connsiteX8" fmla="*/ 8963526 w 11730789"/>
              <a:gd name="connsiteY8" fmla="*/ 890667 h 1016696"/>
              <a:gd name="connsiteX9" fmla="*/ 10347158 w 11730789"/>
              <a:gd name="connsiteY9" fmla="*/ 60488 h 1016696"/>
              <a:gd name="connsiteX10" fmla="*/ 11129210 w 11730789"/>
              <a:gd name="connsiteY10" fmla="*/ 505656 h 1016696"/>
              <a:gd name="connsiteX11" fmla="*/ 11730789 w 11730789"/>
              <a:gd name="connsiteY11" fmla="*/ 866604 h 10166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730789" h="1016696">
                <a:moveTo>
                  <a:pt x="0" y="950825"/>
                </a:moveTo>
                <a:cubicBezTo>
                  <a:pt x="247650" y="581856"/>
                  <a:pt x="495300" y="212888"/>
                  <a:pt x="818147" y="84551"/>
                </a:cubicBezTo>
                <a:cubicBezTo>
                  <a:pt x="1140994" y="-43786"/>
                  <a:pt x="1610226" y="34420"/>
                  <a:pt x="1937084" y="180804"/>
                </a:cubicBezTo>
                <a:cubicBezTo>
                  <a:pt x="2263942" y="327188"/>
                  <a:pt x="2402305" y="976893"/>
                  <a:pt x="2779294" y="962856"/>
                </a:cubicBezTo>
                <a:cubicBezTo>
                  <a:pt x="3156284" y="948819"/>
                  <a:pt x="3771900" y="190830"/>
                  <a:pt x="4199021" y="96583"/>
                </a:cubicBezTo>
                <a:cubicBezTo>
                  <a:pt x="4626142" y="2336"/>
                  <a:pt x="5019174" y="244972"/>
                  <a:pt x="5342021" y="397372"/>
                </a:cubicBezTo>
                <a:cubicBezTo>
                  <a:pt x="5664868" y="549772"/>
                  <a:pt x="5747084" y="1077157"/>
                  <a:pt x="6136105" y="1010983"/>
                </a:cubicBezTo>
                <a:cubicBezTo>
                  <a:pt x="6525126" y="944809"/>
                  <a:pt x="7204910" y="20383"/>
                  <a:pt x="7676147" y="330"/>
                </a:cubicBezTo>
                <a:cubicBezTo>
                  <a:pt x="8147384" y="-19723"/>
                  <a:pt x="8518358" y="880641"/>
                  <a:pt x="8963526" y="890667"/>
                </a:cubicBezTo>
                <a:cubicBezTo>
                  <a:pt x="9408694" y="900693"/>
                  <a:pt x="9986211" y="124656"/>
                  <a:pt x="10347158" y="60488"/>
                </a:cubicBezTo>
                <a:cubicBezTo>
                  <a:pt x="10708105" y="-3680"/>
                  <a:pt x="10898605" y="371303"/>
                  <a:pt x="11129210" y="505656"/>
                </a:cubicBezTo>
                <a:cubicBezTo>
                  <a:pt x="11359815" y="640009"/>
                  <a:pt x="11470105" y="966867"/>
                  <a:pt x="11730789" y="866604"/>
                </a:cubicBezTo>
              </a:path>
            </a:pathLst>
          </a:custGeom>
          <a:noFill/>
          <a:ln w="28575">
            <a:solidFill>
              <a:srgbClr val="0184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组合 69"/>
          <p:cNvGrpSpPr/>
          <p:nvPr/>
        </p:nvGrpSpPr>
        <p:grpSpPr>
          <a:xfrm>
            <a:off x="1208101" y="1358900"/>
            <a:ext cx="6566839" cy="3409058"/>
            <a:chOff x="2236" y="2712"/>
            <a:chExt cx="14288" cy="7416"/>
          </a:xfrm>
        </p:grpSpPr>
        <p:sp>
          <p:nvSpPr>
            <p:cNvPr id="23" name="Freeform 7"/>
            <p:cNvSpPr/>
            <p:nvPr/>
          </p:nvSpPr>
          <p:spPr bwMode="auto">
            <a:xfrm>
              <a:off x="8663" y="2712"/>
              <a:ext cx="1843" cy="7056"/>
            </a:xfrm>
            <a:custGeom>
              <a:avLst/>
              <a:gdLst>
                <a:gd name="T0" fmla="*/ 0 w 777"/>
                <a:gd name="T1" fmla="*/ 2974 h 2974"/>
                <a:gd name="T2" fmla="*/ 507 w 777"/>
                <a:gd name="T3" fmla="*/ 2467 h 2974"/>
                <a:gd name="T4" fmla="*/ 388 w 777"/>
                <a:gd name="T5" fmla="*/ 2138 h 2974"/>
                <a:gd name="T6" fmla="*/ 277 w 777"/>
                <a:gd name="T7" fmla="*/ 1818 h 2974"/>
                <a:gd name="T8" fmla="*/ 398 w 777"/>
                <a:gd name="T9" fmla="*/ 1488 h 2974"/>
                <a:gd name="T10" fmla="*/ 507 w 777"/>
                <a:gd name="T11" fmla="*/ 1171 h 2974"/>
                <a:gd name="T12" fmla="*/ 390 w 777"/>
                <a:gd name="T13" fmla="*/ 844 h 2974"/>
                <a:gd name="T14" fmla="*/ 267 w 777"/>
                <a:gd name="T15" fmla="*/ 511 h 2974"/>
                <a:gd name="T16" fmla="*/ 777 w 777"/>
                <a:gd name="T17" fmla="*/ 0 h 2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77" h="2974">
                  <a:moveTo>
                    <a:pt x="0" y="2974"/>
                  </a:moveTo>
                  <a:cubicBezTo>
                    <a:pt x="280" y="2974"/>
                    <a:pt x="507" y="2747"/>
                    <a:pt x="507" y="2467"/>
                  </a:cubicBezTo>
                  <a:cubicBezTo>
                    <a:pt x="507" y="2342"/>
                    <a:pt x="459" y="2227"/>
                    <a:pt x="388" y="2138"/>
                  </a:cubicBezTo>
                  <a:cubicBezTo>
                    <a:pt x="317" y="2049"/>
                    <a:pt x="277" y="1939"/>
                    <a:pt x="277" y="1818"/>
                  </a:cubicBezTo>
                  <a:cubicBezTo>
                    <a:pt x="277" y="1692"/>
                    <a:pt x="326" y="1577"/>
                    <a:pt x="398" y="1488"/>
                  </a:cubicBezTo>
                  <a:cubicBezTo>
                    <a:pt x="469" y="1400"/>
                    <a:pt x="507" y="1290"/>
                    <a:pt x="507" y="1171"/>
                  </a:cubicBezTo>
                  <a:cubicBezTo>
                    <a:pt x="507" y="1047"/>
                    <a:pt x="465" y="933"/>
                    <a:pt x="390" y="844"/>
                  </a:cubicBezTo>
                  <a:cubicBezTo>
                    <a:pt x="315" y="754"/>
                    <a:pt x="267" y="638"/>
                    <a:pt x="267" y="511"/>
                  </a:cubicBezTo>
                  <a:cubicBezTo>
                    <a:pt x="267" y="229"/>
                    <a:pt x="496" y="0"/>
                    <a:pt x="777" y="0"/>
                  </a:cubicBezTo>
                </a:path>
              </a:pathLst>
            </a:custGeom>
            <a:noFill/>
            <a:ln w="12700" cap="flat">
              <a:solidFill>
                <a:schemeClr val="bg1">
                  <a:lumMod val="65000"/>
                </a:schemeClr>
              </a:solidFill>
              <a:prstDash val="solid"/>
              <a:miter lim="800000"/>
              <a:headEnd type="oval" w="med" len="med"/>
              <a:tailEnd type="oval" w="med" len="me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
              <a:endParaRPr lang="zh-CN" altLang="en-US" sz="1400"/>
            </a:p>
          </p:txBody>
        </p:sp>
        <p:sp>
          <p:nvSpPr>
            <p:cNvPr id="24" name="Oval 8"/>
            <p:cNvSpPr>
              <a:spLocks noChangeArrowheads="1"/>
            </p:cNvSpPr>
            <p:nvPr/>
          </p:nvSpPr>
          <p:spPr bwMode="auto">
            <a:xfrm>
              <a:off x="9646" y="3051"/>
              <a:ext cx="1743" cy="1746"/>
            </a:xfrm>
            <a:prstGeom prst="ellipse">
              <a:avLst/>
            </a:prstGeom>
            <a:solidFill>
              <a:srgbClr val="FFC000"/>
            </a:solidFill>
            <a:ln w="76200">
              <a:solidFill>
                <a:schemeClr val="bg1"/>
              </a:solidFill>
            </a:ln>
            <a:effectLst>
              <a:outerShdw blurRad="76200" dist="76200" dir="54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p>
              <a:pPr lvl="0" algn="ctr"/>
              <a:r>
                <a:rPr lang="zh-CN" altLang="en-US" sz="1400" dirty="0">
                  <a:solidFill>
                    <a:prstClr val="white"/>
                  </a:solidFill>
                  <a:latin typeface="微软雅黑" panose="020B0503020204020204" pitchFamily="34" charset="-122"/>
                  <a:ea typeface="微软雅黑" panose="020B0503020204020204" pitchFamily="34" charset="-122"/>
                </a:rPr>
                <a:t>介绍</a:t>
              </a:r>
              <a:endParaRPr lang="zh-CN" altLang="en-US" sz="1400" dirty="0">
                <a:solidFill>
                  <a:prstClr val="white"/>
                </a:solidFill>
                <a:latin typeface="微软雅黑" panose="020B0503020204020204" pitchFamily="34" charset="-122"/>
                <a:ea typeface="微软雅黑" panose="020B0503020204020204" pitchFamily="34" charset="-122"/>
              </a:endParaRPr>
            </a:p>
          </p:txBody>
        </p:sp>
        <p:sp>
          <p:nvSpPr>
            <p:cNvPr id="40" name="Oval 9"/>
            <p:cNvSpPr>
              <a:spLocks noChangeArrowheads="1"/>
            </p:cNvSpPr>
            <p:nvPr/>
          </p:nvSpPr>
          <p:spPr bwMode="auto">
            <a:xfrm>
              <a:off x="7794" y="4617"/>
              <a:ext cx="1743" cy="1743"/>
            </a:xfrm>
            <a:prstGeom prst="ellipse">
              <a:avLst/>
            </a:prstGeom>
            <a:solidFill>
              <a:srgbClr val="FF7C80"/>
            </a:solidFill>
            <a:ln w="76200">
              <a:solidFill>
                <a:schemeClr val="bg1"/>
              </a:solidFill>
            </a:ln>
            <a:effectLst>
              <a:outerShdw blurRad="76200" dist="76200" dir="54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p>
              <a:pPr lvl="0" algn="ctr"/>
              <a:r>
                <a:rPr lang="zh-CN" altLang="en-US" sz="1400" dirty="0">
                  <a:solidFill>
                    <a:prstClr val="white"/>
                  </a:solidFill>
                  <a:latin typeface="微软雅黑" panose="020B0503020204020204" pitchFamily="34" charset="-122"/>
                  <a:ea typeface="微软雅黑" panose="020B0503020204020204" pitchFamily="34" charset="-122"/>
                </a:rPr>
                <a:t>介绍</a:t>
              </a:r>
              <a:endParaRPr lang="zh-CN" altLang="en-US" sz="1400" dirty="0">
                <a:solidFill>
                  <a:prstClr val="white"/>
                </a:solidFill>
                <a:latin typeface="微软雅黑" panose="020B0503020204020204" pitchFamily="34" charset="-122"/>
                <a:ea typeface="微软雅黑" panose="020B0503020204020204" pitchFamily="34" charset="-122"/>
              </a:endParaRPr>
            </a:p>
          </p:txBody>
        </p:sp>
        <p:sp>
          <p:nvSpPr>
            <p:cNvPr id="43" name="Oval 10"/>
            <p:cNvSpPr>
              <a:spLocks noChangeArrowheads="1"/>
            </p:cNvSpPr>
            <p:nvPr/>
          </p:nvSpPr>
          <p:spPr bwMode="auto">
            <a:xfrm>
              <a:off x="9661" y="6152"/>
              <a:ext cx="1743" cy="1745"/>
            </a:xfrm>
            <a:prstGeom prst="ellipse">
              <a:avLst/>
            </a:prstGeom>
            <a:solidFill>
              <a:srgbClr val="92D050"/>
            </a:solidFill>
            <a:ln w="76200">
              <a:solidFill>
                <a:schemeClr val="bg1"/>
              </a:solidFill>
            </a:ln>
            <a:effectLst>
              <a:outerShdw blurRad="76200" dist="76200" dir="54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p>
              <a:pPr lvl="0" algn="ctr"/>
              <a:r>
                <a:rPr lang="zh-CN" altLang="en-US" sz="1400" dirty="0">
                  <a:solidFill>
                    <a:schemeClr val="bg1"/>
                  </a:solidFill>
                  <a:latin typeface="微软雅黑" panose="020B0503020204020204" pitchFamily="34" charset="-122"/>
                  <a:ea typeface="微软雅黑" panose="020B0503020204020204" pitchFamily="34" charset="-122"/>
                </a:rPr>
                <a:t>介绍</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45" name="Oval 11"/>
            <p:cNvSpPr>
              <a:spLocks noChangeArrowheads="1"/>
            </p:cNvSpPr>
            <p:nvPr/>
          </p:nvSpPr>
          <p:spPr bwMode="auto">
            <a:xfrm>
              <a:off x="7801" y="7694"/>
              <a:ext cx="1744" cy="1743"/>
            </a:xfrm>
            <a:prstGeom prst="ellipse">
              <a:avLst/>
            </a:prstGeom>
            <a:solidFill>
              <a:srgbClr val="CC99FF"/>
            </a:solidFill>
            <a:ln w="76200">
              <a:solidFill>
                <a:schemeClr val="bg1"/>
              </a:solidFill>
            </a:ln>
            <a:effectLst>
              <a:outerShdw blurRad="76200" dist="76200" dir="54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p>
              <a:pPr lvl="0" algn="ctr"/>
              <a:r>
                <a:rPr lang="zh-CN" altLang="en-US" sz="1400" dirty="0">
                  <a:solidFill>
                    <a:prstClr val="white"/>
                  </a:solidFill>
                  <a:latin typeface="微软雅黑" panose="020B0503020204020204" pitchFamily="34" charset="-122"/>
                  <a:ea typeface="微软雅黑" panose="020B0503020204020204" pitchFamily="34" charset="-122"/>
                </a:rPr>
                <a:t>介绍</a:t>
              </a:r>
              <a:endParaRPr lang="zh-CN" altLang="en-US" sz="1400" dirty="0">
                <a:solidFill>
                  <a:prstClr val="white"/>
                </a:solidFill>
                <a:latin typeface="微软雅黑" panose="020B0503020204020204" pitchFamily="34" charset="-122"/>
                <a:ea typeface="微软雅黑" panose="020B0503020204020204" pitchFamily="34" charset="-122"/>
              </a:endParaRPr>
            </a:p>
          </p:txBody>
        </p:sp>
        <p:sp>
          <p:nvSpPr>
            <p:cNvPr id="48" name="Oval 12"/>
            <p:cNvSpPr>
              <a:spLocks noChangeArrowheads="1"/>
            </p:cNvSpPr>
            <p:nvPr/>
          </p:nvSpPr>
          <p:spPr bwMode="auto">
            <a:xfrm>
              <a:off x="9201" y="3457"/>
              <a:ext cx="258" cy="259"/>
            </a:xfrm>
            <a:prstGeom prst="ellipse">
              <a:avLst/>
            </a:prstGeom>
            <a:solidFill>
              <a:srgbClr val="27C5D6"/>
            </a:solidFill>
            <a:ln w="12700" cap="flat">
              <a:solidFill>
                <a:schemeClr val="bg1">
                  <a:lumMod val="65000"/>
                </a:schemeClr>
              </a:solidFill>
              <a:prstDash val="solid"/>
              <a:miter lim="800000"/>
            </a:ln>
          </p:spPr>
          <p:txBody>
            <a:bodyPr vert="horz" wrap="square" lIns="91440" tIns="45720" rIns="91440" bIns="45720" numCol="1" anchor="t" anchorCtr="0" compatLnSpc="1"/>
            <a:p>
              <a:endParaRPr lang="zh-CN" altLang="en-US" sz="1400"/>
            </a:p>
          </p:txBody>
        </p:sp>
        <p:sp>
          <p:nvSpPr>
            <p:cNvPr id="50" name="Oval 13"/>
            <p:cNvSpPr>
              <a:spLocks noChangeArrowheads="1"/>
            </p:cNvSpPr>
            <p:nvPr/>
          </p:nvSpPr>
          <p:spPr bwMode="auto">
            <a:xfrm>
              <a:off x="9779" y="5381"/>
              <a:ext cx="259" cy="258"/>
            </a:xfrm>
            <a:prstGeom prst="ellipse">
              <a:avLst/>
            </a:prstGeom>
            <a:solidFill>
              <a:srgbClr val="FFABB1"/>
            </a:solidFill>
            <a:ln w="12700" cap="flat">
              <a:solidFill>
                <a:schemeClr val="bg1">
                  <a:lumMod val="65000"/>
                </a:schemeClr>
              </a:solidFill>
              <a:prstDash val="solid"/>
              <a:miter lim="800000"/>
            </a:ln>
          </p:spPr>
          <p:txBody>
            <a:bodyPr vert="horz" wrap="square" lIns="91440" tIns="45720" rIns="91440" bIns="45720" numCol="1" anchor="t" anchorCtr="0" compatLnSpc="1"/>
            <a:p>
              <a:endParaRPr lang="zh-CN" altLang="en-US" sz="1400"/>
            </a:p>
          </p:txBody>
        </p:sp>
        <p:sp>
          <p:nvSpPr>
            <p:cNvPr id="53" name="Oval 14"/>
            <p:cNvSpPr>
              <a:spLocks noChangeArrowheads="1"/>
            </p:cNvSpPr>
            <p:nvPr/>
          </p:nvSpPr>
          <p:spPr bwMode="auto">
            <a:xfrm>
              <a:off x="9187" y="6833"/>
              <a:ext cx="258" cy="258"/>
            </a:xfrm>
            <a:prstGeom prst="ellipse">
              <a:avLst/>
            </a:prstGeom>
            <a:solidFill>
              <a:srgbClr val="27C5D6"/>
            </a:solidFill>
            <a:ln w="12700" cap="flat">
              <a:solidFill>
                <a:schemeClr val="bg1">
                  <a:lumMod val="65000"/>
                </a:schemeClr>
              </a:solidFill>
              <a:prstDash val="solid"/>
              <a:miter lim="800000"/>
            </a:ln>
          </p:spPr>
          <p:txBody>
            <a:bodyPr vert="horz" wrap="square" lIns="91440" tIns="45720" rIns="91440" bIns="45720" numCol="1" anchor="t" anchorCtr="0" compatLnSpc="1"/>
            <a:p>
              <a:endParaRPr lang="zh-CN" altLang="en-US" sz="1400"/>
            </a:p>
          </p:txBody>
        </p:sp>
        <p:sp>
          <p:nvSpPr>
            <p:cNvPr id="55" name="Oval 15"/>
            <p:cNvSpPr>
              <a:spLocks noChangeArrowheads="1"/>
            </p:cNvSpPr>
            <p:nvPr/>
          </p:nvSpPr>
          <p:spPr bwMode="auto">
            <a:xfrm>
              <a:off x="9708" y="8866"/>
              <a:ext cx="259" cy="258"/>
            </a:xfrm>
            <a:prstGeom prst="ellipse">
              <a:avLst/>
            </a:prstGeom>
            <a:solidFill>
              <a:srgbClr val="FFABB1"/>
            </a:solidFill>
            <a:ln w="12700" cap="flat">
              <a:solidFill>
                <a:schemeClr val="bg1">
                  <a:lumMod val="65000"/>
                </a:schemeClr>
              </a:solidFill>
              <a:prstDash val="solid"/>
              <a:miter lim="800000"/>
            </a:ln>
          </p:spPr>
          <p:txBody>
            <a:bodyPr vert="horz" wrap="square" lIns="91440" tIns="45720" rIns="91440" bIns="45720" numCol="1" anchor="t" anchorCtr="0" compatLnSpc="1"/>
            <a:p>
              <a:endParaRPr lang="zh-CN" altLang="en-US" sz="1400"/>
            </a:p>
          </p:txBody>
        </p:sp>
        <p:sp>
          <p:nvSpPr>
            <p:cNvPr id="58" name="Line 16"/>
            <p:cNvSpPr>
              <a:spLocks noChangeShapeType="1"/>
            </p:cNvSpPr>
            <p:nvPr/>
          </p:nvSpPr>
          <p:spPr bwMode="auto">
            <a:xfrm flipH="1">
              <a:off x="7581" y="3587"/>
              <a:ext cx="1620" cy="0"/>
            </a:xfrm>
            <a:prstGeom prst="line">
              <a:avLst/>
            </a:prstGeom>
            <a:noFill/>
            <a:ln w="12700" cap="flat">
              <a:solidFill>
                <a:schemeClr val="bg1">
                  <a:lumMod val="65000"/>
                </a:schemeClr>
              </a:solidFill>
              <a:prstDash val="solid"/>
              <a:miter lim="800000"/>
              <a:headEnd type="none" w="med" len="med"/>
              <a:tailEnd type="oval"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sp>
          <p:nvSpPr>
            <p:cNvPr id="59" name="Line 17"/>
            <p:cNvSpPr>
              <a:spLocks noChangeShapeType="1"/>
            </p:cNvSpPr>
            <p:nvPr/>
          </p:nvSpPr>
          <p:spPr bwMode="auto">
            <a:xfrm flipH="1">
              <a:off x="10038" y="5509"/>
              <a:ext cx="1620" cy="0"/>
            </a:xfrm>
            <a:prstGeom prst="line">
              <a:avLst/>
            </a:prstGeom>
            <a:noFill/>
            <a:ln w="12700" cap="flat">
              <a:solidFill>
                <a:schemeClr val="bg1">
                  <a:lumMod val="65000"/>
                </a:schemeClr>
              </a:solidFill>
              <a:prstDash val="solid"/>
              <a:miter lim="800000"/>
              <a:headEnd type="oval" w="med" len="med"/>
              <a:tailEnd type="non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sp>
          <p:nvSpPr>
            <p:cNvPr id="60" name="Line 18"/>
            <p:cNvSpPr>
              <a:spLocks noChangeShapeType="1"/>
            </p:cNvSpPr>
            <p:nvPr/>
          </p:nvSpPr>
          <p:spPr bwMode="auto">
            <a:xfrm flipH="1">
              <a:off x="6893" y="6963"/>
              <a:ext cx="2296" cy="0"/>
            </a:xfrm>
            <a:prstGeom prst="line">
              <a:avLst/>
            </a:prstGeom>
            <a:noFill/>
            <a:ln w="12700" cap="flat">
              <a:solidFill>
                <a:schemeClr val="bg1">
                  <a:lumMod val="65000"/>
                </a:schemeClr>
              </a:solidFill>
              <a:prstDash val="solid"/>
              <a:miter lim="800000"/>
              <a:headEnd type="none" w="med" len="med"/>
              <a:tailEnd type="oval"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sp>
          <p:nvSpPr>
            <p:cNvPr id="61" name="Line 19"/>
            <p:cNvSpPr>
              <a:spLocks noChangeShapeType="1"/>
            </p:cNvSpPr>
            <p:nvPr/>
          </p:nvSpPr>
          <p:spPr bwMode="auto">
            <a:xfrm flipH="1">
              <a:off x="9964" y="8996"/>
              <a:ext cx="1618" cy="0"/>
            </a:xfrm>
            <a:prstGeom prst="line">
              <a:avLst/>
            </a:prstGeom>
            <a:noFill/>
            <a:ln w="12700" cap="flat">
              <a:solidFill>
                <a:schemeClr val="bg1">
                  <a:lumMod val="65000"/>
                </a:schemeClr>
              </a:solidFill>
              <a:prstDash val="solid"/>
              <a:miter lim="800000"/>
              <a:headEnd type="oval" w="med" len="med"/>
              <a:tailEnd type="non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endParaRPr lang="zh-CN" altLang="en-US"/>
            </a:p>
          </p:txBody>
        </p:sp>
        <p:sp>
          <p:nvSpPr>
            <p:cNvPr id="62" name="TextBox 40"/>
            <p:cNvSpPr txBox="1"/>
            <p:nvPr/>
          </p:nvSpPr>
          <p:spPr>
            <a:xfrm>
              <a:off x="2814" y="3360"/>
              <a:ext cx="4568" cy="1370"/>
            </a:xfrm>
            <a:prstGeom prst="rect">
              <a:avLst/>
            </a:prstGeom>
            <a:noFill/>
          </p:spPr>
          <p:txBody>
            <a:bodyPr wrap="square" rtlCol="0">
              <a:spAutoFit/>
            </a:bodyPr>
            <a:p>
              <a:pPr algn="r">
                <a:lnSpc>
                  <a:spcPct val="13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9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3" name="TextBox 41"/>
            <p:cNvSpPr txBox="1"/>
            <p:nvPr/>
          </p:nvSpPr>
          <p:spPr>
            <a:xfrm>
              <a:off x="5726" y="2827"/>
              <a:ext cx="1588" cy="602"/>
            </a:xfrm>
            <a:prstGeom prst="rect">
              <a:avLst/>
            </a:prstGeom>
            <a:noFill/>
          </p:spPr>
          <p:txBody>
            <a:bodyPr wrap="square" tIns="0" bIns="0" rtlCol="0" anchor="t">
              <a:spAutoFit/>
            </a:bodyPr>
            <a:p>
              <a:pPr algn="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华文黑体" pitchFamily="2" charset="-122"/>
                </a:rPr>
                <a:t>标题</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华文黑体" pitchFamily="2" charset="-122"/>
              </a:endParaRPr>
            </a:p>
          </p:txBody>
        </p:sp>
        <p:sp>
          <p:nvSpPr>
            <p:cNvPr id="64" name="TextBox 42"/>
            <p:cNvSpPr txBox="1"/>
            <p:nvPr/>
          </p:nvSpPr>
          <p:spPr>
            <a:xfrm>
              <a:off x="11956" y="5276"/>
              <a:ext cx="4568" cy="1370"/>
            </a:xfrm>
            <a:prstGeom prst="rect">
              <a:avLst/>
            </a:prstGeom>
            <a:noFill/>
          </p:spPr>
          <p:txBody>
            <a:bodyPr wrap="square" rtlCol="0">
              <a:spAutoFit/>
            </a:bodyPr>
            <a:p>
              <a:pPr>
                <a:lnSpc>
                  <a:spcPct val="13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9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5" name="TextBox 43"/>
            <p:cNvSpPr txBox="1"/>
            <p:nvPr/>
          </p:nvSpPr>
          <p:spPr>
            <a:xfrm>
              <a:off x="11952" y="4743"/>
              <a:ext cx="1588" cy="602"/>
            </a:xfrm>
            <a:prstGeom prst="rect">
              <a:avLst/>
            </a:prstGeom>
            <a:noFill/>
          </p:spPr>
          <p:txBody>
            <a:bodyPr wrap="square" tIns="0" bIns="0" rtlCol="0" anchor="t">
              <a:spAutoFit/>
            </a:bodyPr>
            <a:p>
              <a:pP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华文黑体" pitchFamily="2" charset="-122"/>
                </a:rPr>
                <a:t>时间段</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华文黑体" pitchFamily="2" charset="-122"/>
              </a:endParaRPr>
            </a:p>
          </p:txBody>
        </p:sp>
        <p:sp>
          <p:nvSpPr>
            <p:cNvPr id="66" name="TextBox 44"/>
            <p:cNvSpPr txBox="1"/>
            <p:nvPr/>
          </p:nvSpPr>
          <p:spPr>
            <a:xfrm>
              <a:off x="2236" y="7091"/>
              <a:ext cx="4568" cy="1370"/>
            </a:xfrm>
            <a:prstGeom prst="rect">
              <a:avLst/>
            </a:prstGeom>
            <a:noFill/>
          </p:spPr>
          <p:txBody>
            <a:bodyPr wrap="square" rtlCol="0">
              <a:spAutoFit/>
            </a:bodyPr>
            <a:p>
              <a:pPr algn="r">
                <a:lnSpc>
                  <a:spcPct val="13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9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7" name="TextBox 45"/>
            <p:cNvSpPr txBox="1"/>
            <p:nvPr/>
          </p:nvSpPr>
          <p:spPr>
            <a:xfrm>
              <a:off x="5305" y="6230"/>
              <a:ext cx="1588" cy="602"/>
            </a:xfrm>
            <a:prstGeom prst="rect">
              <a:avLst/>
            </a:prstGeom>
            <a:noFill/>
          </p:spPr>
          <p:txBody>
            <a:bodyPr wrap="square" tIns="0" bIns="0" rtlCol="0" anchor="t">
              <a:spAutoFit/>
            </a:bodyPr>
            <a:p>
              <a:pPr algn="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华文黑体" pitchFamily="2" charset="-122"/>
                </a:rPr>
                <a:t>时间段</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华文黑体" pitchFamily="2" charset="-122"/>
              </a:endParaRPr>
            </a:p>
          </p:txBody>
        </p:sp>
        <p:sp>
          <p:nvSpPr>
            <p:cNvPr id="68" name="TextBox 46"/>
            <p:cNvSpPr txBox="1"/>
            <p:nvPr/>
          </p:nvSpPr>
          <p:spPr>
            <a:xfrm>
              <a:off x="11757" y="8758"/>
              <a:ext cx="4568" cy="1370"/>
            </a:xfrm>
            <a:prstGeom prst="rect">
              <a:avLst/>
            </a:prstGeom>
            <a:noFill/>
          </p:spPr>
          <p:txBody>
            <a:bodyPr wrap="square" rtlCol="0">
              <a:spAutoFit/>
            </a:bodyPr>
            <a:p>
              <a:pPr>
                <a:lnSpc>
                  <a:spcPct val="13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9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9" name="TextBox 47"/>
            <p:cNvSpPr txBox="1"/>
            <p:nvPr/>
          </p:nvSpPr>
          <p:spPr>
            <a:xfrm>
              <a:off x="11952" y="8264"/>
              <a:ext cx="1588" cy="602"/>
            </a:xfrm>
            <a:prstGeom prst="rect">
              <a:avLst/>
            </a:prstGeom>
            <a:noFill/>
          </p:spPr>
          <p:txBody>
            <a:bodyPr wrap="square" tIns="0" bIns="0" rtlCol="0" anchor="t">
              <a:spAutoFit/>
            </a:bodyPr>
            <a:p>
              <a:pP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华文黑体" pitchFamily="2" charset="-122"/>
                </a:rPr>
                <a:t>时间段</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华文黑体" pitchFamily="2" charset="-122"/>
              </a:endParaRPr>
            </a:p>
          </p:txBody>
        </p:sp>
      </p:gr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24"/>
          <p:cNvGrpSpPr/>
          <p:nvPr/>
        </p:nvGrpSpPr>
        <p:grpSpPr>
          <a:xfrm rot="20841026">
            <a:off x="176665" y="240469"/>
            <a:ext cx="1198366" cy="706269"/>
            <a:chOff x="6515193" y="782426"/>
            <a:chExt cx="2356943" cy="1244338"/>
          </a:xfrm>
        </p:grpSpPr>
        <p:grpSp>
          <p:nvGrpSpPr>
            <p:cNvPr id="26" name="组合 25"/>
            <p:cNvGrpSpPr/>
            <p:nvPr/>
          </p:nvGrpSpPr>
          <p:grpSpPr>
            <a:xfrm>
              <a:off x="6515193" y="782426"/>
              <a:ext cx="2356943" cy="1244338"/>
              <a:chOff x="6515193" y="782426"/>
              <a:chExt cx="2356943" cy="1244338"/>
            </a:xfrm>
          </p:grpSpPr>
          <p:sp>
            <p:nvSpPr>
              <p:cNvPr id="3" name="椭圆 2"/>
              <p:cNvSpPr/>
              <p:nvPr/>
            </p:nvSpPr>
            <p:spPr>
              <a:xfrm>
                <a:off x="6938128" y="782426"/>
                <a:ext cx="1470581" cy="1244338"/>
              </a:xfrm>
              <a:prstGeom prst="ellipse">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dirty="0"/>
              </a:p>
            </p:txBody>
          </p:sp>
          <p:sp>
            <p:nvSpPr>
              <p:cNvPr id="4" name="椭圆 3"/>
              <p:cNvSpPr/>
              <p:nvPr/>
            </p:nvSpPr>
            <p:spPr>
              <a:xfrm rot="20906157">
                <a:off x="6515193" y="1300036"/>
                <a:ext cx="2356943" cy="370263"/>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9" name="矩形 18"/>
              <p:cNvSpPr/>
              <p:nvPr/>
            </p:nvSpPr>
            <p:spPr>
              <a:xfrm rot="20905145">
                <a:off x="6941426" y="1157990"/>
                <a:ext cx="1334971" cy="16823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dirty="0"/>
              </a:p>
            </p:txBody>
          </p:sp>
          <p:sp>
            <p:nvSpPr>
              <p:cNvPr id="20" name="矩形: 圆角 35"/>
              <p:cNvSpPr/>
              <p:nvPr/>
            </p:nvSpPr>
            <p:spPr>
              <a:xfrm rot="21057636">
                <a:off x="6928007" y="1188771"/>
                <a:ext cx="1470581" cy="245098"/>
              </a:xfrm>
              <a:prstGeom prst="roundRect">
                <a:avLst>
                  <a:gd name="adj" fmla="val 50000"/>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sp>
          <p:nvSpPr>
            <p:cNvPr id="27" name="椭圆 26"/>
            <p:cNvSpPr/>
            <p:nvPr/>
          </p:nvSpPr>
          <p:spPr>
            <a:xfrm>
              <a:off x="7985110" y="995763"/>
              <a:ext cx="249080" cy="2463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8" name="椭圆 27"/>
            <p:cNvSpPr/>
            <p:nvPr/>
          </p:nvSpPr>
          <p:spPr>
            <a:xfrm>
              <a:off x="7270600" y="1118934"/>
              <a:ext cx="249080" cy="2463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9" name="任意多边形: 形状 28"/>
            <p:cNvSpPr/>
            <p:nvPr/>
          </p:nvSpPr>
          <p:spPr>
            <a:xfrm rot="20703014">
              <a:off x="7653871" y="1311321"/>
              <a:ext cx="358218" cy="160354"/>
            </a:xfrm>
            <a:custGeom>
              <a:avLst/>
              <a:gdLst>
                <a:gd name="connsiteX0" fmla="*/ 0 w 358218"/>
                <a:gd name="connsiteY0" fmla="*/ 0 h 160354"/>
                <a:gd name="connsiteX1" fmla="*/ 169682 w 358218"/>
                <a:gd name="connsiteY1" fmla="*/ 160256 h 160354"/>
                <a:gd name="connsiteX2" fmla="*/ 358218 w 358218"/>
                <a:gd name="connsiteY2" fmla="*/ 18854 h 160354"/>
              </a:gdLst>
              <a:ahLst/>
              <a:cxnLst>
                <a:cxn ang="0">
                  <a:pos x="connsiteX0" y="connsiteY0"/>
                </a:cxn>
                <a:cxn ang="0">
                  <a:pos x="connsiteX1" y="connsiteY1"/>
                </a:cxn>
                <a:cxn ang="0">
                  <a:pos x="connsiteX2" y="connsiteY2"/>
                </a:cxn>
              </a:cxnLst>
              <a:rect l="l" t="t" r="r" b="b"/>
              <a:pathLst>
                <a:path w="358218" h="160354">
                  <a:moveTo>
                    <a:pt x="0" y="0"/>
                  </a:moveTo>
                  <a:cubicBezTo>
                    <a:pt x="54989" y="78557"/>
                    <a:pt x="109979" y="157114"/>
                    <a:pt x="169682" y="160256"/>
                  </a:cubicBezTo>
                  <a:cubicBezTo>
                    <a:pt x="229385" y="163398"/>
                    <a:pt x="293801" y="91126"/>
                    <a:pt x="358218" y="18854"/>
                  </a:cubicBezTo>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0" name="椭圆 29"/>
            <p:cNvSpPr/>
            <p:nvPr/>
          </p:nvSpPr>
          <p:spPr>
            <a:xfrm rot="19753800">
              <a:off x="7734083" y="1139358"/>
              <a:ext cx="82146" cy="812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1" name="椭圆 30"/>
            <p:cNvSpPr/>
            <p:nvPr/>
          </p:nvSpPr>
          <p:spPr>
            <a:xfrm rot="19753800">
              <a:off x="7396290" y="1018382"/>
              <a:ext cx="82146" cy="81243"/>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1" name="椭圆 20"/>
            <p:cNvSpPr/>
            <p:nvPr/>
          </p:nvSpPr>
          <p:spPr>
            <a:xfrm rot="19753800">
              <a:off x="7954042" y="944536"/>
              <a:ext cx="82146" cy="81243"/>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sp>
        <p:nvSpPr>
          <p:cNvPr id="22" name="文本框 21"/>
          <p:cNvSpPr txBox="1"/>
          <p:nvPr/>
        </p:nvSpPr>
        <p:spPr>
          <a:xfrm>
            <a:off x="1309337" y="506750"/>
            <a:ext cx="2529191" cy="369332"/>
          </a:xfrm>
          <a:prstGeom prst="rect">
            <a:avLst/>
          </a:prstGeom>
          <a:noFill/>
        </p:spPr>
        <p:txBody>
          <a:bodyPr wrap="square" rtlCol="0">
            <a:spAutoFit/>
          </a:bodyPr>
          <a:p>
            <a:pPr algn="dist"/>
            <a:r>
              <a:rPr lang="zh-CN" altLang="en-US" dirty="0">
                <a:latin typeface="阿里巴巴普惠体 B" panose="00020600040101010101" pitchFamily="18" charset="-122"/>
                <a:ea typeface="阿里巴巴普惠体 B" panose="00020600040101010101" pitchFamily="18" charset="-122"/>
                <a:cs typeface="阿里巴巴普惠体 B" panose="00020600040101010101" pitchFamily="18" charset="-122"/>
              </a:rPr>
              <a:t>请输入标题内容</a:t>
            </a:r>
            <a:endParaRPr lang="zh-CN" altLang="en-US" dirty="0">
              <a:latin typeface="阿里巴巴普惠体 B" panose="00020600040101010101" pitchFamily="18" charset="-122"/>
              <a:ea typeface="阿里巴巴普惠体 B" panose="00020600040101010101" pitchFamily="18" charset="-122"/>
              <a:cs typeface="阿里巴巴普惠体 B" panose="00020600040101010101" pitchFamily="18" charset="-122"/>
            </a:endParaRPr>
          </a:p>
        </p:txBody>
      </p:sp>
      <p:sp>
        <p:nvSpPr>
          <p:cNvPr id="23" name="任意多边形: 形状 37"/>
          <p:cNvSpPr/>
          <p:nvPr/>
        </p:nvSpPr>
        <p:spPr>
          <a:xfrm flipV="1">
            <a:off x="982943" y="873844"/>
            <a:ext cx="3248072" cy="129191"/>
          </a:xfrm>
          <a:custGeom>
            <a:avLst/>
            <a:gdLst>
              <a:gd name="connsiteX0" fmla="*/ 0 w 11730789"/>
              <a:gd name="connsiteY0" fmla="*/ 950825 h 1016696"/>
              <a:gd name="connsiteX1" fmla="*/ 818147 w 11730789"/>
              <a:gd name="connsiteY1" fmla="*/ 84551 h 1016696"/>
              <a:gd name="connsiteX2" fmla="*/ 1937084 w 11730789"/>
              <a:gd name="connsiteY2" fmla="*/ 180804 h 1016696"/>
              <a:gd name="connsiteX3" fmla="*/ 2779294 w 11730789"/>
              <a:gd name="connsiteY3" fmla="*/ 962856 h 1016696"/>
              <a:gd name="connsiteX4" fmla="*/ 4199021 w 11730789"/>
              <a:gd name="connsiteY4" fmla="*/ 96583 h 1016696"/>
              <a:gd name="connsiteX5" fmla="*/ 5342021 w 11730789"/>
              <a:gd name="connsiteY5" fmla="*/ 397372 h 1016696"/>
              <a:gd name="connsiteX6" fmla="*/ 6136105 w 11730789"/>
              <a:gd name="connsiteY6" fmla="*/ 1010983 h 1016696"/>
              <a:gd name="connsiteX7" fmla="*/ 7676147 w 11730789"/>
              <a:gd name="connsiteY7" fmla="*/ 330 h 1016696"/>
              <a:gd name="connsiteX8" fmla="*/ 8963526 w 11730789"/>
              <a:gd name="connsiteY8" fmla="*/ 890667 h 1016696"/>
              <a:gd name="connsiteX9" fmla="*/ 10347158 w 11730789"/>
              <a:gd name="connsiteY9" fmla="*/ 60488 h 1016696"/>
              <a:gd name="connsiteX10" fmla="*/ 11129210 w 11730789"/>
              <a:gd name="connsiteY10" fmla="*/ 505656 h 1016696"/>
              <a:gd name="connsiteX11" fmla="*/ 11730789 w 11730789"/>
              <a:gd name="connsiteY11" fmla="*/ 866604 h 10166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730789" h="1016696">
                <a:moveTo>
                  <a:pt x="0" y="950825"/>
                </a:moveTo>
                <a:cubicBezTo>
                  <a:pt x="247650" y="581856"/>
                  <a:pt x="495300" y="212888"/>
                  <a:pt x="818147" y="84551"/>
                </a:cubicBezTo>
                <a:cubicBezTo>
                  <a:pt x="1140994" y="-43786"/>
                  <a:pt x="1610226" y="34420"/>
                  <a:pt x="1937084" y="180804"/>
                </a:cubicBezTo>
                <a:cubicBezTo>
                  <a:pt x="2263942" y="327188"/>
                  <a:pt x="2402305" y="976893"/>
                  <a:pt x="2779294" y="962856"/>
                </a:cubicBezTo>
                <a:cubicBezTo>
                  <a:pt x="3156284" y="948819"/>
                  <a:pt x="3771900" y="190830"/>
                  <a:pt x="4199021" y="96583"/>
                </a:cubicBezTo>
                <a:cubicBezTo>
                  <a:pt x="4626142" y="2336"/>
                  <a:pt x="5019174" y="244972"/>
                  <a:pt x="5342021" y="397372"/>
                </a:cubicBezTo>
                <a:cubicBezTo>
                  <a:pt x="5664868" y="549772"/>
                  <a:pt x="5747084" y="1077157"/>
                  <a:pt x="6136105" y="1010983"/>
                </a:cubicBezTo>
                <a:cubicBezTo>
                  <a:pt x="6525126" y="944809"/>
                  <a:pt x="7204910" y="20383"/>
                  <a:pt x="7676147" y="330"/>
                </a:cubicBezTo>
                <a:cubicBezTo>
                  <a:pt x="8147384" y="-19723"/>
                  <a:pt x="8518358" y="880641"/>
                  <a:pt x="8963526" y="890667"/>
                </a:cubicBezTo>
                <a:cubicBezTo>
                  <a:pt x="9408694" y="900693"/>
                  <a:pt x="9986211" y="124656"/>
                  <a:pt x="10347158" y="60488"/>
                </a:cubicBezTo>
                <a:cubicBezTo>
                  <a:pt x="10708105" y="-3680"/>
                  <a:pt x="10898605" y="371303"/>
                  <a:pt x="11129210" y="505656"/>
                </a:cubicBezTo>
                <a:cubicBezTo>
                  <a:pt x="11359815" y="640009"/>
                  <a:pt x="11470105" y="966867"/>
                  <a:pt x="11730789" y="866604"/>
                </a:cubicBezTo>
              </a:path>
            </a:pathLst>
          </a:custGeom>
          <a:noFill/>
          <a:ln w="28575">
            <a:solidFill>
              <a:srgbClr val="0184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latin typeface="汉仪综艺体简" panose="02010600000101010101" charset="-122"/>
              <a:ea typeface="汉仪综艺体简" panose="02010600000101010101" charset="-122"/>
            </a:endParaRPr>
          </a:p>
        </p:txBody>
      </p:sp>
      <p:grpSp>
        <p:nvGrpSpPr>
          <p:cNvPr id="59" name="组合 58"/>
          <p:cNvGrpSpPr/>
          <p:nvPr/>
        </p:nvGrpSpPr>
        <p:grpSpPr>
          <a:xfrm>
            <a:off x="1482127" y="1557109"/>
            <a:ext cx="6179860" cy="2783722"/>
            <a:chOff x="1074" y="1908"/>
            <a:chExt cx="11951" cy="5383"/>
          </a:xfrm>
        </p:grpSpPr>
        <p:grpSp>
          <p:nvGrpSpPr>
            <p:cNvPr id="52" name="组合 51"/>
            <p:cNvGrpSpPr/>
            <p:nvPr/>
          </p:nvGrpSpPr>
          <p:grpSpPr>
            <a:xfrm>
              <a:off x="5103" y="1908"/>
              <a:ext cx="3659" cy="5383"/>
              <a:chOff x="3763998" y="1764139"/>
              <a:chExt cx="2323669" cy="3418205"/>
            </a:xfrm>
          </p:grpSpPr>
          <p:sp>
            <p:nvSpPr>
              <p:cNvPr id="53" name="Freeform 52"/>
              <p:cNvSpPr>
                <a:spLocks noEditPoints="1"/>
              </p:cNvSpPr>
              <p:nvPr/>
            </p:nvSpPr>
            <p:spPr bwMode="auto">
              <a:xfrm>
                <a:off x="3763998" y="1764139"/>
                <a:ext cx="2323669" cy="3418205"/>
              </a:xfrm>
              <a:custGeom>
                <a:avLst/>
                <a:gdLst/>
                <a:ahLst/>
                <a:cxnLst>
                  <a:cxn ang="0">
                    <a:pos x="332" y="138"/>
                  </a:cxn>
                  <a:cxn ang="0">
                    <a:pos x="331" y="163"/>
                  </a:cxn>
                  <a:cxn ang="0">
                    <a:pos x="332" y="214"/>
                  </a:cxn>
                  <a:cxn ang="0">
                    <a:pos x="330" y="253"/>
                  </a:cxn>
                  <a:cxn ang="0">
                    <a:pos x="330" y="293"/>
                  </a:cxn>
                  <a:cxn ang="0">
                    <a:pos x="330" y="338"/>
                  </a:cxn>
                  <a:cxn ang="0">
                    <a:pos x="329" y="427"/>
                  </a:cxn>
                  <a:cxn ang="0">
                    <a:pos x="322" y="468"/>
                  </a:cxn>
                  <a:cxn ang="0">
                    <a:pos x="285" y="504"/>
                  </a:cxn>
                  <a:cxn ang="0">
                    <a:pos x="241" y="515"/>
                  </a:cxn>
                  <a:cxn ang="0">
                    <a:pos x="172" y="522"/>
                  </a:cxn>
                  <a:cxn ang="0">
                    <a:pos x="114" y="519"/>
                  </a:cxn>
                  <a:cxn ang="0">
                    <a:pos x="78" y="516"/>
                  </a:cxn>
                  <a:cxn ang="0">
                    <a:pos x="10" y="485"/>
                  </a:cxn>
                  <a:cxn ang="0">
                    <a:pos x="4" y="401"/>
                  </a:cxn>
                  <a:cxn ang="0">
                    <a:pos x="5" y="342"/>
                  </a:cxn>
                  <a:cxn ang="0">
                    <a:pos x="1" y="245"/>
                  </a:cxn>
                  <a:cxn ang="0">
                    <a:pos x="4" y="152"/>
                  </a:cxn>
                  <a:cxn ang="0">
                    <a:pos x="6" y="98"/>
                  </a:cxn>
                  <a:cxn ang="0">
                    <a:pos x="11" y="53"/>
                  </a:cxn>
                  <a:cxn ang="0">
                    <a:pos x="51" y="17"/>
                  </a:cxn>
                  <a:cxn ang="0">
                    <a:pos x="127" y="3"/>
                  </a:cxn>
                  <a:cxn ang="0">
                    <a:pos x="186" y="1"/>
                  </a:cxn>
                  <a:cxn ang="0">
                    <a:pos x="257" y="5"/>
                  </a:cxn>
                  <a:cxn ang="0">
                    <a:pos x="322" y="34"/>
                  </a:cxn>
                  <a:cxn ang="0">
                    <a:pos x="253" y="121"/>
                  </a:cxn>
                  <a:cxn ang="0">
                    <a:pos x="207" y="124"/>
                  </a:cxn>
                  <a:cxn ang="0">
                    <a:pos x="127" y="128"/>
                  </a:cxn>
                  <a:cxn ang="0">
                    <a:pos x="59" y="129"/>
                  </a:cxn>
                  <a:cxn ang="0">
                    <a:pos x="14" y="131"/>
                  </a:cxn>
                  <a:cxn ang="0">
                    <a:pos x="10" y="232"/>
                  </a:cxn>
                  <a:cxn ang="0">
                    <a:pos x="10" y="295"/>
                  </a:cxn>
                  <a:cxn ang="0">
                    <a:pos x="12" y="401"/>
                  </a:cxn>
                  <a:cxn ang="0">
                    <a:pos x="45" y="497"/>
                  </a:cxn>
                  <a:cxn ang="0">
                    <a:pos x="114" y="510"/>
                  </a:cxn>
                  <a:cxn ang="0">
                    <a:pos x="195" y="512"/>
                  </a:cxn>
                  <a:cxn ang="0">
                    <a:pos x="284" y="495"/>
                  </a:cxn>
                  <a:cxn ang="0">
                    <a:pos x="317" y="457"/>
                  </a:cxn>
                  <a:cxn ang="0">
                    <a:pos x="321" y="392"/>
                  </a:cxn>
                  <a:cxn ang="0">
                    <a:pos x="320" y="319"/>
                  </a:cxn>
                  <a:cxn ang="0">
                    <a:pos x="321" y="227"/>
                  </a:cxn>
                  <a:cxn ang="0">
                    <a:pos x="322" y="124"/>
                  </a:cxn>
                  <a:cxn ang="0">
                    <a:pos x="322" y="62"/>
                  </a:cxn>
                  <a:cxn ang="0">
                    <a:pos x="282" y="21"/>
                  </a:cxn>
                  <a:cxn ang="0">
                    <a:pos x="246" y="15"/>
                  </a:cxn>
                  <a:cxn ang="0">
                    <a:pos x="189" y="11"/>
                  </a:cxn>
                  <a:cxn ang="0">
                    <a:pos x="148" y="11"/>
                  </a:cxn>
                  <a:cxn ang="0">
                    <a:pos x="94" y="18"/>
                  </a:cxn>
                  <a:cxn ang="0">
                    <a:pos x="38" y="32"/>
                  </a:cxn>
                  <a:cxn ang="0">
                    <a:pos x="18" y="122"/>
                  </a:cxn>
                  <a:cxn ang="0">
                    <a:pos x="110" y="120"/>
                  </a:cxn>
                  <a:cxn ang="0">
                    <a:pos x="255" y="112"/>
                  </a:cxn>
                  <a:cxn ang="0">
                    <a:pos x="321" y="110"/>
                  </a:cxn>
                </a:cxnLst>
                <a:rect l="0" t="0" r="r" b="b"/>
                <a:pathLst>
                  <a:path w="333" h="524">
                    <a:moveTo>
                      <a:pt x="330" y="61"/>
                    </a:moveTo>
                    <a:cubicBezTo>
                      <a:pt x="329" y="65"/>
                      <a:pt x="329" y="68"/>
                      <a:pt x="329" y="72"/>
                    </a:cubicBezTo>
                    <a:cubicBezTo>
                      <a:pt x="330" y="79"/>
                      <a:pt x="329" y="86"/>
                      <a:pt x="330" y="93"/>
                    </a:cubicBezTo>
                    <a:cubicBezTo>
                      <a:pt x="330" y="97"/>
                      <a:pt x="330" y="101"/>
                      <a:pt x="330" y="105"/>
                    </a:cubicBezTo>
                    <a:cubicBezTo>
                      <a:pt x="330" y="111"/>
                      <a:pt x="330" y="118"/>
                      <a:pt x="330" y="124"/>
                    </a:cubicBezTo>
                    <a:cubicBezTo>
                      <a:pt x="331" y="129"/>
                      <a:pt x="330" y="134"/>
                      <a:pt x="332" y="138"/>
                    </a:cubicBezTo>
                    <a:cubicBezTo>
                      <a:pt x="332" y="139"/>
                      <a:pt x="332" y="140"/>
                      <a:pt x="332" y="140"/>
                    </a:cubicBezTo>
                    <a:cubicBezTo>
                      <a:pt x="331" y="141"/>
                      <a:pt x="331" y="142"/>
                      <a:pt x="331" y="143"/>
                    </a:cubicBezTo>
                    <a:cubicBezTo>
                      <a:pt x="330" y="145"/>
                      <a:pt x="332" y="144"/>
                      <a:pt x="332" y="144"/>
                    </a:cubicBezTo>
                    <a:cubicBezTo>
                      <a:pt x="331" y="146"/>
                      <a:pt x="332" y="148"/>
                      <a:pt x="332" y="149"/>
                    </a:cubicBezTo>
                    <a:cubicBezTo>
                      <a:pt x="332" y="152"/>
                      <a:pt x="332" y="155"/>
                      <a:pt x="333" y="158"/>
                    </a:cubicBezTo>
                    <a:cubicBezTo>
                      <a:pt x="333" y="160"/>
                      <a:pt x="332" y="162"/>
                      <a:pt x="331" y="163"/>
                    </a:cubicBezTo>
                    <a:cubicBezTo>
                      <a:pt x="330" y="167"/>
                      <a:pt x="332" y="170"/>
                      <a:pt x="331" y="173"/>
                    </a:cubicBezTo>
                    <a:cubicBezTo>
                      <a:pt x="331" y="174"/>
                      <a:pt x="329" y="177"/>
                      <a:pt x="331" y="178"/>
                    </a:cubicBezTo>
                    <a:cubicBezTo>
                      <a:pt x="329" y="182"/>
                      <a:pt x="333" y="186"/>
                      <a:pt x="330" y="189"/>
                    </a:cubicBezTo>
                    <a:cubicBezTo>
                      <a:pt x="332" y="191"/>
                      <a:pt x="330" y="195"/>
                      <a:pt x="330" y="197"/>
                    </a:cubicBezTo>
                    <a:cubicBezTo>
                      <a:pt x="332" y="202"/>
                      <a:pt x="331" y="207"/>
                      <a:pt x="331" y="211"/>
                    </a:cubicBezTo>
                    <a:cubicBezTo>
                      <a:pt x="331" y="213"/>
                      <a:pt x="330" y="214"/>
                      <a:pt x="332" y="214"/>
                    </a:cubicBezTo>
                    <a:cubicBezTo>
                      <a:pt x="331" y="216"/>
                      <a:pt x="331" y="217"/>
                      <a:pt x="331" y="219"/>
                    </a:cubicBezTo>
                    <a:cubicBezTo>
                      <a:pt x="331" y="221"/>
                      <a:pt x="329" y="224"/>
                      <a:pt x="331" y="226"/>
                    </a:cubicBezTo>
                    <a:cubicBezTo>
                      <a:pt x="328" y="229"/>
                      <a:pt x="333" y="233"/>
                      <a:pt x="330" y="236"/>
                    </a:cubicBezTo>
                    <a:cubicBezTo>
                      <a:pt x="329" y="237"/>
                      <a:pt x="333" y="238"/>
                      <a:pt x="330" y="240"/>
                    </a:cubicBezTo>
                    <a:cubicBezTo>
                      <a:pt x="332" y="243"/>
                      <a:pt x="329" y="246"/>
                      <a:pt x="331" y="248"/>
                    </a:cubicBezTo>
                    <a:cubicBezTo>
                      <a:pt x="332" y="250"/>
                      <a:pt x="331" y="251"/>
                      <a:pt x="330" y="253"/>
                    </a:cubicBezTo>
                    <a:cubicBezTo>
                      <a:pt x="330" y="258"/>
                      <a:pt x="333" y="263"/>
                      <a:pt x="330" y="268"/>
                    </a:cubicBezTo>
                    <a:cubicBezTo>
                      <a:pt x="330" y="268"/>
                      <a:pt x="330" y="269"/>
                      <a:pt x="330" y="269"/>
                    </a:cubicBezTo>
                    <a:cubicBezTo>
                      <a:pt x="330" y="271"/>
                      <a:pt x="332" y="273"/>
                      <a:pt x="329" y="274"/>
                    </a:cubicBezTo>
                    <a:cubicBezTo>
                      <a:pt x="331" y="276"/>
                      <a:pt x="329" y="278"/>
                      <a:pt x="330" y="280"/>
                    </a:cubicBezTo>
                    <a:cubicBezTo>
                      <a:pt x="331" y="282"/>
                      <a:pt x="331" y="285"/>
                      <a:pt x="330" y="288"/>
                    </a:cubicBezTo>
                    <a:cubicBezTo>
                      <a:pt x="329" y="289"/>
                      <a:pt x="330" y="291"/>
                      <a:pt x="330" y="293"/>
                    </a:cubicBezTo>
                    <a:cubicBezTo>
                      <a:pt x="330" y="296"/>
                      <a:pt x="329" y="299"/>
                      <a:pt x="329" y="302"/>
                    </a:cubicBezTo>
                    <a:cubicBezTo>
                      <a:pt x="329" y="303"/>
                      <a:pt x="328" y="306"/>
                      <a:pt x="330" y="309"/>
                    </a:cubicBezTo>
                    <a:cubicBezTo>
                      <a:pt x="331" y="309"/>
                      <a:pt x="330" y="312"/>
                      <a:pt x="330" y="313"/>
                    </a:cubicBezTo>
                    <a:cubicBezTo>
                      <a:pt x="329" y="315"/>
                      <a:pt x="328" y="317"/>
                      <a:pt x="330" y="319"/>
                    </a:cubicBezTo>
                    <a:cubicBezTo>
                      <a:pt x="331" y="319"/>
                      <a:pt x="330" y="320"/>
                      <a:pt x="330" y="320"/>
                    </a:cubicBezTo>
                    <a:cubicBezTo>
                      <a:pt x="330" y="326"/>
                      <a:pt x="331" y="332"/>
                      <a:pt x="330" y="338"/>
                    </a:cubicBezTo>
                    <a:cubicBezTo>
                      <a:pt x="330" y="346"/>
                      <a:pt x="331" y="354"/>
                      <a:pt x="330" y="361"/>
                    </a:cubicBezTo>
                    <a:cubicBezTo>
                      <a:pt x="330" y="370"/>
                      <a:pt x="331" y="378"/>
                      <a:pt x="330" y="386"/>
                    </a:cubicBezTo>
                    <a:cubicBezTo>
                      <a:pt x="330" y="391"/>
                      <a:pt x="330" y="396"/>
                      <a:pt x="330" y="401"/>
                    </a:cubicBezTo>
                    <a:cubicBezTo>
                      <a:pt x="330" y="404"/>
                      <a:pt x="330" y="406"/>
                      <a:pt x="331" y="409"/>
                    </a:cubicBezTo>
                    <a:cubicBezTo>
                      <a:pt x="331" y="410"/>
                      <a:pt x="330" y="411"/>
                      <a:pt x="330" y="411"/>
                    </a:cubicBezTo>
                    <a:cubicBezTo>
                      <a:pt x="329" y="417"/>
                      <a:pt x="329" y="422"/>
                      <a:pt x="329" y="427"/>
                    </a:cubicBezTo>
                    <a:cubicBezTo>
                      <a:pt x="329" y="433"/>
                      <a:pt x="329" y="438"/>
                      <a:pt x="327" y="444"/>
                    </a:cubicBezTo>
                    <a:cubicBezTo>
                      <a:pt x="327" y="446"/>
                      <a:pt x="325" y="447"/>
                      <a:pt x="326" y="449"/>
                    </a:cubicBezTo>
                    <a:cubicBezTo>
                      <a:pt x="327" y="451"/>
                      <a:pt x="325" y="452"/>
                      <a:pt x="326" y="454"/>
                    </a:cubicBezTo>
                    <a:cubicBezTo>
                      <a:pt x="327" y="457"/>
                      <a:pt x="323" y="459"/>
                      <a:pt x="325" y="463"/>
                    </a:cubicBezTo>
                    <a:cubicBezTo>
                      <a:pt x="325" y="463"/>
                      <a:pt x="325" y="465"/>
                      <a:pt x="324" y="466"/>
                    </a:cubicBezTo>
                    <a:cubicBezTo>
                      <a:pt x="323" y="466"/>
                      <a:pt x="322" y="467"/>
                      <a:pt x="322" y="468"/>
                    </a:cubicBezTo>
                    <a:cubicBezTo>
                      <a:pt x="320" y="475"/>
                      <a:pt x="314" y="479"/>
                      <a:pt x="310" y="484"/>
                    </a:cubicBezTo>
                    <a:cubicBezTo>
                      <a:pt x="307" y="488"/>
                      <a:pt x="305" y="491"/>
                      <a:pt x="301" y="494"/>
                    </a:cubicBezTo>
                    <a:cubicBezTo>
                      <a:pt x="298" y="496"/>
                      <a:pt x="294" y="499"/>
                      <a:pt x="290" y="501"/>
                    </a:cubicBezTo>
                    <a:cubicBezTo>
                      <a:pt x="289" y="501"/>
                      <a:pt x="288" y="501"/>
                      <a:pt x="287" y="502"/>
                    </a:cubicBezTo>
                    <a:cubicBezTo>
                      <a:pt x="286" y="502"/>
                      <a:pt x="286" y="503"/>
                      <a:pt x="287" y="503"/>
                    </a:cubicBezTo>
                    <a:cubicBezTo>
                      <a:pt x="286" y="504"/>
                      <a:pt x="286" y="504"/>
                      <a:pt x="285" y="504"/>
                    </a:cubicBezTo>
                    <a:cubicBezTo>
                      <a:pt x="282" y="504"/>
                      <a:pt x="279" y="505"/>
                      <a:pt x="276" y="506"/>
                    </a:cubicBezTo>
                    <a:cubicBezTo>
                      <a:pt x="273" y="508"/>
                      <a:pt x="270" y="510"/>
                      <a:pt x="267" y="509"/>
                    </a:cubicBezTo>
                    <a:cubicBezTo>
                      <a:pt x="266" y="509"/>
                      <a:pt x="266" y="511"/>
                      <a:pt x="265" y="511"/>
                    </a:cubicBezTo>
                    <a:cubicBezTo>
                      <a:pt x="262" y="511"/>
                      <a:pt x="259" y="512"/>
                      <a:pt x="256" y="512"/>
                    </a:cubicBezTo>
                    <a:cubicBezTo>
                      <a:pt x="254" y="513"/>
                      <a:pt x="251" y="513"/>
                      <a:pt x="249" y="514"/>
                    </a:cubicBezTo>
                    <a:cubicBezTo>
                      <a:pt x="246" y="514"/>
                      <a:pt x="243" y="514"/>
                      <a:pt x="241" y="515"/>
                    </a:cubicBezTo>
                    <a:cubicBezTo>
                      <a:pt x="235" y="518"/>
                      <a:pt x="229" y="517"/>
                      <a:pt x="223" y="519"/>
                    </a:cubicBezTo>
                    <a:cubicBezTo>
                      <a:pt x="218" y="521"/>
                      <a:pt x="213" y="520"/>
                      <a:pt x="208" y="520"/>
                    </a:cubicBezTo>
                    <a:cubicBezTo>
                      <a:pt x="207" y="520"/>
                      <a:pt x="206" y="519"/>
                      <a:pt x="205" y="520"/>
                    </a:cubicBezTo>
                    <a:cubicBezTo>
                      <a:pt x="205" y="521"/>
                      <a:pt x="204" y="521"/>
                      <a:pt x="204" y="521"/>
                    </a:cubicBezTo>
                    <a:cubicBezTo>
                      <a:pt x="199" y="519"/>
                      <a:pt x="194" y="521"/>
                      <a:pt x="189" y="521"/>
                    </a:cubicBezTo>
                    <a:cubicBezTo>
                      <a:pt x="184" y="521"/>
                      <a:pt x="178" y="522"/>
                      <a:pt x="172" y="522"/>
                    </a:cubicBezTo>
                    <a:cubicBezTo>
                      <a:pt x="170" y="522"/>
                      <a:pt x="169" y="523"/>
                      <a:pt x="167" y="523"/>
                    </a:cubicBezTo>
                    <a:cubicBezTo>
                      <a:pt x="162" y="523"/>
                      <a:pt x="158" y="524"/>
                      <a:pt x="153" y="523"/>
                    </a:cubicBezTo>
                    <a:cubicBezTo>
                      <a:pt x="148" y="522"/>
                      <a:pt x="142" y="523"/>
                      <a:pt x="137" y="522"/>
                    </a:cubicBezTo>
                    <a:cubicBezTo>
                      <a:pt x="133" y="521"/>
                      <a:pt x="129" y="521"/>
                      <a:pt x="125" y="520"/>
                    </a:cubicBezTo>
                    <a:cubicBezTo>
                      <a:pt x="123" y="520"/>
                      <a:pt x="121" y="520"/>
                      <a:pt x="118" y="520"/>
                    </a:cubicBezTo>
                    <a:cubicBezTo>
                      <a:pt x="117" y="520"/>
                      <a:pt x="115" y="521"/>
                      <a:pt x="114" y="519"/>
                    </a:cubicBezTo>
                    <a:cubicBezTo>
                      <a:pt x="114" y="518"/>
                      <a:pt x="113" y="518"/>
                      <a:pt x="113" y="518"/>
                    </a:cubicBezTo>
                    <a:cubicBezTo>
                      <a:pt x="110" y="521"/>
                      <a:pt x="107" y="519"/>
                      <a:pt x="103" y="519"/>
                    </a:cubicBezTo>
                    <a:cubicBezTo>
                      <a:pt x="99" y="518"/>
                      <a:pt x="94" y="519"/>
                      <a:pt x="90" y="517"/>
                    </a:cubicBezTo>
                    <a:cubicBezTo>
                      <a:pt x="89" y="516"/>
                      <a:pt x="87" y="516"/>
                      <a:pt x="86" y="517"/>
                    </a:cubicBezTo>
                    <a:cubicBezTo>
                      <a:pt x="83" y="517"/>
                      <a:pt x="81" y="515"/>
                      <a:pt x="79" y="516"/>
                    </a:cubicBezTo>
                    <a:cubicBezTo>
                      <a:pt x="79" y="516"/>
                      <a:pt x="78" y="516"/>
                      <a:pt x="78" y="516"/>
                    </a:cubicBezTo>
                    <a:cubicBezTo>
                      <a:pt x="77" y="513"/>
                      <a:pt x="74" y="514"/>
                      <a:pt x="71" y="514"/>
                    </a:cubicBezTo>
                    <a:cubicBezTo>
                      <a:pt x="68" y="513"/>
                      <a:pt x="65" y="513"/>
                      <a:pt x="62" y="512"/>
                    </a:cubicBezTo>
                    <a:cubicBezTo>
                      <a:pt x="59" y="510"/>
                      <a:pt x="56" y="510"/>
                      <a:pt x="53" y="509"/>
                    </a:cubicBezTo>
                    <a:cubicBezTo>
                      <a:pt x="46" y="509"/>
                      <a:pt x="39" y="506"/>
                      <a:pt x="33" y="503"/>
                    </a:cubicBezTo>
                    <a:cubicBezTo>
                      <a:pt x="28" y="501"/>
                      <a:pt x="23" y="500"/>
                      <a:pt x="19" y="495"/>
                    </a:cubicBezTo>
                    <a:cubicBezTo>
                      <a:pt x="16" y="492"/>
                      <a:pt x="13" y="489"/>
                      <a:pt x="10" y="485"/>
                    </a:cubicBezTo>
                    <a:cubicBezTo>
                      <a:pt x="9" y="484"/>
                      <a:pt x="9" y="483"/>
                      <a:pt x="9" y="482"/>
                    </a:cubicBezTo>
                    <a:cubicBezTo>
                      <a:pt x="7" y="475"/>
                      <a:pt x="6" y="467"/>
                      <a:pt x="5" y="459"/>
                    </a:cubicBezTo>
                    <a:cubicBezTo>
                      <a:pt x="4" y="451"/>
                      <a:pt x="3" y="443"/>
                      <a:pt x="3" y="436"/>
                    </a:cubicBezTo>
                    <a:cubicBezTo>
                      <a:pt x="3" y="432"/>
                      <a:pt x="3" y="428"/>
                      <a:pt x="3" y="425"/>
                    </a:cubicBezTo>
                    <a:cubicBezTo>
                      <a:pt x="4" y="421"/>
                      <a:pt x="4" y="417"/>
                      <a:pt x="4" y="413"/>
                    </a:cubicBezTo>
                    <a:cubicBezTo>
                      <a:pt x="4" y="409"/>
                      <a:pt x="4" y="405"/>
                      <a:pt x="4" y="401"/>
                    </a:cubicBezTo>
                    <a:cubicBezTo>
                      <a:pt x="4" y="397"/>
                      <a:pt x="5" y="393"/>
                      <a:pt x="5" y="390"/>
                    </a:cubicBezTo>
                    <a:cubicBezTo>
                      <a:pt x="4" y="388"/>
                      <a:pt x="6" y="386"/>
                      <a:pt x="6" y="384"/>
                    </a:cubicBezTo>
                    <a:cubicBezTo>
                      <a:pt x="5" y="378"/>
                      <a:pt x="5" y="372"/>
                      <a:pt x="5" y="367"/>
                    </a:cubicBezTo>
                    <a:cubicBezTo>
                      <a:pt x="5" y="363"/>
                      <a:pt x="6" y="359"/>
                      <a:pt x="6" y="355"/>
                    </a:cubicBezTo>
                    <a:cubicBezTo>
                      <a:pt x="6" y="353"/>
                      <a:pt x="6" y="351"/>
                      <a:pt x="5" y="348"/>
                    </a:cubicBezTo>
                    <a:cubicBezTo>
                      <a:pt x="4" y="347"/>
                      <a:pt x="5" y="344"/>
                      <a:pt x="5" y="342"/>
                    </a:cubicBezTo>
                    <a:cubicBezTo>
                      <a:pt x="5" y="338"/>
                      <a:pt x="5" y="334"/>
                      <a:pt x="5" y="330"/>
                    </a:cubicBezTo>
                    <a:cubicBezTo>
                      <a:pt x="4" y="324"/>
                      <a:pt x="4" y="318"/>
                      <a:pt x="4" y="312"/>
                    </a:cubicBezTo>
                    <a:cubicBezTo>
                      <a:pt x="3" y="305"/>
                      <a:pt x="3" y="299"/>
                      <a:pt x="3" y="293"/>
                    </a:cubicBezTo>
                    <a:cubicBezTo>
                      <a:pt x="3" y="290"/>
                      <a:pt x="2" y="287"/>
                      <a:pt x="1" y="283"/>
                    </a:cubicBezTo>
                    <a:cubicBezTo>
                      <a:pt x="0" y="278"/>
                      <a:pt x="1" y="273"/>
                      <a:pt x="1" y="268"/>
                    </a:cubicBezTo>
                    <a:cubicBezTo>
                      <a:pt x="1" y="260"/>
                      <a:pt x="1" y="252"/>
                      <a:pt x="1" y="245"/>
                    </a:cubicBezTo>
                    <a:cubicBezTo>
                      <a:pt x="1" y="243"/>
                      <a:pt x="2" y="241"/>
                      <a:pt x="2" y="239"/>
                    </a:cubicBezTo>
                    <a:cubicBezTo>
                      <a:pt x="1" y="230"/>
                      <a:pt x="1" y="222"/>
                      <a:pt x="1" y="213"/>
                    </a:cubicBezTo>
                    <a:cubicBezTo>
                      <a:pt x="2" y="205"/>
                      <a:pt x="2" y="197"/>
                      <a:pt x="2" y="190"/>
                    </a:cubicBezTo>
                    <a:cubicBezTo>
                      <a:pt x="2" y="183"/>
                      <a:pt x="3" y="176"/>
                      <a:pt x="3" y="170"/>
                    </a:cubicBezTo>
                    <a:cubicBezTo>
                      <a:pt x="3" y="166"/>
                      <a:pt x="4" y="163"/>
                      <a:pt x="4" y="159"/>
                    </a:cubicBezTo>
                    <a:cubicBezTo>
                      <a:pt x="4" y="157"/>
                      <a:pt x="4" y="154"/>
                      <a:pt x="4" y="152"/>
                    </a:cubicBezTo>
                    <a:cubicBezTo>
                      <a:pt x="4" y="148"/>
                      <a:pt x="4" y="145"/>
                      <a:pt x="5" y="142"/>
                    </a:cubicBezTo>
                    <a:cubicBezTo>
                      <a:pt x="5" y="139"/>
                      <a:pt x="7" y="136"/>
                      <a:pt x="5" y="132"/>
                    </a:cubicBezTo>
                    <a:cubicBezTo>
                      <a:pt x="4" y="131"/>
                      <a:pt x="6" y="130"/>
                      <a:pt x="6" y="128"/>
                    </a:cubicBezTo>
                    <a:cubicBezTo>
                      <a:pt x="6" y="123"/>
                      <a:pt x="6" y="118"/>
                      <a:pt x="6" y="114"/>
                    </a:cubicBezTo>
                    <a:cubicBezTo>
                      <a:pt x="6" y="111"/>
                      <a:pt x="6" y="108"/>
                      <a:pt x="6" y="105"/>
                    </a:cubicBezTo>
                    <a:cubicBezTo>
                      <a:pt x="7" y="103"/>
                      <a:pt x="9" y="100"/>
                      <a:pt x="6" y="98"/>
                    </a:cubicBezTo>
                    <a:cubicBezTo>
                      <a:pt x="8" y="96"/>
                      <a:pt x="6" y="94"/>
                      <a:pt x="6" y="93"/>
                    </a:cubicBezTo>
                    <a:cubicBezTo>
                      <a:pt x="6" y="90"/>
                      <a:pt x="7" y="88"/>
                      <a:pt x="6" y="86"/>
                    </a:cubicBezTo>
                    <a:cubicBezTo>
                      <a:pt x="6" y="83"/>
                      <a:pt x="7" y="81"/>
                      <a:pt x="7" y="78"/>
                    </a:cubicBezTo>
                    <a:cubicBezTo>
                      <a:pt x="7" y="77"/>
                      <a:pt x="9" y="75"/>
                      <a:pt x="6" y="74"/>
                    </a:cubicBezTo>
                    <a:cubicBezTo>
                      <a:pt x="6" y="74"/>
                      <a:pt x="7" y="71"/>
                      <a:pt x="7" y="70"/>
                    </a:cubicBezTo>
                    <a:cubicBezTo>
                      <a:pt x="10" y="65"/>
                      <a:pt x="8" y="58"/>
                      <a:pt x="11" y="53"/>
                    </a:cubicBezTo>
                    <a:cubicBezTo>
                      <a:pt x="12" y="50"/>
                      <a:pt x="14" y="48"/>
                      <a:pt x="13" y="44"/>
                    </a:cubicBezTo>
                    <a:cubicBezTo>
                      <a:pt x="13" y="44"/>
                      <a:pt x="15" y="43"/>
                      <a:pt x="15" y="42"/>
                    </a:cubicBezTo>
                    <a:cubicBezTo>
                      <a:pt x="18" y="38"/>
                      <a:pt x="22" y="35"/>
                      <a:pt x="26" y="32"/>
                    </a:cubicBezTo>
                    <a:cubicBezTo>
                      <a:pt x="30" y="29"/>
                      <a:pt x="33" y="25"/>
                      <a:pt x="36" y="22"/>
                    </a:cubicBezTo>
                    <a:cubicBezTo>
                      <a:pt x="40" y="19"/>
                      <a:pt x="44" y="15"/>
                      <a:pt x="50" y="17"/>
                    </a:cubicBezTo>
                    <a:cubicBezTo>
                      <a:pt x="50" y="17"/>
                      <a:pt x="51" y="17"/>
                      <a:pt x="51" y="17"/>
                    </a:cubicBezTo>
                    <a:cubicBezTo>
                      <a:pt x="56" y="11"/>
                      <a:pt x="63" y="12"/>
                      <a:pt x="69" y="12"/>
                    </a:cubicBezTo>
                    <a:cubicBezTo>
                      <a:pt x="71" y="12"/>
                      <a:pt x="71" y="10"/>
                      <a:pt x="73" y="10"/>
                    </a:cubicBezTo>
                    <a:cubicBezTo>
                      <a:pt x="77" y="10"/>
                      <a:pt x="81" y="8"/>
                      <a:pt x="85" y="8"/>
                    </a:cubicBezTo>
                    <a:cubicBezTo>
                      <a:pt x="90" y="9"/>
                      <a:pt x="94" y="7"/>
                      <a:pt x="99" y="7"/>
                    </a:cubicBezTo>
                    <a:cubicBezTo>
                      <a:pt x="103" y="7"/>
                      <a:pt x="107" y="6"/>
                      <a:pt x="111" y="5"/>
                    </a:cubicBezTo>
                    <a:cubicBezTo>
                      <a:pt x="116" y="4"/>
                      <a:pt x="122" y="4"/>
                      <a:pt x="127" y="3"/>
                    </a:cubicBezTo>
                    <a:cubicBezTo>
                      <a:pt x="131" y="2"/>
                      <a:pt x="136" y="2"/>
                      <a:pt x="140" y="1"/>
                    </a:cubicBezTo>
                    <a:cubicBezTo>
                      <a:pt x="142" y="1"/>
                      <a:pt x="143" y="0"/>
                      <a:pt x="144" y="2"/>
                    </a:cubicBezTo>
                    <a:cubicBezTo>
                      <a:pt x="144" y="3"/>
                      <a:pt x="145" y="3"/>
                      <a:pt x="145" y="2"/>
                    </a:cubicBezTo>
                    <a:cubicBezTo>
                      <a:pt x="147" y="1"/>
                      <a:pt x="149" y="1"/>
                      <a:pt x="151" y="1"/>
                    </a:cubicBezTo>
                    <a:cubicBezTo>
                      <a:pt x="159" y="0"/>
                      <a:pt x="167" y="1"/>
                      <a:pt x="175" y="0"/>
                    </a:cubicBezTo>
                    <a:cubicBezTo>
                      <a:pt x="178" y="0"/>
                      <a:pt x="182" y="0"/>
                      <a:pt x="186" y="1"/>
                    </a:cubicBezTo>
                    <a:cubicBezTo>
                      <a:pt x="188" y="2"/>
                      <a:pt x="190" y="0"/>
                      <a:pt x="192" y="1"/>
                    </a:cubicBezTo>
                    <a:cubicBezTo>
                      <a:pt x="198" y="1"/>
                      <a:pt x="204" y="1"/>
                      <a:pt x="210" y="1"/>
                    </a:cubicBezTo>
                    <a:cubicBezTo>
                      <a:pt x="216" y="1"/>
                      <a:pt x="222" y="2"/>
                      <a:pt x="227" y="3"/>
                    </a:cubicBezTo>
                    <a:cubicBezTo>
                      <a:pt x="231" y="3"/>
                      <a:pt x="235" y="2"/>
                      <a:pt x="238" y="4"/>
                    </a:cubicBezTo>
                    <a:cubicBezTo>
                      <a:pt x="241" y="5"/>
                      <a:pt x="243" y="3"/>
                      <a:pt x="246" y="4"/>
                    </a:cubicBezTo>
                    <a:cubicBezTo>
                      <a:pt x="250" y="4"/>
                      <a:pt x="254" y="3"/>
                      <a:pt x="257" y="5"/>
                    </a:cubicBezTo>
                    <a:cubicBezTo>
                      <a:pt x="258" y="6"/>
                      <a:pt x="259" y="6"/>
                      <a:pt x="259" y="6"/>
                    </a:cubicBezTo>
                    <a:cubicBezTo>
                      <a:pt x="265" y="5"/>
                      <a:pt x="270" y="7"/>
                      <a:pt x="275" y="8"/>
                    </a:cubicBezTo>
                    <a:cubicBezTo>
                      <a:pt x="280" y="10"/>
                      <a:pt x="286" y="12"/>
                      <a:pt x="292" y="12"/>
                    </a:cubicBezTo>
                    <a:cubicBezTo>
                      <a:pt x="293" y="11"/>
                      <a:pt x="295" y="12"/>
                      <a:pt x="297" y="13"/>
                    </a:cubicBezTo>
                    <a:cubicBezTo>
                      <a:pt x="302" y="16"/>
                      <a:pt x="309" y="17"/>
                      <a:pt x="314" y="22"/>
                    </a:cubicBezTo>
                    <a:cubicBezTo>
                      <a:pt x="318" y="25"/>
                      <a:pt x="320" y="30"/>
                      <a:pt x="322" y="34"/>
                    </a:cubicBezTo>
                    <a:cubicBezTo>
                      <a:pt x="324" y="38"/>
                      <a:pt x="326" y="42"/>
                      <a:pt x="328" y="46"/>
                    </a:cubicBezTo>
                    <a:cubicBezTo>
                      <a:pt x="331" y="51"/>
                      <a:pt x="328" y="57"/>
                      <a:pt x="330" y="61"/>
                    </a:cubicBezTo>
                    <a:close/>
                    <a:moveTo>
                      <a:pt x="276" y="120"/>
                    </a:moveTo>
                    <a:cubicBezTo>
                      <a:pt x="275" y="120"/>
                      <a:pt x="273" y="118"/>
                      <a:pt x="273" y="121"/>
                    </a:cubicBezTo>
                    <a:cubicBezTo>
                      <a:pt x="270" y="119"/>
                      <a:pt x="268" y="121"/>
                      <a:pt x="266" y="120"/>
                    </a:cubicBezTo>
                    <a:cubicBezTo>
                      <a:pt x="261" y="120"/>
                      <a:pt x="257" y="121"/>
                      <a:pt x="253" y="121"/>
                    </a:cubicBezTo>
                    <a:cubicBezTo>
                      <a:pt x="248" y="120"/>
                      <a:pt x="242" y="123"/>
                      <a:pt x="237" y="121"/>
                    </a:cubicBezTo>
                    <a:cubicBezTo>
                      <a:pt x="236" y="121"/>
                      <a:pt x="236" y="121"/>
                      <a:pt x="236" y="121"/>
                    </a:cubicBezTo>
                    <a:cubicBezTo>
                      <a:pt x="234" y="123"/>
                      <a:pt x="231" y="122"/>
                      <a:pt x="229" y="122"/>
                    </a:cubicBezTo>
                    <a:cubicBezTo>
                      <a:pt x="227" y="122"/>
                      <a:pt x="224" y="121"/>
                      <a:pt x="222" y="122"/>
                    </a:cubicBezTo>
                    <a:cubicBezTo>
                      <a:pt x="219" y="124"/>
                      <a:pt x="217" y="123"/>
                      <a:pt x="214" y="123"/>
                    </a:cubicBezTo>
                    <a:cubicBezTo>
                      <a:pt x="212" y="123"/>
                      <a:pt x="209" y="123"/>
                      <a:pt x="207" y="124"/>
                    </a:cubicBezTo>
                    <a:cubicBezTo>
                      <a:pt x="203" y="124"/>
                      <a:pt x="199" y="124"/>
                      <a:pt x="195" y="125"/>
                    </a:cubicBezTo>
                    <a:cubicBezTo>
                      <a:pt x="187" y="125"/>
                      <a:pt x="178" y="125"/>
                      <a:pt x="170" y="126"/>
                    </a:cubicBezTo>
                    <a:cubicBezTo>
                      <a:pt x="164" y="127"/>
                      <a:pt x="158" y="126"/>
                      <a:pt x="152" y="128"/>
                    </a:cubicBezTo>
                    <a:cubicBezTo>
                      <a:pt x="150" y="129"/>
                      <a:pt x="148" y="127"/>
                      <a:pt x="147" y="127"/>
                    </a:cubicBezTo>
                    <a:cubicBezTo>
                      <a:pt x="144" y="129"/>
                      <a:pt x="142" y="127"/>
                      <a:pt x="139" y="128"/>
                    </a:cubicBezTo>
                    <a:cubicBezTo>
                      <a:pt x="135" y="129"/>
                      <a:pt x="131" y="129"/>
                      <a:pt x="127" y="128"/>
                    </a:cubicBezTo>
                    <a:cubicBezTo>
                      <a:pt x="123" y="127"/>
                      <a:pt x="120" y="130"/>
                      <a:pt x="117" y="129"/>
                    </a:cubicBezTo>
                    <a:cubicBezTo>
                      <a:pt x="113" y="127"/>
                      <a:pt x="110" y="129"/>
                      <a:pt x="106" y="129"/>
                    </a:cubicBezTo>
                    <a:cubicBezTo>
                      <a:pt x="102" y="129"/>
                      <a:pt x="98" y="129"/>
                      <a:pt x="94" y="129"/>
                    </a:cubicBezTo>
                    <a:cubicBezTo>
                      <a:pt x="91" y="129"/>
                      <a:pt x="88" y="130"/>
                      <a:pt x="86" y="129"/>
                    </a:cubicBezTo>
                    <a:cubicBezTo>
                      <a:pt x="82" y="128"/>
                      <a:pt x="79" y="129"/>
                      <a:pt x="76" y="129"/>
                    </a:cubicBezTo>
                    <a:cubicBezTo>
                      <a:pt x="70" y="129"/>
                      <a:pt x="65" y="130"/>
                      <a:pt x="59" y="129"/>
                    </a:cubicBezTo>
                    <a:cubicBezTo>
                      <a:pt x="55" y="129"/>
                      <a:pt x="52" y="129"/>
                      <a:pt x="48" y="129"/>
                    </a:cubicBezTo>
                    <a:cubicBezTo>
                      <a:pt x="44" y="129"/>
                      <a:pt x="40" y="129"/>
                      <a:pt x="35" y="129"/>
                    </a:cubicBezTo>
                    <a:cubicBezTo>
                      <a:pt x="32" y="130"/>
                      <a:pt x="28" y="128"/>
                      <a:pt x="24" y="129"/>
                    </a:cubicBezTo>
                    <a:cubicBezTo>
                      <a:pt x="23" y="129"/>
                      <a:pt x="23" y="131"/>
                      <a:pt x="22" y="130"/>
                    </a:cubicBezTo>
                    <a:cubicBezTo>
                      <a:pt x="20" y="128"/>
                      <a:pt x="17" y="132"/>
                      <a:pt x="15" y="130"/>
                    </a:cubicBezTo>
                    <a:cubicBezTo>
                      <a:pt x="15" y="130"/>
                      <a:pt x="14" y="131"/>
                      <a:pt x="14" y="131"/>
                    </a:cubicBezTo>
                    <a:cubicBezTo>
                      <a:pt x="16" y="132"/>
                      <a:pt x="14" y="134"/>
                      <a:pt x="14" y="135"/>
                    </a:cubicBezTo>
                    <a:cubicBezTo>
                      <a:pt x="14" y="141"/>
                      <a:pt x="13" y="147"/>
                      <a:pt x="13" y="154"/>
                    </a:cubicBezTo>
                    <a:cubicBezTo>
                      <a:pt x="12" y="160"/>
                      <a:pt x="12" y="166"/>
                      <a:pt x="12" y="173"/>
                    </a:cubicBezTo>
                    <a:cubicBezTo>
                      <a:pt x="11" y="177"/>
                      <a:pt x="11" y="181"/>
                      <a:pt x="11" y="186"/>
                    </a:cubicBezTo>
                    <a:cubicBezTo>
                      <a:pt x="11" y="193"/>
                      <a:pt x="9" y="199"/>
                      <a:pt x="9" y="206"/>
                    </a:cubicBezTo>
                    <a:cubicBezTo>
                      <a:pt x="10" y="215"/>
                      <a:pt x="9" y="223"/>
                      <a:pt x="10" y="232"/>
                    </a:cubicBezTo>
                    <a:cubicBezTo>
                      <a:pt x="10" y="235"/>
                      <a:pt x="10" y="238"/>
                      <a:pt x="10" y="241"/>
                    </a:cubicBezTo>
                    <a:cubicBezTo>
                      <a:pt x="10" y="246"/>
                      <a:pt x="9" y="252"/>
                      <a:pt x="9" y="257"/>
                    </a:cubicBezTo>
                    <a:cubicBezTo>
                      <a:pt x="10" y="261"/>
                      <a:pt x="10" y="264"/>
                      <a:pt x="10" y="268"/>
                    </a:cubicBezTo>
                    <a:cubicBezTo>
                      <a:pt x="9" y="272"/>
                      <a:pt x="10" y="276"/>
                      <a:pt x="10" y="279"/>
                    </a:cubicBezTo>
                    <a:cubicBezTo>
                      <a:pt x="9" y="284"/>
                      <a:pt x="12" y="288"/>
                      <a:pt x="10" y="292"/>
                    </a:cubicBezTo>
                    <a:cubicBezTo>
                      <a:pt x="10" y="293"/>
                      <a:pt x="10" y="294"/>
                      <a:pt x="10" y="295"/>
                    </a:cubicBezTo>
                    <a:cubicBezTo>
                      <a:pt x="12" y="302"/>
                      <a:pt x="11" y="309"/>
                      <a:pt x="11" y="316"/>
                    </a:cubicBezTo>
                    <a:cubicBezTo>
                      <a:pt x="12" y="322"/>
                      <a:pt x="11" y="328"/>
                      <a:pt x="12" y="333"/>
                    </a:cubicBezTo>
                    <a:cubicBezTo>
                      <a:pt x="13" y="341"/>
                      <a:pt x="13" y="349"/>
                      <a:pt x="13" y="356"/>
                    </a:cubicBezTo>
                    <a:cubicBezTo>
                      <a:pt x="14" y="366"/>
                      <a:pt x="14" y="376"/>
                      <a:pt x="13" y="385"/>
                    </a:cubicBezTo>
                    <a:cubicBezTo>
                      <a:pt x="13" y="387"/>
                      <a:pt x="14" y="389"/>
                      <a:pt x="13" y="390"/>
                    </a:cubicBezTo>
                    <a:cubicBezTo>
                      <a:pt x="12" y="394"/>
                      <a:pt x="12" y="398"/>
                      <a:pt x="12" y="401"/>
                    </a:cubicBezTo>
                    <a:cubicBezTo>
                      <a:pt x="11" y="406"/>
                      <a:pt x="11" y="411"/>
                      <a:pt x="11" y="416"/>
                    </a:cubicBezTo>
                    <a:cubicBezTo>
                      <a:pt x="11" y="426"/>
                      <a:pt x="10" y="436"/>
                      <a:pt x="13" y="447"/>
                    </a:cubicBezTo>
                    <a:cubicBezTo>
                      <a:pt x="14" y="456"/>
                      <a:pt x="14" y="465"/>
                      <a:pt x="17" y="474"/>
                    </a:cubicBezTo>
                    <a:cubicBezTo>
                      <a:pt x="19" y="480"/>
                      <a:pt x="22" y="484"/>
                      <a:pt x="26" y="488"/>
                    </a:cubicBezTo>
                    <a:cubicBezTo>
                      <a:pt x="28" y="490"/>
                      <a:pt x="32" y="493"/>
                      <a:pt x="36" y="493"/>
                    </a:cubicBezTo>
                    <a:cubicBezTo>
                      <a:pt x="39" y="493"/>
                      <a:pt x="41" y="497"/>
                      <a:pt x="45" y="497"/>
                    </a:cubicBezTo>
                    <a:cubicBezTo>
                      <a:pt x="50" y="497"/>
                      <a:pt x="54" y="501"/>
                      <a:pt x="60" y="501"/>
                    </a:cubicBezTo>
                    <a:cubicBezTo>
                      <a:pt x="67" y="502"/>
                      <a:pt x="73" y="505"/>
                      <a:pt x="80" y="505"/>
                    </a:cubicBezTo>
                    <a:cubicBezTo>
                      <a:pt x="81" y="505"/>
                      <a:pt x="82" y="506"/>
                      <a:pt x="83" y="506"/>
                    </a:cubicBezTo>
                    <a:cubicBezTo>
                      <a:pt x="87" y="506"/>
                      <a:pt x="90" y="508"/>
                      <a:pt x="93" y="508"/>
                    </a:cubicBezTo>
                    <a:cubicBezTo>
                      <a:pt x="96" y="508"/>
                      <a:pt x="100" y="509"/>
                      <a:pt x="103" y="509"/>
                    </a:cubicBezTo>
                    <a:cubicBezTo>
                      <a:pt x="106" y="509"/>
                      <a:pt x="110" y="510"/>
                      <a:pt x="114" y="510"/>
                    </a:cubicBezTo>
                    <a:cubicBezTo>
                      <a:pt x="120" y="510"/>
                      <a:pt x="126" y="511"/>
                      <a:pt x="132" y="512"/>
                    </a:cubicBezTo>
                    <a:cubicBezTo>
                      <a:pt x="136" y="512"/>
                      <a:pt x="140" y="512"/>
                      <a:pt x="144" y="513"/>
                    </a:cubicBezTo>
                    <a:cubicBezTo>
                      <a:pt x="149" y="514"/>
                      <a:pt x="154" y="513"/>
                      <a:pt x="160" y="513"/>
                    </a:cubicBezTo>
                    <a:cubicBezTo>
                      <a:pt x="167" y="514"/>
                      <a:pt x="174" y="513"/>
                      <a:pt x="181" y="513"/>
                    </a:cubicBezTo>
                    <a:cubicBezTo>
                      <a:pt x="184" y="513"/>
                      <a:pt x="187" y="510"/>
                      <a:pt x="191" y="513"/>
                    </a:cubicBezTo>
                    <a:cubicBezTo>
                      <a:pt x="192" y="511"/>
                      <a:pt x="193" y="513"/>
                      <a:pt x="195" y="512"/>
                    </a:cubicBezTo>
                    <a:cubicBezTo>
                      <a:pt x="199" y="510"/>
                      <a:pt x="204" y="512"/>
                      <a:pt x="208" y="511"/>
                    </a:cubicBezTo>
                    <a:cubicBezTo>
                      <a:pt x="212" y="510"/>
                      <a:pt x="217" y="511"/>
                      <a:pt x="221" y="510"/>
                    </a:cubicBezTo>
                    <a:cubicBezTo>
                      <a:pt x="230" y="509"/>
                      <a:pt x="240" y="507"/>
                      <a:pt x="249" y="505"/>
                    </a:cubicBezTo>
                    <a:cubicBezTo>
                      <a:pt x="255" y="504"/>
                      <a:pt x="262" y="503"/>
                      <a:pt x="268" y="500"/>
                    </a:cubicBezTo>
                    <a:cubicBezTo>
                      <a:pt x="270" y="499"/>
                      <a:pt x="273" y="498"/>
                      <a:pt x="276" y="498"/>
                    </a:cubicBezTo>
                    <a:cubicBezTo>
                      <a:pt x="279" y="497"/>
                      <a:pt x="282" y="496"/>
                      <a:pt x="284" y="495"/>
                    </a:cubicBezTo>
                    <a:cubicBezTo>
                      <a:pt x="288" y="493"/>
                      <a:pt x="291" y="491"/>
                      <a:pt x="295" y="488"/>
                    </a:cubicBezTo>
                    <a:cubicBezTo>
                      <a:pt x="300" y="485"/>
                      <a:pt x="303" y="480"/>
                      <a:pt x="307" y="475"/>
                    </a:cubicBezTo>
                    <a:cubicBezTo>
                      <a:pt x="309" y="472"/>
                      <a:pt x="313" y="469"/>
                      <a:pt x="315" y="465"/>
                    </a:cubicBezTo>
                    <a:cubicBezTo>
                      <a:pt x="316" y="463"/>
                      <a:pt x="316" y="463"/>
                      <a:pt x="315" y="462"/>
                    </a:cubicBezTo>
                    <a:cubicBezTo>
                      <a:pt x="315" y="461"/>
                      <a:pt x="315" y="461"/>
                      <a:pt x="315" y="460"/>
                    </a:cubicBezTo>
                    <a:cubicBezTo>
                      <a:pt x="317" y="459"/>
                      <a:pt x="316" y="458"/>
                      <a:pt x="317" y="457"/>
                    </a:cubicBezTo>
                    <a:cubicBezTo>
                      <a:pt x="318" y="454"/>
                      <a:pt x="317" y="452"/>
                      <a:pt x="317" y="450"/>
                    </a:cubicBezTo>
                    <a:cubicBezTo>
                      <a:pt x="319" y="446"/>
                      <a:pt x="319" y="441"/>
                      <a:pt x="319" y="437"/>
                    </a:cubicBezTo>
                    <a:cubicBezTo>
                      <a:pt x="319" y="433"/>
                      <a:pt x="321" y="429"/>
                      <a:pt x="320" y="424"/>
                    </a:cubicBezTo>
                    <a:cubicBezTo>
                      <a:pt x="320" y="419"/>
                      <a:pt x="321" y="414"/>
                      <a:pt x="321" y="409"/>
                    </a:cubicBezTo>
                    <a:cubicBezTo>
                      <a:pt x="321" y="406"/>
                      <a:pt x="320" y="403"/>
                      <a:pt x="321" y="400"/>
                    </a:cubicBezTo>
                    <a:cubicBezTo>
                      <a:pt x="322" y="397"/>
                      <a:pt x="322" y="395"/>
                      <a:pt x="321" y="392"/>
                    </a:cubicBezTo>
                    <a:cubicBezTo>
                      <a:pt x="320" y="390"/>
                      <a:pt x="320" y="387"/>
                      <a:pt x="321" y="384"/>
                    </a:cubicBezTo>
                    <a:cubicBezTo>
                      <a:pt x="322" y="381"/>
                      <a:pt x="321" y="377"/>
                      <a:pt x="321" y="374"/>
                    </a:cubicBezTo>
                    <a:cubicBezTo>
                      <a:pt x="320" y="368"/>
                      <a:pt x="321" y="362"/>
                      <a:pt x="320" y="356"/>
                    </a:cubicBezTo>
                    <a:cubicBezTo>
                      <a:pt x="320" y="352"/>
                      <a:pt x="321" y="348"/>
                      <a:pt x="321" y="344"/>
                    </a:cubicBezTo>
                    <a:cubicBezTo>
                      <a:pt x="321" y="340"/>
                      <a:pt x="320" y="337"/>
                      <a:pt x="320" y="333"/>
                    </a:cubicBezTo>
                    <a:cubicBezTo>
                      <a:pt x="320" y="328"/>
                      <a:pt x="320" y="324"/>
                      <a:pt x="320" y="319"/>
                    </a:cubicBezTo>
                    <a:cubicBezTo>
                      <a:pt x="320" y="316"/>
                      <a:pt x="320" y="312"/>
                      <a:pt x="320" y="308"/>
                    </a:cubicBezTo>
                    <a:cubicBezTo>
                      <a:pt x="321" y="304"/>
                      <a:pt x="321" y="300"/>
                      <a:pt x="321" y="297"/>
                    </a:cubicBezTo>
                    <a:cubicBezTo>
                      <a:pt x="320" y="291"/>
                      <a:pt x="322" y="286"/>
                      <a:pt x="321" y="280"/>
                    </a:cubicBezTo>
                    <a:cubicBezTo>
                      <a:pt x="320" y="277"/>
                      <a:pt x="320" y="272"/>
                      <a:pt x="321" y="268"/>
                    </a:cubicBezTo>
                    <a:cubicBezTo>
                      <a:pt x="322" y="261"/>
                      <a:pt x="321" y="255"/>
                      <a:pt x="321" y="248"/>
                    </a:cubicBezTo>
                    <a:cubicBezTo>
                      <a:pt x="321" y="241"/>
                      <a:pt x="322" y="234"/>
                      <a:pt x="321" y="227"/>
                    </a:cubicBezTo>
                    <a:cubicBezTo>
                      <a:pt x="321" y="221"/>
                      <a:pt x="322" y="215"/>
                      <a:pt x="322" y="209"/>
                    </a:cubicBezTo>
                    <a:cubicBezTo>
                      <a:pt x="322" y="201"/>
                      <a:pt x="321" y="194"/>
                      <a:pt x="322" y="187"/>
                    </a:cubicBezTo>
                    <a:cubicBezTo>
                      <a:pt x="322" y="184"/>
                      <a:pt x="321" y="182"/>
                      <a:pt x="322" y="179"/>
                    </a:cubicBezTo>
                    <a:cubicBezTo>
                      <a:pt x="323" y="175"/>
                      <a:pt x="323" y="171"/>
                      <a:pt x="323" y="167"/>
                    </a:cubicBezTo>
                    <a:cubicBezTo>
                      <a:pt x="322" y="158"/>
                      <a:pt x="323" y="150"/>
                      <a:pt x="322" y="141"/>
                    </a:cubicBezTo>
                    <a:cubicBezTo>
                      <a:pt x="322" y="135"/>
                      <a:pt x="322" y="130"/>
                      <a:pt x="322" y="124"/>
                    </a:cubicBezTo>
                    <a:cubicBezTo>
                      <a:pt x="321" y="121"/>
                      <a:pt x="318" y="119"/>
                      <a:pt x="315" y="121"/>
                    </a:cubicBezTo>
                    <a:cubicBezTo>
                      <a:pt x="313" y="121"/>
                      <a:pt x="311" y="122"/>
                      <a:pt x="310" y="121"/>
                    </a:cubicBezTo>
                    <a:cubicBezTo>
                      <a:pt x="307" y="119"/>
                      <a:pt x="304" y="121"/>
                      <a:pt x="301" y="121"/>
                    </a:cubicBezTo>
                    <a:cubicBezTo>
                      <a:pt x="298" y="121"/>
                      <a:pt x="293" y="121"/>
                      <a:pt x="290" y="121"/>
                    </a:cubicBezTo>
                    <a:cubicBezTo>
                      <a:pt x="285" y="120"/>
                      <a:pt x="281" y="119"/>
                      <a:pt x="276" y="120"/>
                    </a:cubicBezTo>
                    <a:close/>
                    <a:moveTo>
                      <a:pt x="322" y="62"/>
                    </a:moveTo>
                    <a:cubicBezTo>
                      <a:pt x="320" y="54"/>
                      <a:pt x="321" y="48"/>
                      <a:pt x="317" y="43"/>
                    </a:cubicBezTo>
                    <a:cubicBezTo>
                      <a:pt x="316" y="43"/>
                      <a:pt x="316" y="42"/>
                      <a:pt x="316" y="41"/>
                    </a:cubicBezTo>
                    <a:cubicBezTo>
                      <a:pt x="315" y="37"/>
                      <a:pt x="313" y="34"/>
                      <a:pt x="310" y="31"/>
                    </a:cubicBezTo>
                    <a:cubicBezTo>
                      <a:pt x="307" y="28"/>
                      <a:pt x="303" y="26"/>
                      <a:pt x="299" y="24"/>
                    </a:cubicBezTo>
                    <a:cubicBezTo>
                      <a:pt x="298" y="23"/>
                      <a:pt x="295" y="22"/>
                      <a:pt x="292" y="22"/>
                    </a:cubicBezTo>
                    <a:cubicBezTo>
                      <a:pt x="289" y="23"/>
                      <a:pt x="285" y="23"/>
                      <a:pt x="282" y="21"/>
                    </a:cubicBezTo>
                    <a:cubicBezTo>
                      <a:pt x="280" y="19"/>
                      <a:pt x="279" y="19"/>
                      <a:pt x="276" y="19"/>
                    </a:cubicBezTo>
                    <a:cubicBezTo>
                      <a:pt x="275" y="19"/>
                      <a:pt x="274" y="18"/>
                      <a:pt x="273" y="18"/>
                    </a:cubicBezTo>
                    <a:cubicBezTo>
                      <a:pt x="269" y="18"/>
                      <a:pt x="266" y="15"/>
                      <a:pt x="261" y="16"/>
                    </a:cubicBezTo>
                    <a:cubicBezTo>
                      <a:pt x="260" y="17"/>
                      <a:pt x="259" y="17"/>
                      <a:pt x="259" y="16"/>
                    </a:cubicBezTo>
                    <a:cubicBezTo>
                      <a:pt x="257" y="15"/>
                      <a:pt x="256" y="15"/>
                      <a:pt x="254" y="15"/>
                    </a:cubicBezTo>
                    <a:cubicBezTo>
                      <a:pt x="251" y="15"/>
                      <a:pt x="249" y="12"/>
                      <a:pt x="246" y="15"/>
                    </a:cubicBezTo>
                    <a:cubicBezTo>
                      <a:pt x="245" y="15"/>
                      <a:pt x="245" y="15"/>
                      <a:pt x="245" y="14"/>
                    </a:cubicBezTo>
                    <a:cubicBezTo>
                      <a:pt x="244" y="13"/>
                      <a:pt x="242" y="14"/>
                      <a:pt x="242" y="14"/>
                    </a:cubicBezTo>
                    <a:cubicBezTo>
                      <a:pt x="236" y="14"/>
                      <a:pt x="231" y="14"/>
                      <a:pt x="226" y="12"/>
                    </a:cubicBezTo>
                    <a:cubicBezTo>
                      <a:pt x="222" y="11"/>
                      <a:pt x="218" y="12"/>
                      <a:pt x="214" y="11"/>
                    </a:cubicBezTo>
                    <a:cubicBezTo>
                      <a:pt x="208" y="11"/>
                      <a:pt x="202" y="11"/>
                      <a:pt x="197" y="11"/>
                    </a:cubicBezTo>
                    <a:cubicBezTo>
                      <a:pt x="194" y="11"/>
                      <a:pt x="191" y="10"/>
                      <a:pt x="189" y="11"/>
                    </a:cubicBezTo>
                    <a:cubicBezTo>
                      <a:pt x="187" y="12"/>
                      <a:pt x="184" y="12"/>
                      <a:pt x="182" y="10"/>
                    </a:cubicBezTo>
                    <a:cubicBezTo>
                      <a:pt x="182" y="9"/>
                      <a:pt x="182" y="10"/>
                      <a:pt x="181" y="10"/>
                    </a:cubicBezTo>
                    <a:cubicBezTo>
                      <a:pt x="176" y="12"/>
                      <a:pt x="170" y="11"/>
                      <a:pt x="164" y="11"/>
                    </a:cubicBezTo>
                    <a:cubicBezTo>
                      <a:pt x="162" y="11"/>
                      <a:pt x="160" y="10"/>
                      <a:pt x="159" y="11"/>
                    </a:cubicBezTo>
                    <a:cubicBezTo>
                      <a:pt x="156" y="12"/>
                      <a:pt x="154" y="12"/>
                      <a:pt x="151" y="11"/>
                    </a:cubicBezTo>
                    <a:cubicBezTo>
                      <a:pt x="150" y="11"/>
                      <a:pt x="148" y="10"/>
                      <a:pt x="148" y="11"/>
                    </a:cubicBezTo>
                    <a:cubicBezTo>
                      <a:pt x="144" y="14"/>
                      <a:pt x="141" y="11"/>
                      <a:pt x="137" y="12"/>
                    </a:cubicBezTo>
                    <a:cubicBezTo>
                      <a:pt x="135" y="12"/>
                      <a:pt x="132" y="12"/>
                      <a:pt x="131" y="12"/>
                    </a:cubicBezTo>
                    <a:cubicBezTo>
                      <a:pt x="127" y="14"/>
                      <a:pt x="123" y="12"/>
                      <a:pt x="119" y="14"/>
                    </a:cubicBezTo>
                    <a:cubicBezTo>
                      <a:pt x="114" y="16"/>
                      <a:pt x="109" y="14"/>
                      <a:pt x="105" y="16"/>
                    </a:cubicBezTo>
                    <a:cubicBezTo>
                      <a:pt x="102" y="18"/>
                      <a:pt x="98" y="15"/>
                      <a:pt x="95" y="18"/>
                    </a:cubicBezTo>
                    <a:cubicBezTo>
                      <a:pt x="95" y="18"/>
                      <a:pt x="94" y="18"/>
                      <a:pt x="94" y="18"/>
                    </a:cubicBezTo>
                    <a:cubicBezTo>
                      <a:pt x="90" y="17"/>
                      <a:pt x="86" y="21"/>
                      <a:pt x="83" y="18"/>
                    </a:cubicBezTo>
                    <a:cubicBezTo>
                      <a:pt x="83" y="18"/>
                      <a:pt x="82" y="18"/>
                      <a:pt x="82" y="19"/>
                    </a:cubicBezTo>
                    <a:cubicBezTo>
                      <a:pt x="81" y="20"/>
                      <a:pt x="81" y="20"/>
                      <a:pt x="79" y="20"/>
                    </a:cubicBezTo>
                    <a:cubicBezTo>
                      <a:pt x="73" y="20"/>
                      <a:pt x="67" y="23"/>
                      <a:pt x="60" y="23"/>
                    </a:cubicBezTo>
                    <a:cubicBezTo>
                      <a:pt x="56" y="24"/>
                      <a:pt x="51" y="25"/>
                      <a:pt x="47" y="27"/>
                    </a:cubicBezTo>
                    <a:cubicBezTo>
                      <a:pt x="44" y="29"/>
                      <a:pt x="40" y="30"/>
                      <a:pt x="38" y="32"/>
                    </a:cubicBezTo>
                    <a:cubicBezTo>
                      <a:pt x="34" y="35"/>
                      <a:pt x="31" y="38"/>
                      <a:pt x="27" y="42"/>
                    </a:cubicBezTo>
                    <a:cubicBezTo>
                      <a:pt x="23" y="45"/>
                      <a:pt x="20" y="48"/>
                      <a:pt x="19" y="52"/>
                    </a:cubicBezTo>
                    <a:cubicBezTo>
                      <a:pt x="18" y="57"/>
                      <a:pt x="18" y="62"/>
                      <a:pt x="17" y="68"/>
                    </a:cubicBezTo>
                    <a:cubicBezTo>
                      <a:pt x="15" y="74"/>
                      <a:pt x="16" y="81"/>
                      <a:pt x="15" y="88"/>
                    </a:cubicBezTo>
                    <a:cubicBezTo>
                      <a:pt x="15" y="98"/>
                      <a:pt x="16" y="109"/>
                      <a:pt x="15" y="119"/>
                    </a:cubicBezTo>
                    <a:cubicBezTo>
                      <a:pt x="15" y="121"/>
                      <a:pt x="16" y="122"/>
                      <a:pt x="18" y="122"/>
                    </a:cubicBezTo>
                    <a:cubicBezTo>
                      <a:pt x="25" y="120"/>
                      <a:pt x="31" y="121"/>
                      <a:pt x="37" y="121"/>
                    </a:cubicBezTo>
                    <a:cubicBezTo>
                      <a:pt x="45" y="121"/>
                      <a:pt x="53" y="121"/>
                      <a:pt x="61" y="121"/>
                    </a:cubicBezTo>
                    <a:cubicBezTo>
                      <a:pt x="65" y="121"/>
                      <a:pt x="70" y="121"/>
                      <a:pt x="74" y="121"/>
                    </a:cubicBezTo>
                    <a:cubicBezTo>
                      <a:pt x="78" y="121"/>
                      <a:pt x="83" y="121"/>
                      <a:pt x="87" y="120"/>
                    </a:cubicBezTo>
                    <a:cubicBezTo>
                      <a:pt x="91" y="120"/>
                      <a:pt x="96" y="121"/>
                      <a:pt x="100" y="120"/>
                    </a:cubicBezTo>
                    <a:cubicBezTo>
                      <a:pt x="103" y="120"/>
                      <a:pt x="107" y="121"/>
                      <a:pt x="110" y="120"/>
                    </a:cubicBezTo>
                    <a:cubicBezTo>
                      <a:pt x="115" y="119"/>
                      <a:pt x="120" y="120"/>
                      <a:pt x="125" y="120"/>
                    </a:cubicBezTo>
                    <a:cubicBezTo>
                      <a:pt x="131" y="119"/>
                      <a:pt x="137" y="119"/>
                      <a:pt x="143" y="119"/>
                    </a:cubicBezTo>
                    <a:cubicBezTo>
                      <a:pt x="147" y="119"/>
                      <a:pt x="151" y="118"/>
                      <a:pt x="155" y="118"/>
                    </a:cubicBezTo>
                    <a:cubicBezTo>
                      <a:pt x="173" y="118"/>
                      <a:pt x="191" y="116"/>
                      <a:pt x="209" y="115"/>
                    </a:cubicBezTo>
                    <a:cubicBezTo>
                      <a:pt x="217" y="115"/>
                      <a:pt x="225" y="114"/>
                      <a:pt x="233" y="113"/>
                    </a:cubicBezTo>
                    <a:cubicBezTo>
                      <a:pt x="241" y="113"/>
                      <a:pt x="248" y="113"/>
                      <a:pt x="255" y="112"/>
                    </a:cubicBezTo>
                    <a:cubicBezTo>
                      <a:pt x="261" y="111"/>
                      <a:pt x="266" y="112"/>
                      <a:pt x="271" y="111"/>
                    </a:cubicBezTo>
                    <a:cubicBezTo>
                      <a:pt x="275" y="110"/>
                      <a:pt x="279" y="110"/>
                      <a:pt x="282" y="111"/>
                    </a:cubicBezTo>
                    <a:cubicBezTo>
                      <a:pt x="286" y="111"/>
                      <a:pt x="290" y="110"/>
                      <a:pt x="293" y="111"/>
                    </a:cubicBezTo>
                    <a:cubicBezTo>
                      <a:pt x="297" y="113"/>
                      <a:pt x="301" y="112"/>
                      <a:pt x="304" y="112"/>
                    </a:cubicBezTo>
                    <a:cubicBezTo>
                      <a:pt x="309" y="113"/>
                      <a:pt x="314" y="112"/>
                      <a:pt x="318" y="111"/>
                    </a:cubicBezTo>
                    <a:cubicBezTo>
                      <a:pt x="319" y="111"/>
                      <a:pt x="321" y="111"/>
                      <a:pt x="321" y="110"/>
                    </a:cubicBezTo>
                    <a:cubicBezTo>
                      <a:pt x="320" y="108"/>
                      <a:pt x="321" y="106"/>
                      <a:pt x="321" y="104"/>
                    </a:cubicBezTo>
                    <a:cubicBezTo>
                      <a:pt x="319" y="99"/>
                      <a:pt x="322" y="93"/>
                      <a:pt x="320" y="87"/>
                    </a:cubicBezTo>
                    <a:cubicBezTo>
                      <a:pt x="320" y="84"/>
                      <a:pt x="321" y="80"/>
                      <a:pt x="321" y="77"/>
                    </a:cubicBezTo>
                    <a:cubicBezTo>
                      <a:pt x="319" y="71"/>
                      <a:pt x="324" y="65"/>
                      <a:pt x="322" y="62"/>
                    </a:cubicBezTo>
                    <a:close/>
                  </a:path>
                </a:pathLst>
              </a:custGeom>
              <a:solidFill>
                <a:srgbClr val="222F3F"/>
              </a:solidFill>
              <a:ln w="9525">
                <a:noFill/>
                <a:round/>
              </a:ln>
            </p:spPr>
            <p:txBody>
              <a:bodyPr vert="horz" wrap="square" lIns="91440" tIns="45720" rIns="91440" bIns="45720" numCol="1" anchor="t" anchorCtr="0" compatLnSpc="1"/>
              <a:p>
                <a:endParaRPr lang="zh-CN" altLang="en-US" sz="1600">
                  <a:latin typeface="汉仪综艺体简" panose="02010600000101010101" charset="-122"/>
                  <a:ea typeface="汉仪综艺体简" panose="02010600000101010101" charset="-122"/>
                </a:endParaRPr>
              </a:p>
            </p:txBody>
          </p:sp>
          <p:sp>
            <p:nvSpPr>
              <p:cNvPr id="54" name="Freeform 64"/>
              <p:cNvSpPr/>
              <p:nvPr/>
            </p:nvSpPr>
            <p:spPr bwMode="auto">
              <a:xfrm>
                <a:off x="3874263" y="1821625"/>
                <a:ext cx="2155921" cy="737368"/>
              </a:xfrm>
              <a:custGeom>
                <a:avLst/>
                <a:gdLst/>
                <a:ahLst/>
                <a:cxnLst>
                  <a:cxn ang="0">
                    <a:pos x="302" y="34"/>
                  </a:cxn>
                  <a:cxn ang="0">
                    <a:pos x="295" y="22"/>
                  </a:cxn>
                  <a:cxn ang="0">
                    <a:pos x="277" y="13"/>
                  </a:cxn>
                  <a:cxn ang="0">
                    <a:pos x="261" y="10"/>
                  </a:cxn>
                  <a:cxn ang="0">
                    <a:pos x="246" y="7"/>
                  </a:cxn>
                  <a:cxn ang="0">
                    <a:pos x="239" y="6"/>
                  </a:cxn>
                  <a:cxn ang="0">
                    <a:pos x="230" y="5"/>
                  </a:cxn>
                  <a:cxn ang="0">
                    <a:pos x="211" y="3"/>
                  </a:cxn>
                  <a:cxn ang="0">
                    <a:pos x="182" y="2"/>
                  </a:cxn>
                  <a:cxn ang="0">
                    <a:pos x="167" y="1"/>
                  </a:cxn>
                  <a:cxn ang="0">
                    <a:pos x="149" y="2"/>
                  </a:cxn>
                  <a:cxn ang="0">
                    <a:pos x="136" y="2"/>
                  </a:cxn>
                  <a:cxn ang="0">
                    <a:pos x="122" y="3"/>
                  </a:cxn>
                  <a:cxn ang="0">
                    <a:pos x="104" y="5"/>
                  </a:cxn>
                  <a:cxn ang="0">
                    <a:pos x="80" y="9"/>
                  </a:cxn>
                  <a:cxn ang="0">
                    <a:pos x="68" y="9"/>
                  </a:cxn>
                  <a:cxn ang="0">
                    <a:pos x="64" y="11"/>
                  </a:cxn>
                  <a:cxn ang="0">
                    <a:pos x="32" y="18"/>
                  </a:cxn>
                  <a:cxn ang="0">
                    <a:pos x="12" y="33"/>
                  </a:cxn>
                  <a:cxn ang="0">
                    <a:pos x="2" y="59"/>
                  </a:cxn>
                  <a:cxn ang="0">
                    <a:pos x="0" y="110"/>
                  </a:cxn>
                  <a:cxn ang="0">
                    <a:pos x="22" y="112"/>
                  </a:cxn>
                  <a:cxn ang="0">
                    <a:pos x="59" y="112"/>
                  </a:cxn>
                  <a:cxn ang="0">
                    <a:pos x="85" y="111"/>
                  </a:cxn>
                  <a:cxn ang="0">
                    <a:pos x="110" y="111"/>
                  </a:cxn>
                  <a:cxn ang="0">
                    <a:pos x="140" y="109"/>
                  </a:cxn>
                  <a:cxn ang="0">
                    <a:pos x="218" y="104"/>
                  </a:cxn>
                  <a:cxn ang="0">
                    <a:pos x="256" y="102"/>
                  </a:cxn>
                  <a:cxn ang="0">
                    <a:pos x="278" y="102"/>
                  </a:cxn>
                  <a:cxn ang="0">
                    <a:pos x="303" y="102"/>
                  </a:cxn>
                  <a:cxn ang="0">
                    <a:pos x="306" y="95"/>
                  </a:cxn>
                  <a:cxn ang="0">
                    <a:pos x="306" y="68"/>
                  </a:cxn>
                </a:cxnLst>
                <a:rect l="0" t="0" r="r" b="b"/>
                <a:pathLst>
                  <a:path w="309" h="113">
                    <a:moveTo>
                      <a:pt x="307" y="53"/>
                    </a:moveTo>
                    <a:cubicBezTo>
                      <a:pt x="305" y="45"/>
                      <a:pt x="306" y="39"/>
                      <a:pt x="302" y="34"/>
                    </a:cubicBezTo>
                    <a:cubicBezTo>
                      <a:pt x="301" y="34"/>
                      <a:pt x="301" y="33"/>
                      <a:pt x="301" y="32"/>
                    </a:cubicBezTo>
                    <a:cubicBezTo>
                      <a:pt x="300" y="28"/>
                      <a:pt x="298" y="25"/>
                      <a:pt x="295" y="22"/>
                    </a:cubicBezTo>
                    <a:cubicBezTo>
                      <a:pt x="292" y="19"/>
                      <a:pt x="288" y="17"/>
                      <a:pt x="284" y="15"/>
                    </a:cubicBezTo>
                    <a:cubicBezTo>
                      <a:pt x="283" y="14"/>
                      <a:pt x="280" y="13"/>
                      <a:pt x="277" y="13"/>
                    </a:cubicBezTo>
                    <a:cubicBezTo>
                      <a:pt x="274" y="14"/>
                      <a:pt x="270" y="14"/>
                      <a:pt x="267" y="12"/>
                    </a:cubicBezTo>
                    <a:cubicBezTo>
                      <a:pt x="265" y="10"/>
                      <a:pt x="264" y="10"/>
                      <a:pt x="261" y="10"/>
                    </a:cubicBezTo>
                    <a:cubicBezTo>
                      <a:pt x="260" y="10"/>
                      <a:pt x="259" y="9"/>
                      <a:pt x="258" y="9"/>
                    </a:cubicBezTo>
                    <a:cubicBezTo>
                      <a:pt x="254" y="9"/>
                      <a:pt x="251" y="6"/>
                      <a:pt x="246" y="7"/>
                    </a:cubicBezTo>
                    <a:cubicBezTo>
                      <a:pt x="245" y="8"/>
                      <a:pt x="244" y="8"/>
                      <a:pt x="244" y="7"/>
                    </a:cubicBezTo>
                    <a:cubicBezTo>
                      <a:pt x="242" y="6"/>
                      <a:pt x="241" y="6"/>
                      <a:pt x="239" y="6"/>
                    </a:cubicBezTo>
                    <a:cubicBezTo>
                      <a:pt x="236" y="6"/>
                      <a:pt x="234" y="3"/>
                      <a:pt x="231" y="6"/>
                    </a:cubicBezTo>
                    <a:cubicBezTo>
                      <a:pt x="230" y="6"/>
                      <a:pt x="230" y="6"/>
                      <a:pt x="230" y="5"/>
                    </a:cubicBezTo>
                    <a:cubicBezTo>
                      <a:pt x="229" y="4"/>
                      <a:pt x="227" y="5"/>
                      <a:pt x="227" y="5"/>
                    </a:cubicBezTo>
                    <a:cubicBezTo>
                      <a:pt x="221" y="5"/>
                      <a:pt x="216" y="5"/>
                      <a:pt x="211" y="3"/>
                    </a:cubicBezTo>
                    <a:cubicBezTo>
                      <a:pt x="207" y="2"/>
                      <a:pt x="203" y="3"/>
                      <a:pt x="199" y="2"/>
                    </a:cubicBezTo>
                    <a:cubicBezTo>
                      <a:pt x="193" y="2"/>
                      <a:pt x="187" y="2"/>
                      <a:pt x="182" y="2"/>
                    </a:cubicBezTo>
                    <a:cubicBezTo>
                      <a:pt x="179" y="2"/>
                      <a:pt x="176" y="1"/>
                      <a:pt x="174" y="2"/>
                    </a:cubicBezTo>
                    <a:cubicBezTo>
                      <a:pt x="172" y="3"/>
                      <a:pt x="169" y="3"/>
                      <a:pt x="167" y="1"/>
                    </a:cubicBezTo>
                    <a:cubicBezTo>
                      <a:pt x="167" y="0"/>
                      <a:pt x="167" y="1"/>
                      <a:pt x="166" y="1"/>
                    </a:cubicBezTo>
                    <a:cubicBezTo>
                      <a:pt x="161" y="3"/>
                      <a:pt x="155" y="2"/>
                      <a:pt x="149" y="2"/>
                    </a:cubicBezTo>
                    <a:cubicBezTo>
                      <a:pt x="147" y="2"/>
                      <a:pt x="145" y="1"/>
                      <a:pt x="144" y="2"/>
                    </a:cubicBezTo>
                    <a:cubicBezTo>
                      <a:pt x="141" y="3"/>
                      <a:pt x="139" y="3"/>
                      <a:pt x="136" y="2"/>
                    </a:cubicBezTo>
                    <a:cubicBezTo>
                      <a:pt x="135" y="2"/>
                      <a:pt x="133" y="1"/>
                      <a:pt x="133" y="2"/>
                    </a:cubicBezTo>
                    <a:cubicBezTo>
                      <a:pt x="129" y="5"/>
                      <a:pt x="126" y="2"/>
                      <a:pt x="122" y="3"/>
                    </a:cubicBezTo>
                    <a:cubicBezTo>
                      <a:pt x="120" y="3"/>
                      <a:pt x="117" y="3"/>
                      <a:pt x="116" y="3"/>
                    </a:cubicBezTo>
                    <a:cubicBezTo>
                      <a:pt x="112" y="5"/>
                      <a:pt x="108" y="3"/>
                      <a:pt x="104" y="5"/>
                    </a:cubicBezTo>
                    <a:cubicBezTo>
                      <a:pt x="99" y="7"/>
                      <a:pt x="94" y="5"/>
                      <a:pt x="90" y="7"/>
                    </a:cubicBezTo>
                    <a:cubicBezTo>
                      <a:pt x="87" y="9"/>
                      <a:pt x="83" y="6"/>
                      <a:pt x="80" y="9"/>
                    </a:cubicBezTo>
                    <a:cubicBezTo>
                      <a:pt x="80" y="9"/>
                      <a:pt x="79" y="9"/>
                      <a:pt x="79" y="9"/>
                    </a:cubicBezTo>
                    <a:cubicBezTo>
                      <a:pt x="75" y="8"/>
                      <a:pt x="71" y="12"/>
                      <a:pt x="68" y="9"/>
                    </a:cubicBezTo>
                    <a:cubicBezTo>
                      <a:pt x="68" y="9"/>
                      <a:pt x="67" y="9"/>
                      <a:pt x="67" y="10"/>
                    </a:cubicBezTo>
                    <a:cubicBezTo>
                      <a:pt x="66" y="11"/>
                      <a:pt x="66" y="11"/>
                      <a:pt x="64" y="11"/>
                    </a:cubicBezTo>
                    <a:cubicBezTo>
                      <a:pt x="58" y="11"/>
                      <a:pt x="52" y="14"/>
                      <a:pt x="45" y="14"/>
                    </a:cubicBezTo>
                    <a:cubicBezTo>
                      <a:pt x="41" y="15"/>
                      <a:pt x="36" y="16"/>
                      <a:pt x="32" y="18"/>
                    </a:cubicBezTo>
                    <a:cubicBezTo>
                      <a:pt x="29" y="20"/>
                      <a:pt x="25" y="21"/>
                      <a:pt x="23" y="23"/>
                    </a:cubicBezTo>
                    <a:cubicBezTo>
                      <a:pt x="19" y="26"/>
                      <a:pt x="16" y="29"/>
                      <a:pt x="12" y="33"/>
                    </a:cubicBezTo>
                    <a:cubicBezTo>
                      <a:pt x="8" y="36"/>
                      <a:pt x="5" y="39"/>
                      <a:pt x="4" y="43"/>
                    </a:cubicBezTo>
                    <a:cubicBezTo>
                      <a:pt x="3" y="48"/>
                      <a:pt x="3" y="53"/>
                      <a:pt x="2" y="59"/>
                    </a:cubicBezTo>
                    <a:cubicBezTo>
                      <a:pt x="0" y="65"/>
                      <a:pt x="1" y="72"/>
                      <a:pt x="0" y="79"/>
                    </a:cubicBezTo>
                    <a:cubicBezTo>
                      <a:pt x="0" y="89"/>
                      <a:pt x="1" y="100"/>
                      <a:pt x="0" y="110"/>
                    </a:cubicBezTo>
                    <a:cubicBezTo>
                      <a:pt x="0" y="112"/>
                      <a:pt x="1" y="113"/>
                      <a:pt x="3" y="113"/>
                    </a:cubicBezTo>
                    <a:cubicBezTo>
                      <a:pt x="10" y="111"/>
                      <a:pt x="16" y="112"/>
                      <a:pt x="22" y="112"/>
                    </a:cubicBezTo>
                    <a:cubicBezTo>
                      <a:pt x="30" y="112"/>
                      <a:pt x="38" y="112"/>
                      <a:pt x="46" y="112"/>
                    </a:cubicBezTo>
                    <a:cubicBezTo>
                      <a:pt x="50" y="112"/>
                      <a:pt x="55" y="112"/>
                      <a:pt x="59" y="112"/>
                    </a:cubicBezTo>
                    <a:cubicBezTo>
                      <a:pt x="63" y="112"/>
                      <a:pt x="68" y="112"/>
                      <a:pt x="72" y="111"/>
                    </a:cubicBezTo>
                    <a:cubicBezTo>
                      <a:pt x="76" y="111"/>
                      <a:pt x="81" y="112"/>
                      <a:pt x="85" y="111"/>
                    </a:cubicBezTo>
                    <a:cubicBezTo>
                      <a:pt x="88" y="111"/>
                      <a:pt x="92" y="112"/>
                      <a:pt x="95" y="111"/>
                    </a:cubicBezTo>
                    <a:cubicBezTo>
                      <a:pt x="100" y="110"/>
                      <a:pt x="105" y="111"/>
                      <a:pt x="110" y="111"/>
                    </a:cubicBezTo>
                    <a:cubicBezTo>
                      <a:pt x="116" y="110"/>
                      <a:pt x="122" y="110"/>
                      <a:pt x="128" y="110"/>
                    </a:cubicBezTo>
                    <a:cubicBezTo>
                      <a:pt x="132" y="110"/>
                      <a:pt x="136" y="109"/>
                      <a:pt x="140" y="109"/>
                    </a:cubicBezTo>
                    <a:cubicBezTo>
                      <a:pt x="158" y="109"/>
                      <a:pt x="176" y="107"/>
                      <a:pt x="194" y="106"/>
                    </a:cubicBezTo>
                    <a:cubicBezTo>
                      <a:pt x="202" y="106"/>
                      <a:pt x="210" y="105"/>
                      <a:pt x="218" y="104"/>
                    </a:cubicBezTo>
                    <a:cubicBezTo>
                      <a:pt x="226" y="104"/>
                      <a:pt x="233" y="104"/>
                      <a:pt x="240" y="103"/>
                    </a:cubicBezTo>
                    <a:cubicBezTo>
                      <a:pt x="246" y="102"/>
                      <a:pt x="251" y="103"/>
                      <a:pt x="256" y="102"/>
                    </a:cubicBezTo>
                    <a:cubicBezTo>
                      <a:pt x="260" y="101"/>
                      <a:pt x="264" y="101"/>
                      <a:pt x="267" y="102"/>
                    </a:cubicBezTo>
                    <a:cubicBezTo>
                      <a:pt x="271" y="102"/>
                      <a:pt x="275" y="101"/>
                      <a:pt x="278" y="102"/>
                    </a:cubicBezTo>
                    <a:cubicBezTo>
                      <a:pt x="282" y="104"/>
                      <a:pt x="286" y="103"/>
                      <a:pt x="289" y="103"/>
                    </a:cubicBezTo>
                    <a:cubicBezTo>
                      <a:pt x="294" y="104"/>
                      <a:pt x="299" y="103"/>
                      <a:pt x="303" y="102"/>
                    </a:cubicBezTo>
                    <a:cubicBezTo>
                      <a:pt x="304" y="102"/>
                      <a:pt x="306" y="102"/>
                      <a:pt x="306" y="101"/>
                    </a:cubicBezTo>
                    <a:cubicBezTo>
                      <a:pt x="305" y="99"/>
                      <a:pt x="306" y="97"/>
                      <a:pt x="306" y="95"/>
                    </a:cubicBezTo>
                    <a:cubicBezTo>
                      <a:pt x="304" y="90"/>
                      <a:pt x="307" y="84"/>
                      <a:pt x="305" y="78"/>
                    </a:cubicBezTo>
                    <a:cubicBezTo>
                      <a:pt x="305" y="75"/>
                      <a:pt x="306" y="71"/>
                      <a:pt x="306" y="68"/>
                    </a:cubicBezTo>
                    <a:cubicBezTo>
                      <a:pt x="304" y="62"/>
                      <a:pt x="309" y="56"/>
                      <a:pt x="307" y="53"/>
                    </a:cubicBezTo>
                    <a:close/>
                  </a:path>
                </a:pathLst>
              </a:custGeom>
              <a:solidFill>
                <a:srgbClr val="FFC000"/>
              </a:solidFill>
              <a:ln w="9525">
                <a:noFill/>
                <a:round/>
              </a:ln>
            </p:spPr>
            <p:txBody>
              <a:bodyPr vert="horz" wrap="square" lIns="91440" tIns="45720" rIns="91440" bIns="45720" numCol="1" anchor="t" anchorCtr="0" compatLnSpc="1"/>
              <a:p>
                <a:endParaRPr lang="zh-CN" altLang="en-US" sz="1600">
                  <a:latin typeface="汉仪综艺体简" panose="02010600000101010101" charset="-122"/>
                  <a:ea typeface="汉仪综艺体简" panose="02010600000101010101" charset="-122"/>
                </a:endParaRPr>
              </a:p>
            </p:txBody>
          </p:sp>
        </p:grpSp>
        <p:grpSp>
          <p:nvGrpSpPr>
            <p:cNvPr id="58" name="组合 57"/>
            <p:cNvGrpSpPr/>
            <p:nvPr/>
          </p:nvGrpSpPr>
          <p:grpSpPr>
            <a:xfrm>
              <a:off x="1074" y="1944"/>
              <a:ext cx="11951" cy="5347"/>
              <a:chOff x="1074" y="1944"/>
              <a:chExt cx="11951" cy="5347"/>
            </a:xfrm>
          </p:grpSpPr>
          <p:grpSp>
            <p:nvGrpSpPr>
              <p:cNvPr id="24" name="组合 23"/>
              <p:cNvGrpSpPr/>
              <p:nvPr/>
            </p:nvGrpSpPr>
            <p:grpSpPr>
              <a:xfrm>
                <a:off x="1074" y="2068"/>
                <a:ext cx="3659" cy="5223"/>
                <a:chOff x="1205911" y="1865845"/>
                <a:chExt cx="2323669" cy="3316499"/>
              </a:xfrm>
            </p:grpSpPr>
            <p:sp>
              <p:nvSpPr>
                <p:cNvPr id="50" name="Freeform 12"/>
                <p:cNvSpPr/>
                <p:nvPr/>
              </p:nvSpPr>
              <p:spPr bwMode="auto">
                <a:xfrm>
                  <a:off x="1306072" y="1924436"/>
                  <a:ext cx="2146935" cy="731841"/>
                </a:xfrm>
                <a:custGeom>
                  <a:avLst/>
                  <a:gdLst/>
                  <a:ahLst/>
                  <a:cxnLst>
                    <a:cxn ang="0">
                      <a:pos x="187" y="3"/>
                    </a:cxn>
                    <a:cxn ang="0">
                      <a:pos x="173" y="2"/>
                    </a:cxn>
                    <a:cxn ang="0">
                      <a:pos x="162" y="1"/>
                    </a:cxn>
                    <a:cxn ang="0">
                      <a:pos x="133" y="3"/>
                    </a:cxn>
                    <a:cxn ang="0">
                      <a:pos x="97" y="4"/>
                    </a:cxn>
                    <a:cxn ang="0">
                      <a:pos x="66" y="6"/>
                    </a:cxn>
                    <a:cxn ang="0">
                      <a:pos x="34" y="13"/>
                    </a:cxn>
                    <a:cxn ang="0">
                      <a:pos x="6" y="36"/>
                    </a:cxn>
                    <a:cxn ang="0">
                      <a:pos x="1" y="52"/>
                    </a:cxn>
                    <a:cxn ang="0">
                      <a:pos x="2" y="61"/>
                    </a:cxn>
                    <a:cxn ang="0">
                      <a:pos x="1" y="104"/>
                    </a:cxn>
                    <a:cxn ang="0">
                      <a:pos x="22" y="107"/>
                    </a:cxn>
                    <a:cxn ang="0">
                      <a:pos x="59" y="104"/>
                    </a:cxn>
                    <a:cxn ang="0">
                      <a:pos x="78" y="103"/>
                    </a:cxn>
                    <a:cxn ang="0">
                      <a:pos x="108" y="104"/>
                    </a:cxn>
                    <a:cxn ang="0">
                      <a:pos x="144" y="105"/>
                    </a:cxn>
                    <a:cxn ang="0">
                      <a:pos x="202" y="105"/>
                    </a:cxn>
                    <a:cxn ang="0">
                      <a:pos x="236" y="105"/>
                    </a:cxn>
                    <a:cxn ang="0">
                      <a:pos x="257" y="105"/>
                    </a:cxn>
                    <a:cxn ang="0">
                      <a:pos x="285" y="106"/>
                    </a:cxn>
                    <a:cxn ang="0">
                      <a:pos x="291" y="96"/>
                    </a:cxn>
                    <a:cxn ang="0">
                      <a:pos x="291" y="66"/>
                    </a:cxn>
                    <a:cxn ang="0">
                      <a:pos x="290" y="50"/>
                    </a:cxn>
                    <a:cxn ang="0">
                      <a:pos x="289" y="45"/>
                    </a:cxn>
                    <a:cxn ang="0">
                      <a:pos x="277" y="27"/>
                    </a:cxn>
                    <a:cxn ang="0">
                      <a:pos x="257" y="14"/>
                    </a:cxn>
                    <a:cxn ang="0">
                      <a:pos x="254" y="12"/>
                    </a:cxn>
                    <a:cxn ang="0">
                      <a:pos x="250" y="9"/>
                    </a:cxn>
                    <a:cxn ang="0">
                      <a:pos x="244" y="10"/>
                    </a:cxn>
                    <a:cxn ang="0">
                      <a:pos x="224" y="6"/>
                    </a:cxn>
                    <a:cxn ang="0">
                      <a:pos x="205" y="4"/>
                    </a:cxn>
                    <a:cxn ang="0">
                      <a:pos x="193" y="2"/>
                    </a:cxn>
                  </a:cxnLst>
                  <a:rect l="0" t="0" r="r" b="b"/>
                  <a:pathLst>
                    <a:path w="292" h="112">
                      <a:moveTo>
                        <a:pt x="190" y="0"/>
                      </a:moveTo>
                      <a:cubicBezTo>
                        <a:pt x="189" y="2"/>
                        <a:pt x="189" y="3"/>
                        <a:pt x="187" y="3"/>
                      </a:cubicBezTo>
                      <a:cubicBezTo>
                        <a:pt x="184" y="1"/>
                        <a:pt x="181" y="2"/>
                        <a:pt x="177" y="2"/>
                      </a:cubicBezTo>
                      <a:cubicBezTo>
                        <a:pt x="176" y="1"/>
                        <a:pt x="174" y="0"/>
                        <a:pt x="173" y="2"/>
                      </a:cubicBezTo>
                      <a:cubicBezTo>
                        <a:pt x="172" y="2"/>
                        <a:pt x="169" y="2"/>
                        <a:pt x="167" y="2"/>
                      </a:cubicBezTo>
                      <a:cubicBezTo>
                        <a:pt x="165" y="2"/>
                        <a:pt x="163" y="1"/>
                        <a:pt x="162" y="1"/>
                      </a:cubicBezTo>
                      <a:cubicBezTo>
                        <a:pt x="158" y="4"/>
                        <a:pt x="153" y="3"/>
                        <a:pt x="149" y="3"/>
                      </a:cubicBezTo>
                      <a:cubicBezTo>
                        <a:pt x="144" y="2"/>
                        <a:pt x="138" y="3"/>
                        <a:pt x="133" y="3"/>
                      </a:cubicBezTo>
                      <a:cubicBezTo>
                        <a:pt x="125" y="3"/>
                        <a:pt x="118" y="3"/>
                        <a:pt x="110" y="3"/>
                      </a:cubicBezTo>
                      <a:cubicBezTo>
                        <a:pt x="106" y="4"/>
                        <a:pt x="102" y="3"/>
                        <a:pt x="97" y="4"/>
                      </a:cubicBezTo>
                      <a:cubicBezTo>
                        <a:pt x="91" y="5"/>
                        <a:pt x="85" y="5"/>
                        <a:pt x="79" y="6"/>
                      </a:cubicBezTo>
                      <a:cubicBezTo>
                        <a:pt x="75" y="6"/>
                        <a:pt x="70" y="5"/>
                        <a:pt x="66" y="6"/>
                      </a:cubicBezTo>
                      <a:cubicBezTo>
                        <a:pt x="61" y="8"/>
                        <a:pt x="55" y="8"/>
                        <a:pt x="49" y="10"/>
                      </a:cubicBezTo>
                      <a:cubicBezTo>
                        <a:pt x="44" y="11"/>
                        <a:pt x="39" y="11"/>
                        <a:pt x="34" y="13"/>
                      </a:cubicBezTo>
                      <a:cubicBezTo>
                        <a:pt x="29" y="14"/>
                        <a:pt x="25" y="16"/>
                        <a:pt x="21" y="19"/>
                      </a:cubicBezTo>
                      <a:cubicBezTo>
                        <a:pt x="14" y="22"/>
                        <a:pt x="9" y="28"/>
                        <a:pt x="6" y="36"/>
                      </a:cubicBezTo>
                      <a:cubicBezTo>
                        <a:pt x="5" y="38"/>
                        <a:pt x="6" y="41"/>
                        <a:pt x="4" y="43"/>
                      </a:cubicBezTo>
                      <a:cubicBezTo>
                        <a:pt x="2" y="45"/>
                        <a:pt x="4" y="49"/>
                        <a:pt x="1" y="52"/>
                      </a:cubicBezTo>
                      <a:cubicBezTo>
                        <a:pt x="1" y="52"/>
                        <a:pt x="1" y="53"/>
                        <a:pt x="1" y="53"/>
                      </a:cubicBezTo>
                      <a:cubicBezTo>
                        <a:pt x="2" y="56"/>
                        <a:pt x="2" y="59"/>
                        <a:pt x="2" y="61"/>
                      </a:cubicBezTo>
                      <a:cubicBezTo>
                        <a:pt x="2" y="69"/>
                        <a:pt x="2" y="76"/>
                        <a:pt x="1" y="83"/>
                      </a:cubicBezTo>
                      <a:cubicBezTo>
                        <a:pt x="0" y="90"/>
                        <a:pt x="2" y="97"/>
                        <a:pt x="1" y="104"/>
                      </a:cubicBezTo>
                      <a:cubicBezTo>
                        <a:pt x="0" y="108"/>
                        <a:pt x="4" y="112"/>
                        <a:pt x="7" y="109"/>
                      </a:cubicBezTo>
                      <a:cubicBezTo>
                        <a:pt x="12" y="106"/>
                        <a:pt x="17" y="108"/>
                        <a:pt x="22" y="107"/>
                      </a:cubicBezTo>
                      <a:cubicBezTo>
                        <a:pt x="27" y="105"/>
                        <a:pt x="33" y="106"/>
                        <a:pt x="38" y="106"/>
                      </a:cubicBezTo>
                      <a:cubicBezTo>
                        <a:pt x="45" y="105"/>
                        <a:pt x="52" y="106"/>
                        <a:pt x="59" y="104"/>
                      </a:cubicBezTo>
                      <a:cubicBezTo>
                        <a:pt x="60" y="104"/>
                        <a:pt x="61" y="103"/>
                        <a:pt x="62" y="104"/>
                      </a:cubicBezTo>
                      <a:cubicBezTo>
                        <a:pt x="68" y="105"/>
                        <a:pt x="73" y="103"/>
                        <a:pt x="78" y="103"/>
                      </a:cubicBezTo>
                      <a:cubicBezTo>
                        <a:pt x="82" y="104"/>
                        <a:pt x="85" y="103"/>
                        <a:pt x="89" y="103"/>
                      </a:cubicBezTo>
                      <a:cubicBezTo>
                        <a:pt x="95" y="104"/>
                        <a:pt x="102" y="103"/>
                        <a:pt x="108" y="104"/>
                      </a:cubicBezTo>
                      <a:cubicBezTo>
                        <a:pt x="113" y="105"/>
                        <a:pt x="118" y="104"/>
                        <a:pt x="122" y="104"/>
                      </a:cubicBezTo>
                      <a:cubicBezTo>
                        <a:pt x="130" y="105"/>
                        <a:pt x="137" y="106"/>
                        <a:pt x="144" y="105"/>
                      </a:cubicBezTo>
                      <a:cubicBezTo>
                        <a:pt x="155" y="105"/>
                        <a:pt x="165" y="106"/>
                        <a:pt x="175" y="105"/>
                      </a:cubicBezTo>
                      <a:cubicBezTo>
                        <a:pt x="184" y="105"/>
                        <a:pt x="193" y="105"/>
                        <a:pt x="202" y="105"/>
                      </a:cubicBezTo>
                      <a:cubicBezTo>
                        <a:pt x="208" y="104"/>
                        <a:pt x="215" y="105"/>
                        <a:pt x="221" y="105"/>
                      </a:cubicBezTo>
                      <a:cubicBezTo>
                        <a:pt x="226" y="105"/>
                        <a:pt x="231" y="105"/>
                        <a:pt x="236" y="105"/>
                      </a:cubicBezTo>
                      <a:cubicBezTo>
                        <a:pt x="241" y="105"/>
                        <a:pt x="246" y="106"/>
                        <a:pt x="252" y="105"/>
                      </a:cubicBezTo>
                      <a:cubicBezTo>
                        <a:pt x="254" y="105"/>
                        <a:pt x="255" y="105"/>
                        <a:pt x="257" y="105"/>
                      </a:cubicBezTo>
                      <a:cubicBezTo>
                        <a:pt x="263" y="105"/>
                        <a:pt x="268" y="105"/>
                        <a:pt x="273" y="106"/>
                      </a:cubicBezTo>
                      <a:cubicBezTo>
                        <a:pt x="277" y="106"/>
                        <a:pt x="281" y="106"/>
                        <a:pt x="285" y="106"/>
                      </a:cubicBezTo>
                      <a:cubicBezTo>
                        <a:pt x="287" y="107"/>
                        <a:pt x="291" y="107"/>
                        <a:pt x="291" y="104"/>
                      </a:cubicBezTo>
                      <a:cubicBezTo>
                        <a:pt x="291" y="101"/>
                        <a:pt x="292" y="98"/>
                        <a:pt x="291" y="96"/>
                      </a:cubicBezTo>
                      <a:cubicBezTo>
                        <a:pt x="291" y="91"/>
                        <a:pt x="290" y="87"/>
                        <a:pt x="291" y="82"/>
                      </a:cubicBezTo>
                      <a:cubicBezTo>
                        <a:pt x="292" y="77"/>
                        <a:pt x="291" y="72"/>
                        <a:pt x="291" y="66"/>
                      </a:cubicBezTo>
                      <a:cubicBezTo>
                        <a:pt x="292" y="61"/>
                        <a:pt x="290" y="56"/>
                        <a:pt x="290" y="51"/>
                      </a:cubicBezTo>
                      <a:cubicBezTo>
                        <a:pt x="290" y="51"/>
                        <a:pt x="290" y="50"/>
                        <a:pt x="290" y="50"/>
                      </a:cubicBezTo>
                      <a:cubicBezTo>
                        <a:pt x="288" y="50"/>
                        <a:pt x="288" y="49"/>
                        <a:pt x="289" y="48"/>
                      </a:cubicBezTo>
                      <a:cubicBezTo>
                        <a:pt x="289" y="47"/>
                        <a:pt x="290" y="46"/>
                        <a:pt x="289" y="45"/>
                      </a:cubicBezTo>
                      <a:cubicBezTo>
                        <a:pt x="287" y="41"/>
                        <a:pt x="287" y="37"/>
                        <a:pt x="283" y="33"/>
                      </a:cubicBezTo>
                      <a:cubicBezTo>
                        <a:pt x="281" y="31"/>
                        <a:pt x="279" y="29"/>
                        <a:pt x="277" y="27"/>
                      </a:cubicBezTo>
                      <a:cubicBezTo>
                        <a:pt x="273" y="25"/>
                        <a:pt x="271" y="22"/>
                        <a:pt x="267" y="20"/>
                      </a:cubicBezTo>
                      <a:cubicBezTo>
                        <a:pt x="264" y="17"/>
                        <a:pt x="261" y="15"/>
                        <a:pt x="257" y="14"/>
                      </a:cubicBezTo>
                      <a:cubicBezTo>
                        <a:pt x="257" y="14"/>
                        <a:pt x="257" y="14"/>
                        <a:pt x="257" y="13"/>
                      </a:cubicBezTo>
                      <a:cubicBezTo>
                        <a:pt x="256" y="12"/>
                        <a:pt x="256" y="11"/>
                        <a:pt x="254" y="12"/>
                      </a:cubicBezTo>
                      <a:cubicBezTo>
                        <a:pt x="253" y="13"/>
                        <a:pt x="252" y="12"/>
                        <a:pt x="252" y="11"/>
                      </a:cubicBezTo>
                      <a:cubicBezTo>
                        <a:pt x="251" y="10"/>
                        <a:pt x="251" y="9"/>
                        <a:pt x="250" y="9"/>
                      </a:cubicBezTo>
                      <a:cubicBezTo>
                        <a:pt x="250" y="11"/>
                        <a:pt x="249" y="11"/>
                        <a:pt x="248" y="11"/>
                      </a:cubicBezTo>
                      <a:cubicBezTo>
                        <a:pt x="246" y="11"/>
                        <a:pt x="245" y="9"/>
                        <a:pt x="244" y="10"/>
                      </a:cubicBezTo>
                      <a:cubicBezTo>
                        <a:pt x="241" y="10"/>
                        <a:pt x="239" y="9"/>
                        <a:pt x="237" y="9"/>
                      </a:cubicBezTo>
                      <a:cubicBezTo>
                        <a:pt x="233" y="8"/>
                        <a:pt x="229" y="6"/>
                        <a:pt x="224" y="6"/>
                      </a:cubicBezTo>
                      <a:cubicBezTo>
                        <a:pt x="221" y="6"/>
                        <a:pt x="218" y="5"/>
                        <a:pt x="215" y="5"/>
                      </a:cubicBezTo>
                      <a:cubicBezTo>
                        <a:pt x="212" y="5"/>
                        <a:pt x="208" y="4"/>
                        <a:pt x="205" y="4"/>
                      </a:cubicBezTo>
                      <a:cubicBezTo>
                        <a:pt x="203" y="4"/>
                        <a:pt x="201" y="3"/>
                        <a:pt x="199" y="3"/>
                      </a:cubicBezTo>
                      <a:cubicBezTo>
                        <a:pt x="196" y="3"/>
                        <a:pt x="194" y="1"/>
                        <a:pt x="193" y="2"/>
                      </a:cubicBezTo>
                      <a:cubicBezTo>
                        <a:pt x="190" y="5"/>
                        <a:pt x="191" y="1"/>
                        <a:pt x="190" y="0"/>
                      </a:cubicBezTo>
                      <a:close/>
                    </a:path>
                  </a:pathLst>
                </a:custGeom>
                <a:solidFill>
                  <a:srgbClr val="01A79F"/>
                </a:solidFill>
                <a:ln w="9525">
                  <a:noFill/>
                  <a:round/>
                </a:ln>
              </p:spPr>
              <p:txBody>
                <a:bodyPr vert="horz" wrap="square" lIns="91440" tIns="45720" rIns="91440" bIns="45720" numCol="1" anchor="t" anchorCtr="0" compatLnSpc="1"/>
                <a:p>
                  <a:endParaRPr lang="zh-CN" altLang="en-US" sz="1600">
                    <a:latin typeface="汉仪综艺体简" panose="02010600000101010101" charset="-122"/>
                    <a:ea typeface="汉仪综艺体简" panose="02010600000101010101" charset="-122"/>
                  </a:endParaRPr>
                </a:p>
              </p:txBody>
            </p:sp>
            <p:sp>
              <p:nvSpPr>
                <p:cNvPr id="51" name="Freeform 51"/>
                <p:cNvSpPr>
                  <a:spLocks noEditPoints="1"/>
                </p:cNvSpPr>
                <p:nvPr/>
              </p:nvSpPr>
              <p:spPr bwMode="auto">
                <a:xfrm>
                  <a:off x="1205911" y="1865845"/>
                  <a:ext cx="2323669" cy="3316499"/>
                </a:xfrm>
                <a:custGeom>
                  <a:avLst/>
                  <a:gdLst/>
                  <a:ahLst/>
                  <a:cxnLst>
                    <a:cxn ang="0">
                      <a:pos x="313" y="99"/>
                    </a:cxn>
                    <a:cxn ang="0">
                      <a:pos x="311" y="163"/>
                    </a:cxn>
                    <a:cxn ang="0">
                      <a:pos x="310" y="220"/>
                    </a:cxn>
                    <a:cxn ang="0">
                      <a:pos x="311" y="249"/>
                    </a:cxn>
                    <a:cxn ang="0">
                      <a:pos x="314" y="337"/>
                    </a:cxn>
                    <a:cxn ang="0">
                      <a:pos x="313" y="403"/>
                    </a:cxn>
                    <a:cxn ang="0">
                      <a:pos x="300" y="476"/>
                    </a:cxn>
                    <a:cxn ang="0">
                      <a:pos x="250" y="500"/>
                    </a:cxn>
                    <a:cxn ang="0">
                      <a:pos x="232" y="500"/>
                    </a:cxn>
                    <a:cxn ang="0">
                      <a:pos x="221" y="501"/>
                    </a:cxn>
                    <a:cxn ang="0">
                      <a:pos x="179" y="505"/>
                    </a:cxn>
                    <a:cxn ang="0">
                      <a:pos x="157" y="505"/>
                    </a:cxn>
                    <a:cxn ang="0">
                      <a:pos x="134" y="506"/>
                    </a:cxn>
                    <a:cxn ang="0">
                      <a:pos x="92" y="504"/>
                    </a:cxn>
                    <a:cxn ang="0">
                      <a:pos x="35" y="494"/>
                    </a:cxn>
                    <a:cxn ang="0">
                      <a:pos x="7" y="449"/>
                    </a:cxn>
                    <a:cxn ang="0">
                      <a:pos x="3" y="383"/>
                    </a:cxn>
                    <a:cxn ang="0">
                      <a:pos x="2" y="341"/>
                    </a:cxn>
                    <a:cxn ang="0">
                      <a:pos x="3" y="278"/>
                    </a:cxn>
                    <a:cxn ang="0">
                      <a:pos x="5" y="230"/>
                    </a:cxn>
                    <a:cxn ang="0">
                      <a:pos x="5" y="177"/>
                    </a:cxn>
                    <a:cxn ang="0">
                      <a:pos x="7" y="128"/>
                    </a:cxn>
                    <a:cxn ang="0">
                      <a:pos x="9" y="91"/>
                    </a:cxn>
                    <a:cxn ang="0">
                      <a:pos x="24" y="26"/>
                    </a:cxn>
                    <a:cxn ang="0">
                      <a:pos x="59" y="10"/>
                    </a:cxn>
                    <a:cxn ang="0">
                      <a:pos x="101" y="4"/>
                    </a:cxn>
                    <a:cxn ang="0">
                      <a:pos x="149" y="2"/>
                    </a:cxn>
                    <a:cxn ang="0">
                      <a:pos x="213" y="2"/>
                    </a:cxn>
                    <a:cxn ang="0">
                      <a:pos x="272" y="13"/>
                    </a:cxn>
                    <a:cxn ang="0">
                      <a:pos x="312" y="58"/>
                    </a:cxn>
                    <a:cxn ang="0">
                      <a:pos x="281" y="478"/>
                    </a:cxn>
                    <a:cxn ang="0">
                      <a:pos x="306" y="430"/>
                    </a:cxn>
                    <a:cxn ang="0">
                      <a:pos x="307" y="388"/>
                    </a:cxn>
                    <a:cxn ang="0">
                      <a:pos x="306" y="330"/>
                    </a:cxn>
                    <a:cxn ang="0">
                      <a:pos x="304" y="278"/>
                    </a:cxn>
                    <a:cxn ang="0">
                      <a:pos x="303" y="218"/>
                    </a:cxn>
                    <a:cxn ang="0">
                      <a:pos x="304" y="172"/>
                    </a:cxn>
                    <a:cxn ang="0">
                      <a:pos x="303" y="122"/>
                    </a:cxn>
                    <a:cxn ang="0">
                      <a:pos x="255" y="123"/>
                    </a:cxn>
                    <a:cxn ang="0">
                      <a:pos x="178" y="123"/>
                    </a:cxn>
                    <a:cxn ang="0">
                      <a:pos x="106" y="121"/>
                    </a:cxn>
                    <a:cxn ang="0">
                      <a:pos x="15" y="128"/>
                    </a:cxn>
                    <a:cxn ang="0">
                      <a:pos x="13" y="194"/>
                    </a:cxn>
                    <a:cxn ang="0">
                      <a:pos x="10" y="334"/>
                    </a:cxn>
                    <a:cxn ang="0">
                      <a:pos x="13" y="438"/>
                    </a:cxn>
                    <a:cxn ang="0">
                      <a:pos x="90" y="494"/>
                    </a:cxn>
                    <a:cxn ang="0">
                      <a:pos x="144" y="497"/>
                    </a:cxn>
                    <a:cxn ang="0">
                      <a:pos x="204" y="9"/>
                    </a:cxn>
                    <a:cxn ang="0">
                      <a:pos x="176" y="10"/>
                    </a:cxn>
                    <a:cxn ang="0">
                      <a:pos x="93" y="15"/>
                    </a:cxn>
                    <a:cxn ang="0">
                      <a:pos x="20" y="45"/>
                    </a:cxn>
                    <a:cxn ang="0">
                      <a:pos x="15" y="92"/>
                    </a:cxn>
                    <a:cxn ang="0">
                      <a:pos x="73" y="113"/>
                    </a:cxn>
                    <a:cxn ang="0">
                      <a:pos x="136" y="113"/>
                    </a:cxn>
                    <a:cxn ang="0">
                      <a:pos x="250" y="114"/>
                    </a:cxn>
                    <a:cxn ang="0">
                      <a:pos x="305" y="113"/>
                    </a:cxn>
                    <a:cxn ang="0">
                      <a:pos x="304" y="59"/>
                    </a:cxn>
                    <a:cxn ang="0">
                      <a:pos x="281" y="29"/>
                    </a:cxn>
                    <a:cxn ang="0">
                      <a:pos x="264" y="18"/>
                    </a:cxn>
                    <a:cxn ang="0">
                      <a:pos x="229" y="14"/>
                    </a:cxn>
                  </a:cxnLst>
                  <a:rect l="0" t="0" r="r" b="b"/>
                  <a:pathLst>
                    <a:path w="316" h="508">
                      <a:moveTo>
                        <a:pt x="312" y="58"/>
                      </a:moveTo>
                      <a:cubicBezTo>
                        <a:pt x="314" y="63"/>
                        <a:pt x="312" y="68"/>
                        <a:pt x="314" y="72"/>
                      </a:cubicBezTo>
                      <a:cubicBezTo>
                        <a:pt x="314" y="72"/>
                        <a:pt x="314" y="73"/>
                        <a:pt x="314" y="73"/>
                      </a:cubicBezTo>
                      <a:cubicBezTo>
                        <a:pt x="311" y="76"/>
                        <a:pt x="314" y="80"/>
                        <a:pt x="314" y="84"/>
                      </a:cubicBezTo>
                      <a:cubicBezTo>
                        <a:pt x="313" y="89"/>
                        <a:pt x="314" y="94"/>
                        <a:pt x="313" y="99"/>
                      </a:cubicBezTo>
                      <a:cubicBezTo>
                        <a:pt x="312" y="103"/>
                        <a:pt x="314" y="107"/>
                        <a:pt x="313" y="110"/>
                      </a:cubicBezTo>
                      <a:cubicBezTo>
                        <a:pt x="313" y="115"/>
                        <a:pt x="312" y="120"/>
                        <a:pt x="312" y="125"/>
                      </a:cubicBezTo>
                      <a:cubicBezTo>
                        <a:pt x="312" y="131"/>
                        <a:pt x="311" y="137"/>
                        <a:pt x="312" y="143"/>
                      </a:cubicBezTo>
                      <a:cubicBezTo>
                        <a:pt x="313" y="147"/>
                        <a:pt x="311" y="151"/>
                        <a:pt x="312" y="156"/>
                      </a:cubicBezTo>
                      <a:cubicBezTo>
                        <a:pt x="312" y="157"/>
                        <a:pt x="313" y="161"/>
                        <a:pt x="311" y="163"/>
                      </a:cubicBezTo>
                      <a:cubicBezTo>
                        <a:pt x="314" y="167"/>
                        <a:pt x="308" y="173"/>
                        <a:pt x="312" y="177"/>
                      </a:cubicBezTo>
                      <a:cubicBezTo>
                        <a:pt x="311" y="180"/>
                        <a:pt x="312" y="184"/>
                        <a:pt x="311" y="187"/>
                      </a:cubicBezTo>
                      <a:cubicBezTo>
                        <a:pt x="310" y="190"/>
                        <a:pt x="310" y="193"/>
                        <a:pt x="311" y="196"/>
                      </a:cubicBezTo>
                      <a:cubicBezTo>
                        <a:pt x="312" y="200"/>
                        <a:pt x="312" y="205"/>
                        <a:pt x="311" y="209"/>
                      </a:cubicBezTo>
                      <a:cubicBezTo>
                        <a:pt x="310" y="213"/>
                        <a:pt x="311" y="217"/>
                        <a:pt x="310" y="220"/>
                      </a:cubicBezTo>
                      <a:cubicBezTo>
                        <a:pt x="309" y="223"/>
                        <a:pt x="312" y="225"/>
                        <a:pt x="311" y="228"/>
                      </a:cubicBezTo>
                      <a:cubicBezTo>
                        <a:pt x="310" y="229"/>
                        <a:pt x="311" y="232"/>
                        <a:pt x="310" y="234"/>
                      </a:cubicBezTo>
                      <a:cubicBezTo>
                        <a:pt x="310" y="234"/>
                        <a:pt x="309" y="235"/>
                        <a:pt x="311" y="235"/>
                      </a:cubicBezTo>
                      <a:cubicBezTo>
                        <a:pt x="311" y="236"/>
                        <a:pt x="312" y="236"/>
                        <a:pt x="311" y="237"/>
                      </a:cubicBezTo>
                      <a:cubicBezTo>
                        <a:pt x="309" y="241"/>
                        <a:pt x="310" y="245"/>
                        <a:pt x="311" y="249"/>
                      </a:cubicBezTo>
                      <a:cubicBezTo>
                        <a:pt x="311" y="255"/>
                        <a:pt x="311" y="261"/>
                        <a:pt x="311" y="267"/>
                      </a:cubicBezTo>
                      <a:cubicBezTo>
                        <a:pt x="311" y="270"/>
                        <a:pt x="311" y="274"/>
                        <a:pt x="311" y="277"/>
                      </a:cubicBezTo>
                      <a:cubicBezTo>
                        <a:pt x="311" y="283"/>
                        <a:pt x="312" y="290"/>
                        <a:pt x="312" y="296"/>
                      </a:cubicBezTo>
                      <a:cubicBezTo>
                        <a:pt x="311" y="303"/>
                        <a:pt x="313" y="311"/>
                        <a:pt x="312" y="318"/>
                      </a:cubicBezTo>
                      <a:cubicBezTo>
                        <a:pt x="312" y="324"/>
                        <a:pt x="314" y="330"/>
                        <a:pt x="314" y="337"/>
                      </a:cubicBezTo>
                      <a:cubicBezTo>
                        <a:pt x="314" y="342"/>
                        <a:pt x="315" y="347"/>
                        <a:pt x="314" y="352"/>
                      </a:cubicBezTo>
                      <a:cubicBezTo>
                        <a:pt x="314" y="357"/>
                        <a:pt x="316" y="362"/>
                        <a:pt x="314" y="367"/>
                      </a:cubicBezTo>
                      <a:cubicBezTo>
                        <a:pt x="314" y="368"/>
                        <a:pt x="314" y="370"/>
                        <a:pt x="314" y="371"/>
                      </a:cubicBezTo>
                      <a:cubicBezTo>
                        <a:pt x="315" y="378"/>
                        <a:pt x="314" y="385"/>
                        <a:pt x="314" y="391"/>
                      </a:cubicBezTo>
                      <a:cubicBezTo>
                        <a:pt x="315" y="395"/>
                        <a:pt x="313" y="399"/>
                        <a:pt x="313" y="403"/>
                      </a:cubicBezTo>
                      <a:cubicBezTo>
                        <a:pt x="313" y="406"/>
                        <a:pt x="314" y="409"/>
                        <a:pt x="314" y="412"/>
                      </a:cubicBezTo>
                      <a:cubicBezTo>
                        <a:pt x="313" y="415"/>
                        <a:pt x="314" y="418"/>
                        <a:pt x="313" y="421"/>
                      </a:cubicBezTo>
                      <a:cubicBezTo>
                        <a:pt x="313" y="426"/>
                        <a:pt x="313" y="430"/>
                        <a:pt x="312" y="434"/>
                      </a:cubicBezTo>
                      <a:cubicBezTo>
                        <a:pt x="311" y="443"/>
                        <a:pt x="310" y="453"/>
                        <a:pt x="307" y="462"/>
                      </a:cubicBezTo>
                      <a:cubicBezTo>
                        <a:pt x="305" y="467"/>
                        <a:pt x="304" y="472"/>
                        <a:pt x="300" y="476"/>
                      </a:cubicBezTo>
                      <a:cubicBezTo>
                        <a:pt x="298" y="479"/>
                        <a:pt x="294" y="481"/>
                        <a:pt x="292" y="483"/>
                      </a:cubicBezTo>
                      <a:cubicBezTo>
                        <a:pt x="287" y="486"/>
                        <a:pt x="282" y="490"/>
                        <a:pt x="277" y="492"/>
                      </a:cubicBezTo>
                      <a:cubicBezTo>
                        <a:pt x="273" y="494"/>
                        <a:pt x="269" y="496"/>
                        <a:pt x="265" y="497"/>
                      </a:cubicBezTo>
                      <a:cubicBezTo>
                        <a:pt x="263" y="497"/>
                        <a:pt x="259" y="495"/>
                        <a:pt x="258" y="499"/>
                      </a:cubicBezTo>
                      <a:cubicBezTo>
                        <a:pt x="255" y="497"/>
                        <a:pt x="253" y="500"/>
                        <a:pt x="250" y="500"/>
                      </a:cubicBezTo>
                      <a:cubicBezTo>
                        <a:pt x="249" y="500"/>
                        <a:pt x="250" y="499"/>
                        <a:pt x="250" y="499"/>
                      </a:cubicBezTo>
                      <a:cubicBezTo>
                        <a:pt x="249" y="498"/>
                        <a:pt x="248" y="499"/>
                        <a:pt x="248" y="499"/>
                      </a:cubicBezTo>
                      <a:cubicBezTo>
                        <a:pt x="246" y="500"/>
                        <a:pt x="245" y="500"/>
                        <a:pt x="243" y="499"/>
                      </a:cubicBezTo>
                      <a:cubicBezTo>
                        <a:pt x="241" y="498"/>
                        <a:pt x="242" y="501"/>
                        <a:pt x="242" y="501"/>
                      </a:cubicBezTo>
                      <a:cubicBezTo>
                        <a:pt x="239" y="499"/>
                        <a:pt x="235" y="502"/>
                        <a:pt x="232" y="500"/>
                      </a:cubicBezTo>
                      <a:cubicBezTo>
                        <a:pt x="231" y="499"/>
                        <a:pt x="230" y="500"/>
                        <a:pt x="230" y="500"/>
                      </a:cubicBezTo>
                      <a:cubicBezTo>
                        <a:pt x="229" y="502"/>
                        <a:pt x="228" y="501"/>
                        <a:pt x="227" y="501"/>
                      </a:cubicBezTo>
                      <a:cubicBezTo>
                        <a:pt x="226" y="501"/>
                        <a:pt x="224" y="500"/>
                        <a:pt x="225" y="502"/>
                      </a:cubicBezTo>
                      <a:cubicBezTo>
                        <a:pt x="224" y="503"/>
                        <a:pt x="223" y="502"/>
                        <a:pt x="223" y="501"/>
                      </a:cubicBezTo>
                      <a:cubicBezTo>
                        <a:pt x="222" y="500"/>
                        <a:pt x="222" y="501"/>
                        <a:pt x="221" y="501"/>
                      </a:cubicBezTo>
                      <a:cubicBezTo>
                        <a:pt x="217" y="501"/>
                        <a:pt x="213" y="504"/>
                        <a:pt x="209" y="503"/>
                      </a:cubicBezTo>
                      <a:cubicBezTo>
                        <a:pt x="208" y="502"/>
                        <a:pt x="207" y="503"/>
                        <a:pt x="206" y="503"/>
                      </a:cubicBezTo>
                      <a:cubicBezTo>
                        <a:pt x="201" y="504"/>
                        <a:pt x="196" y="504"/>
                        <a:pt x="191" y="504"/>
                      </a:cubicBezTo>
                      <a:cubicBezTo>
                        <a:pt x="187" y="504"/>
                        <a:pt x="183" y="506"/>
                        <a:pt x="180" y="504"/>
                      </a:cubicBezTo>
                      <a:cubicBezTo>
                        <a:pt x="179" y="503"/>
                        <a:pt x="178" y="504"/>
                        <a:pt x="179" y="505"/>
                      </a:cubicBezTo>
                      <a:cubicBezTo>
                        <a:pt x="179" y="506"/>
                        <a:pt x="177" y="506"/>
                        <a:pt x="177" y="506"/>
                      </a:cubicBezTo>
                      <a:cubicBezTo>
                        <a:pt x="176" y="504"/>
                        <a:pt x="173" y="506"/>
                        <a:pt x="171" y="504"/>
                      </a:cubicBezTo>
                      <a:cubicBezTo>
                        <a:pt x="171" y="504"/>
                        <a:pt x="168" y="503"/>
                        <a:pt x="169" y="506"/>
                      </a:cubicBezTo>
                      <a:cubicBezTo>
                        <a:pt x="167" y="505"/>
                        <a:pt x="164" y="506"/>
                        <a:pt x="162" y="505"/>
                      </a:cubicBezTo>
                      <a:cubicBezTo>
                        <a:pt x="161" y="504"/>
                        <a:pt x="159" y="503"/>
                        <a:pt x="157" y="505"/>
                      </a:cubicBezTo>
                      <a:cubicBezTo>
                        <a:pt x="156" y="506"/>
                        <a:pt x="155" y="507"/>
                        <a:pt x="153" y="506"/>
                      </a:cubicBezTo>
                      <a:cubicBezTo>
                        <a:pt x="152" y="505"/>
                        <a:pt x="150" y="505"/>
                        <a:pt x="149" y="506"/>
                      </a:cubicBezTo>
                      <a:cubicBezTo>
                        <a:pt x="147" y="506"/>
                        <a:pt x="146" y="507"/>
                        <a:pt x="144" y="505"/>
                      </a:cubicBezTo>
                      <a:cubicBezTo>
                        <a:pt x="143" y="505"/>
                        <a:pt x="141" y="505"/>
                        <a:pt x="140" y="506"/>
                      </a:cubicBezTo>
                      <a:cubicBezTo>
                        <a:pt x="138" y="507"/>
                        <a:pt x="136" y="508"/>
                        <a:pt x="134" y="506"/>
                      </a:cubicBezTo>
                      <a:cubicBezTo>
                        <a:pt x="132" y="505"/>
                        <a:pt x="131" y="508"/>
                        <a:pt x="130" y="506"/>
                      </a:cubicBezTo>
                      <a:cubicBezTo>
                        <a:pt x="128" y="508"/>
                        <a:pt x="125" y="504"/>
                        <a:pt x="123" y="506"/>
                      </a:cubicBezTo>
                      <a:cubicBezTo>
                        <a:pt x="123" y="506"/>
                        <a:pt x="122" y="507"/>
                        <a:pt x="122" y="507"/>
                      </a:cubicBezTo>
                      <a:cubicBezTo>
                        <a:pt x="118" y="503"/>
                        <a:pt x="114" y="507"/>
                        <a:pt x="109" y="505"/>
                      </a:cubicBezTo>
                      <a:cubicBezTo>
                        <a:pt x="104" y="503"/>
                        <a:pt x="98" y="503"/>
                        <a:pt x="92" y="504"/>
                      </a:cubicBezTo>
                      <a:cubicBezTo>
                        <a:pt x="91" y="504"/>
                        <a:pt x="90" y="502"/>
                        <a:pt x="88" y="502"/>
                      </a:cubicBezTo>
                      <a:cubicBezTo>
                        <a:pt x="83" y="502"/>
                        <a:pt x="78" y="500"/>
                        <a:pt x="73" y="500"/>
                      </a:cubicBezTo>
                      <a:cubicBezTo>
                        <a:pt x="68" y="500"/>
                        <a:pt x="65" y="499"/>
                        <a:pt x="61" y="499"/>
                      </a:cubicBezTo>
                      <a:cubicBezTo>
                        <a:pt x="57" y="499"/>
                        <a:pt x="54" y="501"/>
                        <a:pt x="51" y="500"/>
                      </a:cubicBezTo>
                      <a:cubicBezTo>
                        <a:pt x="46" y="498"/>
                        <a:pt x="39" y="499"/>
                        <a:pt x="35" y="494"/>
                      </a:cubicBezTo>
                      <a:cubicBezTo>
                        <a:pt x="34" y="493"/>
                        <a:pt x="33" y="494"/>
                        <a:pt x="31" y="493"/>
                      </a:cubicBezTo>
                      <a:cubicBezTo>
                        <a:pt x="28" y="491"/>
                        <a:pt x="25" y="489"/>
                        <a:pt x="22" y="487"/>
                      </a:cubicBezTo>
                      <a:cubicBezTo>
                        <a:pt x="20" y="485"/>
                        <a:pt x="17" y="483"/>
                        <a:pt x="17" y="480"/>
                      </a:cubicBezTo>
                      <a:cubicBezTo>
                        <a:pt x="16" y="478"/>
                        <a:pt x="14" y="476"/>
                        <a:pt x="13" y="474"/>
                      </a:cubicBezTo>
                      <a:cubicBezTo>
                        <a:pt x="9" y="466"/>
                        <a:pt x="7" y="458"/>
                        <a:pt x="7" y="449"/>
                      </a:cubicBezTo>
                      <a:cubicBezTo>
                        <a:pt x="7" y="447"/>
                        <a:pt x="6" y="444"/>
                        <a:pt x="6" y="442"/>
                      </a:cubicBezTo>
                      <a:cubicBezTo>
                        <a:pt x="5" y="436"/>
                        <a:pt x="4" y="430"/>
                        <a:pt x="4" y="423"/>
                      </a:cubicBezTo>
                      <a:cubicBezTo>
                        <a:pt x="5" y="416"/>
                        <a:pt x="5" y="408"/>
                        <a:pt x="4" y="400"/>
                      </a:cubicBezTo>
                      <a:cubicBezTo>
                        <a:pt x="4" y="397"/>
                        <a:pt x="4" y="393"/>
                        <a:pt x="3" y="389"/>
                      </a:cubicBezTo>
                      <a:cubicBezTo>
                        <a:pt x="3" y="387"/>
                        <a:pt x="4" y="385"/>
                        <a:pt x="3" y="383"/>
                      </a:cubicBezTo>
                      <a:cubicBezTo>
                        <a:pt x="2" y="382"/>
                        <a:pt x="5" y="385"/>
                        <a:pt x="4" y="382"/>
                      </a:cubicBezTo>
                      <a:cubicBezTo>
                        <a:pt x="3" y="381"/>
                        <a:pt x="2" y="379"/>
                        <a:pt x="2" y="379"/>
                      </a:cubicBezTo>
                      <a:cubicBezTo>
                        <a:pt x="6" y="378"/>
                        <a:pt x="0" y="374"/>
                        <a:pt x="4" y="373"/>
                      </a:cubicBezTo>
                      <a:cubicBezTo>
                        <a:pt x="5" y="372"/>
                        <a:pt x="3" y="371"/>
                        <a:pt x="3" y="369"/>
                      </a:cubicBezTo>
                      <a:cubicBezTo>
                        <a:pt x="2" y="360"/>
                        <a:pt x="2" y="350"/>
                        <a:pt x="2" y="341"/>
                      </a:cubicBezTo>
                      <a:cubicBezTo>
                        <a:pt x="2" y="337"/>
                        <a:pt x="1" y="332"/>
                        <a:pt x="3" y="328"/>
                      </a:cubicBezTo>
                      <a:cubicBezTo>
                        <a:pt x="3" y="327"/>
                        <a:pt x="2" y="326"/>
                        <a:pt x="2" y="325"/>
                      </a:cubicBezTo>
                      <a:cubicBezTo>
                        <a:pt x="2" y="320"/>
                        <a:pt x="2" y="316"/>
                        <a:pt x="2" y="311"/>
                      </a:cubicBezTo>
                      <a:cubicBezTo>
                        <a:pt x="3" y="307"/>
                        <a:pt x="2" y="302"/>
                        <a:pt x="2" y="297"/>
                      </a:cubicBezTo>
                      <a:cubicBezTo>
                        <a:pt x="2" y="291"/>
                        <a:pt x="3" y="285"/>
                        <a:pt x="3" y="278"/>
                      </a:cubicBezTo>
                      <a:cubicBezTo>
                        <a:pt x="2" y="273"/>
                        <a:pt x="3" y="267"/>
                        <a:pt x="3" y="262"/>
                      </a:cubicBezTo>
                      <a:cubicBezTo>
                        <a:pt x="2" y="260"/>
                        <a:pt x="4" y="258"/>
                        <a:pt x="4" y="256"/>
                      </a:cubicBezTo>
                      <a:cubicBezTo>
                        <a:pt x="4" y="253"/>
                        <a:pt x="3" y="250"/>
                        <a:pt x="4" y="247"/>
                      </a:cubicBezTo>
                      <a:cubicBezTo>
                        <a:pt x="5" y="243"/>
                        <a:pt x="3" y="239"/>
                        <a:pt x="5" y="234"/>
                      </a:cubicBezTo>
                      <a:cubicBezTo>
                        <a:pt x="5" y="233"/>
                        <a:pt x="5" y="231"/>
                        <a:pt x="5" y="230"/>
                      </a:cubicBezTo>
                      <a:cubicBezTo>
                        <a:pt x="3" y="227"/>
                        <a:pt x="5" y="223"/>
                        <a:pt x="5" y="220"/>
                      </a:cubicBezTo>
                      <a:cubicBezTo>
                        <a:pt x="4" y="217"/>
                        <a:pt x="5" y="212"/>
                        <a:pt x="5" y="208"/>
                      </a:cubicBezTo>
                      <a:cubicBezTo>
                        <a:pt x="4" y="205"/>
                        <a:pt x="5" y="201"/>
                        <a:pt x="5" y="197"/>
                      </a:cubicBezTo>
                      <a:cubicBezTo>
                        <a:pt x="4" y="193"/>
                        <a:pt x="5" y="188"/>
                        <a:pt x="6" y="184"/>
                      </a:cubicBezTo>
                      <a:cubicBezTo>
                        <a:pt x="6" y="182"/>
                        <a:pt x="6" y="180"/>
                        <a:pt x="5" y="177"/>
                      </a:cubicBezTo>
                      <a:cubicBezTo>
                        <a:pt x="5" y="176"/>
                        <a:pt x="6" y="174"/>
                        <a:pt x="6" y="173"/>
                      </a:cubicBezTo>
                      <a:cubicBezTo>
                        <a:pt x="6" y="170"/>
                        <a:pt x="5" y="167"/>
                        <a:pt x="6" y="165"/>
                      </a:cubicBezTo>
                      <a:cubicBezTo>
                        <a:pt x="7" y="160"/>
                        <a:pt x="6" y="155"/>
                        <a:pt x="6" y="150"/>
                      </a:cubicBezTo>
                      <a:cubicBezTo>
                        <a:pt x="6" y="145"/>
                        <a:pt x="7" y="139"/>
                        <a:pt x="6" y="134"/>
                      </a:cubicBezTo>
                      <a:cubicBezTo>
                        <a:pt x="6" y="132"/>
                        <a:pt x="8" y="130"/>
                        <a:pt x="7" y="128"/>
                      </a:cubicBezTo>
                      <a:cubicBezTo>
                        <a:pt x="7" y="128"/>
                        <a:pt x="7" y="127"/>
                        <a:pt x="6" y="127"/>
                      </a:cubicBezTo>
                      <a:cubicBezTo>
                        <a:pt x="5" y="125"/>
                        <a:pt x="4" y="124"/>
                        <a:pt x="6" y="121"/>
                      </a:cubicBezTo>
                      <a:cubicBezTo>
                        <a:pt x="8" y="119"/>
                        <a:pt x="8" y="116"/>
                        <a:pt x="8" y="114"/>
                      </a:cubicBezTo>
                      <a:cubicBezTo>
                        <a:pt x="7" y="108"/>
                        <a:pt x="8" y="103"/>
                        <a:pt x="7" y="97"/>
                      </a:cubicBezTo>
                      <a:cubicBezTo>
                        <a:pt x="7" y="95"/>
                        <a:pt x="9" y="93"/>
                        <a:pt x="9" y="91"/>
                      </a:cubicBezTo>
                      <a:cubicBezTo>
                        <a:pt x="8" y="88"/>
                        <a:pt x="7" y="85"/>
                        <a:pt x="8" y="83"/>
                      </a:cubicBezTo>
                      <a:cubicBezTo>
                        <a:pt x="10" y="79"/>
                        <a:pt x="8" y="76"/>
                        <a:pt x="9" y="72"/>
                      </a:cubicBezTo>
                      <a:cubicBezTo>
                        <a:pt x="10" y="70"/>
                        <a:pt x="10" y="67"/>
                        <a:pt x="10" y="65"/>
                      </a:cubicBezTo>
                      <a:cubicBezTo>
                        <a:pt x="9" y="55"/>
                        <a:pt x="11" y="46"/>
                        <a:pt x="15" y="37"/>
                      </a:cubicBezTo>
                      <a:cubicBezTo>
                        <a:pt x="17" y="32"/>
                        <a:pt x="20" y="29"/>
                        <a:pt x="24" y="26"/>
                      </a:cubicBezTo>
                      <a:cubicBezTo>
                        <a:pt x="27" y="22"/>
                        <a:pt x="31" y="21"/>
                        <a:pt x="35" y="18"/>
                      </a:cubicBezTo>
                      <a:cubicBezTo>
                        <a:pt x="37" y="16"/>
                        <a:pt x="40" y="14"/>
                        <a:pt x="43" y="15"/>
                      </a:cubicBezTo>
                      <a:cubicBezTo>
                        <a:pt x="44" y="15"/>
                        <a:pt x="45" y="14"/>
                        <a:pt x="46" y="13"/>
                      </a:cubicBezTo>
                      <a:cubicBezTo>
                        <a:pt x="49" y="12"/>
                        <a:pt x="53" y="12"/>
                        <a:pt x="56" y="11"/>
                      </a:cubicBezTo>
                      <a:cubicBezTo>
                        <a:pt x="57" y="11"/>
                        <a:pt x="59" y="12"/>
                        <a:pt x="59" y="10"/>
                      </a:cubicBezTo>
                      <a:cubicBezTo>
                        <a:pt x="59" y="10"/>
                        <a:pt x="60" y="9"/>
                        <a:pt x="60" y="9"/>
                      </a:cubicBezTo>
                      <a:cubicBezTo>
                        <a:pt x="66" y="10"/>
                        <a:pt x="71" y="7"/>
                        <a:pt x="76" y="7"/>
                      </a:cubicBezTo>
                      <a:cubicBezTo>
                        <a:pt x="81" y="6"/>
                        <a:pt x="87" y="6"/>
                        <a:pt x="92" y="4"/>
                      </a:cubicBezTo>
                      <a:cubicBezTo>
                        <a:pt x="92" y="4"/>
                        <a:pt x="93" y="4"/>
                        <a:pt x="93" y="4"/>
                      </a:cubicBezTo>
                      <a:cubicBezTo>
                        <a:pt x="96" y="6"/>
                        <a:pt x="98" y="4"/>
                        <a:pt x="101" y="4"/>
                      </a:cubicBezTo>
                      <a:cubicBezTo>
                        <a:pt x="104" y="4"/>
                        <a:pt x="107" y="4"/>
                        <a:pt x="111" y="4"/>
                      </a:cubicBezTo>
                      <a:cubicBezTo>
                        <a:pt x="116" y="3"/>
                        <a:pt x="121" y="4"/>
                        <a:pt x="126" y="3"/>
                      </a:cubicBezTo>
                      <a:cubicBezTo>
                        <a:pt x="129" y="3"/>
                        <a:pt x="131" y="3"/>
                        <a:pt x="134" y="3"/>
                      </a:cubicBezTo>
                      <a:cubicBezTo>
                        <a:pt x="138" y="2"/>
                        <a:pt x="143" y="4"/>
                        <a:pt x="148" y="2"/>
                      </a:cubicBezTo>
                      <a:cubicBezTo>
                        <a:pt x="148" y="1"/>
                        <a:pt x="148" y="1"/>
                        <a:pt x="149" y="2"/>
                      </a:cubicBezTo>
                      <a:cubicBezTo>
                        <a:pt x="154" y="5"/>
                        <a:pt x="158" y="1"/>
                        <a:pt x="163" y="2"/>
                      </a:cubicBezTo>
                      <a:cubicBezTo>
                        <a:pt x="168" y="2"/>
                        <a:pt x="173" y="1"/>
                        <a:pt x="178" y="1"/>
                      </a:cubicBezTo>
                      <a:cubicBezTo>
                        <a:pt x="182" y="1"/>
                        <a:pt x="186" y="2"/>
                        <a:pt x="190" y="1"/>
                      </a:cubicBezTo>
                      <a:cubicBezTo>
                        <a:pt x="192" y="1"/>
                        <a:pt x="193" y="0"/>
                        <a:pt x="195" y="1"/>
                      </a:cubicBezTo>
                      <a:cubicBezTo>
                        <a:pt x="201" y="2"/>
                        <a:pt x="207" y="1"/>
                        <a:pt x="213" y="2"/>
                      </a:cubicBezTo>
                      <a:cubicBezTo>
                        <a:pt x="214" y="2"/>
                        <a:pt x="214" y="2"/>
                        <a:pt x="214" y="2"/>
                      </a:cubicBezTo>
                      <a:cubicBezTo>
                        <a:pt x="217" y="5"/>
                        <a:pt x="219" y="3"/>
                        <a:pt x="222" y="3"/>
                      </a:cubicBezTo>
                      <a:cubicBezTo>
                        <a:pt x="227" y="3"/>
                        <a:pt x="232" y="5"/>
                        <a:pt x="236" y="5"/>
                      </a:cubicBezTo>
                      <a:cubicBezTo>
                        <a:pt x="244" y="5"/>
                        <a:pt x="251" y="9"/>
                        <a:pt x="259" y="9"/>
                      </a:cubicBezTo>
                      <a:cubicBezTo>
                        <a:pt x="263" y="9"/>
                        <a:pt x="268" y="10"/>
                        <a:pt x="272" y="13"/>
                      </a:cubicBezTo>
                      <a:cubicBezTo>
                        <a:pt x="272" y="13"/>
                        <a:pt x="272" y="13"/>
                        <a:pt x="273" y="13"/>
                      </a:cubicBezTo>
                      <a:cubicBezTo>
                        <a:pt x="278" y="13"/>
                        <a:pt x="281" y="17"/>
                        <a:pt x="285" y="19"/>
                      </a:cubicBezTo>
                      <a:cubicBezTo>
                        <a:pt x="289" y="22"/>
                        <a:pt x="294" y="25"/>
                        <a:pt x="297" y="29"/>
                      </a:cubicBezTo>
                      <a:cubicBezTo>
                        <a:pt x="300" y="33"/>
                        <a:pt x="304" y="36"/>
                        <a:pt x="306" y="40"/>
                      </a:cubicBezTo>
                      <a:cubicBezTo>
                        <a:pt x="310" y="46"/>
                        <a:pt x="310" y="52"/>
                        <a:pt x="312" y="58"/>
                      </a:cubicBezTo>
                      <a:close/>
                      <a:moveTo>
                        <a:pt x="220" y="492"/>
                      </a:moveTo>
                      <a:cubicBezTo>
                        <a:pt x="225" y="492"/>
                        <a:pt x="229" y="492"/>
                        <a:pt x="234" y="492"/>
                      </a:cubicBezTo>
                      <a:cubicBezTo>
                        <a:pt x="237" y="491"/>
                        <a:pt x="240" y="490"/>
                        <a:pt x="243" y="490"/>
                      </a:cubicBezTo>
                      <a:cubicBezTo>
                        <a:pt x="249" y="490"/>
                        <a:pt x="255" y="490"/>
                        <a:pt x="260" y="489"/>
                      </a:cubicBezTo>
                      <a:cubicBezTo>
                        <a:pt x="268" y="487"/>
                        <a:pt x="275" y="482"/>
                        <a:pt x="281" y="478"/>
                      </a:cubicBezTo>
                      <a:cubicBezTo>
                        <a:pt x="285" y="476"/>
                        <a:pt x="289" y="473"/>
                        <a:pt x="292" y="470"/>
                      </a:cubicBezTo>
                      <a:cubicBezTo>
                        <a:pt x="295" y="466"/>
                        <a:pt x="299" y="463"/>
                        <a:pt x="299" y="458"/>
                      </a:cubicBezTo>
                      <a:cubicBezTo>
                        <a:pt x="300" y="455"/>
                        <a:pt x="301" y="451"/>
                        <a:pt x="302" y="448"/>
                      </a:cubicBezTo>
                      <a:cubicBezTo>
                        <a:pt x="304" y="443"/>
                        <a:pt x="303" y="437"/>
                        <a:pt x="306" y="432"/>
                      </a:cubicBezTo>
                      <a:cubicBezTo>
                        <a:pt x="306" y="431"/>
                        <a:pt x="306" y="431"/>
                        <a:pt x="306" y="430"/>
                      </a:cubicBezTo>
                      <a:cubicBezTo>
                        <a:pt x="305" y="426"/>
                        <a:pt x="308" y="423"/>
                        <a:pt x="306" y="419"/>
                      </a:cubicBezTo>
                      <a:cubicBezTo>
                        <a:pt x="306" y="418"/>
                        <a:pt x="305" y="417"/>
                        <a:pt x="306" y="415"/>
                      </a:cubicBezTo>
                      <a:cubicBezTo>
                        <a:pt x="308" y="413"/>
                        <a:pt x="307" y="409"/>
                        <a:pt x="307" y="407"/>
                      </a:cubicBezTo>
                      <a:cubicBezTo>
                        <a:pt x="307" y="403"/>
                        <a:pt x="308" y="399"/>
                        <a:pt x="307" y="395"/>
                      </a:cubicBezTo>
                      <a:cubicBezTo>
                        <a:pt x="306" y="393"/>
                        <a:pt x="308" y="390"/>
                        <a:pt x="307" y="388"/>
                      </a:cubicBezTo>
                      <a:cubicBezTo>
                        <a:pt x="307" y="384"/>
                        <a:pt x="306" y="380"/>
                        <a:pt x="307" y="377"/>
                      </a:cubicBezTo>
                      <a:cubicBezTo>
                        <a:pt x="308" y="371"/>
                        <a:pt x="306" y="366"/>
                        <a:pt x="307" y="360"/>
                      </a:cubicBezTo>
                      <a:cubicBezTo>
                        <a:pt x="308" y="355"/>
                        <a:pt x="307" y="350"/>
                        <a:pt x="307" y="345"/>
                      </a:cubicBezTo>
                      <a:cubicBezTo>
                        <a:pt x="306" y="341"/>
                        <a:pt x="307" y="337"/>
                        <a:pt x="306" y="333"/>
                      </a:cubicBezTo>
                      <a:cubicBezTo>
                        <a:pt x="305" y="332"/>
                        <a:pt x="306" y="331"/>
                        <a:pt x="306" y="330"/>
                      </a:cubicBezTo>
                      <a:cubicBezTo>
                        <a:pt x="305" y="327"/>
                        <a:pt x="306" y="324"/>
                        <a:pt x="305" y="321"/>
                      </a:cubicBezTo>
                      <a:cubicBezTo>
                        <a:pt x="305" y="319"/>
                        <a:pt x="304" y="315"/>
                        <a:pt x="304" y="313"/>
                      </a:cubicBezTo>
                      <a:cubicBezTo>
                        <a:pt x="305" y="309"/>
                        <a:pt x="304" y="306"/>
                        <a:pt x="304" y="303"/>
                      </a:cubicBezTo>
                      <a:cubicBezTo>
                        <a:pt x="305" y="299"/>
                        <a:pt x="303" y="295"/>
                        <a:pt x="303" y="291"/>
                      </a:cubicBezTo>
                      <a:cubicBezTo>
                        <a:pt x="303" y="287"/>
                        <a:pt x="304" y="282"/>
                        <a:pt x="304" y="278"/>
                      </a:cubicBezTo>
                      <a:cubicBezTo>
                        <a:pt x="303" y="274"/>
                        <a:pt x="302" y="270"/>
                        <a:pt x="303" y="267"/>
                      </a:cubicBezTo>
                      <a:cubicBezTo>
                        <a:pt x="304" y="262"/>
                        <a:pt x="302" y="258"/>
                        <a:pt x="303" y="253"/>
                      </a:cubicBezTo>
                      <a:cubicBezTo>
                        <a:pt x="303" y="249"/>
                        <a:pt x="302" y="245"/>
                        <a:pt x="303" y="241"/>
                      </a:cubicBezTo>
                      <a:cubicBezTo>
                        <a:pt x="303" y="237"/>
                        <a:pt x="302" y="233"/>
                        <a:pt x="303" y="229"/>
                      </a:cubicBezTo>
                      <a:cubicBezTo>
                        <a:pt x="304" y="226"/>
                        <a:pt x="302" y="222"/>
                        <a:pt x="303" y="218"/>
                      </a:cubicBezTo>
                      <a:cubicBezTo>
                        <a:pt x="303" y="215"/>
                        <a:pt x="302" y="211"/>
                        <a:pt x="303" y="208"/>
                      </a:cubicBezTo>
                      <a:cubicBezTo>
                        <a:pt x="303" y="205"/>
                        <a:pt x="303" y="202"/>
                        <a:pt x="303" y="199"/>
                      </a:cubicBezTo>
                      <a:cubicBezTo>
                        <a:pt x="302" y="196"/>
                        <a:pt x="302" y="192"/>
                        <a:pt x="303" y="189"/>
                      </a:cubicBezTo>
                      <a:cubicBezTo>
                        <a:pt x="303" y="188"/>
                        <a:pt x="302" y="186"/>
                        <a:pt x="303" y="184"/>
                      </a:cubicBezTo>
                      <a:cubicBezTo>
                        <a:pt x="305" y="180"/>
                        <a:pt x="303" y="176"/>
                        <a:pt x="304" y="172"/>
                      </a:cubicBezTo>
                      <a:cubicBezTo>
                        <a:pt x="304" y="168"/>
                        <a:pt x="304" y="164"/>
                        <a:pt x="304" y="160"/>
                      </a:cubicBezTo>
                      <a:cubicBezTo>
                        <a:pt x="304" y="156"/>
                        <a:pt x="304" y="152"/>
                        <a:pt x="304" y="148"/>
                      </a:cubicBezTo>
                      <a:cubicBezTo>
                        <a:pt x="304" y="144"/>
                        <a:pt x="304" y="141"/>
                        <a:pt x="304" y="138"/>
                      </a:cubicBezTo>
                      <a:cubicBezTo>
                        <a:pt x="303" y="134"/>
                        <a:pt x="304" y="130"/>
                        <a:pt x="305" y="126"/>
                      </a:cubicBezTo>
                      <a:cubicBezTo>
                        <a:pt x="305" y="124"/>
                        <a:pt x="303" y="122"/>
                        <a:pt x="303" y="122"/>
                      </a:cubicBezTo>
                      <a:cubicBezTo>
                        <a:pt x="300" y="122"/>
                        <a:pt x="296" y="122"/>
                        <a:pt x="294" y="122"/>
                      </a:cubicBezTo>
                      <a:cubicBezTo>
                        <a:pt x="291" y="124"/>
                        <a:pt x="289" y="123"/>
                        <a:pt x="287" y="122"/>
                      </a:cubicBezTo>
                      <a:cubicBezTo>
                        <a:pt x="282" y="122"/>
                        <a:pt x="278" y="123"/>
                        <a:pt x="273" y="122"/>
                      </a:cubicBezTo>
                      <a:cubicBezTo>
                        <a:pt x="271" y="122"/>
                        <a:pt x="268" y="122"/>
                        <a:pt x="265" y="122"/>
                      </a:cubicBezTo>
                      <a:cubicBezTo>
                        <a:pt x="262" y="123"/>
                        <a:pt x="258" y="123"/>
                        <a:pt x="255" y="123"/>
                      </a:cubicBezTo>
                      <a:cubicBezTo>
                        <a:pt x="251" y="123"/>
                        <a:pt x="248" y="122"/>
                        <a:pt x="244" y="122"/>
                      </a:cubicBezTo>
                      <a:cubicBezTo>
                        <a:pt x="239" y="123"/>
                        <a:pt x="233" y="123"/>
                        <a:pt x="227" y="122"/>
                      </a:cubicBezTo>
                      <a:cubicBezTo>
                        <a:pt x="221" y="122"/>
                        <a:pt x="215" y="123"/>
                        <a:pt x="209" y="122"/>
                      </a:cubicBezTo>
                      <a:cubicBezTo>
                        <a:pt x="201" y="122"/>
                        <a:pt x="193" y="123"/>
                        <a:pt x="185" y="122"/>
                      </a:cubicBezTo>
                      <a:cubicBezTo>
                        <a:pt x="183" y="122"/>
                        <a:pt x="181" y="124"/>
                        <a:pt x="178" y="123"/>
                      </a:cubicBezTo>
                      <a:cubicBezTo>
                        <a:pt x="172" y="122"/>
                        <a:pt x="166" y="123"/>
                        <a:pt x="159" y="123"/>
                      </a:cubicBezTo>
                      <a:cubicBezTo>
                        <a:pt x="156" y="122"/>
                        <a:pt x="152" y="123"/>
                        <a:pt x="149" y="123"/>
                      </a:cubicBezTo>
                      <a:cubicBezTo>
                        <a:pt x="145" y="123"/>
                        <a:pt x="142" y="122"/>
                        <a:pt x="139" y="122"/>
                      </a:cubicBezTo>
                      <a:cubicBezTo>
                        <a:pt x="131" y="122"/>
                        <a:pt x="124" y="122"/>
                        <a:pt x="117" y="121"/>
                      </a:cubicBezTo>
                      <a:cubicBezTo>
                        <a:pt x="113" y="121"/>
                        <a:pt x="109" y="121"/>
                        <a:pt x="106" y="121"/>
                      </a:cubicBezTo>
                      <a:cubicBezTo>
                        <a:pt x="98" y="120"/>
                        <a:pt x="91" y="121"/>
                        <a:pt x="83" y="121"/>
                      </a:cubicBezTo>
                      <a:cubicBezTo>
                        <a:pt x="75" y="121"/>
                        <a:pt x="67" y="122"/>
                        <a:pt x="59" y="122"/>
                      </a:cubicBezTo>
                      <a:cubicBezTo>
                        <a:pt x="52" y="123"/>
                        <a:pt x="44" y="124"/>
                        <a:pt x="37" y="125"/>
                      </a:cubicBezTo>
                      <a:cubicBezTo>
                        <a:pt x="30" y="125"/>
                        <a:pt x="24" y="126"/>
                        <a:pt x="17" y="126"/>
                      </a:cubicBezTo>
                      <a:cubicBezTo>
                        <a:pt x="17" y="126"/>
                        <a:pt x="15" y="127"/>
                        <a:pt x="15" y="128"/>
                      </a:cubicBezTo>
                      <a:cubicBezTo>
                        <a:pt x="16" y="132"/>
                        <a:pt x="14" y="136"/>
                        <a:pt x="14" y="139"/>
                      </a:cubicBezTo>
                      <a:cubicBezTo>
                        <a:pt x="15" y="144"/>
                        <a:pt x="14" y="149"/>
                        <a:pt x="14" y="154"/>
                      </a:cubicBezTo>
                      <a:cubicBezTo>
                        <a:pt x="14" y="159"/>
                        <a:pt x="14" y="163"/>
                        <a:pt x="14" y="168"/>
                      </a:cubicBezTo>
                      <a:cubicBezTo>
                        <a:pt x="13" y="171"/>
                        <a:pt x="14" y="175"/>
                        <a:pt x="14" y="179"/>
                      </a:cubicBezTo>
                      <a:cubicBezTo>
                        <a:pt x="13" y="184"/>
                        <a:pt x="13" y="189"/>
                        <a:pt x="13" y="194"/>
                      </a:cubicBezTo>
                      <a:cubicBezTo>
                        <a:pt x="13" y="200"/>
                        <a:pt x="13" y="206"/>
                        <a:pt x="13" y="212"/>
                      </a:cubicBezTo>
                      <a:cubicBezTo>
                        <a:pt x="13" y="222"/>
                        <a:pt x="12" y="231"/>
                        <a:pt x="12" y="241"/>
                      </a:cubicBezTo>
                      <a:cubicBezTo>
                        <a:pt x="12" y="251"/>
                        <a:pt x="11" y="261"/>
                        <a:pt x="11" y="271"/>
                      </a:cubicBezTo>
                      <a:cubicBezTo>
                        <a:pt x="11" y="278"/>
                        <a:pt x="11" y="286"/>
                        <a:pt x="11" y="294"/>
                      </a:cubicBezTo>
                      <a:cubicBezTo>
                        <a:pt x="10" y="308"/>
                        <a:pt x="10" y="321"/>
                        <a:pt x="10" y="334"/>
                      </a:cubicBezTo>
                      <a:cubicBezTo>
                        <a:pt x="10" y="345"/>
                        <a:pt x="11" y="356"/>
                        <a:pt x="11" y="367"/>
                      </a:cubicBezTo>
                      <a:cubicBezTo>
                        <a:pt x="11" y="371"/>
                        <a:pt x="11" y="375"/>
                        <a:pt x="11" y="379"/>
                      </a:cubicBezTo>
                      <a:cubicBezTo>
                        <a:pt x="11" y="384"/>
                        <a:pt x="12" y="389"/>
                        <a:pt x="12" y="394"/>
                      </a:cubicBezTo>
                      <a:cubicBezTo>
                        <a:pt x="12" y="400"/>
                        <a:pt x="12" y="407"/>
                        <a:pt x="12" y="413"/>
                      </a:cubicBezTo>
                      <a:cubicBezTo>
                        <a:pt x="12" y="422"/>
                        <a:pt x="12" y="430"/>
                        <a:pt x="13" y="438"/>
                      </a:cubicBezTo>
                      <a:cubicBezTo>
                        <a:pt x="15" y="448"/>
                        <a:pt x="14" y="459"/>
                        <a:pt x="19" y="469"/>
                      </a:cubicBezTo>
                      <a:cubicBezTo>
                        <a:pt x="21" y="473"/>
                        <a:pt x="24" y="478"/>
                        <a:pt x="28" y="482"/>
                      </a:cubicBezTo>
                      <a:cubicBezTo>
                        <a:pt x="33" y="485"/>
                        <a:pt x="39" y="488"/>
                        <a:pt x="44" y="490"/>
                      </a:cubicBezTo>
                      <a:cubicBezTo>
                        <a:pt x="50" y="492"/>
                        <a:pt x="57" y="492"/>
                        <a:pt x="64" y="492"/>
                      </a:cubicBezTo>
                      <a:cubicBezTo>
                        <a:pt x="73" y="492"/>
                        <a:pt x="81" y="493"/>
                        <a:pt x="90" y="494"/>
                      </a:cubicBezTo>
                      <a:cubicBezTo>
                        <a:pt x="92" y="495"/>
                        <a:pt x="95" y="496"/>
                        <a:pt x="97" y="495"/>
                      </a:cubicBezTo>
                      <a:cubicBezTo>
                        <a:pt x="101" y="495"/>
                        <a:pt x="104" y="496"/>
                        <a:pt x="107" y="496"/>
                      </a:cubicBezTo>
                      <a:cubicBezTo>
                        <a:pt x="112" y="496"/>
                        <a:pt x="117" y="498"/>
                        <a:pt x="122" y="497"/>
                      </a:cubicBezTo>
                      <a:cubicBezTo>
                        <a:pt x="126" y="497"/>
                        <a:pt x="130" y="497"/>
                        <a:pt x="133" y="497"/>
                      </a:cubicBezTo>
                      <a:cubicBezTo>
                        <a:pt x="137" y="497"/>
                        <a:pt x="141" y="497"/>
                        <a:pt x="144" y="497"/>
                      </a:cubicBezTo>
                      <a:cubicBezTo>
                        <a:pt x="150" y="496"/>
                        <a:pt x="157" y="496"/>
                        <a:pt x="163" y="496"/>
                      </a:cubicBezTo>
                      <a:cubicBezTo>
                        <a:pt x="170" y="495"/>
                        <a:pt x="177" y="495"/>
                        <a:pt x="184" y="495"/>
                      </a:cubicBezTo>
                      <a:cubicBezTo>
                        <a:pt x="191" y="495"/>
                        <a:pt x="199" y="494"/>
                        <a:pt x="206" y="493"/>
                      </a:cubicBezTo>
                      <a:cubicBezTo>
                        <a:pt x="211" y="493"/>
                        <a:pt x="216" y="492"/>
                        <a:pt x="220" y="492"/>
                      </a:cubicBezTo>
                      <a:close/>
                      <a:moveTo>
                        <a:pt x="204" y="9"/>
                      </a:moveTo>
                      <a:cubicBezTo>
                        <a:pt x="203" y="11"/>
                        <a:pt x="203" y="12"/>
                        <a:pt x="201" y="12"/>
                      </a:cubicBezTo>
                      <a:cubicBezTo>
                        <a:pt x="198" y="10"/>
                        <a:pt x="195" y="11"/>
                        <a:pt x="191" y="11"/>
                      </a:cubicBezTo>
                      <a:cubicBezTo>
                        <a:pt x="190" y="10"/>
                        <a:pt x="188" y="9"/>
                        <a:pt x="187" y="11"/>
                      </a:cubicBezTo>
                      <a:cubicBezTo>
                        <a:pt x="186" y="11"/>
                        <a:pt x="183" y="11"/>
                        <a:pt x="181" y="11"/>
                      </a:cubicBezTo>
                      <a:cubicBezTo>
                        <a:pt x="179" y="11"/>
                        <a:pt x="177" y="10"/>
                        <a:pt x="176" y="10"/>
                      </a:cubicBezTo>
                      <a:cubicBezTo>
                        <a:pt x="172" y="13"/>
                        <a:pt x="167" y="12"/>
                        <a:pt x="163" y="12"/>
                      </a:cubicBezTo>
                      <a:cubicBezTo>
                        <a:pt x="158" y="11"/>
                        <a:pt x="152" y="12"/>
                        <a:pt x="147" y="12"/>
                      </a:cubicBezTo>
                      <a:cubicBezTo>
                        <a:pt x="139" y="12"/>
                        <a:pt x="132" y="12"/>
                        <a:pt x="124" y="12"/>
                      </a:cubicBezTo>
                      <a:cubicBezTo>
                        <a:pt x="120" y="13"/>
                        <a:pt x="116" y="12"/>
                        <a:pt x="111" y="13"/>
                      </a:cubicBezTo>
                      <a:cubicBezTo>
                        <a:pt x="105" y="14"/>
                        <a:pt x="99" y="14"/>
                        <a:pt x="93" y="15"/>
                      </a:cubicBezTo>
                      <a:cubicBezTo>
                        <a:pt x="89" y="15"/>
                        <a:pt x="84" y="14"/>
                        <a:pt x="80" y="15"/>
                      </a:cubicBezTo>
                      <a:cubicBezTo>
                        <a:pt x="75" y="17"/>
                        <a:pt x="69" y="17"/>
                        <a:pt x="63" y="19"/>
                      </a:cubicBezTo>
                      <a:cubicBezTo>
                        <a:pt x="58" y="20"/>
                        <a:pt x="53" y="20"/>
                        <a:pt x="48" y="22"/>
                      </a:cubicBezTo>
                      <a:cubicBezTo>
                        <a:pt x="43" y="23"/>
                        <a:pt x="39" y="25"/>
                        <a:pt x="35" y="28"/>
                      </a:cubicBezTo>
                      <a:cubicBezTo>
                        <a:pt x="28" y="31"/>
                        <a:pt x="23" y="37"/>
                        <a:pt x="20" y="45"/>
                      </a:cubicBezTo>
                      <a:cubicBezTo>
                        <a:pt x="19" y="47"/>
                        <a:pt x="20" y="50"/>
                        <a:pt x="18" y="52"/>
                      </a:cubicBezTo>
                      <a:cubicBezTo>
                        <a:pt x="16" y="54"/>
                        <a:pt x="18" y="58"/>
                        <a:pt x="15" y="61"/>
                      </a:cubicBezTo>
                      <a:cubicBezTo>
                        <a:pt x="15" y="61"/>
                        <a:pt x="15" y="62"/>
                        <a:pt x="15" y="62"/>
                      </a:cubicBezTo>
                      <a:cubicBezTo>
                        <a:pt x="16" y="65"/>
                        <a:pt x="16" y="68"/>
                        <a:pt x="16" y="70"/>
                      </a:cubicBezTo>
                      <a:cubicBezTo>
                        <a:pt x="16" y="78"/>
                        <a:pt x="16" y="85"/>
                        <a:pt x="15" y="92"/>
                      </a:cubicBezTo>
                      <a:cubicBezTo>
                        <a:pt x="14" y="99"/>
                        <a:pt x="16" y="106"/>
                        <a:pt x="15" y="113"/>
                      </a:cubicBezTo>
                      <a:cubicBezTo>
                        <a:pt x="14" y="117"/>
                        <a:pt x="18" y="121"/>
                        <a:pt x="21" y="118"/>
                      </a:cubicBezTo>
                      <a:cubicBezTo>
                        <a:pt x="26" y="115"/>
                        <a:pt x="31" y="117"/>
                        <a:pt x="36" y="116"/>
                      </a:cubicBezTo>
                      <a:cubicBezTo>
                        <a:pt x="41" y="114"/>
                        <a:pt x="47" y="115"/>
                        <a:pt x="52" y="115"/>
                      </a:cubicBezTo>
                      <a:cubicBezTo>
                        <a:pt x="59" y="114"/>
                        <a:pt x="66" y="115"/>
                        <a:pt x="73" y="113"/>
                      </a:cubicBezTo>
                      <a:cubicBezTo>
                        <a:pt x="74" y="113"/>
                        <a:pt x="75" y="112"/>
                        <a:pt x="76" y="113"/>
                      </a:cubicBezTo>
                      <a:cubicBezTo>
                        <a:pt x="82" y="114"/>
                        <a:pt x="87" y="112"/>
                        <a:pt x="92" y="112"/>
                      </a:cubicBezTo>
                      <a:cubicBezTo>
                        <a:pt x="96" y="113"/>
                        <a:pt x="99" y="112"/>
                        <a:pt x="103" y="112"/>
                      </a:cubicBezTo>
                      <a:cubicBezTo>
                        <a:pt x="109" y="113"/>
                        <a:pt x="116" y="112"/>
                        <a:pt x="122" y="113"/>
                      </a:cubicBezTo>
                      <a:cubicBezTo>
                        <a:pt x="127" y="114"/>
                        <a:pt x="132" y="113"/>
                        <a:pt x="136" y="113"/>
                      </a:cubicBezTo>
                      <a:cubicBezTo>
                        <a:pt x="144" y="114"/>
                        <a:pt x="151" y="115"/>
                        <a:pt x="158" y="114"/>
                      </a:cubicBezTo>
                      <a:cubicBezTo>
                        <a:pt x="169" y="114"/>
                        <a:pt x="179" y="115"/>
                        <a:pt x="189" y="114"/>
                      </a:cubicBezTo>
                      <a:cubicBezTo>
                        <a:pt x="198" y="114"/>
                        <a:pt x="207" y="114"/>
                        <a:pt x="216" y="114"/>
                      </a:cubicBezTo>
                      <a:cubicBezTo>
                        <a:pt x="222" y="113"/>
                        <a:pt x="229" y="114"/>
                        <a:pt x="235" y="114"/>
                      </a:cubicBezTo>
                      <a:cubicBezTo>
                        <a:pt x="240" y="114"/>
                        <a:pt x="245" y="114"/>
                        <a:pt x="250" y="114"/>
                      </a:cubicBezTo>
                      <a:cubicBezTo>
                        <a:pt x="255" y="114"/>
                        <a:pt x="260" y="115"/>
                        <a:pt x="266" y="114"/>
                      </a:cubicBezTo>
                      <a:cubicBezTo>
                        <a:pt x="268" y="114"/>
                        <a:pt x="269" y="114"/>
                        <a:pt x="271" y="114"/>
                      </a:cubicBezTo>
                      <a:cubicBezTo>
                        <a:pt x="277" y="114"/>
                        <a:pt x="282" y="114"/>
                        <a:pt x="287" y="115"/>
                      </a:cubicBezTo>
                      <a:cubicBezTo>
                        <a:pt x="291" y="115"/>
                        <a:pt x="295" y="115"/>
                        <a:pt x="299" y="115"/>
                      </a:cubicBezTo>
                      <a:cubicBezTo>
                        <a:pt x="301" y="116"/>
                        <a:pt x="305" y="116"/>
                        <a:pt x="305" y="113"/>
                      </a:cubicBezTo>
                      <a:cubicBezTo>
                        <a:pt x="305" y="110"/>
                        <a:pt x="306" y="107"/>
                        <a:pt x="305" y="105"/>
                      </a:cubicBezTo>
                      <a:cubicBezTo>
                        <a:pt x="305" y="100"/>
                        <a:pt x="304" y="96"/>
                        <a:pt x="305" y="91"/>
                      </a:cubicBezTo>
                      <a:cubicBezTo>
                        <a:pt x="306" y="86"/>
                        <a:pt x="305" y="81"/>
                        <a:pt x="305" y="75"/>
                      </a:cubicBezTo>
                      <a:cubicBezTo>
                        <a:pt x="306" y="70"/>
                        <a:pt x="304" y="65"/>
                        <a:pt x="304" y="60"/>
                      </a:cubicBezTo>
                      <a:cubicBezTo>
                        <a:pt x="304" y="60"/>
                        <a:pt x="304" y="59"/>
                        <a:pt x="304" y="59"/>
                      </a:cubicBezTo>
                      <a:cubicBezTo>
                        <a:pt x="302" y="59"/>
                        <a:pt x="302" y="58"/>
                        <a:pt x="303" y="57"/>
                      </a:cubicBezTo>
                      <a:cubicBezTo>
                        <a:pt x="303" y="56"/>
                        <a:pt x="304" y="55"/>
                        <a:pt x="303" y="54"/>
                      </a:cubicBezTo>
                      <a:cubicBezTo>
                        <a:pt x="301" y="50"/>
                        <a:pt x="301" y="46"/>
                        <a:pt x="297" y="42"/>
                      </a:cubicBezTo>
                      <a:cubicBezTo>
                        <a:pt x="295" y="40"/>
                        <a:pt x="293" y="38"/>
                        <a:pt x="291" y="36"/>
                      </a:cubicBezTo>
                      <a:cubicBezTo>
                        <a:pt x="287" y="34"/>
                        <a:pt x="285" y="31"/>
                        <a:pt x="281" y="29"/>
                      </a:cubicBezTo>
                      <a:cubicBezTo>
                        <a:pt x="278" y="26"/>
                        <a:pt x="275" y="24"/>
                        <a:pt x="271" y="23"/>
                      </a:cubicBezTo>
                      <a:cubicBezTo>
                        <a:pt x="271" y="23"/>
                        <a:pt x="271" y="23"/>
                        <a:pt x="271" y="22"/>
                      </a:cubicBezTo>
                      <a:cubicBezTo>
                        <a:pt x="270" y="21"/>
                        <a:pt x="270" y="20"/>
                        <a:pt x="268" y="21"/>
                      </a:cubicBezTo>
                      <a:cubicBezTo>
                        <a:pt x="267" y="22"/>
                        <a:pt x="266" y="21"/>
                        <a:pt x="266" y="20"/>
                      </a:cubicBezTo>
                      <a:cubicBezTo>
                        <a:pt x="265" y="19"/>
                        <a:pt x="265" y="18"/>
                        <a:pt x="264" y="18"/>
                      </a:cubicBezTo>
                      <a:cubicBezTo>
                        <a:pt x="264" y="20"/>
                        <a:pt x="263" y="20"/>
                        <a:pt x="262" y="20"/>
                      </a:cubicBezTo>
                      <a:cubicBezTo>
                        <a:pt x="260" y="20"/>
                        <a:pt x="259" y="18"/>
                        <a:pt x="258" y="19"/>
                      </a:cubicBezTo>
                      <a:cubicBezTo>
                        <a:pt x="255" y="19"/>
                        <a:pt x="253" y="18"/>
                        <a:pt x="251" y="18"/>
                      </a:cubicBezTo>
                      <a:cubicBezTo>
                        <a:pt x="247" y="17"/>
                        <a:pt x="243" y="15"/>
                        <a:pt x="238" y="15"/>
                      </a:cubicBezTo>
                      <a:cubicBezTo>
                        <a:pt x="235" y="15"/>
                        <a:pt x="232" y="14"/>
                        <a:pt x="229" y="14"/>
                      </a:cubicBezTo>
                      <a:cubicBezTo>
                        <a:pt x="226" y="14"/>
                        <a:pt x="222" y="13"/>
                        <a:pt x="219" y="13"/>
                      </a:cubicBezTo>
                      <a:cubicBezTo>
                        <a:pt x="217" y="13"/>
                        <a:pt x="215" y="12"/>
                        <a:pt x="213" y="12"/>
                      </a:cubicBezTo>
                      <a:cubicBezTo>
                        <a:pt x="210" y="12"/>
                        <a:pt x="208" y="10"/>
                        <a:pt x="207" y="11"/>
                      </a:cubicBezTo>
                      <a:cubicBezTo>
                        <a:pt x="204" y="14"/>
                        <a:pt x="205" y="10"/>
                        <a:pt x="204" y="9"/>
                      </a:cubicBezTo>
                      <a:close/>
                    </a:path>
                  </a:pathLst>
                </a:custGeom>
                <a:solidFill>
                  <a:srgbClr val="222F3F"/>
                </a:solidFill>
                <a:ln w="9525">
                  <a:noFill/>
                  <a:round/>
                </a:ln>
              </p:spPr>
              <p:txBody>
                <a:bodyPr vert="horz" wrap="square" lIns="91440" tIns="45720" rIns="91440" bIns="45720" numCol="1" anchor="t" anchorCtr="0" compatLnSpc="1"/>
                <a:p>
                  <a:endParaRPr lang="zh-CN" altLang="en-US" sz="1600">
                    <a:latin typeface="汉仪综艺体简" panose="02010600000101010101" charset="-122"/>
                    <a:ea typeface="汉仪综艺体简" panose="02010600000101010101" charset="-122"/>
                  </a:endParaRPr>
                </a:p>
              </p:txBody>
            </p:sp>
          </p:grpSp>
          <p:grpSp>
            <p:nvGrpSpPr>
              <p:cNvPr id="55" name="组合 54"/>
              <p:cNvGrpSpPr/>
              <p:nvPr/>
            </p:nvGrpSpPr>
            <p:grpSpPr>
              <a:xfrm>
                <a:off x="9141" y="1944"/>
                <a:ext cx="3884" cy="5322"/>
                <a:chOff x="6328613" y="1786817"/>
                <a:chExt cx="2466377" cy="3379513"/>
              </a:xfrm>
            </p:grpSpPr>
            <p:sp>
              <p:nvSpPr>
                <p:cNvPr id="56" name="Freeform 53"/>
                <p:cNvSpPr>
                  <a:spLocks noEditPoints="1"/>
                </p:cNvSpPr>
                <p:nvPr/>
              </p:nvSpPr>
              <p:spPr bwMode="auto">
                <a:xfrm>
                  <a:off x="6328613" y="1786817"/>
                  <a:ext cx="2466377" cy="3379513"/>
                </a:xfrm>
                <a:custGeom>
                  <a:avLst/>
                  <a:gdLst/>
                  <a:ahLst/>
                  <a:cxnLst>
                    <a:cxn ang="0">
                      <a:pos x="323" y="502"/>
                    </a:cxn>
                    <a:cxn ang="0">
                      <a:pos x="245" y="513"/>
                    </a:cxn>
                    <a:cxn ang="0">
                      <a:pos x="182" y="516"/>
                    </a:cxn>
                    <a:cxn ang="0">
                      <a:pos x="78" y="511"/>
                    </a:cxn>
                    <a:cxn ang="0">
                      <a:pos x="14" y="476"/>
                    </a:cxn>
                    <a:cxn ang="0">
                      <a:pos x="5" y="406"/>
                    </a:cxn>
                    <a:cxn ang="0">
                      <a:pos x="4" y="332"/>
                    </a:cxn>
                    <a:cxn ang="0">
                      <a:pos x="0" y="224"/>
                    </a:cxn>
                    <a:cxn ang="0">
                      <a:pos x="4" y="130"/>
                    </a:cxn>
                    <a:cxn ang="0">
                      <a:pos x="11" y="39"/>
                    </a:cxn>
                    <a:cxn ang="0">
                      <a:pos x="83" y="3"/>
                    </a:cxn>
                    <a:cxn ang="0">
                      <a:pos x="154" y="1"/>
                    </a:cxn>
                    <a:cxn ang="0">
                      <a:pos x="252" y="2"/>
                    </a:cxn>
                    <a:cxn ang="0">
                      <a:pos x="332" y="31"/>
                    </a:cxn>
                    <a:cxn ang="0">
                      <a:pos x="349" y="140"/>
                    </a:cxn>
                    <a:cxn ang="0">
                      <a:pos x="354" y="230"/>
                    </a:cxn>
                    <a:cxn ang="0">
                      <a:pos x="354" y="293"/>
                    </a:cxn>
                    <a:cxn ang="0">
                      <a:pos x="354" y="346"/>
                    </a:cxn>
                    <a:cxn ang="0">
                      <a:pos x="352" y="411"/>
                    </a:cxn>
                    <a:cxn ang="0">
                      <a:pos x="350" y="450"/>
                    </a:cxn>
                    <a:cxn ang="0">
                      <a:pos x="338" y="141"/>
                    </a:cxn>
                    <a:cxn ang="0">
                      <a:pos x="329" y="114"/>
                    </a:cxn>
                    <a:cxn ang="0">
                      <a:pos x="290" y="117"/>
                    </a:cxn>
                    <a:cxn ang="0">
                      <a:pos x="226" y="119"/>
                    </a:cxn>
                    <a:cxn ang="0">
                      <a:pos x="195" y="120"/>
                    </a:cxn>
                    <a:cxn ang="0">
                      <a:pos x="119" y="122"/>
                    </a:cxn>
                    <a:cxn ang="0">
                      <a:pos x="47" y="122"/>
                    </a:cxn>
                    <a:cxn ang="0">
                      <a:pos x="14" y="139"/>
                    </a:cxn>
                    <a:cxn ang="0">
                      <a:pos x="11" y="177"/>
                    </a:cxn>
                    <a:cxn ang="0">
                      <a:pos x="11" y="211"/>
                    </a:cxn>
                    <a:cxn ang="0">
                      <a:pos x="12" y="260"/>
                    </a:cxn>
                    <a:cxn ang="0">
                      <a:pos x="14" y="301"/>
                    </a:cxn>
                    <a:cxn ang="0">
                      <a:pos x="13" y="337"/>
                    </a:cxn>
                    <a:cxn ang="0">
                      <a:pos x="14" y="392"/>
                    </a:cxn>
                    <a:cxn ang="0">
                      <a:pos x="15" y="442"/>
                    </a:cxn>
                    <a:cxn ang="0">
                      <a:pos x="25" y="482"/>
                    </a:cxn>
                    <a:cxn ang="0">
                      <a:pos x="108" y="507"/>
                    </a:cxn>
                    <a:cxn ang="0">
                      <a:pos x="212" y="507"/>
                    </a:cxn>
                    <a:cxn ang="0">
                      <a:pos x="316" y="497"/>
                    </a:cxn>
                    <a:cxn ang="0">
                      <a:pos x="343" y="373"/>
                    </a:cxn>
                    <a:cxn ang="0">
                      <a:pos x="343" y="282"/>
                    </a:cxn>
                    <a:cxn ang="0">
                      <a:pos x="342" y="205"/>
                    </a:cxn>
                    <a:cxn ang="0">
                      <a:pos x="54" y="17"/>
                    </a:cxn>
                    <a:cxn ang="0">
                      <a:pos x="18" y="62"/>
                    </a:cxn>
                    <a:cxn ang="0">
                      <a:pos x="14" y="109"/>
                    </a:cxn>
                    <a:cxn ang="0">
                      <a:pos x="106" y="114"/>
                    </a:cxn>
                    <a:cxn ang="0">
                      <a:pos x="241" y="111"/>
                    </a:cxn>
                    <a:cxn ang="0">
                      <a:pos x="331" y="106"/>
                    </a:cxn>
                    <a:cxn ang="0">
                      <a:pos x="329" y="51"/>
                    </a:cxn>
                    <a:cxn ang="0">
                      <a:pos x="295" y="17"/>
                    </a:cxn>
                    <a:cxn ang="0">
                      <a:pos x="216" y="9"/>
                    </a:cxn>
                    <a:cxn ang="0">
                      <a:pos x="159" y="10"/>
                    </a:cxn>
                    <a:cxn ang="0">
                      <a:pos x="128" y="10"/>
                    </a:cxn>
                    <a:cxn ang="0">
                      <a:pos x="96" y="11"/>
                    </a:cxn>
                  </a:cxnLst>
                  <a:rect l="0" t="0" r="r" b="b"/>
                  <a:pathLst>
                    <a:path w="356" h="518">
                      <a:moveTo>
                        <a:pt x="349" y="459"/>
                      </a:moveTo>
                      <a:cubicBezTo>
                        <a:pt x="345" y="459"/>
                        <a:pt x="347" y="462"/>
                        <a:pt x="347" y="464"/>
                      </a:cubicBezTo>
                      <a:cubicBezTo>
                        <a:pt x="346" y="468"/>
                        <a:pt x="346" y="473"/>
                        <a:pt x="344" y="477"/>
                      </a:cubicBezTo>
                      <a:cubicBezTo>
                        <a:pt x="343" y="480"/>
                        <a:pt x="341" y="482"/>
                        <a:pt x="340" y="485"/>
                      </a:cubicBezTo>
                      <a:cubicBezTo>
                        <a:pt x="339" y="488"/>
                        <a:pt x="336" y="490"/>
                        <a:pt x="334" y="492"/>
                      </a:cubicBezTo>
                      <a:cubicBezTo>
                        <a:pt x="331" y="496"/>
                        <a:pt x="328" y="500"/>
                        <a:pt x="323" y="502"/>
                      </a:cubicBezTo>
                      <a:cubicBezTo>
                        <a:pt x="316" y="506"/>
                        <a:pt x="309" y="509"/>
                        <a:pt x="301" y="509"/>
                      </a:cubicBezTo>
                      <a:cubicBezTo>
                        <a:pt x="298" y="509"/>
                        <a:pt x="295" y="509"/>
                        <a:pt x="293" y="510"/>
                      </a:cubicBezTo>
                      <a:cubicBezTo>
                        <a:pt x="291" y="511"/>
                        <a:pt x="289" y="510"/>
                        <a:pt x="286" y="510"/>
                      </a:cubicBezTo>
                      <a:cubicBezTo>
                        <a:pt x="283" y="510"/>
                        <a:pt x="281" y="510"/>
                        <a:pt x="278" y="511"/>
                      </a:cubicBezTo>
                      <a:cubicBezTo>
                        <a:pt x="272" y="511"/>
                        <a:pt x="266" y="510"/>
                        <a:pt x="260" y="511"/>
                      </a:cubicBezTo>
                      <a:cubicBezTo>
                        <a:pt x="255" y="512"/>
                        <a:pt x="250" y="513"/>
                        <a:pt x="245" y="513"/>
                      </a:cubicBezTo>
                      <a:cubicBezTo>
                        <a:pt x="241" y="514"/>
                        <a:pt x="236" y="514"/>
                        <a:pt x="232" y="514"/>
                      </a:cubicBezTo>
                      <a:cubicBezTo>
                        <a:pt x="231" y="514"/>
                        <a:pt x="230" y="514"/>
                        <a:pt x="229" y="514"/>
                      </a:cubicBezTo>
                      <a:cubicBezTo>
                        <a:pt x="222" y="515"/>
                        <a:pt x="215" y="514"/>
                        <a:pt x="208" y="515"/>
                      </a:cubicBezTo>
                      <a:cubicBezTo>
                        <a:pt x="205" y="515"/>
                        <a:pt x="201" y="512"/>
                        <a:pt x="199" y="515"/>
                      </a:cubicBezTo>
                      <a:cubicBezTo>
                        <a:pt x="197" y="512"/>
                        <a:pt x="194" y="516"/>
                        <a:pt x="191" y="515"/>
                      </a:cubicBezTo>
                      <a:cubicBezTo>
                        <a:pt x="189" y="514"/>
                        <a:pt x="185" y="516"/>
                        <a:pt x="182" y="516"/>
                      </a:cubicBezTo>
                      <a:cubicBezTo>
                        <a:pt x="179" y="516"/>
                        <a:pt x="175" y="516"/>
                        <a:pt x="172" y="517"/>
                      </a:cubicBezTo>
                      <a:cubicBezTo>
                        <a:pt x="165" y="518"/>
                        <a:pt x="159" y="517"/>
                        <a:pt x="152" y="517"/>
                      </a:cubicBezTo>
                      <a:cubicBezTo>
                        <a:pt x="147" y="517"/>
                        <a:pt x="142" y="518"/>
                        <a:pt x="138" y="518"/>
                      </a:cubicBezTo>
                      <a:cubicBezTo>
                        <a:pt x="132" y="517"/>
                        <a:pt x="125" y="517"/>
                        <a:pt x="119" y="516"/>
                      </a:cubicBezTo>
                      <a:cubicBezTo>
                        <a:pt x="112" y="515"/>
                        <a:pt x="105" y="514"/>
                        <a:pt x="97" y="513"/>
                      </a:cubicBezTo>
                      <a:cubicBezTo>
                        <a:pt x="91" y="513"/>
                        <a:pt x="84" y="514"/>
                        <a:pt x="78" y="511"/>
                      </a:cubicBezTo>
                      <a:cubicBezTo>
                        <a:pt x="74" y="513"/>
                        <a:pt x="70" y="512"/>
                        <a:pt x="67" y="511"/>
                      </a:cubicBezTo>
                      <a:cubicBezTo>
                        <a:pt x="61" y="511"/>
                        <a:pt x="55" y="512"/>
                        <a:pt x="49" y="509"/>
                      </a:cubicBezTo>
                      <a:cubicBezTo>
                        <a:pt x="44" y="507"/>
                        <a:pt x="39" y="504"/>
                        <a:pt x="34" y="502"/>
                      </a:cubicBezTo>
                      <a:cubicBezTo>
                        <a:pt x="31" y="501"/>
                        <a:pt x="28" y="499"/>
                        <a:pt x="26" y="497"/>
                      </a:cubicBezTo>
                      <a:cubicBezTo>
                        <a:pt x="24" y="495"/>
                        <a:pt x="21" y="493"/>
                        <a:pt x="20" y="491"/>
                      </a:cubicBezTo>
                      <a:cubicBezTo>
                        <a:pt x="17" y="486"/>
                        <a:pt x="15" y="481"/>
                        <a:pt x="14" y="476"/>
                      </a:cubicBezTo>
                      <a:cubicBezTo>
                        <a:pt x="12" y="472"/>
                        <a:pt x="11" y="468"/>
                        <a:pt x="10" y="463"/>
                      </a:cubicBezTo>
                      <a:cubicBezTo>
                        <a:pt x="10" y="458"/>
                        <a:pt x="7" y="454"/>
                        <a:pt x="7" y="448"/>
                      </a:cubicBezTo>
                      <a:cubicBezTo>
                        <a:pt x="7" y="443"/>
                        <a:pt x="6" y="438"/>
                        <a:pt x="5" y="433"/>
                      </a:cubicBezTo>
                      <a:cubicBezTo>
                        <a:pt x="5" y="429"/>
                        <a:pt x="6" y="425"/>
                        <a:pt x="5" y="421"/>
                      </a:cubicBezTo>
                      <a:cubicBezTo>
                        <a:pt x="5" y="417"/>
                        <a:pt x="5" y="414"/>
                        <a:pt x="4" y="411"/>
                      </a:cubicBezTo>
                      <a:cubicBezTo>
                        <a:pt x="3" y="409"/>
                        <a:pt x="5" y="408"/>
                        <a:pt x="5" y="406"/>
                      </a:cubicBezTo>
                      <a:cubicBezTo>
                        <a:pt x="5" y="401"/>
                        <a:pt x="4" y="397"/>
                        <a:pt x="4" y="392"/>
                      </a:cubicBezTo>
                      <a:cubicBezTo>
                        <a:pt x="4" y="388"/>
                        <a:pt x="4" y="383"/>
                        <a:pt x="5" y="379"/>
                      </a:cubicBezTo>
                      <a:cubicBezTo>
                        <a:pt x="5" y="378"/>
                        <a:pt x="5" y="378"/>
                        <a:pt x="5" y="377"/>
                      </a:cubicBezTo>
                      <a:cubicBezTo>
                        <a:pt x="4" y="370"/>
                        <a:pt x="4" y="364"/>
                        <a:pt x="4" y="357"/>
                      </a:cubicBezTo>
                      <a:cubicBezTo>
                        <a:pt x="5" y="353"/>
                        <a:pt x="4" y="348"/>
                        <a:pt x="4" y="344"/>
                      </a:cubicBezTo>
                      <a:cubicBezTo>
                        <a:pt x="4" y="340"/>
                        <a:pt x="4" y="336"/>
                        <a:pt x="4" y="332"/>
                      </a:cubicBezTo>
                      <a:cubicBezTo>
                        <a:pt x="4" y="326"/>
                        <a:pt x="3" y="321"/>
                        <a:pt x="3" y="315"/>
                      </a:cubicBezTo>
                      <a:cubicBezTo>
                        <a:pt x="4" y="310"/>
                        <a:pt x="2" y="304"/>
                        <a:pt x="3" y="299"/>
                      </a:cubicBezTo>
                      <a:cubicBezTo>
                        <a:pt x="4" y="296"/>
                        <a:pt x="3" y="293"/>
                        <a:pt x="3" y="290"/>
                      </a:cubicBezTo>
                      <a:cubicBezTo>
                        <a:pt x="2" y="286"/>
                        <a:pt x="3" y="281"/>
                        <a:pt x="2" y="277"/>
                      </a:cubicBezTo>
                      <a:cubicBezTo>
                        <a:pt x="2" y="267"/>
                        <a:pt x="2" y="258"/>
                        <a:pt x="1" y="248"/>
                      </a:cubicBezTo>
                      <a:cubicBezTo>
                        <a:pt x="0" y="240"/>
                        <a:pt x="0" y="232"/>
                        <a:pt x="0" y="224"/>
                      </a:cubicBezTo>
                      <a:cubicBezTo>
                        <a:pt x="0" y="217"/>
                        <a:pt x="1" y="210"/>
                        <a:pt x="1" y="203"/>
                      </a:cubicBezTo>
                      <a:cubicBezTo>
                        <a:pt x="1" y="196"/>
                        <a:pt x="1" y="189"/>
                        <a:pt x="1" y="182"/>
                      </a:cubicBezTo>
                      <a:cubicBezTo>
                        <a:pt x="1" y="176"/>
                        <a:pt x="0" y="171"/>
                        <a:pt x="2" y="166"/>
                      </a:cubicBezTo>
                      <a:cubicBezTo>
                        <a:pt x="2" y="163"/>
                        <a:pt x="2" y="161"/>
                        <a:pt x="1" y="158"/>
                      </a:cubicBezTo>
                      <a:cubicBezTo>
                        <a:pt x="1" y="155"/>
                        <a:pt x="2" y="151"/>
                        <a:pt x="3" y="148"/>
                      </a:cubicBezTo>
                      <a:cubicBezTo>
                        <a:pt x="3" y="142"/>
                        <a:pt x="3" y="136"/>
                        <a:pt x="4" y="130"/>
                      </a:cubicBezTo>
                      <a:cubicBezTo>
                        <a:pt x="4" y="126"/>
                        <a:pt x="4" y="122"/>
                        <a:pt x="4" y="118"/>
                      </a:cubicBezTo>
                      <a:cubicBezTo>
                        <a:pt x="4" y="110"/>
                        <a:pt x="3" y="103"/>
                        <a:pt x="6" y="95"/>
                      </a:cubicBezTo>
                      <a:cubicBezTo>
                        <a:pt x="7" y="92"/>
                        <a:pt x="6" y="89"/>
                        <a:pt x="6" y="85"/>
                      </a:cubicBezTo>
                      <a:cubicBezTo>
                        <a:pt x="5" y="81"/>
                        <a:pt x="5" y="76"/>
                        <a:pt x="6" y="72"/>
                      </a:cubicBezTo>
                      <a:cubicBezTo>
                        <a:pt x="6" y="70"/>
                        <a:pt x="6" y="68"/>
                        <a:pt x="6" y="66"/>
                      </a:cubicBezTo>
                      <a:cubicBezTo>
                        <a:pt x="7" y="57"/>
                        <a:pt x="8" y="47"/>
                        <a:pt x="11" y="39"/>
                      </a:cubicBezTo>
                      <a:cubicBezTo>
                        <a:pt x="14" y="33"/>
                        <a:pt x="17" y="27"/>
                        <a:pt x="21" y="22"/>
                      </a:cubicBezTo>
                      <a:cubicBezTo>
                        <a:pt x="24" y="19"/>
                        <a:pt x="28" y="15"/>
                        <a:pt x="32" y="14"/>
                      </a:cubicBezTo>
                      <a:cubicBezTo>
                        <a:pt x="37" y="13"/>
                        <a:pt x="40" y="9"/>
                        <a:pt x="46" y="10"/>
                      </a:cubicBezTo>
                      <a:cubicBezTo>
                        <a:pt x="46" y="10"/>
                        <a:pt x="47" y="10"/>
                        <a:pt x="48" y="10"/>
                      </a:cubicBezTo>
                      <a:cubicBezTo>
                        <a:pt x="54" y="6"/>
                        <a:pt x="62" y="6"/>
                        <a:pt x="70" y="5"/>
                      </a:cubicBezTo>
                      <a:cubicBezTo>
                        <a:pt x="74" y="5"/>
                        <a:pt x="78" y="4"/>
                        <a:pt x="83" y="3"/>
                      </a:cubicBezTo>
                      <a:cubicBezTo>
                        <a:pt x="85" y="2"/>
                        <a:pt x="88" y="3"/>
                        <a:pt x="91" y="2"/>
                      </a:cubicBezTo>
                      <a:cubicBezTo>
                        <a:pt x="97" y="1"/>
                        <a:pt x="104" y="3"/>
                        <a:pt x="110" y="2"/>
                      </a:cubicBezTo>
                      <a:cubicBezTo>
                        <a:pt x="113" y="1"/>
                        <a:pt x="117" y="2"/>
                        <a:pt x="120" y="1"/>
                      </a:cubicBezTo>
                      <a:cubicBezTo>
                        <a:pt x="126" y="1"/>
                        <a:pt x="131" y="3"/>
                        <a:pt x="137" y="1"/>
                      </a:cubicBezTo>
                      <a:cubicBezTo>
                        <a:pt x="139" y="0"/>
                        <a:pt x="143" y="1"/>
                        <a:pt x="146" y="1"/>
                      </a:cubicBezTo>
                      <a:cubicBezTo>
                        <a:pt x="149" y="2"/>
                        <a:pt x="151" y="1"/>
                        <a:pt x="154" y="1"/>
                      </a:cubicBezTo>
                      <a:cubicBezTo>
                        <a:pt x="159" y="1"/>
                        <a:pt x="165" y="2"/>
                        <a:pt x="170" y="2"/>
                      </a:cubicBezTo>
                      <a:cubicBezTo>
                        <a:pt x="176" y="2"/>
                        <a:pt x="182" y="1"/>
                        <a:pt x="188" y="1"/>
                      </a:cubicBezTo>
                      <a:cubicBezTo>
                        <a:pt x="192" y="2"/>
                        <a:pt x="196" y="1"/>
                        <a:pt x="201" y="2"/>
                      </a:cubicBezTo>
                      <a:cubicBezTo>
                        <a:pt x="205" y="3"/>
                        <a:pt x="209" y="1"/>
                        <a:pt x="213" y="1"/>
                      </a:cubicBezTo>
                      <a:cubicBezTo>
                        <a:pt x="219" y="0"/>
                        <a:pt x="226" y="1"/>
                        <a:pt x="232" y="1"/>
                      </a:cubicBezTo>
                      <a:cubicBezTo>
                        <a:pt x="238" y="1"/>
                        <a:pt x="245" y="1"/>
                        <a:pt x="252" y="2"/>
                      </a:cubicBezTo>
                      <a:cubicBezTo>
                        <a:pt x="256" y="2"/>
                        <a:pt x="261" y="1"/>
                        <a:pt x="265" y="4"/>
                      </a:cubicBezTo>
                      <a:cubicBezTo>
                        <a:pt x="267" y="5"/>
                        <a:pt x="269" y="4"/>
                        <a:pt x="271" y="4"/>
                      </a:cubicBezTo>
                      <a:cubicBezTo>
                        <a:pt x="278" y="5"/>
                        <a:pt x="284" y="8"/>
                        <a:pt x="292" y="7"/>
                      </a:cubicBezTo>
                      <a:cubicBezTo>
                        <a:pt x="294" y="7"/>
                        <a:pt x="296" y="9"/>
                        <a:pt x="299" y="9"/>
                      </a:cubicBezTo>
                      <a:cubicBezTo>
                        <a:pt x="307" y="10"/>
                        <a:pt x="313" y="13"/>
                        <a:pt x="320" y="17"/>
                      </a:cubicBezTo>
                      <a:cubicBezTo>
                        <a:pt x="325" y="21"/>
                        <a:pt x="329" y="26"/>
                        <a:pt x="332" y="31"/>
                      </a:cubicBezTo>
                      <a:cubicBezTo>
                        <a:pt x="338" y="41"/>
                        <a:pt x="340" y="52"/>
                        <a:pt x="341" y="62"/>
                      </a:cubicBezTo>
                      <a:cubicBezTo>
                        <a:pt x="342" y="66"/>
                        <a:pt x="343" y="70"/>
                        <a:pt x="344" y="74"/>
                      </a:cubicBezTo>
                      <a:cubicBezTo>
                        <a:pt x="345" y="80"/>
                        <a:pt x="345" y="85"/>
                        <a:pt x="345" y="91"/>
                      </a:cubicBezTo>
                      <a:cubicBezTo>
                        <a:pt x="345" y="94"/>
                        <a:pt x="346" y="98"/>
                        <a:pt x="346" y="101"/>
                      </a:cubicBezTo>
                      <a:cubicBezTo>
                        <a:pt x="345" y="107"/>
                        <a:pt x="347" y="113"/>
                        <a:pt x="347" y="119"/>
                      </a:cubicBezTo>
                      <a:cubicBezTo>
                        <a:pt x="348" y="126"/>
                        <a:pt x="347" y="133"/>
                        <a:pt x="349" y="140"/>
                      </a:cubicBezTo>
                      <a:cubicBezTo>
                        <a:pt x="350" y="141"/>
                        <a:pt x="349" y="142"/>
                        <a:pt x="349" y="144"/>
                      </a:cubicBezTo>
                      <a:cubicBezTo>
                        <a:pt x="349" y="149"/>
                        <a:pt x="351" y="154"/>
                        <a:pt x="351" y="159"/>
                      </a:cubicBezTo>
                      <a:cubicBezTo>
                        <a:pt x="351" y="165"/>
                        <a:pt x="353" y="171"/>
                        <a:pt x="352" y="177"/>
                      </a:cubicBezTo>
                      <a:cubicBezTo>
                        <a:pt x="351" y="184"/>
                        <a:pt x="353" y="191"/>
                        <a:pt x="353" y="199"/>
                      </a:cubicBezTo>
                      <a:cubicBezTo>
                        <a:pt x="353" y="203"/>
                        <a:pt x="354" y="209"/>
                        <a:pt x="354" y="214"/>
                      </a:cubicBezTo>
                      <a:cubicBezTo>
                        <a:pt x="353" y="219"/>
                        <a:pt x="355" y="225"/>
                        <a:pt x="354" y="230"/>
                      </a:cubicBezTo>
                      <a:cubicBezTo>
                        <a:pt x="353" y="234"/>
                        <a:pt x="353" y="238"/>
                        <a:pt x="353" y="241"/>
                      </a:cubicBezTo>
                      <a:cubicBezTo>
                        <a:pt x="354" y="248"/>
                        <a:pt x="355" y="254"/>
                        <a:pt x="354" y="260"/>
                      </a:cubicBezTo>
                      <a:cubicBezTo>
                        <a:pt x="354" y="262"/>
                        <a:pt x="354" y="264"/>
                        <a:pt x="354" y="267"/>
                      </a:cubicBezTo>
                      <a:cubicBezTo>
                        <a:pt x="355" y="270"/>
                        <a:pt x="355" y="274"/>
                        <a:pt x="353" y="278"/>
                      </a:cubicBezTo>
                      <a:cubicBezTo>
                        <a:pt x="353" y="279"/>
                        <a:pt x="354" y="280"/>
                        <a:pt x="354" y="282"/>
                      </a:cubicBezTo>
                      <a:cubicBezTo>
                        <a:pt x="354" y="286"/>
                        <a:pt x="355" y="290"/>
                        <a:pt x="354" y="293"/>
                      </a:cubicBezTo>
                      <a:cubicBezTo>
                        <a:pt x="354" y="297"/>
                        <a:pt x="355" y="301"/>
                        <a:pt x="355" y="305"/>
                      </a:cubicBezTo>
                      <a:cubicBezTo>
                        <a:pt x="354" y="308"/>
                        <a:pt x="353" y="310"/>
                        <a:pt x="355" y="313"/>
                      </a:cubicBezTo>
                      <a:cubicBezTo>
                        <a:pt x="356" y="316"/>
                        <a:pt x="355" y="320"/>
                        <a:pt x="355" y="323"/>
                      </a:cubicBezTo>
                      <a:cubicBezTo>
                        <a:pt x="355" y="326"/>
                        <a:pt x="356" y="330"/>
                        <a:pt x="355" y="331"/>
                      </a:cubicBezTo>
                      <a:cubicBezTo>
                        <a:pt x="351" y="335"/>
                        <a:pt x="356" y="337"/>
                        <a:pt x="355" y="340"/>
                      </a:cubicBezTo>
                      <a:cubicBezTo>
                        <a:pt x="354" y="342"/>
                        <a:pt x="353" y="344"/>
                        <a:pt x="354" y="346"/>
                      </a:cubicBezTo>
                      <a:cubicBezTo>
                        <a:pt x="356" y="351"/>
                        <a:pt x="351" y="356"/>
                        <a:pt x="354" y="361"/>
                      </a:cubicBezTo>
                      <a:cubicBezTo>
                        <a:pt x="355" y="362"/>
                        <a:pt x="354" y="365"/>
                        <a:pt x="354" y="365"/>
                      </a:cubicBezTo>
                      <a:cubicBezTo>
                        <a:pt x="352" y="368"/>
                        <a:pt x="353" y="370"/>
                        <a:pt x="352" y="373"/>
                      </a:cubicBezTo>
                      <a:cubicBezTo>
                        <a:pt x="351" y="376"/>
                        <a:pt x="353" y="380"/>
                        <a:pt x="352" y="384"/>
                      </a:cubicBezTo>
                      <a:cubicBezTo>
                        <a:pt x="352" y="387"/>
                        <a:pt x="353" y="391"/>
                        <a:pt x="352" y="394"/>
                      </a:cubicBezTo>
                      <a:cubicBezTo>
                        <a:pt x="351" y="400"/>
                        <a:pt x="352" y="405"/>
                        <a:pt x="352" y="411"/>
                      </a:cubicBezTo>
                      <a:cubicBezTo>
                        <a:pt x="355" y="412"/>
                        <a:pt x="350" y="416"/>
                        <a:pt x="353" y="417"/>
                      </a:cubicBezTo>
                      <a:cubicBezTo>
                        <a:pt x="352" y="418"/>
                        <a:pt x="351" y="420"/>
                        <a:pt x="351" y="422"/>
                      </a:cubicBezTo>
                      <a:cubicBezTo>
                        <a:pt x="352" y="426"/>
                        <a:pt x="352" y="431"/>
                        <a:pt x="352" y="436"/>
                      </a:cubicBezTo>
                      <a:cubicBezTo>
                        <a:pt x="351" y="438"/>
                        <a:pt x="353" y="442"/>
                        <a:pt x="350" y="444"/>
                      </a:cubicBezTo>
                      <a:cubicBezTo>
                        <a:pt x="349" y="445"/>
                        <a:pt x="351" y="447"/>
                        <a:pt x="350" y="448"/>
                      </a:cubicBezTo>
                      <a:cubicBezTo>
                        <a:pt x="350" y="449"/>
                        <a:pt x="351" y="450"/>
                        <a:pt x="350" y="450"/>
                      </a:cubicBezTo>
                      <a:cubicBezTo>
                        <a:pt x="348" y="451"/>
                        <a:pt x="348" y="452"/>
                        <a:pt x="349" y="454"/>
                      </a:cubicBezTo>
                      <a:cubicBezTo>
                        <a:pt x="350" y="454"/>
                        <a:pt x="351" y="455"/>
                        <a:pt x="348" y="456"/>
                      </a:cubicBezTo>
                      <a:cubicBezTo>
                        <a:pt x="346" y="457"/>
                        <a:pt x="350" y="458"/>
                        <a:pt x="349" y="459"/>
                      </a:cubicBezTo>
                      <a:close/>
                      <a:moveTo>
                        <a:pt x="341" y="157"/>
                      </a:moveTo>
                      <a:cubicBezTo>
                        <a:pt x="340" y="156"/>
                        <a:pt x="338" y="155"/>
                        <a:pt x="338" y="152"/>
                      </a:cubicBezTo>
                      <a:cubicBezTo>
                        <a:pt x="339" y="149"/>
                        <a:pt x="338" y="145"/>
                        <a:pt x="338" y="141"/>
                      </a:cubicBezTo>
                      <a:cubicBezTo>
                        <a:pt x="337" y="138"/>
                        <a:pt x="336" y="135"/>
                        <a:pt x="338" y="133"/>
                      </a:cubicBezTo>
                      <a:cubicBezTo>
                        <a:pt x="338" y="132"/>
                        <a:pt x="338" y="132"/>
                        <a:pt x="338" y="132"/>
                      </a:cubicBezTo>
                      <a:cubicBezTo>
                        <a:pt x="335" y="130"/>
                        <a:pt x="337" y="127"/>
                        <a:pt x="336" y="125"/>
                      </a:cubicBezTo>
                      <a:cubicBezTo>
                        <a:pt x="336" y="124"/>
                        <a:pt x="335" y="122"/>
                        <a:pt x="336" y="121"/>
                      </a:cubicBezTo>
                      <a:cubicBezTo>
                        <a:pt x="337" y="121"/>
                        <a:pt x="335" y="115"/>
                        <a:pt x="334" y="115"/>
                      </a:cubicBezTo>
                      <a:cubicBezTo>
                        <a:pt x="332" y="116"/>
                        <a:pt x="331" y="112"/>
                        <a:pt x="329" y="114"/>
                      </a:cubicBezTo>
                      <a:cubicBezTo>
                        <a:pt x="328" y="116"/>
                        <a:pt x="328" y="115"/>
                        <a:pt x="327" y="114"/>
                      </a:cubicBezTo>
                      <a:cubicBezTo>
                        <a:pt x="326" y="114"/>
                        <a:pt x="324" y="114"/>
                        <a:pt x="324" y="114"/>
                      </a:cubicBezTo>
                      <a:cubicBezTo>
                        <a:pt x="320" y="116"/>
                        <a:pt x="316" y="114"/>
                        <a:pt x="312" y="116"/>
                      </a:cubicBezTo>
                      <a:cubicBezTo>
                        <a:pt x="309" y="117"/>
                        <a:pt x="305" y="116"/>
                        <a:pt x="301" y="117"/>
                      </a:cubicBezTo>
                      <a:cubicBezTo>
                        <a:pt x="298" y="118"/>
                        <a:pt x="294" y="119"/>
                        <a:pt x="291" y="117"/>
                      </a:cubicBezTo>
                      <a:cubicBezTo>
                        <a:pt x="291" y="117"/>
                        <a:pt x="291" y="117"/>
                        <a:pt x="290" y="117"/>
                      </a:cubicBezTo>
                      <a:cubicBezTo>
                        <a:pt x="284" y="119"/>
                        <a:pt x="277" y="118"/>
                        <a:pt x="271" y="119"/>
                      </a:cubicBezTo>
                      <a:cubicBezTo>
                        <a:pt x="267" y="120"/>
                        <a:pt x="263" y="118"/>
                        <a:pt x="259" y="119"/>
                      </a:cubicBezTo>
                      <a:cubicBezTo>
                        <a:pt x="256" y="120"/>
                        <a:pt x="253" y="119"/>
                        <a:pt x="250" y="119"/>
                      </a:cubicBezTo>
                      <a:cubicBezTo>
                        <a:pt x="247" y="120"/>
                        <a:pt x="245" y="117"/>
                        <a:pt x="242" y="119"/>
                      </a:cubicBezTo>
                      <a:cubicBezTo>
                        <a:pt x="241" y="120"/>
                        <a:pt x="240" y="120"/>
                        <a:pt x="238" y="119"/>
                      </a:cubicBezTo>
                      <a:cubicBezTo>
                        <a:pt x="234" y="118"/>
                        <a:pt x="230" y="120"/>
                        <a:pt x="226" y="119"/>
                      </a:cubicBezTo>
                      <a:cubicBezTo>
                        <a:pt x="224" y="119"/>
                        <a:pt x="220" y="120"/>
                        <a:pt x="217" y="120"/>
                      </a:cubicBezTo>
                      <a:cubicBezTo>
                        <a:pt x="216" y="120"/>
                        <a:pt x="214" y="120"/>
                        <a:pt x="212" y="119"/>
                      </a:cubicBezTo>
                      <a:cubicBezTo>
                        <a:pt x="208" y="119"/>
                        <a:pt x="205" y="121"/>
                        <a:pt x="201" y="119"/>
                      </a:cubicBezTo>
                      <a:cubicBezTo>
                        <a:pt x="201" y="119"/>
                        <a:pt x="200" y="119"/>
                        <a:pt x="200" y="119"/>
                      </a:cubicBezTo>
                      <a:cubicBezTo>
                        <a:pt x="200" y="121"/>
                        <a:pt x="200" y="121"/>
                        <a:pt x="199" y="120"/>
                      </a:cubicBezTo>
                      <a:cubicBezTo>
                        <a:pt x="198" y="120"/>
                        <a:pt x="197" y="119"/>
                        <a:pt x="195" y="120"/>
                      </a:cubicBezTo>
                      <a:cubicBezTo>
                        <a:pt x="191" y="121"/>
                        <a:pt x="186" y="120"/>
                        <a:pt x="181" y="120"/>
                      </a:cubicBezTo>
                      <a:cubicBezTo>
                        <a:pt x="179" y="120"/>
                        <a:pt x="177" y="119"/>
                        <a:pt x="175" y="119"/>
                      </a:cubicBezTo>
                      <a:cubicBezTo>
                        <a:pt x="171" y="119"/>
                        <a:pt x="168" y="120"/>
                        <a:pt x="165" y="120"/>
                      </a:cubicBezTo>
                      <a:cubicBezTo>
                        <a:pt x="163" y="120"/>
                        <a:pt x="161" y="120"/>
                        <a:pt x="160" y="120"/>
                      </a:cubicBezTo>
                      <a:cubicBezTo>
                        <a:pt x="155" y="120"/>
                        <a:pt x="151" y="120"/>
                        <a:pt x="146" y="121"/>
                      </a:cubicBezTo>
                      <a:cubicBezTo>
                        <a:pt x="137" y="121"/>
                        <a:pt x="128" y="122"/>
                        <a:pt x="119" y="122"/>
                      </a:cubicBezTo>
                      <a:cubicBezTo>
                        <a:pt x="116" y="122"/>
                        <a:pt x="113" y="123"/>
                        <a:pt x="110" y="123"/>
                      </a:cubicBezTo>
                      <a:cubicBezTo>
                        <a:pt x="106" y="122"/>
                        <a:pt x="101" y="123"/>
                        <a:pt x="97" y="122"/>
                      </a:cubicBezTo>
                      <a:cubicBezTo>
                        <a:pt x="93" y="122"/>
                        <a:pt x="89" y="123"/>
                        <a:pt x="85" y="121"/>
                      </a:cubicBezTo>
                      <a:cubicBezTo>
                        <a:pt x="83" y="120"/>
                        <a:pt x="79" y="123"/>
                        <a:pt x="76" y="120"/>
                      </a:cubicBezTo>
                      <a:cubicBezTo>
                        <a:pt x="74" y="122"/>
                        <a:pt x="71" y="122"/>
                        <a:pt x="68" y="122"/>
                      </a:cubicBezTo>
                      <a:cubicBezTo>
                        <a:pt x="61" y="123"/>
                        <a:pt x="54" y="123"/>
                        <a:pt x="47" y="122"/>
                      </a:cubicBezTo>
                      <a:cubicBezTo>
                        <a:pt x="42" y="121"/>
                        <a:pt x="36" y="120"/>
                        <a:pt x="31" y="121"/>
                      </a:cubicBezTo>
                      <a:cubicBezTo>
                        <a:pt x="28" y="121"/>
                        <a:pt x="26" y="120"/>
                        <a:pt x="24" y="120"/>
                      </a:cubicBezTo>
                      <a:cubicBezTo>
                        <a:pt x="22" y="121"/>
                        <a:pt x="19" y="122"/>
                        <a:pt x="17" y="121"/>
                      </a:cubicBezTo>
                      <a:cubicBezTo>
                        <a:pt x="15" y="121"/>
                        <a:pt x="13" y="122"/>
                        <a:pt x="13" y="124"/>
                      </a:cubicBezTo>
                      <a:cubicBezTo>
                        <a:pt x="13" y="126"/>
                        <a:pt x="14" y="127"/>
                        <a:pt x="13" y="129"/>
                      </a:cubicBezTo>
                      <a:cubicBezTo>
                        <a:pt x="13" y="132"/>
                        <a:pt x="14" y="136"/>
                        <a:pt x="14" y="139"/>
                      </a:cubicBezTo>
                      <a:cubicBezTo>
                        <a:pt x="12" y="144"/>
                        <a:pt x="13" y="150"/>
                        <a:pt x="13" y="156"/>
                      </a:cubicBezTo>
                      <a:cubicBezTo>
                        <a:pt x="13" y="157"/>
                        <a:pt x="13" y="158"/>
                        <a:pt x="13" y="159"/>
                      </a:cubicBezTo>
                      <a:cubicBezTo>
                        <a:pt x="8" y="159"/>
                        <a:pt x="13" y="161"/>
                        <a:pt x="12" y="162"/>
                      </a:cubicBezTo>
                      <a:cubicBezTo>
                        <a:pt x="12" y="162"/>
                        <a:pt x="13" y="163"/>
                        <a:pt x="12" y="164"/>
                      </a:cubicBezTo>
                      <a:cubicBezTo>
                        <a:pt x="12" y="168"/>
                        <a:pt x="10" y="172"/>
                        <a:pt x="12" y="176"/>
                      </a:cubicBezTo>
                      <a:cubicBezTo>
                        <a:pt x="12" y="176"/>
                        <a:pt x="12" y="177"/>
                        <a:pt x="11" y="177"/>
                      </a:cubicBezTo>
                      <a:cubicBezTo>
                        <a:pt x="9" y="177"/>
                        <a:pt x="10" y="178"/>
                        <a:pt x="10" y="178"/>
                      </a:cubicBezTo>
                      <a:cubicBezTo>
                        <a:pt x="10" y="180"/>
                        <a:pt x="10" y="182"/>
                        <a:pt x="10" y="182"/>
                      </a:cubicBezTo>
                      <a:cubicBezTo>
                        <a:pt x="14" y="187"/>
                        <a:pt x="10" y="191"/>
                        <a:pt x="10" y="196"/>
                      </a:cubicBezTo>
                      <a:cubicBezTo>
                        <a:pt x="11" y="197"/>
                        <a:pt x="11" y="200"/>
                        <a:pt x="11" y="200"/>
                      </a:cubicBezTo>
                      <a:cubicBezTo>
                        <a:pt x="9" y="202"/>
                        <a:pt x="10" y="203"/>
                        <a:pt x="10" y="205"/>
                      </a:cubicBezTo>
                      <a:cubicBezTo>
                        <a:pt x="11" y="207"/>
                        <a:pt x="9" y="209"/>
                        <a:pt x="11" y="211"/>
                      </a:cubicBezTo>
                      <a:cubicBezTo>
                        <a:pt x="9" y="213"/>
                        <a:pt x="10" y="214"/>
                        <a:pt x="10" y="216"/>
                      </a:cubicBezTo>
                      <a:cubicBezTo>
                        <a:pt x="11" y="221"/>
                        <a:pt x="8" y="225"/>
                        <a:pt x="10" y="230"/>
                      </a:cubicBezTo>
                      <a:cubicBezTo>
                        <a:pt x="11" y="232"/>
                        <a:pt x="11" y="235"/>
                        <a:pt x="11" y="238"/>
                      </a:cubicBezTo>
                      <a:cubicBezTo>
                        <a:pt x="11" y="239"/>
                        <a:pt x="10" y="241"/>
                        <a:pt x="10" y="241"/>
                      </a:cubicBezTo>
                      <a:cubicBezTo>
                        <a:pt x="14" y="242"/>
                        <a:pt x="9" y="246"/>
                        <a:pt x="12" y="247"/>
                      </a:cubicBezTo>
                      <a:cubicBezTo>
                        <a:pt x="10" y="251"/>
                        <a:pt x="12" y="256"/>
                        <a:pt x="12" y="260"/>
                      </a:cubicBezTo>
                      <a:cubicBezTo>
                        <a:pt x="12" y="262"/>
                        <a:pt x="10" y="263"/>
                        <a:pt x="11" y="264"/>
                      </a:cubicBezTo>
                      <a:cubicBezTo>
                        <a:pt x="13" y="267"/>
                        <a:pt x="11" y="270"/>
                        <a:pt x="12" y="272"/>
                      </a:cubicBezTo>
                      <a:cubicBezTo>
                        <a:pt x="13" y="276"/>
                        <a:pt x="13" y="279"/>
                        <a:pt x="13" y="283"/>
                      </a:cubicBezTo>
                      <a:cubicBezTo>
                        <a:pt x="12" y="284"/>
                        <a:pt x="12" y="286"/>
                        <a:pt x="13" y="288"/>
                      </a:cubicBezTo>
                      <a:cubicBezTo>
                        <a:pt x="16" y="292"/>
                        <a:pt x="10" y="296"/>
                        <a:pt x="14" y="300"/>
                      </a:cubicBezTo>
                      <a:cubicBezTo>
                        <a:pt x="14" y="300"/>
                        <a:pt x="14" y="301"/>
                        <a:pt x="14" y="301"/>
                      </a:cubicBezTo>
                      <a:cubicBezTo>
                        <a:pt x="12" y="301"/>
                        <a:pt x="12" y="302"/>
                        <a:pt x="13" y="303"/>
                      </a:cubicBezTo>
                      <a:cubicBezTo>
                        <a:pt x="13" y="306"/>
                        <a:pt x="15" y="310"/>
                        <a:pt x="14" y="313"/>
                      </a:cubicBezTo>
                      <a:cubicBezTo>
                        <a:pt x="13" y="314"/>
                        <a:pt x="13" y="316"/>
                        <a:pt x="14" y="317"/>
                      </a:cubicBezTo>
                      <a:cubicBezTo>
                        <a:pt x="15" y="320"/>
                        <a:pt x="15" y="323"/>
                        <a:pt x="14" y="324"/>
                      </a:cubicBezTo>
                      <a:cubicBezTo>
                        <a:pt x="12" y="328"/>
                        <a:pt x="16" y="332"/>
                        <a:pt x="13" y="336"/>
                      </a:cubicBezTo>
                      <a:cubicBezTo>
                        <a:pt x="13" y="336"/>
                        <a:pt x="13" y="337"/>
                        <a:pt x="13" y="337"/>
                      </a:cubicBezTo>
                      <a:cubicBezTo>
                        <a:pt x="14" y="339"/>
                        <a:pt x="14" y="341"/>
                        <a:pt x="14" y="344"/>
                      </a:cubicBezTo>
                      <a:cubicBezTo>
                        <a:pt x="16" y="348"/>
                        <a:pt x="11" y="353"/>
                        <a:pt x="15" y="357"/>
                      </a:cubicBezTo>
                      <a:cubicBezTo>
                        <a:pt x="15" y="358"/>
                        <a:pt x="15" y="358"/>
                        <a:pt x="14" y="359"/>
                      </a:cubicBezTo>
                      <a:cubicBezTo>
                        <a:pt x="14" y="359"/>
                        <a:pt x="13" y="359"/>
                        <a:pt x="13" y="360"/>
                      </a:cubicBezTo>
                      <a:cubicBezTo>
                        <a:pt x="15" y="363"/>
                        <a:pt x="15" y="367"/>
                        <a:pt x="15" y="370"/>
                      </a:cubicBezTo>
                      <a:cubicBezTo>
                        <a:pt x="13" y="377"/>
                        <a:pt x="16" y="384"/>
                        <a:pt x="14" y="392"/>
                      </a:cubicBezTo>
                      <a:cubicBezTo>
                        <a:pt x="13" y="397"/>
                        <a:pt x="16" y="402"/>
                        <a:pt x="14" y="407"/>
                      </a:cubicBezTo>
                      <a:cubicBezTo>
                        <a:pt x="14" y="408"/>
                        <a:pt x="14" y="408"/>
                        <a:pt x="14" y="408"/>
                      </a:cubicBezTo>
                      <a:cubicBezTo>
                        <a:pt x="14" y="410"/>
                        <a:pt x="14" y="412"/>
                        <a:pt x="14" y="414"/>
                      </a:cubicBezTo>
                      <a:cubicBezTo>
                        <a:pt x="16" y="417"/>
                        <a:pt x="13" y="420"/>
                        <a:pt x="14" y="423"/>
                      </a:cubicBezTo>
                      <a:cubicBezTo>
                        <a:pt x="17" y="427"/>
                        <a:pt x="14" y="432"/>
                        <a:pt x="17" y="436"/>
                      </a:cubicBezTo>
                      <a:cubicBezTo>
                        <a:pt x="14" y="437"/>
                        <a:pt x="18" y="441"/>
                        <a:pt x="15" y="442"/>
                      </a:cubicBezTo>
                      <a:cubicBezTo>
                        <a:pt x="15" y="442"/>
                        <a:pt x="15" y="443"/>
                        <a:pt x="16" y="443"/>
                      </a:cubicBezTo>
                      <a:cubicBezTo>
                        <a:pt x="18" y="445"/>
                        <a:pt x="18" y="447"/>
                        <a:pt x="18" y="449"/>
                      </a:cubicBezTo>
                      <a:cubicBezTo>
                        <a:pt x="19" y="452"/>
                        <a:pt x="18" y="456"/>
                        <a:pt x="19" y="459"/>
                      </a:cubicBezTo>
                      <a:cubicBezTo>
                        <a:pt x="21" y="462"/>
                        <a:pt x="22" y="466"/>
                        <a:pt x="22" y="470"/>
                      </a:cubicBezTo>
                      <a:cubicBezTo>
                        <a:pt x="22" y="471"/>
                        <a:pt x="24" y="471"/>
                        <a:pt x="24" y="473"/>
                      </a:cubicBezTo>
                      <a:cubicBezTo>
                        <a:pt x="23" y="476"/>
                        <a:pt x="27" y="478"/>
                        <a:pt x="25" y="482"/>
                      </a:cubicBezTo>
                      <a:cubicBezTo>
                        <a:pt x="28" y="482"/>
                        <a:pt x="27" y="485"/>
                        <a:pt x="29" y="486"/>
                      </a:cubicBezTo>
                      <a:cubicBezTo>
                        <a:pt x="31" y="489"/>
                        <a:pt x="32" y="491"/>
                        <a:pt x="36" y="493"/>
                      </a:cubicBezTo>
                      <a:cubicBezTo>
                        <a:pt x="39" y="495"/>
                        <a:pt x="43" y="496"/>
                        <a:pt x="46" y="499"/>
                      </a:cubicBezTo>
                      <a:cubicBezTo>
                        <a:pt x="52" y="502"/>
                        <a:pt x="58" y="504"/>
                        <a:pt x="64" y="504"/>
                      </a:cubicBezTo>
                      <a:cubicBezTo>
                        <a:pt x="75" y="504"/>
                        <a:pt x="86" y="504"/>
                        <a:pt x="97" y="506"/>
                      </a:cubicBezTo>
                      <a:cubicBezTo>
                        <a:pt x="100" y="506"/>
                        <a:pt x="104" y="507"/>
                        <a:pt x="108" y="507"/>
                      </a:cubicBezTo>
                      <a:cubicBezTo>
                        <a:pt x="113" y="507"/>
                        <a:pt x="119" y="508"/>
                        <a:pt x="125" y="509"/>
                      </a:cubicBezTo>
                      <a:cubicBezTo>
                        <a:pt x="130" y="509"/>
                        <a:pt x="134" y="510"/>
                        <a:pt x="139" y="510"/>
                      </a:cubicBezTo>
                      <a:cubicBezTo>
                        <a:pt x="147" y="509"/>
                        <a:pt x="155" y="510"/>
                        <a:pt x="164" y="509"/>
                      </a:cubicBezTo>
                      <a:cubicBezTo>
                        <a:pt x="171" y="509"/>
                        <a:pt x="179" y="509"/>
                        <a:pt x="186" y="508"/>
                      </a:cubicBezTo>
                      <a:cubicBezTo>
                        <a:pt x="190" y="507"/>
                        <a:pt x="195" y="506"/>
                        <a:pt x="199" y="507"/>
                      </a:cubicBezTo>
                      <a:cubicBezTo>
                        <a:pt x="203" y="508"/>
                        <a:pt x="208" y="507"/>
                        <a:pt x="212" y="507"/>
                      </a:cubicBezTo>
                      <a:cubicBezTo>
                        <a:pt x="215" y="507"/>
                        <a:pt x="218" y="507"/>
                        <a:pt x="222" y="506"/>
                      </a:cubicBezTo>
                      <a:cubicBezTo>
                        <a:pt x="229" y="506"/>
                        <a:pt x="237" y="506"/>
                        <a:pt x="245" y="505"/>
                      </a:cubicBezTo>
                      <a:cubicBezTo>
                        <a:pt x="249" y="505"/>
                        <a:pt x="254" y="504"/>
                        <a:pt x="259" y="503"/>
                      </a:cubicBezTo>
                      <a:cubicBezTo>
                        <a:pt x="268" y="502"/>
                        <a:pt x="278" y="503"/>
                        <a:pt x="287" y="502"/>
                      </a:cubicBezTo>
                      <a:cubicBezTo>
                        <a:pt x="294" y="501"/>
                        <a:pt x="300" y="502"/>
                        <a:pt x="307" y="500"/>
                      </a:cubicBezTo>
                      <a:cubicBezTo>
                        <a:pt x="310" y="499"/>
                        <a:pt x="314" y="499"/>
                        <a:pt x="316" y="497"/>
                      </a:cubicBezTo>
                      <a:cubicBezTo>
                        <a:pt x="321" y="494"/>
                        <a:pt x="325" y="490"/>
                        <a:pt x="329" y="485"/>
                      </a:cubicBezTo>
                      <a:cubicBezTo>
                        <a:pt x="335" y="476"/>
                        <a:pt x="338" y="466"/>
                        <a:pt x="339" y="456"/>
                      </a:cubicBezTo>
                      <a:cubicBezTo>
                        <a:pt x="340" y="449"/>
                        <a:pt x="340" y="443"/>
                        <a:pt x="341" y="436"/>
                      </a:cubicBezTo>
                      <a:cubicBezTo>
                        <a:pt x="342" y="428"/>
                        <a:pt x="342" y="419"/>
                        <a:pt x="342" y="410"/>
                      </a:cubicBezTo>
                      <a:cubicBezTo>
                        <a:pt x="342" y="403"/>
                        <a:pt x="339" y="395"/>
                        <a:pt x="342" y="387"/>
                      </a:cubicBezTo>
                      <a:cubicBezTo>
                        <a:pt x="344" y="383"/>
                        <a:pt x="343" y="378"/>
                        <a:pt x="343" y="373"/>
                      </a:cubicBezTo>
                      <a:cubicBezTo>
                        <a:pt x="342" y="368"/>
                        <a:pt x="343" y="363"/>
                        <a:pt x="343" y="358"/>
                      </a:cubicBezTo>
                      <a:cubicBezTo>
                        <a:pt x="343" y="352"/>
                        <a:pt x="343" y="347"/>
                        <a:pt x="343" y="341"/>
                      </a:cubicBezTo>
                      <a:cubicBezTo>
                        <a:pt x="344" y="336"/>
                        <a:pt x="343" y="330"/>
                        <a:pt x="344" y="324"/>
                      </a:cubicBezTo>
                      <a:cubicBezTo>
                        <a:pt x="344" y="317"/>
                        <a:pt x="343" y="309"/>
                        <a:pt x="344" y="302"/>
                      </a:cubicBezTo>
                      <a:cubicBezTo>
                        <a:pt x="344" y="298"/>
                        <a:pt x="342" y="295"/>
                        <a:pt x="344" y="291"/>
                      </a:cubicBezTo>
                      <a:cubicBezTo>
                        <a:pt x="345" y="288"/>
                        <a:pt x="343" y="285"/>
                        <a:pt x="343" y="282"/>
                      </a:cubicBezTo>
                      <a:cubicBezTo>
                        <a:pt x="343" y="279"/>
                        <a:pt x="343" y="275"/>
                        <a:pt x="343" y="272"/>
                      </a:cubicBezTo>
                      <a:cubicBezTo>
                        <a:pt x="343" y="265"/>
                        <a:pt x="343" y="258"/>
                        <a:pt x="343" y="251"/>
                      </a:cubicBezTo>
                      <a:cubicBezTo>
                        <a:pt x="343" y="249"/>
                        <a:pt x="342" y="247"/>
                        <a:pt x="344" y="245"/>
                      </a:cubicBezTo>
                      <a:cubicBezTo>
                        <a:pt x="342" y="240"/>
                        <a:pt x="344" y="234"/>
                        <a:pt x="343" y="229"/>
                      </a:cubicBezTo>
                      <a:cubicBezTo>
                        <a:pt x="342" y="226"/>
                        <a:pt x="340" y="223"/>
                        <a:pt x="344" y="220"/>
                      </a:cubicBezTo>
                      <a:cubicBezTo>
                        <a:pt x="340" y="215"/>
                        <a:pt x="344" y="210"/>
                        <a:pt x="342" y="205"/>
                      </a:cubicBezTo>
                      <a:cubicBezTo>
                        <a:pt x="341" y="202"/>
                        <a:pt x="341" y="197"/>
                        <a:pt x="342" y="193"/>
                      </a:cubicBezTo>
                      <a:cubicBezTo>
                        <a:pt x="342" y="188"/>
                        <a:pt x="342" y="183"/>
                        <a:pt x="341" y="178"/>
                      </a:cubicBezTo>
                      <a:cubicBezTo>
                        <a:pt x="339" y="173"/>
                        <a:pt x="344" y="168"/>
                        <a:pt x="340" y="164"/>
                      </a:cubicBezTo>
                      <a:cubicBezTo>
                        <a:pt x="338" y="162"/>
                        <a:pt x="340" y="160"/>
                        <a:pt x="339" y="158"/>
                      </a:cubicBezTo>
                      <a:cubicBezTo>
                        <a:pt x="338" y="157"/>
                        <a:pt x="340" y="158"/>
                        <a:pt x="341" y="157"/>
                      </a:cubicBezTo>
                      <a:close/>
                      <a:moveTo>
                        <a:pt x="54" y="17"/>
                      </a:moveTo>
                      <a:cubicBezTo>
                        <a:pt x="53" y="17"/>
                        <a:pt x="52" y="17"/>
                        <a:pt x="52" y="17"/>
                      </a:cubicBezTo>
                      <a:cubicBezTo>
                        <a:pt x="48" y="19"/>
                        <a:pt x="44" y="19"/>
                        <a:pt x="41" y="21"/>
                      </a:cubicBezTo>
                      <a:cubicBezTo>
                        <a:pt x="36" y="25"/>
                        <a:pt x="30" y="26"/>
                        <a:pt x="27" y="32"/>
                      </a:cubicBezTo>
                      <a:cubicBezTo>
                        <a:pt x="26" y="35"/>
                        <a:pt x="23" y="38"/>
                        <a:pt x="23" y="41"/>
                      </a:cubicBezTo>
                      <a:cubicBezTo>
                        <a:pt x="23" y="44"/>
                        <a:pt x="21" y="46"/>
                        <a:pt x="20" y="48"/>
                      </a:cubicBezTo>
                      <a:cubicBezTo>
                        <a:pt x="19" y="53"/>
                        <a:pt x="19" y="58"/>
                        <a:pt x="18" y="62"/>
                      </a:cubicBezTo>
                      <a:cubicBezTo>
                        <a:pt x="18" y="66"/>
                        <a:pt x="17" y="69"/>
                        <a:pt x="18" y="73"/>
                      </a:cubicBezTo>
                      <a:cubicBezTo>
                        <a:pt x="18" y="74"/>
                        <a:pt x="15" y="74"/>
                        <a:pt x="17" y="75"/>
                      </a:cubicBezTo>
                      <a:cubicBezTo>
                        <a:pt x="20" y="78"/>
                        <a:pt x="14" y="81"/>
                        <a:pt x="16" y="84"/>
                      </a:cubicBezTo>
                      <a:cubicBezTo>
                        <a:pt x="17" y="84"/>
                        <a:pt x="15" y="86"/>
                        <a:pt x="17" y="88"/>
                      </a:cubicBezTo>
                      <a:cubicBezTo>
                        <a:pt x="19" y="90"/>
                        <a:pt x="16" y="93"/>
                        <a:pt x="15" y="95"/>
                      </a:cubicBezTo>
                      <a:cubicBezTo>
                        <a:pt x="15" y="100"/>
                        <a:pt x="15" y="105"/>
                        <a:pt x="14" y="109"/>
                      </a:cubicBezTo>
                      <a:cubicBezTo>
                        <a:pt x="13" y="110"/>
                        <a:pt x="14" y="112"/>
                        <a:pt x="14" y="113"/>
                      </a:cubicBezTo>
                      <a:cubicBezTo>
                        <a:pt x="14" y="115"/>
                        <a:pt x="16" y="115"/>
                        <a:pt x="16" y="114"/>
                      </a:cubicBezTo>
                      <a:cubicBezTo>
                        <a:pt x="23" y="112"/>
                        <a:pt x="29" y="113"/>
                        <a:pt x="36" y="113"/>
                      </a:cubicBezTo>
                      <a:cubicBezTo>
                        <a:pt x="41" y="113"/>
                        <a:pt x="47" y="114"/>
                        <a:pt x="52" y="114"/>
                      </a:cubicBezTo>
                      <a:cubicBezTo>
                        <a:pt x="60" y="114"/>
                        <a:pt x="67" y="114"/>
                        <a:pt x="74" y="113"/>
                      </a:cubicBezTo>
                      <a:cubicBezTo>
                        <a:pt x="85" y="113"/>
                        <a:pt x="96" y="114"/>
                        <a:pt x="106" y="114"/>
                      </a:cubicBezTo>
                      <a:cubicBezTo>
                        <a:pt x="115" y="114"/>
                        <a:pt x="123" y="114"/>
                        <a:pt x="131" y="113"/>
                      </a:cubicBezTo>
                      <a:cubicBezTo>
                        <a:pt x="137" y="112"/>
                        <a:pt x="143" y="112"/>
                        <a:pt x="149" y="112"/>
                      </a:cubicBezTo>
                      <a:cubicBezTo>
                        <a:pt x="161" y="111"/>
                        <a:pt x="174" y="112"/>
                        <a:pt x="186" y="111"/>
                      </a:cubicBezTo>
                      <a:cubicBezTo>
                        <a:pt x="194" y="111"/>
                        <a:pt x="203" y="111"/>
                        <a:pt x="211" y="111"/>
                      </a:cubicBezTo>
                      <a:cubicBezTo>
                        <a:pt x="218" y="111"/>
                        <a:pt x="225" y="111"/>
                        <a:pt x="232" y="111"/>
                      </a:cubicBezTo>
                      <a:cubicBezTo>
                        <a:pt x="235" y="111"/>
                        <a:pt x="238" y="111"/>
                        <a:pt x="241" y="111"/>
                      </a:cubicBezTo>
                      <a:cubicBezTo>
                        <a:pt x="249" y="111"/>
                        <a:pt x="257" y="111"/>
                        <a:pt x="264" y="111"/>
                      </a:cubicBezTo>
                      <a:cubicBezTo>
                        <a:pt x="273" y="110"/>
                        <a:pt x="282" y="110"/>
                        <a:pt x="291" y="110"/>
                      </a:cubicBezTo>
                      <a:cubicBezTo>
                        <a:pt x="296" y="109"/>
                        <a:pt x="302" y="106"/>
                        <a:pt x="308" y="108"/>
                      </a:cubicBezTo>
                      <a:cubicBezTo>
                        <a:pt x="308" y="108"/>
                        <a:pt x="308" y="108"/>
                        <a:pt x="308" y="108"/>
                      </a:cubicBezTo>
                      <a:cubicBezTo>
                        <a:pt x="309" y="106"/>
                        <a:pt x="311" y="106"/>
                        <a:pt x="312" y="107"/>
                      </a:cubicBezTo>
                      <a:cubicBezTo>
                        <a:pt x="318" y="107"/>
                        <a:pt x="324" y="105"/>
                        <a:pt x="331" y="106"/>
                      </a:cubicBezTo>
                      <a:cubicBezTo>
                        <a:pt x="332" y="107"/>
                        <a:pt x="334" y="106"/>
                        <a:pt x="334" y="104"/>
                      </a:cubicBezTo>
                      <a:cubicBezTo>
                        <a:pt x="334" y="101"/>
                        <a:pt x="334" y="98"/>
                        <a:pt x="334" y="94"/>
                      </a:cubicBezTo>
                      <a:cubicBezTo>
                        <a:pt x="334" y="91"/>
                        <a:pt x="333" y="87"/>
                        <a:pt x="333" y="84"/>
                      </a:cubicBezTo>
                      <a:cubicBezTo>
                        <a:pt x="332" y="79"/>
                        <a:pt x="332" y="74"/>
                        <a:pt x="331" y="69"/>
                      </a:cubicBezTo>
                      <a:cubicBezTo>
                        <a:pt x="331" y="66"/>
                        <a:pt x="331" y="62"/>
                        <a:pt x="330" y="59"/>
                      </a:cubicBezTo>
                      <a:cubicBezTo>
                        <a:pt x="329" y="56"/>
                        <a:pt x="330" y="53"/>
                        <a:pt x="329" y="51"/>
                      </a:cubicBezTo>
                      <a:cubicBezTo>
                        <a:pt x="328" y="49"/>
                        <a:pt x="328" y="46"/>
                        <a:pt x="328" y="44"/>
                      </a:cubicBezTo>
                      <a:cubicBezTo>
                        <a:pt x="327" y="43"/>
                        <a:pt x="328" y="42"/>
                        <a:pt x="327" y="42"/>
                      </a:cubicBezTo>
                      <a:cubicBezTo>
                        <a:pt x="324" y="40"/>
                        <a:pt x="324" y="37"/>
                        <a:pt x="323" y="35"/>
                      </a:cubicBezTo>
                      <a:cubicBezTo>
                        <a:pt x="320" y="31"/>
                        <a:pt x="318" y="27"/>
                        <a:pt x="314" y="24"/>
                      </a:cubicBezTo>
                      <a:cubicBezTo>
                        <a:pt x="312" y="23"/>
                        <a:pt x="310" y="23"/>
                        <a:pt x="308" y="22"/>
                      </a:cubicBezTo>
                      <a:cubicBezTo>
                        <a:pt x="304" y="18"/>
                        <a:pt x="299" y="18"/>
                        <a:pt x="295" y="17"/>
                      </a:cubicBezTo>
                      <a:cubicBezTo>
                        <a:pt x="290" y="16"/>
                        <a:pt x="285" y="15"/>
                        <a:pt x="280" y="15"/>
                      </a:cubicBezTo>
                      <a:cubicBezTo>
                        <a:pt x="272" y="13"/>
                        <a:pt x="263" y="12"/>
                        <a:pt x="254" y="11"/>
                      </a:cubicBezTo>
                      <a:cubicBezTo>
                        <a:pt x="253" y="11"/>
                        <a:pt x="252" y="12"/>
                        <a:pt x="251" y="11"/>
                      </a:cubicBezTo>
                      <a:cubicBezTo>
                        <a:pt x="248" y="9"/>
                        <a:pt x="244" y="9"/>
                        <a:pt x="241" y="10"/>
                      </a:cubicBezTo>
                      <a:cubicBezTo>
                        <a:pt x="237" y="12"/>
                        <a:pt x="234" y="10"/>
                        <a:pt x="230" y="10"/>
                      </a:cubicBezTo>
                      <a:cubicBezTo>
                        <a:pt x="226" y="10"/>
                        <a:pt x="221" y="10"/>
                        <a:pt x="216" y="9"/>
                      </a:cubicBezTo>
                      <a:cubicBezTo>
                        <a:pt x="213" y="9"/>
                        <a:pt x="209" y="8"/>
                        <a:pt x="205" y="11"/>
                      </a:cubicBezTo>
                      <a:cubicBezTo>
                        <a:pt x="201" y="8"/>
                        <a:pt x="197" y="11"/>
                        <a:pt x="192" y="10"/>
                      </a:cubicBezTo>
                      <a:cubicBezTo>
                        <a:pt x="190" y="9"/>
                        <a:pt x="186" y="11"/>
                        <a:pt x="183" y="10"/>
                      </a:cubicBezTo>
                      <a:cubicBezTo>
                        <a:pt x="180" y="9"/>
                        <a:pt x="177" y="11"/>
                        <a:pt x="173" y="10"/>
                      </a:cubicBezTo>
                      <a:cubicBezTo>
                        <a:pt x="170" y="10"/>
                        <a:pt x="166" y="10"/>
                        <a:pt x="163" y="10"/>
                      </a:cubicBezTo>
                      <a:cubicBezTo>
                        <a:pt x="162" y="9"/>
                        <a:pt x="161" y="11"/>
                        <a:pt x="159" y="10"/>
                      </a:cubicBezTo>
                      <a:cubicBezTo>
                        <a:pt x="156" y="9"/>
                        <a:pt x="153" y="10"/>
                        <a:pt x="150" y="10"/>
                      </a:cubicBezTo>
                      <a:cubicBezTo>
                        <a:pt x="148" y="9"/>
                        <a:pt x="146" y="11"/>
                        <a:pt x="144" y="10"/>
                      </a:cubicBezTo>
                      <a:cubicBezTo>
                        <a:pt x="142" y="9"/>
                        <a:pt x="142" y="12"/>
                        <a:pt x="141" y="11"/>
                      </a:cubicBezTo>
                      <a:cubicBezTo>
                        <a:pt x="140" y="8"/>
                        <a:pt x="138" y="11"/>
                        <a:pt x="137" y="10"/>
                      </a:cubicBezTo>
                      <a:cubicBezTo>
                        <a:pt x="135" y="13"/>
                        <a:pt x="133" y="10"/>
                        <a:pt x="131" y="10"/>
                      </a:cubicBezTo>
                      <a:cubicBezTo>
                        <a:pt x="130" y="10"/>
                        <a:pt x="129" y="9"/>
                        <a:pt x="128" y="10"/>
                      </a:cubicBezTo>
                      <a:cubicBezTo>
                        <a:pt x="127" y="11"/>
                        <a:pt x="125" y="11"/>
                        <a:pt x="124" y="10"/>
                      </a:cubicBezTo>
                      <a:cubicBezTo>
                        <a:pt x="123" y="10"/>
                        <a:pt x="122" y="10"/>
                        <a:pt x="121" y="10"/>
                      </a:cubicBezTo>
                      <a:cubicBezTo>
                        <a:pt x="119" y="11"/>
                        <a:pt x="117" y="10"/>
                        <a:pt x="115" y="11"/>
                      </a:cubicBezTo>
                      <a:cubicBezTo>
                        <a:pt x="112" y="8"/>
                        <a:pt x="110" y="11"/>
                        <a:pt x="107" y="11"/>
                      </a:cubicBezTo>
                      <a:cubicBezTo>
                        <a:pt x="104" y="12"/>
                        <a:pt x="102" y="13"/>
                        <a:pt x="99" y="11"/>
                      </a:cubicBezTo>
                      <a:cubicBezTo>
                        <a:pt x="98" y="11"/>
                        <a:pt x="97" y="10"/>
                        <a:pt x="96" y="11"/>
                      </a:cubicBezTo>
                      <a:cubicBezTo>
                        <a:pt x="95" y="13"/>
                        <a:pt x="93" y="12"/>
                        <a:pt x="91" y="12"/>
                      </a:cubicBezTo>
                      <a:cubicBezTo>
                        <a:pt x="87" y="12"/>
                        <a:pt x="83" y="12"/>
                        <a:pt x="80" y="12"/>
                      </a:cubicBezTo>
                      <a:cubicBezTo>
                        <a:pt x="75" y="13"/>
                        <a:pt x="71" y="14"/>
                        <a:pt x="66" y="14"/>
                      </a:cubicBezTo>
                      <a:cubicBezTo>
                        <a:pt x="64" y="14"/>
                        <a:pt x="61" y="14"/>
                        <a:pt x="60" y="15"/>
                      </a:cubicBezTo>
                      <a:cubicBezTo>
                        <a:pt x="58" y="17"/>
                        <a:pt x="56" y="17"/>
                        <a:pt x="54" y="17"/>
                      </a:cubicBezTo>
                      <a:close/>
                    </a:path>
                  </a:pathLst>
                </a:custGeom>
                <a:solidFill>
                  <a:srgbClr val="222F3F"/>
                </a:solidFill>
                <a:ln w="9525">
                  <a:noFill/>
                  <a:round/>
                </a:ln>
              </p:spPr>
              <p:txBody>
                <a:bodyPr vert="horz" wrap="square" lIns="91440" tIns="45720" rIns="91440" bIns="45720" numCol="1" anchor="t" anchorCtr="0" compatLnSpc="1"/>
                <a:p>
                  <a:endParaRPr lang="zh-CN" altLang="en-US" sz="1600">
                    <a:latin typeface="汉仪综艺体简" panose="02010600000101010101" charset="-122"/>
                    <a:ea typeface="汉仪综艺体简" panose="02010600000101010101" charset="-122"/>
                  </a:endParaRPr>
                </a:p>
              </p:txBody>
            </p:sp>
            <p:sp>
              <p:nvSpPr>
                <p:cNvPr id="57" name="Freeform 67"/>
                <p:cNvSpPr/>
                <p:nvPr/>
              </p:nvSpPr>
              <p:spPr bwMode="auto">
                <a:xfrm>
                  <a:off x="6427787" y="1839881"/>
                  <a:ext cx="2223494" cy="696465"/>
                </a:xfrm>
                <a:custGeom>
                  <a:avLst/>
                  <a:gdLst/>
                  <a:ahLst/>
                  <a:cxnLst>
                    <a:cxn ang="0">
                      <a:pos x="39" y="9"/>
                    </a:cxn>
                    <a:cxn ang="0">
                      <a:pos x="14" y="24"/>
                    </a:cxn>
                    <a:cxn ang="0">
                      <a:pos x="7" y="40"/>
                    </a:cxn>
                    <a:cxn ang="0">
                      <a:pos x="5" y="65"/>
                    </a:cxn>
                    <a:cxn ang="0">
                      <a:pos x="3" y="76"/>
                    </a:cxn>
                    <a:cxn ang="0">
                      <a:pos x="2" y="87"/>
                    </a:cxn>
                    <a:cxn ang="0">
                      <a:pos x="1" y="105"/>
                    </a:cxn>
                    <a:cxn ang="0">
                      <a:pos x="23" y="105"/>
                    </a:cxn>
                    <a:cxn ang="0">
                      <a:pos x="61" y="105"/>
                    </a:cxn>
                    <a:cxn ang="0">
                      <a:pos x="118" y="105"/>
                    </a:cxn>
                    <a:cxn ang="0">
                      <a:pos x="173" y="103"/>
                    </a:cxn>
                    <a:cxn ang="0">
                      <a:pos x="219" y="103"/>
                    </a:cxn>
                    <a:cxn ang="0">
                      <a:pos x="251" y="103"/>
                    </a:cxn>
                    <a:cxn ang="0">
                      <a:pos x="295" y="100"/>
                    </a:cxn>
                    <a:cxn ang="0">
                      <a:pos x="299" y="99"/>
                    </a:cxn>
                    <a:cxn ang="0">
                      <a:pos x="321" y="96"/>
                    </a:cxn>
                    <a:cxn ang="0">
                      <a:pos x="320" y="76"/>
                    </a:cxn>
                    <a:cxn ang="0">
                      <a:pos x="317" y="51"/>
                    </a:cxn>
                    <a:cxn ang="0">
                      <a:pos x="315" y="36"/>
                    </a:cxn>
                    <a:cxn ang="0">
                      <a:pos x="310" y="27"/>
                    </a:cxn>
                    <a:cxn ang="0">
                      <a:pos x="295" y="14"/>
                    </a:cxn>
                    <a:cxn ang="0">
                      <a:pos x="267" y="7"/>
                    </a:cxn>
                    <a:cxn ang="0">
                      <a:pos x="238" y="3"/>
                    </a:cxn>
                    <a:cxn ang="0">
                      <a:pos x="217" y="2"/>
                    </a:cxn>
                    <a:cxn ang="0">
                      <a:pos x="192" y="3"/>
                    </a:cxn>
                    <a:cxn ang="0">
                      <a:pos x="170" y="2"/>
                    </a:cxn>
                    <a:cxn ang="0">
                      <a:pos x="150" y="2"/>
                    </a:cxn>
                    <a:cxn ang="0">
                      <a:pos x="137" y="2"/>
                    </a:cxn>
                    <a:cxn ang="0">
                      <a:pos x="128" y="3"/>
                    </a:cxn>
                    <a:cxn ang="0">
                      <a:pos x="118" y="2"/>
                    </a:cxn>
                    <a:cxn ang="0">
                      <a:pos x="111" y="2"/>
                    </a:cxn>
                    <a:cxn ang="0">
                      <a:pos x="102" y="3"/>
                    </a:cxn>
                    <a:cxn ang="0">
                      <a:pos x="86" y="3"/>
                    </a:cxn>
                    <a:cxn ang="0">
                      <a:pos x="78" y="4"/>
                    </a:cxn>
                    <a:cxn ang="0">
                      <a:pos x="53" y="6"/>
                    </a:cxn>
                    <a:cxn ang="0">
                      <a:pos x="41" y="9"/>
                    </a:cxn>
                  </a:cxnLst>
                  <a:rect l="0" t="0" r="r" b="b"/>
                  <a:pathLst>
                    <a:path w="321" h="107">
                      <a:moveTo>
                        <a:pt x="41" y="9"/>
                      </a:moveTo>
                      <a:cubicBezTo>
                        <a:pt x="40" y="9"/>
                        <a:pt x="39" y="9"/>
                        <a:pt x="39" y="9"/>
                      </a:cubicBezTo>
                      <a:cubicBezTo>
                        <a:pt x="35" y="11"/>
                        <a:pt x="31" y="11"/>
                        <a:pt x="28" y="13"/>
                      </a:cubicBezTo>
                      <a:cubicBezTo>
                        <a:pt x="23" y="17"/>
                        <a:pt x="17" y="18"/>
                        <a:pt x="14" y="24"/>
                      </a:cubicBezTo>
                      <a:cubicBezTo>
                        <a:pt x="13" y="27"/>
                        <a:pt x="10" y="30"/>
                        <a:pt x="10" y="33"/>
                      </a:cubicBezTo>
                      <a:cubicBezTo>
                        <a:pt x="10" y="36"/>
                        <a:pt x="8" y="38"/>
                        <a:pt x="7" y="40"/>
                      </a:cubicBezTo>
                      <a:cubicBezTo>
                        <a:pt x="6" y="45"/>
                        <a:pt x="6" y="50"/>
                        <a:pt x="5" y="54"/>
                      </a:cubicBezTo>
                      <a:cubicBezTo>
                        <a:pt x="5" y="58"/>
                        <a:pt x="4" y="61"/>
                        <a:pt x="5" y="65"/>
                      </a:cubicBezTo>
                      <a:cubicBezTo>
                        <a:pt x="5" y="66"/>
                        <a:pt x="2" y="66"/>
                        <a:pt x="4" y="67"/>
                      </a:cubicBezTo>
                      <a:cubicBezTo>
                        <a:pt x="7" y="70"/>
                        <a:pt x="1" y="73"/>
                        <a:pt x="3" y="76"/>
                      </a:cubicBezTo>
                      <a:cubicBezTo>
                        <a:pt x="4" y="76"/>
                        <a:pt x="2" y="78"/>
                        <a:pt x="4" y="80"/>
                      </a:cubicBezTo>
                      <a:cubicBezTo>
                        <a:pt x="6" y="82"/>
                        <a:pt x="3" y="85"/>
                        <a:pt x="2" y="87"/>
                      </a:cubicBezTo>
                      <a:cubicBezTo>
                        <a:pt x="2" y="92"/>
                        <a:pt x="2" y="97"/>
                        <a:pt x="1" y="101"/>
                      </a:cubicBezTo>
                      <a:cubicBezTo>
                        <a:pt x="0" y="102"/>
                        <a:pt x="1" y="104"/>
                        <a:pt x="1" y="105"/>
                      </a:cubicBezTo>
                      <a:cubicBezTo>
                        <a:pt x="1" y="107"/>
                        <a:pt x="3" y="107"/>
                        <a:pt x="3" y="106"/>
                      </a:cubicBezTo>
                      <a:cubicBezTo>
                        <a:pt x="10" y="104"/>
                        <a:pt x="16" y="105"/>
                        <a:pt x="23" y="105"/>
                      </a:cubicBezTo>
                      <a:cubicBezTo>
                        <a:pt x="28" y="105"/>
                        <a:pt x="34" y="106"/>
                        <a:pt x="39" y="106"/>
                      </a:cubicBezTo>
                      <a:cubicBezTo>
                        <a:pt x="47" y="106"/>
                        <a:pt x="54" y="106"/>
                        <a:pt x="61" y="105"/>
                      </a:cubicBezTo>
                      <a:cubicBezTo>
                        <a:pt x="72" y="105"/>
                        <a:pt x="83" y="106"/>
                        <a:pt x="93" y="106"/>
                      </a:cubicBezTo>
                      <a:cubicBezTo>
                        <a:pt x="102" y="106"/>
                        <a:pt x="110" y="106"/>
                        <a:pt x="118" y="105"/>
                      </a:cubicBezTo>
                      <a:cubicBezTo>
                        <a:pt x="124" y="104"/>
                        <a:pt x="130" y="104"/>
                        <a:pt x="136" y="104"/>
                      </a:cubicBezTo>
                      <a:cubicBezTo>
                        <a:pt x="148" y="103"/>
                        <a:pt x="161" y="104"/>
                        <a:pt x="173" y="103"/>
                      </a:cubicBezTo>
                      <a:cubicBezTo>
                        <a:pt x="181" y="103"/>
                        <a:pt x="190" y="103"/>
                        <a:pt x="198" y="103"/>
                      </a:cubicBezTo>
                      <a:cubicBezTo>
                        <a:pt x="205" y="103"/>
                        <a:pt x="212" y="103"/>
                        <a:pt x="219" y="103"/>
                      </a:cubicBezTo>
                      <a:cubicBezTo>
                        <a:pt x="222" y="103"/>
                        <a:pt x="225" y="103"/>
                        <a:pt x="228" y="103"/>
                      </a:cubicBezTo>
                      <a:cubicBezTo>
                        <a:pt x="236" y="103"/>
                        <a:pt x="244" y="103"/>
                        <a:pt x="251" y="103"/>
                      </a:cubicBezTo>
                      <a:cubicBezTo>
                        <a:pt x="260" y="102"/>
                        <a:pt x="269" y="102"/>
                        <a:pt x="278" y="102"/>
                      </a:cubicBezTo>
                      <a:cubicBezTo>
                        <a:pt x="283" y="101"/>
                        <a:pt x="289" y="98"/>
                        <a:pt x="295" y="100"/>
                      </a:cubicBezTo>
                      <a:cubicBezTo>
                        <a:pt x="295" y="100"/>
                        <a:pt x="295" y="100"/>
                        <a:pt x="295" y="100"/>
                      </a:cubicBezTo>
                      <a:cubicBezTo>
                        <a:pt x="296" y="98"/>
                        <a:pt x="298" y="98"/>
                        <a:pt x="299" y="99"/>
                      </a:cubicBezTo>
                      <a:cubicBezTo>
                        <a:pt x="305" y="99"/>
                        <a:pt x="311" y="97"/>
                        <a:pt x="318" y="98"/>
                      </a:cubicBezTo>
                      <a:cubicBezTo>
                        <a:pt x="319" y="99"/>
                        <a:pt x="321" y="98"/>
                        <a:pt x="321" y="96"/>
                      </a:cubicBezTo>
                      <a:cubicBezTo>
                        <a:pt x="321" y="93"/>
                        <a:pt x="321" y="90"/>
                        <a:pt x="321" y="86"/>
                      </a:cubicBezTo>
                      <a:cubicBezTo>
                        <a:pt x="321" y="83"/>
                        <a:pt x="320" y="79"/>
                        <a:pt x="320" y="76"/>
                      </a:cubicBezTo>
                      <a:cubicBezTo>
                        <a:pt x="319" y="71"/>
                        <a:pt x="319" y="66"/>
                        <a:pt x="318" y="61"/>
                      </a:cubicBezTo>
                      <a:cubicBezTo>
                        <a:pt x="318" y="58"/>
                        <a:pt x="318" y="54"/>
                        <a:pt x="317" y="51"/>
                      </a:cubicBezTo>
                      <a:cubicBezTo>
                        <a:pt x="316" y="48"/>
                        <a:pt x="317" y="45"/>
                        <a:pt x="316" y="43"/>
                      </a:cubicBezTo>
                      <a:cubicBezTo>
                        <a:pt x="315" y="41"/>
                        <a:pt x="315" y="38"/>
                        <a:pt x="315" y="36"/>
                      </a:cubicBezTo>
                      <a:cubicBezTo>
                        <a:pt x="314" y="35"/>
                        <a:pt x="315" y="34"/>
                        <a:pt x="314" y="34"/>
                      </a:cubicBezTo>
                      <a:cubicBezTo>
                        <a:pt x="311" y="32"/>
                        <a:pt x="311" y="29"/>
                        <a:pt x="310" y="27"/>
                      </a:cubicBezTo>
                      <a:cubicBezTo>
                        <a:pt x="307" y="23"/>
                        <a:pt x="305" y="19"/>
                        <a:pt x="301" y="16"/>
                      </a:cubicBezTo>
                      <a:cubicBezTo>
                        <a:pt x="299" y="15"/>
                        <a:pt x="297" y="15"/>
                        <a:pt x="295" y="14"/>
                      </a:cubicBezTo>
                      <a:cubicBezTo>
                        <a:pt x="291" y="10"/>
                        <a:pt x="286" y="10"/>
                        <a:pt x="282" y="9"/>
                      </a:cubicBezTo>
                      <a:cubicBezTo>
                        <a:pt x="277" y="8"/>
                        <a:pt x="272" y="7"/>
                        <a:pt x="267" y="7"/>
                      </a:cubicBezTo>
                      <a:cubicBezTo>
                        <a:pt x="259" y="5"/>
                        <a:pt x="250" y="4"/>
                        <a:pt x="241" y="3"/>
                      </a:cubicBezTo>
                      <a:cubicBezTo>
                        <a:pt x="240" y="3"/>
                        <a:pt x="239" y="4"/>
                        <a:pt x="238" y="3"/>
                      </a:cubicBezTo>
                      <a:cubicBezTo>
                        <a:pt x="235" y="1"/>
                        <a:pt x="231" y="1"/>
                        <a:pt x="228" y="2"/>
                      </a:cubicBezTo>
                      <a:cubicBezTo>
                        <a:pt x="224" y="4"/>
                        <a:pt x="221" y="2"/>
                        <a:pt x="217" y="2"/>
                      </a:cubicBezTo>
                      <a:cubicBezTo>
                        <a:pt x="213" y="2"/>
                        <a:pt x="208" y="2"/>
                        <a:pt x="203" y="1"/>
                      </a:cubicBezTo>
                      <a:cubicBezTo>
                        <a:pt x="200" y="1"/>
                        <a:pt x="196" y="0"/>
                        <a:pt x="192" y="3"/>
                      </a:cubicBezTo>
                      <a:cubicBezTo>
                        <a:pt x="188" y="0"/>
                        <a:pt x="184" y="3"/>
                        <a:pt x="179" y="2"/>
                      </a:cubicBezTo>
                      <a:cubicBezTo>
                        <a:pt x="177" y="1"/>
                        <a:pt x="173" y="3"/>
                        <a:pt x="170" y="2"/>
                      </a:cubicBezTo>
                      <a:cubicBezTo>
                        <a:pt x="167" y="1"/>
                        <a:pt x="164" y="3"/>
                        <a:pt x="160" y="2"/>
                      </a:cubicBezTo>
                      <a:cubicBezTo>
                        <a:pt x="157" y="2"/>
                        <a:pt x="153" y="2"/>
                        <a:pt x="150" y="2"/>
                      </a:cubicBezTo>
                      <a:cubicBezTo>
                        <a:pt x="149" y="1"/>
                        <a:pt x="148" y="3"/>
                        <a:pt x="146" y="2"/>
                      </a:cubicBezTo>
                      <a:cubicBezTo>
                        <a:pt x="143" y="1"/>
                        <a:pt x="140" y="2"/>
                        <a:pt x="137" y="2"/>
                      </a:cubicBezTo>
                      <a:cubicBezTo>
                        <a:pt x="135" y="1"/>
                        <a:pt x="133" y="3"/>
                        <a:pt x="131" y="2"/>
                      </a:cubicBezTo>
                      <a:cubicBezTo>
                        <a:pt x="129" y="1"/>
                        <a:pt x="129" y="4"/>
                        <a:pt x="128" y="3"/>
                      </a:cubicBezTo>
                      <a:cubicBezTo>
                        <a:pt x="127" y="0"/>
                        <a:pt x="125" y="3"/>
                        <a:pt x="124" y="2"/>
                      </a:cubicBezTo>
                      <a:cubicBezTo>
                        <a:pt x="122" y="5"/>
                        <a:pt x="120" y="2"/>
                        <a:pt x="118" y="2"/>
                      </a:cubicBezTo>
                      <a:cubicBezTo>
                        <a:pt x="117" y="2"/>
                        <a:pt x="116" y="1"/>
                        <a:pt x="115" y="2"/>
                      </a:cubicBezTo>
                      <a:cubicBezTo>
                        <a:pt x="114" y="3"/>
                        <a:pt x="112" y="3"/>
                        <a:pt x="111" y="2"/>
                      </a:cubicBezTo>
                      <a:cubicBezTo>
                        <a:pt x="110" y="2"/>
                        <a:pt x="109" y="2"/>
                        <a:pt x="108" y="2"/>
                      </a:cubicBezTo>
                      <a:cubicBezTo>
                        <a:pt x="106" y="3"/>
                        <a:pt x="104" y="2"/>
                        <a:pt x="102" y="3"/>
                      </a:cubicBezTo>
                      <a:cubicBezTo>
                        <a:pt x="99" y="0"/>
                        <a:pt x="97" y="3"/>
                        <a:pt x="94" y="3"/>
                      </a:cubicBezTo>
                      <a:cubicBezTo>
                        <a:pt x="91" y="4"/>
                        <a:pt x="89" y="5"/>
                        <a:pt x="86" y="3"/>
                      </a:cubicBezTo>
                      <a:cubicBezTo>
                        <a:pt x="85" y="3"/>
                        <a:pt x="84" y="2"/>
                        <a:pt x="83" y="3"/>
                      </a:cubicBezTo>
                      <a:cubicBezTo>
                        <a:pt x="82" y="5"/>
                        <a:pt x="80" y="4"/>
                        <a:pt x="78" y="4"/>
                      </a:cubicBezTo>
                      <a:cubicBezTo>
                        <a:pt x="74" y="4"/>
                        <a:pt x="70" y="4"/>
                        <a:pt x="67" y="4"/>
                      </a:cubicBezTo>
                      <a:cubicBezTo>
                        <a:pt x="62" y="5"/>
                        <a:pt x="58" y="6"/>
                        <a:pt x="53" y="6"/>
                      </a:cubicBezTo>
                      <a:cubicBezTo>
                        <a:pt x="51" y="6"/>
                        <a:pt x="48" y="6"/>
                        <a:pt x="47" y="7"/>
                      </a:cubicBezTo>
                      <a:cubicBezTo>
                        <a:pt x="45" y="9"/>
                        <a:pt x="43" y="9"/>
                        <a:pt x="41" y="9"/>
                      </a:cubicBezTo>
                      <a:close/>
                    </a:path>
                  </a:pathLst>
                </a:custGeom>
                <a:solidFill>
                  <a:srgbClr val="92D050"/>
                </a:solidFill>
                <a:ln w="9525">
                  <a:noFill/>
                  <a:round/>
                </a:ln>
              </p:spPr>
              <p:txBody>
                <a:bodyPr vert="horz" wrap="square" lIns="91440" tIns="45720" rIns="91440" bIns="45720" numCol="1" anchor="t" anchorCtr="0" compatLnSpc="1"/>
                <a:p>
                  <a:endParaRPr lang="zh-CN" altLang="en-US" sz="1600">
                    <a:latin typeface="汉仪综艺体简" panose="02010600000101010101" charset="-122"/>
                    <a:ea typeface="汉仪综艺体简" panose="02010600000101010101" charset="-122"/>
                  </a:endParaRPr>
                </a:p>
              </p:txBody>
            </p:sp>
          </p:grpSp>
          <p:sp>
            <p:nvSpPr>
              <p:cNvPr id="191" name="文本框 190"/>
              <p:cNvSpPr txBox="1"/>
              <p:nvPr/>
            </p:nvSpPr>
            <p:spPr>
              <a:xfrm>
                <a:off x="1522" y="2492"/>
                <a:ext cx="2528" cy="533"/>
              </a:xfrm>
              <a:prstGeom prst="rect">
                <a:avLst/>
              </a:prstGeom>
              <a:noFill/>
            </p:spPr>
            <p:txBody>
              <a:bodyPr wrap="square" rtlCol="0">
                <a:spAutoFit/>
              </a:bodyPr>
              <a:p>
                <a:r>
                  <a:rPr lang="zh-CN" altLang="en-US" sz="1200" dirty="0">
                    <a:latin typeface="汉仪综艺体简" panose="02010600000101010101" charset="-122"/>
                    <a:ea typeface="汉仪综艺体简" panose="02010600000101010101" charset="-122"/>
                    <a:cs typeface="阿里巴巴普惠体 B" panose="00020600040101010101" pitchFamily="18" charset="-122"/>
                  </a:rPr>
                  <a:t>请输入标题内容</a:t>
                </a:r>
                <a:endParaRPr lang="zh-CN" altLang="en-US" sz="1200" dirty="0">
                  <a:latin typeface="汉仪综艺体简" panose="02010600000101010101" charset="-122"/>
                  <a:ea typeface="汉仪综艺体简" panose="02010600000101010101" charset="-122"/>
                  <a:cs typeface="阿里巴巴普惠体 B" panose="00020600040101010101" pitchFamily="18" charset="-122"/>
                </a:endParaRPr>
              </a:p>
            </p:txBody>
          </p:sp>
          <p:sp>
            <p:nvSpPr>
              <p:cNvPr id="192" name="文本框 191"/>
              <p:cNvSpPr txBox="1"/>
              <p:nvPr/>
            </p:nvSpPr>
            <p:spPr>
              <a:xfrm>
                <a:off x="5642" y="2446"/>
                <a:ext cx="2528" cy="533"/>
              </a:xfrm>
              <a:prstGeom prst="rect">
                <a:avLst/>
              </a:prstGeom>
              <a:noFill/>
            </p:spPr>
            <p:txBody>
              <a:bodyPr wrap="square" rtlCol="0">
                <a:spAutoFit/>
              </a:bodyPr>
              <a:p>
                <a:r>
                  <a:rPr lang="zh-CN" altLang="en-US" sz="1200" dirty="0">
                    <a:latin typeface="汉仪综艺体简" panose="02010600000101010101" charset="-122"/>
                    <a:ea typeface="汉仪综艺体简" panose="02010600000101010101" charset="-122"/>
                    <a:cs typeface="阿里巴巴普惠体 B" panose="00020600040101010101" pitchFamily="18" charset="-122"/>
                  </a:rPr>
                  <a:t>请输入标题内容</a:t>
                </a:r>
                <a:endParaRPr lang="zh-CN" altLang="en-US" sz="1200" dirty="0">
                  <a:latin typeface="汉仪综艺体简" panose="02010600000101010101" charset="-122"/>
                  <a:ea typeface="汉仪综艺体简" panose="02010600000101010101" charset="-122"/>
                  <a:cs typeface="阿里巴巴普惠体 B" panose="00020600040101010101" pitchFamily="18" charset="-122"/>
                </a:endParaRPr>
              </a:p>
            </p:txBody>
          </p:sp>
          <p:sp>
            <p:nvSpPr>
              <p:cNvPr id="193" name="文本框 192"/>
              <p:cNvSpPr txBox="1"/>
              <p:nvPr/>
            </p:nvSpPr>
            <p:spPr>
              <a:xfrm>
                <a:off x="9644" y="2446"/>
                <a:ext cx="2528" cy="533"/>
              </a:xfrm>
              <a:prstGeom prst="rect">
                <a:avLst/>
              </a:prstGeom>
              <a:noFill/>
            </p:spPr>
            <p:txBody>
              <a:bodyPr wrap="square" rtlCol="0">
                <a:spAutoFit/>
              </a:bodyPr>
              <a:p>
                <a:r>
                  <a:rPr lang="zh-CN" altLang="en-US" sz="1200" dirty="0">
                    <a:latin typeface="汉仪综艺体简" panose="02010600000101010101" charset="-122"/>
                    <a:ea typeface="汉仪综艺体简" panose="02010600000101010101" charset="-122"/>
                    <a:cs typeface="阿里巴巴普惠体 B" panose="00020600040101010101" pitchFamily="18" charset="-122"/>
                  </a:rPr>
                  <a:t>请输入标题内容</a:t>
                </a:r>
                <a:endParaRPr lang="zh-CN" altLang="en-US" sz="1200" dirty="0">
                  <a:latin typeface="汉仪综艺体简" panose="02010600000101010101" charset="-122"/>
                  <a:ea typeface="汉仪综艺体简" panose="02010600000101010101" charset="-122"/>
                  <a:cs typeface="阿里巴巴普惠体 B" panose="00020600040101010101" pitchFamily="18" charset="-122"/>
                </a:endParaRPr>
              </a:p>
            </p:txBody>
          </p:sp>
          <p:sp>
            <p:nvSpPr>
              <p:cNvPr id="195" name="TextBox 42"/>
              <p:cNvSpPr txBox="1"/>
              <p:nvPr/>
            </p:nvSpPr>
            <p:spPr>
              <a:xfrm>
                <a:off x="1397" y="3645"/>
                <a:ext cx="3014" cy="2031"/>
              </a:xfrm>
              <a:prstGeom prst="rect">
                <a:avLst/>
              </a:prstGeom>
              <a:noFill/>
            </p:spPr>
            <p:txBody>
              <a:bodyPr wrap="square" rtlCol="0">
                <a:spAutoFit/>
              </a:bodyPr>
              <a:p>
                <a:pPr>
                  <a:lnSpc>
                    <a:spcPct val="130000"/>
                  </a:lnSpc>
                </a:pPr>
                <a:r>
                  <a:rPr lang="en-US" sz="1200" dirty="0">
                    <a:solidFill>
                      <a:schemeClr val="tx1">
                        <a:lumMod val="75000"/>
                        <a:lumOff val="25000"/>
                      </a:schemeClr>
                    </a:solidFill>
                    <a:sym typeface="+mn-ea"/>
                  </a:rPr>
                  <a:t>There are many variations of passage lorem ipsum available</a:t>
                </a:r>
                <a:endParaRPr lang="en-US" sz="1200" dirty="0">
                  <a:solidFill>
                    <a:schemeClr val="tx1">
                      <a:lumMod val="75000"/>
                      <a:lumOff val="25000"/>
                    </a:schemeClr>
                  </a:solidFill>
                </a:endParaRPr>
              </a:p>
              <a:p>
                <a:pPr>
                  <a:lnSpc>
                    <a:spcPct val="130000"/>
                  </a:lnSpc>
                </a:pPr>
                <a:r>
                  <a:rPr lang="zh-CN" altLang="en-US" sz="1200" dirty="0">
                    <a:solidFill>
                      <a:schemeClr val="bg1">
                        <a:lumMod val="50000"/>
                      </a:schemeClr>
                    </a:solidFill>
                    <a:latin typeface="汉仪综艺体简" panose="02010600000101010101" charset="-122"/>
                    <a:ea typeface="汉仪综艺体简" panose="02010600000101010101" charset="-122"/>
                  </a:rPr>
                  <a:t>。</a:t>
                </a:r>
                <a:endParaRPr lang="zh-CN" altLang="en-US" sz="1200" dirty="0">
                  <a:solidFill>
                    <a:schemeClr val="bg1">
                      <a:lumMod val="50000"/>
                    </a:schemeClr>
                  </a:solidFill>
                  <a:latin typeface="汉仪综艺体简" panose="02010600000101010101" charset="-122"/>
                  <a:ea typeface="汉仪综艺体简" panose="02010600000101010101" charset="-122"/>
                </a:endParaRPr>
              </a:p>
            </p:txBody>
          </p:sp>
          <p:sp>
            <p:nvSpPr>
              <p:cNvPr id="196" name="TextBox 42"/>
              <p:cNvSpPr txBox="1"/>
              <p:nvPr/>
            </p:nvSpPr>
            <p:spPr>
              <a:xfrm>
                <a:off x="5535" y="3645"/>
                <a:ext cx="3014" cy="1248"/>
              </a:xfrm>
              <a:prstGeom prst="rect">
                <a:avLst/>
              </a:prstGeom>
              <a:noFill/>
            </p:spPr>
            <p:txBody>
              <a:bodyPr wrap="square" rtlCol="0">
                <a:spAutoFit/>
              </a:bodyPr>
              <a:p>
                <a:pPr algn="l">
                  <a:spcBef>
                    <a:spcPct val="20000"/>
                  </a:spcBef>
                  <a:defRPr/>
                </a:pPr>
                <a:r>
                  <a:rPr lang="en-US" sz="1200" dirty="0">
                    <a:solidFill>
                      <a:schemeClr val="tx1">
                        <a:lumMod val="75000"/>
                        <a:lumOff val="25000"/>
                      </a:schemeClr>
                    </a:solidFill>
                    <a:sym typeface="+mn-ea"/>
                  </a:rPr>
                  <a:t>There are many variations of passage lorem ipsum available</a:t>
                </a:r>
                <a:endParaRPr lang="zh-CN" altLang="en-US" sz="1200" dirty="0">
                  <a:solidFill>
                    <a:schemeClr val="bg1">
                      <a:lumMod val="50000"/>
                    </a:schemeClr>
                  </a:solidFill>
                  <a:latin typeface="汉仪综艺体简" panose="02010600000101010101" charset="-122"/>
                  <a:ea typeface="汉仪综艺体简" panose="02010600000101010101" charset="-122"/>
                </a:endParaRPr>
              </a:p>
            </p:txBody>
          </p:sp>
          <p:sp>
            <p:nvSpPr>
              <p:cNvPr id="197" name="TextBox 42"/>
              <p:cNvSpPr txBox="1"/>
              <p:nvPr/>
            </p:nvSpPr>
            <p:spPr>
              <a:xfrm>
                <a:off x="9644" y="3645"/>
                <a:ext cx="3014" cy="3104"/>
              </a:xfrm>
              <a:prstGeom prst="rect">
                <a:avLst/>
              </a:prstGeom>
              <a:noFill/>
            </p:spPr>
            <p:txBody>
              <a:bodyPr wrap="square" rtlCol="0">
                <a:spAutoFit/>
              </a:bodyPr>
              <a:p>
                <a:pPr algn="l">
                  <a:spcBef>
                    <a:spcPct val="20000"/>
                  </a:spcBef>
                  <a:defRPr/>
                </a:pPr>
                <a:r>
                  <a:rPr lang="en-US" sz="1200" dirty="0">
                    <a:solidFill>
                      <a:schemeClr val="tx1">
                        <a:lumMod val="75000"/>
                        <a:lumOff val="25000"/>
                      </a:schemeClr>
                    </a:solidFill>
                    <a:sym typeface="+mn-ea"/>
                  </a:rPr>
                  <a:t>There are many variations of passage lorem ipsum availableThere are many variations of passage lorem ipsum available</a:t>
                </a:r>
                <a:endParaRPr lang="en-US" sz="1200" dirty="0">
                  <a:solidFill>
                    <a:schemeClr val="tx1">
                      <a:lumMod val="75000"/>
                      <a:lumOff val="25000"/>
                    </a:schemeClr>
                  </a:solidFill>
                </a:endParaRPr>
              </a:p>
              <a:p>
                <a:pPr algn="l">
                  <a:spcBef>
                    <a:spcPct val="20000"/>
                  </a:spcBef>
                  <a:defRPr/>
                </a:pPr>
                <a:endParaRPr lang="zh-CN" altLang="en-US" sz="1200" dirty="0">
                  <a:solidFill>
                    <a:schemeClr val="bg1">
                      <a:lumMod val="50000"/>
                    </a:schemeClr>
                  </a:solidFill>
                  <a:latin typeface="汉仪综艺体简" panose="02010600000101010101" charset="-122"/>
                  <a:ea typeface="汉仪综艺体简" panose="02010600000101010101" charset="-122"/>
                </a:endParaRPr>
              </a:p>
            </p:txBody>
          </p:sp>
        </p:grpSp>
      </p:gr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rot="20841026">
            <a:off x="176665" y="240469"/>
            <a:ext cx="1198366" cy="706269"/>
            <a:chOff x="6515193" y="782426"/>
            <a:chExt cx="2356943" cy="1244338"/>
          </a:xfrm>
        </p:grpSpPr>
        <p:grpSp>
          <p:nvGrpSpPr>
            <p:cNvPr id="3" name="组合 2"/>
            <p:cNvGrpSpPr/>
            <p:nvPr/>
          </p:nvGrpSpPr>
          <p:grpSpPr>
            <a:xfrm>
              <a:off x="6515193" y="782426"/>
              <a:ext cx="2356943" cy="1244338"/>
              <a:chOff x="6515193" y="782426"/>
              <a:chExt cx="2356943" cy="1244338"/>
            </a:xfrm>
          </p:grpSpPr>
          <p:sp>
            <p:nvSpPr>
              <p:cNvPr id="4" name="椭圆 3"/>
              <p:cNvSpPr/>
              <p:nvPr/>
            </p:nvSpPr>
            <p:spPr>
              <a:xfrm>
                <a:off x="6938128" y="782426"/>
                <a:ext cx="1470581" cy="1244338"/>
              </a:xfrm>
              <a:prstGeom prst="ellipse">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dirty="0"/>
              </a:p>
            </p:txBody>
          </p:sp>
          <p:sp>
            <p:nvSpPr>
              <p:cNvPr id="7" name="椭圆 6"/>
              <p:cNvSpPr/>
              <p:nvPr/>
            </p:nvSpPr>
            <p:spPr>
              <a:xfrm rot="20906157">
                <a:off x="6515193" y="1300036"/>
                <a:ext cx="2356943" cy="370263"/>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8" name="矩形 7"/>
              <p:cNvSpPr/>
              <p:nvPr/>
            </p:nvSpPr>
            <p:spPr>
              <a:xfrm rot="20905145">
                <a:off x="6941426" y="1157990"/>
                <a:ext cx="1334971" cy="16823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dirty="0"/>
              </a:p>
            </p:txBody>
          </p:sp>
          <p:sp>
            <p:nvSpPr>
              <p:cNvPr id="9" name="矩形: 圆角 35"/>
              <p:cNvSpPr/>
              <p:nvPr/>
            </p:nvSpPr>
            <p:spPr>
              <a:xfrm rot="21057636">
                <a:off x="6928007" y="1188771"/>
                <a:ext cx="1470581" cy="245098"/>
              </a:xfrm>
              <a:prstGeom prst="roundRect">
                <a:avLst>
                  <a:gd name="adj" fmla="val 50000"/>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sp>
          <p:nvSpPr>
            <p:cNvPr id="10" name="椭圆 9"/>
            <p:cNvSpPr/>
            <p:nvPr/>
          </p:nvSpPr>
          <p:spPr>
            <a:xfrm>
              <a:off x="7985110" y="995763"/>
              <a:ext cx="249080" cy="2463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3" name="椭圆 32"/>
            <p:cNvSpPr/>
            <p:nvPr/>
          </p:nvSpPr>
          <p:spPr>
            <a:xfrm>
              <a:off x="7270600" y="1118934"/>
              <a:ext cx="249080" cy="2463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8" name="任意多边形: 形状 28"/>
            <p:cNvSpPr/>
            <p:nvPr/>
          </p:nvSpPr>
          <p:spPr>
            <a:xfrm rot="20703014">
              <a:off x="7653871" y="1311321"/>
              <a:ext cx="358218" cy="160354"/>
            </a:xfrm>
            <a:custGeom>
              <a:avLst/>
              <a:gdLst>
                <a:gd name="connsiteX0" fmla="*/ 0 w 358218"/>
                <a:gd name="connsiteY0" fmla="*/ 0 h 160354"/>
                <a:gd name="connsiteX1" fmla="*/ 169682 w 358218"/>
                <a:gd name="connsiteY1" fmla="*/ 160256 h 160354"/>
                <a:gd name="connsiteX2" fmla="*/ 358218 w 358218"/>
                <a:gd name="connsiteY2" fmla="*/ 18854 h 160354"/>
              </a:gdLst>
              <a:ahLst/>
              <a:cxnLst>
                <a:cxn ang="0">
                  <a:pos x="connsiteX0" y="connsiteY0"/>
                </a:cxn>
                <a:cxn ang="0">
                  <a:pos x="connsiteX1" y="connsiteY1"/>
                </a:cxn>
                <a:cxn ang="0">
                  <a:pos x="connsiteX2" y="connsiteY2"/>
                </a:cxn>
              </a:cxnLst>
              <a:rect l="l" t="t" r="r" b="b"/>
              <a:pathLst>
                <a:path w="358218" h="160354">
                  <a:moveTo>
                    <a:pt x="0" y="0"/>
                  </a:moveTo>
                  <a:cubicBezTo>
                    <a:pt x="54989" y="78557"/>
                    <a:pt x="109979" y="157114"/>
                    <a:pt x="169682" y="160256"/>
                  </a:cubicBezTo>
                  <a:cubicBezTo>
                    <a:pt x="229385" y="163398"/>
                    <a:pt x="293801" y="91126"/>
                    <a:pt x="358218" y="18854"/>
                  </a:cubicBezTo>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9" name="椭圆 38"/>
            <p:cNvSpPr/>
            <p:nvPr/>
          </p:nvSpPr>
          <p:spPr>
            <a:xfrm rot="19753800">
              <a:off x="7734083" y="1139358"/>
              <a:ext cx="82146" cy="812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0" name="椭圆 39"/>
            <p:cNvSpPr/>
            <p:nvPr/>
          </p:nvSpPr>
          <p:spPr>
            <a:xfrm rot="19753800">
              <a:off x="7396290" y="1018382"/>
              <a:ext cx="82146" cy="81243"/>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1" name="椭圆 40"/>
            <p:cNvSpPr/>
            <p:nvPr/>
          </p:nvSpPr>
          <p:spPr>
            <a:xfrm rot="19753800">
              <a:off x="7954042" y="944536"/>
              <a:ext cx="82146" cy="81243"/>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sp>
        <p:nvSpPr>
          <p:cNvPr id="42" name="文本框 41"/>
          <p:cNvSpPr txBox="1"/>
          <p:nvPr/>
        </p:nvSpPr>
        <p:spPr>
          <a:xfrm>
            <a:off x="1309337" y="506750"/>
            <a:ext cx="2529191" cy="369332"/>
          </a:xfrm>
          <a:prstGeom prst="rect">
            <a:avLst/>
          </a:prstGeom>
          <a:noFill/>
        </p:spPr>
        <p:txBody>
          <a:bodyPr wrap="square" rtlCol="0">
            <a:spAutoFit/>
          </a:bodyPr>
          <a:p>
            <a:pPr algn="dist"/>
            <a:r>
              <a:rPr lang="zh-CN" altLang="en-US" dirty="0">
                <a:latin typeface="阿里巴巴普惠体 B" panose="00020600040101010101" pitchFamily="18" charset="-122"/>
                <a:ea typeface="阿里巴巴普惠体 B" panose="00020600040101010101" pitchFamily="18" charset="-122"/>
                <a:cs typeface="阿里巴巴普惠体 B" panose="00020600040101010101" pitchFamily="18" charset="-122"/>
              </a:rPr>
              <a:t>请输入标题内容</a:t>
            </a:r>
            <a:endParaRPr lang="zh-CN" altLang="en-US" dirty="0">
              <a:latin typeface="阿里巴巴普惠体 B" panose="00020600040101010101" pitchFamily="18" charset="-122"/>
              <a:ea typeface="阿里巴巴普惠体 B" panose="00020600040101010101" pitchFamily="18" charset="-122"/>
              <a:cs typeface="阿里巴巴普惠体 B" panose="00020600040101010101" pitchFamily="18" charset="-122"/>
            </a:endParaRPr>
          </a:p>
        </p:txBody>
      </p:sp>
      <p:sp>
        <p:nvSpPr>
          <p:cNvPr id="43" name="任意多边形: 形状 37"/>
          <p:cNvSpPr/>
          <p:nvPr/>
        </p:nvSpPr>
        <p:spPr>
          <a:xfrm flipV="1">
            <a:off x="982943" y="873844"/>
            <a:ext cx="3248072" cy="129191"/>
          </a:xfrm>
          <a:custGeom>
            <a:avLst/>
            <a:gdLst>
              <a:gd name="connsiteX0" fmla="*/ 0 w 11730789"/>
              <a:gd name="connsiteY0" fmla="*/ 950825 h 1016696"/>
              <a:gd name="connsiteX1" fmla="*/ 818147 w 11730789"/>
              <a:gd name="connsiteY1" fmla="*/ 84551 h 1016696"/>
              <a:gd name="connsiteX2" fmla="*/ 1937084 w 11730789"/>
              <a:gd name="connsiteY2" fmla="*/ 180804 h 1016696"/>
              <a:gd name="connsiteX3" fmla="*/ 2779294 w 11730789"/>
              <a:gd name="connsiteY3" fmla="*/ 962856 h 1016696"/>
              <a:gd name="connsiteX4" fmla="*/ 4199021 w 11730789"/>
              <a:gd name="connsiteY4" fmla="*/ 96583 h 1016696"/>
              <a:gd name="connsiteX5" fmla="*/ 5342021 w 11730789"/>
              <a:gd name="connsiteY5" fmla="*/ 397372 h 1016696"/>
              <a:gd name="connsiteX6" fmla="*/ 6136105 w 11730789"/>
              <a:gd name="connsiteY6" fmla="*/ 1010983 h 1016696"/>
              <a:gd name="connsiteX7" fmla="*/ 7676147 w 11730789"/>
              <a:gd name="connsiteY7" fmla="*/ 330 h 1016696"/>
              <a:gd name="connsiteX8" fmla="*/ 8963526 w 11730789"/>
              <a:gd name="connsiteY8" fmla="*/ 890667 h 1016696"/>
              <a:gd name="connsiteX9" fmla="*/ 10347158 w 11730789"/>
              <a:gd name="connsiteY9" fmla="*/ 60488 h 1016696"/>
              <a:gd name="connsiteX10" fmla="*/ 11129210 w 11730789"/>
              <a:gd name="connsiteY10" fmla="*/ 505656 h 1016696"/>
              <a:gd name="connsiteX11" fmla="*/ 11730789 w 11730789"/>
              <a:gd name="connsiteY11" fmla="*/ 866604 h 10166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730789" h="1016696">
                <a:moveTo>
                  <a:pt x="0" y="950825"/>
                </a:moveTo>
                <a:cubicBezTo>
                  <a:pt x="247650" y="581856"/>
                  <a:pt x="495300" y="212888"/>
                  <a:pt x="818147" y="84551"/>
                </a:cubicBezTo>
                <a:cubicBezTo>
                  <a:pt x="1140994" y="-43786"/>
                  <a:pt x="1610226" y="34420"/>
                  <a:pt x="1937084" y="180804"/>
                </a:cubicBezTo>
                <a:cubicBezTo>
                  <a:pt x="2263942" y="327188"/>
                  <a:pt x="2402305" y="976893"/>
                  <a:pt x="2779294" y="962856"/>
                </a:cubicBezTo>
                <a:cubicBezTo>
                  <a:pt x="3156284" y="948819"/>
                  <a:pt x="3771900" y="190830"/>
                  <a:pt x="4199021" y="96583"/>
                </a:cubicBezTo>
                <a:cubicBezTo>
                  <a:pt x="4626142" y="2336"/>
                  <a:pt x="5019174" y="244972"/>
                  <a:pt x="5342021" y="397372"/>
                </a:cubicBezTo>
                <a:cubicBezTo>
                  <a:pt x="5664868" y="549772"/>
                  <a:pt x="5747084" y="1077157"/>
                  <a:pt x="6136105" y="1010983"/>
                </a:cubicBezTo>
                <a:cubicBezTo>
                  <a:pt x="6525126" y="944809"/>
                  <a:pt x="7204910" y="20383"/>
                  <a:pt x="7676147" y="330"/>
                </a:cubicBezTo>
                <a:cubicBezTo>
                  <a:pt x="8147384" y="-19723"/>
                  <a:pt x="8518358" y="880641"/>
                  <a:pt x="8963526" y="890667"/>
                </a:cubicBezTo>
                <a:cubicBezTo>
                  <a:pt x="9408694" y="900693"/>
                  <a:pt x="9986211" y="124656"/>
                  <a:pt x="10347158" y="60488"/>
                </a:cubicBezTo>
                <a:cubicBezTo>
                  <a:pt x="10708105" y="-3680"/>
                  <a:pt x="10898605" y="371303"/>
                  <a:pt x="11129210" y="505656"/>
                </a:cubicBezTo>
                <a:cubicBezTo>
                  <a:pt x="11359815" y="640009"/>
                  <a:pt x="11470105" y="966867"/>
                  <a:pt x="11730789" y="866604"/>
                </a:cubicBezTo>
              </a:path>
            </a:pathLst>
          </a:custGeom>
          <a:noFill/>
          <a:ln w="28575">
            <a:solidFill>
              <a:srgbClr val="0184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7" name="Rectangle 7"/>
          <p:cNvSpPr>
            <a:spLocks noChangeArrowheads="1"/>
          </p:cNvSpPr>
          <p:nvPr/>
        </p:nvSpPr>
        <p:spPr bwMode="auto">
          <a:xfrm>
            <a:off x="684530" y="1439545"/>
            <a:ext cx="4260850" cy="5708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p>
            <a:pPr marL="0" indent="0">
              <a:lnSpc>
                <a:spcPct val="130000"/>
              </a:lnSpc>
              <a:buNone/>
            </a:pPr>
            <a:r>
              <a:rPr lang="en-US" sz="1200" dirty="0">
                <a:solidFill>
                  <a:schemeClr val="tx1">
                    <a:lumMod val="85000"/>
                    <a:lumOff val="15000"/>
                  </a:schemeClr>
                </a:solidFill>
                <a:latin typeface="Lato Light" panose="020F0302020204030203" pitchFamily="34" charset="0"/>
                <a:sym typeface="+mn-ea"/>
              </a:rPr>
              <a:t>Caramels icing lemon drops dessert sugar plum macaroon. Pie cake with</a:t>
            </a:r>
            <a:endParaRPr kumimoji="0" lang="zh-CN" altLang="en-US" sz="1200" b="0" i="0" u="none" strike="noStrike" kern="0" cap="none" spc="0" normalizeH="0" baseline="0" noProof="0" dirty="0">
              <a:ln>
                <a:noFill/>
              </a:ln>
              <a:effectLst/>
              <a:uLnTx/>
              <a:uFillTx/>
              <a:latin typeface="微软雅黑" panose="020B0503020204020204" pitchFamily="34" charset="-122"/>
              <a:ea typeface="微软雅黑" panose="020B0503020204020204" pitchFamily="34" charset="-122"/>
            </a:endParaRPr>
          </a:p>
        </p:txBody>
      </p:sp>
      <p:sp>
        <p:nvSpPr>
          <p:cNvPr id="48" name="Rectangle 7"/>
          <p:cNvSpPr>
            <a:spLocks noChangeArrowheads="1"/>
          </p:cNvSpPr>
          <p:nvPr/>
        </p:nvSpPr>
        <p:spPr bwMode="auto">
          <a:xfrm>
            <a:off x="684530" y="2326640"/>
            <a:ext cx="4260850" cy="5708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p>
            <a:pPr marL="0" indent="0">
              <a:lnSpc>
                <a:spcPct val="130000"/>
              </a:lnSpc>
              <a:buNone/>
            </a:pPr>
            <a:r>
              <a:rPr lang="en-US" sz="1200" dirty="0">
                <a:solidFill>
                  <a:schemeClr val="tx1">
                    <a:lumMod val="85000"/>
                    <a:lumOff val="15000"/>
                  </a:schemeClr>
                </a:solidFill>
                <a:latin typeface="Lato Light" panose="020F0302020204030203" pitchFamily="34" charset="0"/>
                <a:sym typeface="+mn-ea"/>
              </a:rPr>
              <a:t>Caramels icing lemon drops dessert sugar plum macaroon. Pie cake with</a:t>
            </a:r>
            <a:endParaRPr kumimoji="0" lang="zh-CN" altLang="en-US" sz="1200" b="0" i="0" u="none" strike="noStrike" kern="0" cap="none" spc="0" normalizeH="0" baseline="0" noProof="0" dirty="0">
              <a:ln>
                <a:noFill/>
              </a:ln>
              <a:effectLst/>
              <a:uLnTx/>
              <a:uFillTx/>
              <a:latin typeface="微软雅黑" panose="020B0503020204020204" pitchFamily="34" charset="-122"/>
              <a:ea typeface="微软雅黑" panose="020B0503020204020204" pitchFamily="34" charset="-122"/>
            </a:endParaRPr>
          </a:p>
        </p:txBody>
      </p:sp>
      <p:sp>
        <p:nvSpPr>
          <p:cNvPr id="49" name="Rectangle 7"/>
          <p:cNvSpPr>
            <a:spLocks noChangeArrowheads="1"/>
          </p:cNvSpPr>
          <p:nvPr/>
        </p:nvSpPr>
        <p:spPr bwMode="auto">
          <a:xfrm>
            <a:off x="684530" y="3146425"/>
            <a:ext cx="4260850" cy="5708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p>
            <a:pPr marL="0" indent="0">
              <a:lnSpc>
                <a:spcPct val="130000"/>
              </a:lnSpc>
              <a:buNone/>
            </a:pPr>
            <a:r>
              <a:rPr lang="en-US" sz="1200" dirty="0">
                <a:solidFill>
                  <a:schemeClr val="tx1">
                    <a:lumMod val="85000"/>
                    <a:lumOff val="15000"/>
                  </a:schemeClr>
                </a:solidFill>
                <a:latin typeface="Lato Light" panose="020F0302020204030203" pitchFamily="34" charset="0"/>
                <a:sym typeface="+mn-ea"/>
              </a:rPr>
              <a:t>Caramels icing lemon drops dessert sugar plum macaroon. Pie cake with</a:t>
            </a:r>
            <a:endParaRPr kumimoji="0" lang="zh-CN" altLang="en-US" sz="1200" b="0" i="0" u="none" strike="noStrike" kern="0" cap="none" spc="0" normalizeH="0" baseline="0" noProof="0" dirty="0">
              <a:ln>
                <a:noFill/>
              </a:ln>
              <a:effectLst/>
              <a:uLnTx/>
              <a:uFillTx/>
              <a:latin typeface="微软雅黑" panose="020B0503020204020204" pitchFamily="34" charset="-122"/>
              <a:ea typeface="微软雅黑" panose="020B0503020204020204" pitchFamily="34" charset="-122"/>
            </a:endParaRPr>
          </a:p>
        </p:txBody>
      </p:sp>
      <p:sp>
        <p:nvSpPr>
          <p:cNvPr id="50" name="Rectangle 7"/>
          <p:cNvSpPr>
            <a:spLocks noChangeArrowheads="1"/>
          </p:cNvSpPr>
          <p:nvPr/>
        </p:nvSpPr>
        <p:spPr bwMode="auto">
          <a:xfrm>
            <a:off x="690880" y="3939540"/>
            <a:ext cx="4260850" cy="5708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p>
            <a:pPr marL="0" indent="0">
              <a:lnSpc>
                <a:spcPct val="130000"/>
              </a:lnSpc>
              <a:buNone/>
            </a:pPr>
            <a:r>
              <a:rPr lang="en-US" sz="1200" dirty="0">
                <a:solidFill>
                  <a:schemeClr val="tx1">
                    <a:lumMod val="85000"/>
                    <a:lumOff val="15000"/>
                  </a:schemeClr>
                </a:solidFill>
                <a:latin typeface="Lato Light" panose="020F0302020204030203" pitchFamily="34" charset="0"/>
                <a:sym typeface="+mn-ea"/>
              </a:rPr>
              <a:t>Caramels icing lemon drops dessert sugar plum macaroon. Pie cake with</a:t>
            </a:r>
            <a:endParaRPr kumimoji="0" lang="zh-CN" altLang="en-US" sz="1200" b="0" i="0" u="none" strike="noStrike" kern="0" cap="none" spc="0" normalizeH="0" baseline="0" noProof="0" dirty="0">
              <a:ln>
                <a:noFill/>
              </a:ln>
              <a:effectLst/>
              <a:uLnTx/>
              <a:uFillTx/>
              <a:latin typeface="微软雅黑" panose="020B0503020204020204" pitchFamily="34" charset="-122"/>
              <a:ea typeface="微软雅黑" panose="020B0503020204020204" pitchFamily="34" charset="-122"/>
            </a:endParaRPr>
          </a:p>
        </p:txBody>
      </p:sp>
      <p:pic>
        <p:nvPicPr>
          <p:cNvPr id="44" name="laptop-01.png" descr="laptop-01.png"/>
          <p:cNvPicPr>
            <a:picLocks noChangeAspect="1"/>
          </p:cNvPicPr>
          <p:nvPr/>
        </p:nvPicPr>
        <p:blipFill>
          <a:blip r:embed="rId1"/>
          <a:stretch>
            <a:fillRect/>
          </a:stretch>
        </p:blipFill>
        <p:spPr>
          <a:xfrm>
            <a:off x="5080000" y="1727200"/>
            <a:ext cx="3822065" cy="2212340"/>
          </a:xfrm>
          <a:prstGeom prst="rect">
            <a:avLst/>
          </a:prstGeom>
          <a:ln w="12700">
            <a:miter lim="400000"/>
            <a:headEnd/>
            <a:tailEnd/>
          </a:ln>
          <a:effectLst>
            <a:outerShdw blurRad="50800" dist="38100" dir="5400000" algn="t" rotWithShape="0">
              <a:prstClr val="black">
                <a:alpha val="40000"/>
              </a:prstClr>
            </a:outerShdw>
          </a:effectLst>
        </p:spPr>
      </p:pic>
      <p:pic>
        <p:nvPicPr>
          <p:cNvPr id="62" name="图片 61" descr="预览图_千图网_编号32284619"/>
          <p:cNvPicPr>
            <a:picLocks noChangeAspect="1"/>
          </p:cNvPicPr>
          <p:nvPr/>
        </p:nvPicPr>
        <p:blipFill>
          <a:blip r:embed="rId2"/>
          <a:srcRect l="3110" t="13427" r="52591" b="64861"/>
          <a:stretch>
            <a:fillRect/>
          </a:stretch>
        </p:blipFill>
        <p:spPr>
          <a:xfrm>
            <a:off x="5592445" y="1884045"/>
            <a:ext cx="2796540" cy="1833245"/>
          </a:xfrm>
          <a:prstGeom prst="rect">
            <a:avLst/>
          </a:prstGeom>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图片 1" descr="预览图_千图网_编号32284619"/>
          <p:cNvPicPr>
            <a:picLocks noChangeAspect="1"/>
          </p:cNvPicPr>
          <p:nvPr/>
        </p:nvPicPr>
        <p:blipFill>
          <a:blip r:embed="rId1"/>
          <a:srcRect l="1892" t="10972" r="10437" b="64009"/>
          <a:stretch>
            <a:fillRect/>
          </a:stretch>
        </p:blipFill>
        <p:spPr>
          <a:xfrm>
            <a:off x="0" y="0"/>
            <a:ext cx="9143365" cy="3488690"/>
          </a:xfrm>
          <a:prstGeom prst="rect">
            <a:avLst/>
          </a:prstGeom>
        </p:spPr>
      </p:pic>
      <p:pic>
        <p:nvPicPr>
          <p:cNvPr id="5" name="图片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63065" y="2037482"/>
            <a:ext cx="817488" cy="1271648"/>
          </a:xfrm>
          <a:prstGeom prst="rect">
            <a:avLst/>
          </a:prstGeom>
        </p:spPr>
      </p:pic>
      <p:grpSp>
        <p:nvGrpSpPr>
          <p:cNvPr id="9" name="组合 8"/>
          <p:cNvGrpSpPr/>
          <p:nvPr/>
        </p:nvGrpSpPr>
        <p:grpSpPr>
          <a:xfrm>
            <a:off x="1780049" y="3898542"/>
            <a:ext cx="6062345" cy="867371"/>
            <a:chOff x="1551449" y="2401717"/>
            <a:chExt cx="6062345" cy="867371"/>
          </a:xfrm>
        </p:grpSpPr>
        <p:sp>
          <p:nvSpPr>
            <p:cNvPr id="7" name="Copyright Notice"/>
            <p:cNvSpPr/>
            <p:nvPr/>
          </p:nvSpPr>
          <p:spPr bwMode="auto">
            <a:xfrm>
              <a:off x="1551449" y="2401717"/>
              <a:ext cx="6062345" cy="66357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53999" tIns="24299" rIns="53999" bIns="24299"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4000" b="1" cap="small" dirty="0">
                  <a:solidFill>
                    <a:schemeClr val="tx1">
                      <a:lumMod val="85000"/>
                      <a:lumOff val="15000"/>
                    </a:schemeClr>
                  </a:solidFill>
                  <a:latin typeface="等线" panose="02010600030101010101" pitchFamily="2" charset="-122"/>
                  <a:ea typeface="等线" panose="02010600030101010101" pitchFamily="2" charset="-122"/>
                </a:rPr>
                <a:t>卡通教育教学教师通用</a:t>
              </a:r>
              <a:r>
                <a:rPr lang="en-US" altLang="zh-CN" sz="4000" b="1" cap="small" dirty="0">
                  <a:solidFill>
                    <a:schemeClr val="tx1">
                      <a:lumMod val="85000"/>
                      <a:lumOff val="15000"/>
                    </a:schemeClr>
                  </a:solidFill>
                  <a:latin typeface="等线" panose="02010600030101010101" pitchFamily="2" charset="-122"/>
                  <a:ea typeface="等线" panose="02010600030101010101" pitchFamily="2" charset="-122"/>
                </a:rPr>
                <a:t>PPT</a:t>
              </a:r>
              <a:endParaRPr lang="en-US" altLang="zh-CN" sz="4000" b="1" cap="small" dirty="0">
                <a:solidFill>
                  <a:schemeClr val="tx1">
                    <a:lumMod val="85000"/>
                    <a:lumOff val="15000"/>
                  </a:schemeClr>
                </a:solidFill>
                <a:latin typeface="等线" panose="02010600030101010101" pitchFamily="2" charset="-122"/>
                <a:ea typeface="等线" panose="02010600030101010101" pitchFamily="2" charset="-122"/>
              </a:endParaRPr>
            </a:p>
          </p:txBody>
        </p:sp>
        <p:sp>
          <p:nvSpPr>
            <p:cNvPr id="8" name="Copyright Notice"/>
            <p:cNvSpPr/>
            <p:nvPr/>
          </p:nvSpPr>
          <p:spPr bwMode="auto">
            <a:xfrm>
              <a:off x="3072556" y="3004572"/>
              <a:ext cx="3020106" cy="264516"/>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53999" tIns="24299" rIns="53999" bIns="24299"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altLang="zh-CN" sz="1400" cap="small" dirty="0">
                  <a:solidFill>
                    <a:srgbClr val="7EB848"/>
                  </a:solidFill>
                  <a:latin typeface="等线" panose="02010600030101010101" pitchFamily="2" charset="-122"/>
                  <a:ea typeface="等线" panose="02010600030101010101" pitchFamily="2" charset="-122"/>
                </a:rPr>
                <a:t>THE MOST CREATIVE PRESENTATION</a:t>
              </a:r>
              <a:endParaRPr lang="en-US" altLang="zh-CN" sz="1400" cap="small" dirty="0">
                <a:solidFill>
                  <a:srgbClr val="7EB848"/>
                </a:solidFill>
                <a:latin typeface="等线" panose="02010600030101010101" pitchFamily="2" charset="-122"/>
                <a:ea typeface="等线" panose="02010600030101010101" pitchFamily="2" charset="-122"/>
              </a:endParaRPr>
            </a:p>
          </p:txBody>
        </p:sp>
      </p:grpSp>
      <p:pic>
        <p:nvPicPr>
          <p:cNvPr id="3" name="图片 2" descr="logo"/>
          <p:cNvPicPr>
            <a:picLocks noChangeAspect="1"/>
          </p:cNvPicPr>
          <p:nvPr/>
        </p:nvPicPr>
        <p:blipFill>
          <a:blip r:embed="rId3"/>
          <a:stretch>
            <a:fillRect/>
          </a:stretch>
        </p:blipFill>
        <p:spPr>
          <a:xfrm>
            <a:off x="7172325" y="0"/>
            <a:ext cx="1971675" cy="476250"/>
          </a:xfrm>
          <a:prstGeom prst="rect">
            <a:avLst/>
          </a:prstGeom>
        </p:spPr>
      </p:pic>
    </p:spTree>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4246</Words>
  <Application>WPS 演示</Application>
  <PresentationFormat>全屏显示(16:9)</PresentationFormat>
  <Paragraphs>263</Paragraphs>
  <Slides>19</Slides>
  <Notes>0</Notes>
  <HiddenSlides>0</HiddenSlides>
  <MMClips>0</MMClips>
  <ScaleCrop>false</ScaleCrop>
  <HeadingPairs>
    <vt:vector size="6" baseType="variant">
      <vt:variant>
        <vt:lpstr>已用的字体</vt:lpstr>
      </vt:variant>
      <vt:variant>
        <vt:i4>40</vt:i4>
      </vt:variant>
      <vt:variant>
        <vt:lpstr>主题</vt:lpstr>
      </vt:variant>
      <vt:variant>
        <vt:i4>1</vt:i4>
      </vt:variant>
      <vt:variant>
        <vt:lpstr>幻灯片标题</vt:lpstr>
      </vt:variant>
      <vt:variant>
        <vt:i4>19</vt:i4>
      </vt:variant>
    </vt:vector>
  </HeadingPairs>
  <TitlesOfParts>
    <vt:vector size="60" baseType="lpstr">
      <vt:lpstr>Arial</vt:lpstr>
      <vt:lpstr>宋体</vt:lpstr>
      <vt:lpstr>Wingdings</vt:lpstr>
      <vt:lpstr>等线</vt:lpstr>
      <vt:lpstr>Open Sans Extrabold</vt:lpstr>
      <vt:lpstr>Segoe Print</vt:lpstr>
      <vt:lpstr>微软雅黑</vt:lpstr>
      <vt:lpstr>Neris Thin</vt:lpstr>
      <vt:lpstr>Roboto Light</vt:lpstr>
      <vt:lpstr>Roboto Medium</vt:lpstr>
      <vt:lpstr>FontAwesome</vt:lpstr>
      <vt:lpstr>Calibri</vt:lpstr>
      <vt:lpstr>Arial Unicode MS</vt:lpstr>
      <vt:lpstr>Verdana</vt:lpstr>
      <vt:lpstr>Roboto light</vt:lpstr>
      <vt:lpstr>Roboto medium</vt:lpstr>
      <vt:lpstr>Lato Light</vt:lpstr>
      <vt:lpstr>Segoe UI</vt:lpstr>
      <vt:lpstr>Segoe UI</vt:lpstr>
      <vt:lpstr>Open Sans</vt:lpstr>
      <vt:lpstr>Open Sans Light</vt:lpstr>
      <vt:lpstr>Calibri Light</vt:lpstr>
      <vt:lpstr>阿里巴巴普惠体 B</vt:lpstr>
      <vt:lpstr>黑体</vt:lpstr>
      <vt:lpstr>汉仪综艺体简</vt:lpstr>
      <vt:lpstr>汉仪铸字卡酷体简</vt:lpstr>
      <vt:lpstr>华文黑体</vt:lpstr>
      <vt:lpstr>仓耳玄三M W05</vt:lpstr>
      <vt:lpstr>站酷快乐体</vt:lpstr>
      <vt:lpstr>沐瑶软笔手写体</vt:lpstr>
      <vt:lpstr>Lato</vt:lpstr>
      <vt:lpstr>Gill Sans</vt:lpstr>
      <vt:lpstr>Arial</vt:lpstr>
      <vt:lpstr>Lato</vt:lpstr>
      <vt:lpstr>Roboto</vt:lpstr>
      <vt:lpstr>Myanmar Text</vt:lpstr>
      <vt:lpstr>Source Sans Pro Light</vt:lpstr>
      <vt:lpstr>兰米粗楷简体</vt:lpstr>
      <vt:lpstr>仿宋</vt:lpstr>
      <vt:lpstr>汉仪星球体W</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罗祉璇</cp:lastModifiedBy>
  <cp:revision>11</cp:revision>
  <dcterms:created xsi:type="dcterms:W3CDTF">2016-09-17T08:22:00Z</dcterms:created>
  <dcterms:modified xsi:type="dcterms:W3CDTF">2020-03-12T03:29:26Z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2052-11.1.0.9513</vt:lpwstr>
  </property>
</Properties>
</file>