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279" r:id="rId4"/>
    <p:sldId id="280" r:id="rId6"/>
    <p:sldId id="281" r:id="rId7"/>
    <p:sldId id="290" r:id="rId8"/>
    <p:sldId id="291" r:id="rId9"/>
    <p:sldId id="302" r:id="rId10"/>
    <p:sldId id="301" r:id="rId11"/>
    <p:sldId id="292" r:id="rId12"/>
    <p:sldId id="293" r:id="rId13"/>
    <p:sldId id="303" r:id="rId14"/>
    <p:sldId id="283" r:id="rId15"/>
    <p:sldId id="289" r:id="rId16"/>
    <p:sldId id="304" r:id="rId17"/>
    <p:sldId id="288" r:id="rId18"/>
    <p:sldId id="305" r:id="rId19"/>
    <p:sldId id="306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6DA8"/>
    <a:srgbClr val="2F3293"/>
    <a:srgbClr val="6A6174"/>
    <a:srgbClr val="646590"/>
    <a:srgbClr val="5E77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900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636DA8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168124768"/>
        <c:axId val="1168128688"/>
      </c:barChart>
      <c:catAx>
        <c:axId val="11681247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rgbClr val="636DA8"/>
                </a:solidFill>
                <a:latin typeface="站酷庆科黄油体" panose="02000803000000020004" pitchFamily="2" charset="-122"/>
                <a:ea typeface="站酷庆科黄油体" panose="02000803000000020004" pitchFamily="2" charset="-122"/>
                <a:cs typeface="+mn-ea"/>
                <a:sym typeface="+mn-lt"/>
              </a:defRPr>
            </a:pPr>
          </a:p>
        </c:txPr>
        <c:crossAx val="1168128688"/>
        <c:crosses val="autoZero"/>
        <c:auto val="1"/>
        <c:lblAlgn val="ctr"/>
        <c:lblOffset val="100"/>
        <c:noMultiLvlLbl val="0"/>
      </c:catAx>
      <c:valAx>
        <c:axId val="1168128688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 w="6350" cap="flat" cmpd="sng" algn="ctr">
            <a:noFill/>
            <a:prstDash val="solid"/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rgbClr val="636DA8"/>
                </a:solidFill>
                <a:latin typeface="+mn-lt"/>
                <a:ea typeface="+mn-ea"/>
                <a:cs typeface="+mn-ea"/>
                <a:sym typeface="+mn-lt"/>
              </a:defRPr>
            </a:pPr>
          </a:p>
        </c:txPr>
        <c:crossAx val="11681247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+mn-lt"/>
          <a:ea typeface="+mn-ea"/>
          <a:cs typeface="+mn-ea"/>
          <a:sym typeface="+mn-lt"/>
        </a:defRPr>
      </a:pPr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>
    <p:randomBar dir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E3B401-EA41-404D-8883-49D48108821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770FF-8D62-4623-8474-9C80E67D6F5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0">
    <p:randomBar dir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chart" Target="../charts/char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8"/>
          <p:cNvPicPr>
            <a:picLocks noChangeAspect="1"/>
          </p:cNvPicPr>
          <p:nvPr/>
        </p:nvPicPr>
        <p:blipFill>
          <a:blip r:embed="rId1"/>
          <a:srcRect l="4590" t="7776" r="3688" b="14040"/>
          <a:stretch>
            <a:fillRect/>
          </a:stretch>
        </p:blipFill>
        <p:spPr>
          <a:xfrm>
            <a:off x="0" y="0"/>
            <a:ext cx="12191365" cy="695896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 rot="21420000">
            <a:off x="3699302" y="3902752"/>
            <a:ext cx="5212080" cy="1106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dirty="0">
                <a:solidFill>
                  <a:srgbClr val="2F3293"/>
                </a:solidFill>
                <a:latin typeface="华文行楷" panose="02010800040101010101" charset="-122"/>
                <a:ea typeface="华文行楷" panose="02010800040101010101" charset="-122"/>
              </a:rPr>
              <a:t>职业生涯规划</a:t>
            </a:r>
            <a:endParaRPr lang="zh-CN" altLang="en-US" sz="6600" dirty="0">
              <a:solidFill>
                <a:srgbClr val="2F3293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564145" y="5013752"/>
            <a:ext cx="306197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646590"/>
                </a:solidFill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规划精彩人生  打造锦绣未来</a:t>
            </a:r>
            <a:endParaRPr lang="zh-CN" altLang="en-US" dirty="0">
              <a:solidFill>
                <a:srgbClr val="646590"/>
              </a:solidFill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611000" y="6306073"/>
            <a:ext cx="3353798" cy="394085"/>
          </a:xfrm>
          <a:prstGeom prst="rect">
            <a:avLst/>
          </a:prstGeom>
          <a:solidFill>
            <a:srgbClr val="2F3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738682" y="6319158"/>
            <a:ext cx="3070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汇报人：</a:t>
            </a:r>
            <a:r>
              <a:rPr lang="en-US" altLang="zh-CN" dirty="0">
                <a:solidFill>
                  <a:schemeClr val="bg1"/>
                </a:solidFill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XXXX</a:t>
            </a:r>
            <a:r>
              <a:rPr lang="zh-CN" altLang="en-US" dirty="0">
                <a:solidFill>
                  <a:schemeClr val="bg1"/>
                </a:solidFill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   时间：</a:t>
            </a:r>
            <a:r>
              <a:rPr lang="en-US" altLang="zh-CN" dirty="0">
                <a:solidFill>
                  <a:schemeClr val="bg1"/>
                </a:solidFill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XXXX</a:t>
            </a:r>
            <a:endParaRPr lang="zh-CN" altLang="en-US" dirty="0">
              <a:solidFill>
                <a:schemeClr val="bg1"/>
              </a:solidFill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79267" y="440036"/>
            <a:ext cx="149352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rgbClr val="646590"/>
                </a:solidFill>
                <a:latin typeface="华文行楷" panose="02010800040101010101" charset="-122"/>
                <a:ea typeface="华文行楷" panose="02010800040101010101" charset="-122"/>
              </a:rPr>
              <a:t>2020</a:t>
            </a:r>
            <a:endParaRPr lang="en-US" altLang="zh-CN" sz="4400" dirty="0">
              <a:solidFill>
                <a:srgbClr val="646590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86080" y="579755"/>
            <a:ext cx="492760" cy="488950"/>
            <a:chOff x="526" y="640"/>
            <a:chExt cx="776" cy="770"/>
          </a:xfrm>
        </p:grpSpPr>
        <p:sp>
          <p:nvSpPr>
            <p:cNvPr id="11" name="矩形 10"/>
            <p:cNvSpPr/>
            <p:nvPr/>
          </p:nvSpPr>
          <p:spPr>
            <a:xfrm>
              <a:off x="526" y="640"/>
              <a:ext cx="777" cy="770"/>
            </a:xfrm>
            <a:prstGeom prst="rect">
              <a:avLst/>
            </a:prstGeom>
            <a:solidFill>
              <a:srgbClr val="2F32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626" y="812"/>
              <a:ext cx="577" cy="425"/>
              <a:chOff x="11139488" y="419101"/>
              <a:chExt cx="481013" cy="247650"/>
            </a:xfrm>
            <a:solidFill>
              <a:schemeClr val="bg1"/>
            </a:solidFill>
          </p:grpSpPr>
          <p:sp>
            <p:nvSpPr>
              <p:cNvPr id="13" name="Freeform 168"/>
              <p:cNvSpPr/>
              <p:nvPr/>
            </p:nvSpPr>
            <p:spPr bwMode="auto">
              <a:xfrm>
                <a:off x="11252200" y="419101"/>
                <a:ext cx="255588" cy="247650"/>
              </a:xfrm>
              <a:custGeom>
                <a:avLst/>
                <a:gdLst>
                  <a:gd name="T0" fmla="*/ 62 w 68"/>
                  <a:gd name="T1" fmla="*/ 52 h 66"/>
                  <a:gd name="T2" fmla="*/ 44 w 68"/>
                  <a:gd name="T3" fmla="*/ 44 h 66"/>
                  <a:gd name="T4" fmla="*/ 45 w 68"/>
                  <a:gd name="T5" fmla="*/ 37 h 66"/>
                  <a:gd name="T6" fmla="*/ 46 w 68"/>
                  <a:gd name="T7" fmla="*/ 35 h 66"/>
                  <a:gd name="T8" fmla="*/ 46 w 68"/>
                  <a:gd name="T9" fmla="*/ 35 h 66"/>
                  <a:gd name="T10" fmla="*/ 51 w 68"/>
                  <a:gd name="T11" fmla="*/ 18 h 66"/>
                  <a:gd name="T12" fmla="*/ 34 w 68"/>
                  <a:gd name="T13" fmla="*/ 0 h 66"/>
                  <a:gd name="T14" fmla="*/ 34 w 68"/>
                  <a:gd name="T15" fmla="*/ 0 h 66"/>
                  <a:gd name="T16" fmla="*/ 34 w 68"/>
                  <a:gd name="T17" fmla="*/ 0 h 66"/>
                  <a:gd name="T18" fmla="*/ 34 w 68"/>
                  <a:gd name="T19" fmla="*/ 0 h 66"/>
                  <a:gd name="T20" fmla="*/ 34 w 68"/>
                  <a:gd name="T21" fmla="*/ 0 h 66"/>
                  <a:gd name="T22" fmla="*/ 17 w 68"/>
                  <a:gd name="T23" fmla="*/ 18 h 66"/>
                  <a:gd name="T24" fmla="*/ 22 w 68"/>
                  <a:gd name="T25" fmla="*/ 35 h 66"/>
                  <a:gd name="T26" fmla="*/ 22 w 68"/>
                  <a:gd name="T27" fmla="*/ 35 h 66"/>
                  <a:gd name="T28" fmla="*/ 22 w 68"/>
                  <a:gd name="T29" fmla="*/ 35 h 66"/>
                  <a:gd name="T30" fmla="*/ 23 w 68"/>
                  <a:gd name="T31" fmla="*/ 37 h 66"/>
                  <a:gd name="T32" fmla="*/ 24 w 68"/>
                  <a:gd name="T33" fmla="*/ 44 h 66"/>
                  <a:gd name="T34" fmla="*/ 6 w 68"/>
                  <a:gd name="T35" fmla="*/ 52 h 66"/>
                  <a:gd name="T36" fmla="*/ 0 w 68"/>
                  <a:gd name="T37" fmla="*/ 59 h 66"/>
                  <a:gd name="T38" fmla="*/ 0 w 68"/>
                  <a:gd name="T39" fmla="*/ 66 h 66"/>
                  <a:gd name="T40" fmla="*/ 68 w 68"/>
                  <a:gd name="T41" fmla="*/ 66 h 66"/>
                  <a:gd name="T42" fmla="*/ 68 w 68"/>
                  <a:gd name="T43" fmla="*/ 59 h 66"/>
                  <a:gd name="T44" fmla="*/ 62 w 68"/>
                  <a:gd name="T45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8" h="66">
                    <a:moveTo>
                      <a:pt x="62" y="52"/>
                    </a:moveTo>
                    <a:cubicBezTo>
                      <a:pt x="62" y="52"/>
                      <a:pt x="46" y="48"/>
                      <a:pt x="44" y="44"/>
                    </a:cubicBezTo>
                    <a:cubicBezTo>
                      <a:pt x="43" y="42"/>
                      <a:pt x="44" y="39"/>
                      <a:pt x="45" y="37"/>
                    </a:cubicBezTo>
                    <a:cubicBezTo>
                      <a:pt x="46" y="37"/>
                      <a:pt x="46" y="36"/>
                      <a:pt x="46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9" y="31"/>
                      <a:pt x="51" y="25"/>
                      <a:pt x="51" y="18"/>
                    </a:cubicBezTo>
                    <a:cubicBezTo>
                      <a:pt x="52" y="8"/>
                      <a:pt x="4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4" y="0"/>
                      <a:pt x="16" y="8"/>
                      <a:pt x="17" y="18"/>
                    </a:cubicBezTo>
                    <a:cubicBezTo>
                      <a:pt x="17" y="25"/>
                      <a:pt x="19" y="31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6"/>
                      <a:pt x="22" y="37"/>
                      <a:pt x="23" y="37"/>
                    </a:cubicBezTo>
                    <a:cubicBezTo>
                      <a:pt x="24" y="39"/>
                      <a:pt x="25" y="42"/>
                      <a:pt x="24" y="44"/>
                    </a:cubicBezTo>
                    <a:cubicBezTo>
                      <a:pt x="22" y="48"/>
                      <a:pt x="6" y="52"/>
                      <a:pt x="6" y="52"/>
                    </a:cubicBezTo>
                    <a:cubicBezTo>
                      <a:pt x="3" y="53"/>
                      <a:pt x="0" y="56"/>
                      <a:pt x="0" y="59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6"/>
                      <a:pt x="65" y="53"/>
                      <a:pt x="6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14" name="Freeform 169"/>
              <p:cNvSpPr/>
              <p:nvPr/>
            </p:nvSpPr>
            <p:spPr bwMode="auto">
              <a:xfrm>
                <a:off x="11482388" y="487363"/>
                <a:ext cx="138113" cy="179388"/>
              </a:xfrm>
              <a:custGeom>
                <a:avLst/>
                <a:gdLst>
                  <a:gd name="T0" fmla="*/ 33 w 37"/>
                  <a:gd name="T1" fmla="*/ 38 h 48"/>
                  <a:gd name="T2" fmla="*/ 33 w 37"/>
                  <a:gd name="T3" fmla="*/ 38 h 48"/>
                  <a:gd name="T4" fmla="*/ 20 w 37"/>
                  <a:gd name="T5" fmla="*/ 32 h 48"/>
                  <a:gd name="T6" fmla="*/ 21 w 37"/>
                  <a:gd name="T7" fmla="*/ 27 h 48"/>
                  <a:gd name="T8" fmla="*/ 22 w 37"/>
                  <a:gd name="T9" fmla="*/ 26 h 48"/>
                  <a:gd name="T10" fmla="*/ 22 w 37"/>
                  <a:gd name="T11" fmla="*/ 26 h 48"/>
                  <a:gd name="T12" fmla="*/ 25 w 37"/>
                  <a:gd name="T13" fmla="*/ 14 h 48"/>
                  <a:gd name="T14" fmla="*/ 13 w 37"/>
                  <a:gd name="T15" fmla="*/ 0 h 48"/>
                  <a:gd name="T16" fmla="*/ 13 w 37"/>
                  <a:gd name="T17" fmla="*/ 0 h 48"/>
                  <a:gd name="T18" fmla="*/ 13 w 37"/>
                  <a:gd name="T19" fmla="*/ 0 h 48"/>
                  <a:gd name="T20" fmla="*/ 13 w 37"/>
                  <a:gd name="T21" fmla="*/ 0 h 48"/>
                  <a:gd name="T22" fmla="*/ 13 w 37"/>
                  <a:gd name="T23" fmla="*/ 0 h 48"/>
                  <a:gd name="T24" fmla="*/ 0 w 37"/>
                  <a:gd name="T25" fmla="*/ 14 h 48"/>
                  <a:gd name="T26" fmla="*/ 4 w 37"/>
                  <a:gd name="T27" fmla="*/ 26 h 48"/>
                  <a:gd name="T28" fmla="*/ 4 w 37"/>
                  <a:gd name="T29" fmla="*/ 26 h 48"/>
                  <a:gd name="T30" fmla="*/ 4 w 37"/>
                  <a:gd name="T31" fmla="*/ 26 h 48"/>
                  <a:gd name="T32" fmla="*/ 5 w 37"/>
                  <a:gd name="T33" fmla="*/ 27 h 48"/>
                  <a:gd name="T34" fmla="*/ 5 w 37"/>
                  <a:gd name="T35" fmla="*/ 27 h 48"/>
                  <a:gd name="T36" fmla="*/ 14 w 37"/>
                  <a:gd name="T37" fmla="*/ 41 h 48"/>
                  <a:gd name="T38" fmla="*/ 14 w 37"/>
                  <a:gd name="T39" fmla="*/ 48 h 48"/>
                  <a:gd name="T40" fmla="*/ 37 w 37"/>
                  <a:gd name="T41" fmla="*/ 48 h 48"/>
                  <a:gd name="T42" fmla="*/ 37 w 37"/>
                  <a:gd name="T43" fmla="*/ 43 h 48"/>
                  <a:gd name="T44" fmla="*/ 33 w 37"/>
                  <a:gd name="T45" fmla="*/ 3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48">
                    <a:moveTo>
                      <a:pt x="33" y="38"/>
                    </a:moveTo>
                    <a:cubicBezTo>
                      <a:pt x="33" y="38"/>
                      <a:pt x="33" y="38"/>
                      <a:pt x="33" y="38"/>
                    </a:cubicBezTo>
                    <a:cubicBezTo>
                      <a:pt x="33" y="38"/>
                      <a:pt x="22" y="35"/>
                      <a:pt x="20" y="32"/>
                    </a:cubicBezTo>
                    <a:cubicBezTo>
                      <a:pt x="19" y="30"/>
                      <a:pt x="20" y="28"/>
                      <a:pt x="21" y="27"/>
                    </a:cubicBezTo>
                    <a:cubicBezTo>
                      <a:pt x="21" y="27"/>
                      <a:pt x="21" y="26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4" y="23"/>
                      <a:pt x="25" y="19"/>
                      <a:pt x="25" y="14"/>
                    </a:cubicBezTo>
                    <a:cubicBezTo>
                      <a:pt x="25" y="6"/>
                      <a:pt x="20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19"/>
                      <a:pt x="2" y="23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7"/>
                      <a:pt x="5" y="27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10" y="30"/>
                      <a:pt x="14" y="35"/>
                      <a:pt x="14" y="41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37" y="48"/>
                      <a:pt x="37" y="48"/>
                      <a:pt x="37" y="48"/>
                    </a:cubicBezTo>
                    <a:cubicBezTo>
                      <a:pt x="37" y="43"/>
                      <a:pt x="37" y="43"/>
                      <a:pt x="37" y="43"/>
                    </a:cubicBezTo>
                    <a:cubicBezTo>
                      <a:pt x="37" y="41"/>
                      <a:pt x="35" y="39"/>
                      <a:pt x="3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15" name="Freeform 170"/>
              <p:cNvSpPr/>
              <p:nvPr/>
            </p:nvSpPr>
            <p:spPr bwMode="auto">
              <a:xfrm>
                <a:off x="11139488" y="487363"/>
                <a:ext cx="139700" cy="179388"/>
              </a:xfrm>
              <a:custGeom>
                <a:avLst/>
                <a:gdLst>
                  <a:gd name="T0" fmla="*/ 32 w 37"/>
                  <a:gd name="T1" fmla="*/ 27 h 48"/>
                  <a:gd name="T2" fmla="*/ 33 w 37"/>
                  <a:gd name="T3" fmla="*/ 26 h 48"/>
                  <a:gd name="T4" fmla="*/ 33 w 37"/>
                  <a:gd name="T5" fmla="*/ 26 h 48"/>
                  <a:gd name="T6" fmla="*/ 33 w 37"/>
                  <a:gd name="T7" fmla="*/ 26 h 48"/>
                  <a:gd name="T8" fmla="*/ 37 w 37"/>
                  <a:gd name="T9" fmla="*/ 14 h 48"/>
                  <a:gd name="T10" fmla="*/ 24 w 37"/>
                  <a:gd name="T11" fmla="*/ 0 h 48"/>
                  <a:gd name="T12" fmla="*/ 24 w 37"/>
                  <a:gd name="T13" fmla="*/ 0 h 48"/>
                  <a:gd name="T14" fmla="*/ 24 w 37"/>
                  <a:gd name="T15" fmla="*/ 0 h 48"/>
                  <a:gd name="T16" fmla="*/ 24 w 37"/>
                  <a:gd name="T17" fmla="*/ 0 h 48"/>
                  <a:gd name="T18" fmla="*/ 24 w 37"/>
                  <a:gd name="T19" fmla="*/ 0 h 48"/>
                  <a:gd name="T20" fmla="*/ 12 w 37"/>
                  <a:gd name="T21" fmla="*/ 14 h 48"/>
                  <a:gd name="T22" fmla="*/ 15 w 37"/>
                  <a:gd name="T23" fmla="*/ 26 h 48"/>
                  <a:gd name="T24" fmla="*/ 15 w 37"/>
                  <a:gd name="T25" fmla="*/ 26 h 48"/>
                  <a:gd name="T26" fmla="*/ 16 w 37"/>
                  <a:gd name="T27" fmla="*/ 27 h 48"/>
                  <a:gd name="T28" fmla="*/ 17 w 37"/>
                  <a:gd name="T29" fmla="*/ 32 h 48"/>
                  <a:gd name="T30" fmla="*/ 4 w 37"/>
                  <a:gd name="T31" fmla="*/ 38 h 48"/>
                  <a:gd name="T32" fmla="*/ 4 w 37"/>
                  <a:gd name="T33" fmla="*/ 38 h 48"/>
                  <a:gd name="T34" fmla="*/ 0 w 37"/>
                  <a:gd name="T35" fmla="*/ 43 h 48"/>
                  <a:gd name="T36" fmla="*/ 0 w 37"/>
                  <a:gd name="T37" fmla="*/ 48 h 48"/>
                  <a:gd name="T38" fmla="*/ 23 w 37"/>
                  <a:gd name="T39" fmla="*/ 48 h 48"/>
                  <a:gd name="T40" fmla="*/ 23 w 37"/>
                  <a:gd name="T41" fmla="*/ 41 h 48"/>
                  <a:gd name="T42" fmla="*/ 32 w 37"/>
                  <a:gd name="T43" fmla="*/ 27 h 48"/>
                  <a:gd name="T44" fmla="*/ 32 w 37"/>
                  <a:gd name="T45" fmla="*/ 2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48">
                    <a:moveTo>
                      <a:pt x="32" y="27"/>
                    </a:moveTo>
                    <a:cubicBezTo>
                      <a:pt x="33" y="27"/>
                      <a:pt x="33" y="26"/>
                      <a:pt x="33" y="26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5" y="23"/>
                      <a:pt x="37" y="19"/>
                      <a:pt x="37" y="14"/>
                    </a:cubicBezTo>
                    <a:cubicBezTo>
                      <a:pt x="37" y="6"/>
                      <a:pt x="31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7" y="0"/>
                      <a:pt x="12" y="6"/>
                      <a:pt x="12" y="14"/>
                    </a:cubicBezTo>
                    <a:cubicBezTo>
                      <a:pt x="12" y="19"/>
                      <a:pt x="13" y="23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6"/>
                      <a:pt x="16" y="27"/>
                      <a:pt x="16" y="27"/>
                    </a:cubicBezTo>
                    <a:cubicBezTo>
                      <a:pt x="17" y="28"/>
                      <a:pt x="18" y="30"/>
                      <a:pt x="17" y="32"/>
                    </a:cubicBezTo>
                    <a:cubicBezTo>
                      <a:pt x="15" y="35"/>
                      <a:pt x="4" y="38"/>
                      <a:pt x="4" y="38"/>
                    </a:cubicBezTo>
                    <a:cubicBezTo>
                      <a:pt x="4" y="38"/>
                      <a:pt x="4" y="38"/>
                      <a:pt x="4" y="38"/>
                    </a:cubicBezTo>
                    <a:cubicBezTo>
                      <a:pt x="2" y="39"/>
                      <a:pt x="0" y="41"/>
                      <a:pt x="0" y="43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3" y="35"/>
                      <a:pt x="27" y="30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</p:grpSp>
      </p:grpSp>
      <p:pic>
        <p:nvPicPr>
          <p:cNvPr id="16" name="图片 15" descr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9690" y="0"/>
            <a:ext cx="1971675" cy="47625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bldLvl="0" animBg="1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"/>
          <p:cNvPicPr>
            <a:picLocks noChangeAspect="1"/>
          </p:cNvPicPr>
          <p:nvPr/>
        </p:nvPicPr>
        <p:blipFill>
          <a:blip r:embed="rId1"/>
          <a:srcRect r="42630" b="52056"/>
          <a:stretch>
            <a:fillRect/>
          </a:stretch>
        </p:blipFill>
        <p:spPr>
          <a:xfrm>
            <a:off x="0" y="0"/>
            <a:ext cx="12209780" cy="6858000"/>
          </a:xfrm>
          <a:prstGeom prst="rect">
            <a:avLst/>
          </a:prstGeom>
        </p:spPr>
      </p:pic>
      <p:grpSp>
        <p:nvGrpSpPr>
          <p:cNvPr id="3" name="组合 9"/>
          <p:cNvGrpSpPr/>
          <p:nvPr/>
        </p:nvGrpSpPr>
        <p:grpSpPr bwMode="auto">
          <a:xfrm>
            <a:off x="2152511" y="856658"/>
            <a:ext cx="688942" cy="591138"/>
            <a:chOff x="3050349" y="1844085"/>
            <a:chExt cx="833779" cy="678092"/>
          </a:xfrm>
          <a:solidFill>
            <a:srgbClr val="C00000"/>
          </a:solidFill>
        </p:grpSpPr>
        <p:sp>
          <p:nvSpPr>
            <p:cNvPr id="11" name="任意多边形 10"/>
            <p:cNvSpPr/>
            <p:nvPr/>
          </p:nvSpPr>
          <p:spPr>
            <a:xfrm rot="8100000" flipV="1">
              <a:off x="3050349" y="1844085"/>
              <a:ext cx="833779" cy="678092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2F329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 fontAlgn="auto">
                <a:defRPr/>
              </a:pPr>
              <a:endParaRPr lang="zh-CN" altLang="en-US" sz="1400" noProof="1"/>
            </a:p>
          </p:txBody>
        </p:sp>
        <p:sp>
          <p:nvSpPr>
            <p:cNvPr id="12" name="文本框 6"/>
            <p:cNvSpPr txBox="1">
              <a:spLocks noChangeArrowheads="1"/>
            </p:cNvSpPr>
            <p:nvPr/>
          </p:nvSpPr>
          <p:spPr bwMode="auto">
            <a:xfrm>
              <a:off x="3146444" y="1890742"/>
              <a:ext cx="611465" cy="5472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p>
              <a:pPr fontAlgn="auto">
                <a:defRPr/>
              </a:pPr>
              <a:r>
                <a:rPr lang="en-US" altLang="zh-CN" sz="2400" noProof="1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400" noProof="1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3" name="组合 40"/>
          <p:cNvGrpSpPr/>
          <p:nvPr/>
        </p:nvGrpSpPr>
        <p:grpSpPr bwMode="auto">
          <a:xfrm>
            <a:off x="2152362" y="3565646"/>
            <a:ext cx="689243" cy="589757"/>
            <a:chOff x="3050167" y="1844084"/>
            <a:chExt cx="834144" cy="678092"/>
          </a:xfrm>
          <a:solidFill>
            <a:srgbClr val="C00000"/>
          </a:solidFill>
        </p:grpSpPr>
        <p:sp>
          <p:nvSpPr>
            <p:cNvPr id="15" name="任意多边形 14"/>
            <p:cNvSpPr/>
            <p:nvPr/>
          </p:nvSpPr>
          <p:spPr>
            <a:xfrm rot="8100000" flipV="1">
              <a:off x="3050167" y="1844084"/>
              <a:ext cx="834144" cy="678092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2F329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 fontAlgn="auto">
                <a:defRPr/>
              </a:pPr>
              <a:endParaRPr lang="zh-CN" altLang="en-US" sz="1400" noProof="1"/>
            </a:p>
          </p:txBody>
        </p:sp>
        <p:sp>
          <p:nvSpPr>
            <p:cNvPr id="16" name="文本框 42"/>
            <p:cNvSpPr txBox="1">
              <a:spLocks noChangeArrowheads="1"/>
            </p:cNvSpPr>
            <p:nvPr/>
          </p:nvSpPr>
          <p:spPr bwMode="auto">
            <a:xfrm>
              <a:off x="3123828" y="1901390"/>
              <a:ext cx="726001" cy="54850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p>
              <a:pPr fontAlgn="auto">
                <a:defRPr/>
              </a:pPr>
              <a:r>
                <a:rPr lang="en-US" altLang="zh-CN" sz="2400" noProof="1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400" noProof="1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4" name="组合 43"/>
          <p:cNvGrpSpPr/>
          <p:nvPr/>
        </p:nvGrpSpPr>
        <p:grpSpPr bwMode="auto">
          <a:xfrm>
            <a:off x="2152363" y="2673247"/>
            <a:ext cx="689242" cy="589758"/>
            <a:chOff x="3050167" y="1844084"/>
            <a:chExt cx="834142" cy="678092"/>
          </a:xfrm>
          <a:solidFill>
            <a:srgbClr val="C00000"/>
          </a:solidFill>
        </p:grpSpPr>
        <p:sp>
          <p:nvSpPr>
            <p:cNvPr id="18" name="任意多边形 17"/>
            <p:cNvSpPr/>
            <p:nvPr/>
          </p:nvSpPr>
          <p:spPr>
            <a:xfrm rot="8100000" flipV="1">
              <a:off x="3050167" y="1844084"/>
              <a:ext cx="834142" cy="678092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2F329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 fontAlgn="auto">
                <a:defRPr/>
              </a:pPr>
              <a:endParaRPr lang="zh-CN" altLang="en-US" sz="1400" noProof="1"/>
            </a:p>
          </p:txBody>
        </p:sp>
        <p:sp>
          <p:nvSpPr>
            <p:cNvPr id="19" name="文本框 45"/>
            <p:cNvSpPr txBox="1">
              <a:spLocks noChangeArrowheads="1"/>
            </p:cNvSpPr>
            <p:nvPr/>
          </p:nvSpPr>
          <p:spPr bwMode="auto">
            <a:xfrm>
              <a:off x="3123828" y="1885458"/>
              <a:ext cx="726001" cy="54850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p>
              <a:pPr fontAlgn="auto">
                <a:defRPr/>
              </a:pPr>
              <a:r>
                <a:rPr lang="en-US" altLang="zh-CN" sz="2400" noProof="1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400" noProof="1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7" name="组合 46"/>
          <p:cNvGrpSpPr/>
          <p:nvPr/>
        </p:nvGrpSpPr>
        <p:grpSpPr bwMode="auto">
          <a:xfrm>
            <a:off x="2152511" y="1737111"/>
            <a:ext cx="688942" cy="591139"/>
            <a:chOff x="3050349" y="1844085"/>
            <a:chExt cx="833779" cy="678092"/>
          </a:xfrm>
          <a:solidFill>
            <a:srgbClr val="C00000"/>
          </a:solidFill>
        </p:grpSpPr>
        <p:sp>
          <p:nvSpPr>
            <p:cNvPr id="21" name="任意多边形 20"/>
            <p:cNvSpPr/>
            <p:nvPr/>
          </p:nvSpPr>
          <p:spPr>
            <a:xfrm rot="8100000" flipV="1">
              <a:off x="3050349" y="1844085"/>
              <a:ext cx="833779" cy="678092"/>
            </a:xfrm>
            <a:custGeom>
              <a:avLst/>
              <a:gdLst>
                <a:gd name="connsiteX0" fmla="*/ 122096 w 833718"/>
                <a:gd name="connsiteY0" fmla="*/ 556342 h 678436"/>
                <a:gd name="connsiteX1" fmla="*/ 68679 w 833718"/>
                <a:gd name="connsiteY1" fmla="*/ 32208 h 678436"/>
                <a:gd name="connsiteX2" fmla="*/ 94988 w 833718"/>
                <a:gd name="connsiteY2" fmla="*/ 0 h 678436"/>
                <a:gd name="connsiteX3" fmla="*/ 738731 w 833718"/>
                <a:gd name="connsiteY3" fmla="*/ 0 h 678436"/>
                <a:gd name="connsiteX4" fmla="*/ 765040 w 833718"/>
                <a:gd name="connsiteY4" fmla="*/ 32208 h 678436"/>
                <a:gd name="connsiteX5" fmla="*/ 711623 w 833718"/>
                <a:gd name="connsiteY5" fmla="*/ 556342 h 678436"/>
                <a:gd name="connsiteX6" fmla="*/ 122096 w 833718"/>
                <a:gd name="connsiteY6" fmla="*/ 556342 h 678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33718" h="678436">
                  <a:moveTo>
                    <a:pt x="122096" y="556342"/>
                  </a:moveTo>
                  <a:cubicBezTo>
                    <a:pt x="-20349" y="413897"/>
                    <a:pt x="-38155" y="194012"/>
                    <a:pt x="68679" y="32208"/>
                  </a:cubicBezTo>
                  <a:lnTo>
                    <a:pt x="94988" y="0"/>
                  </a:lnTo>
                  <a:lnTo>
                    <a:pt x="738731" y="0"/>
                  </a:lnTo>
                  <a:lnTo>
                    <a:pt x="765040" y="32208"/>
                  </a:lnTo>
                  <a:cubicBezTo>
                    <a:pt x="871873" y="194012"/>
                    <a:pt x="854068" y="413897"/>
                    <a:pt x="711623" y="556342"/>
                  </a:cubicBezTo>
                  <a:cubicBezTo>
                    <a:pt x="548830" y="719135"/>
                    <a:pt x="284889" y="719135"/>
                    <a:pt x="122096" y="556342"/>
                  </a:cubicBezTo>
                  <a:close/>
                </a:path>
              </a:pathLst>
            </a:custGeom>
            <a:solidFill>
              <a:srgbClr val="2F329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 fontAlgn="auto">
                <a:defRPr/>
              </a:pPr>
              <a:endParaRPr lang="zh-CN" altLang="en-US" sz="1400" noProof="1"/>
            </a:p>
          </p:txBody>
        </p:sp>
        <p:sp>
          <p:nvSpPr>
            <p:cNvPr id="22" name="文本框 48"/>
            <p:cNvSpPr txBox="1">
              <a:spLocks noChangeArrowheads="1"/>
            </p:cNvSpPr>
            <p:nvPr/>
          </p:nvSpPr>
          <p:spPr bwMode="auto">
            <a:xfrm>
              <a:off x="3123827" y="1885460"/>
              <a:ext cx="726001" cy="54722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p>
              <a:pPr fontAlgn="auto">
                <a:defRPr/>
              </a:pPr>
              <a:r>
                <a:rPr lang="en-US" altLang="zh-CN" sz="2400" noProof="1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400" noProof="1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0" name="组合 22"/>
          <p:cNvGrpSpPr/>
          <p:nvPr/>
        </p:nvGrpSpPr>
        <p:grpSpPr>
          <a:xfrm>
            <a:off x="3156542" y="852784"/>
            <a:ext cx="3359936" cy="483211"/>
            <a:chOff x="6339097" y="1573726"/>
            <a:chExt cx="3744416" cy="511504"/>
          </a:xfrm>
          <a:solidFill>
            <a:srgbClr val="636DA8"/>
          </a:solidFill>
        </p:grpSpPr>
        <p:sp>
          <p:nvSpPr>
            <p:cNvPr id="24" name="圆角矩形 23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p>
              <a:pPr algn="ctr" fontAlgn="auto">
                <a:defRPr/>
              </a:pPr>
              <a:endParaRPr lang="zh-CN" altLang="en-US" sz="3600" noProof="1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723350" y="1614013"/>
              <a:ext cx="2653075" cy="454394"/>
            </a:xfrm>
            <a:prstGeom prst="rect">
              <a:avLst/>
            </a:prstGeom>
            <a:grpFill/>
          </p:spPr>
          <p:txBody>
            <a:bodyPr lIns="121960" tIns="60980" rIns="121960" bIns="60980">
              <a:spAutoFit/>
            </a:bodyPr>
            <a:p>
              <a:pPr algn="ctr"/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输入标题内容</a:t>
              </a:r>
              <a:endParaRPr lang="zh-CN" altLang="en-US" sz="2000" b="1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3" name="组合 25"/>
          <p:cNvGrpSpPr/>
          <p:nvPr/>
        </p:nvGrpSpPr>
        <p:grpSpPr>
          <a:xfrm>
            <a:off x="3135098" y="1726244"/>
            <a:ext cx="3359936" cy="483211"/>
            <a:chOff x="6315199" y="2410178"/>
            <a:chExt cx="3744416" cy="511504"/>
          </a:xfrm>
          <a:solidFill>
            <a:srgbClr val="636DA8"/>
          </a:solidFill>
        </p:grpSpPr>
        <p:sp>
          <p:nvSpPr>
            <p:cNvPr id="27" name="圆角矩形 26"/>
            <p:cNvSpPr/>
            <p:nvPr/>
          </p:nvSpPr>
          <p:spPr>
            <a:xfrm>
              <a:off x="6315199" y="2410178"/>
              <a:ext cx="3744416" cy="511504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p>
              <a:pPr algn="ctr" fontAlgn="auto">
                <a:defRPr/>
              </a:pPr>
              <a:endParaRPr lang="zh-CN" altLang="en-US" sz="3600" noProof="1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747248" y="2450464"/>
              <a:ext cx="2653075" cy="454394"/>
            </a:xfrm>
            <a:prstGeom prst="rect">
              <a:avLst/>
            </a:prstGeom>
            <a:grpFill/>
          </p:spPr>
          <p:txBody>
            <a:bodyPr lIns="121960" tIns="60980" rIns="121960" bIns="60980">
              <a:spAutoFit/>
            </a:bodyPr>
            <a:p>
              <a:pPr algn="ctr"/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输入标题内容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6" name="组合 28"/>
          <p:cNvGrpSpPr/>
          <p:nvPr/>
        </p:nvGrpSpPr>
        <p:grpSpPr>
          <a:xfrm>
            <a:off x="3156542" y="2673247"/>
            <a:ext cx="3359936" cy="483211"/>
            <a:chOff x="6339097" y="3296031"/>
            <a:chExt cx="3744416" cy="511504"/>
          </a:xfrm>
          <a:solidFill>
            <a:srgbClr val="636DA8"/>
          </a:solidFill>
        </p:grpSpPr>
        <p:sp>
          <p:nvSpPr>
            <p:cNvPr id="30" name="圆角矩形 29"/>
            <p:cNvSpPr/>
            <p:nvPr/>
          </p:nvSpPr>
          <p:spPr>
            <a:xfrm>
              <a:off x="6339097" y="3296031"/>
              <a:ext cx="3744416" cy="511504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p>
              <a:pPr algn="ctr" fontAlgn="auto">
                <a:defRPr/>
              </a:pPr>
              <a:endParaRPr lang="zh-CN" altLang="en-US" sz="3600" noProof="1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6723349" y="3336317"/>
              <a:ext cx="2736305" cy="454394"/>
            </a:xfrm>
            <a:prstGeom prst="rect">
              <a:avLst/>
            </a:prstGeom>
            <a:grpFill/>
          </p:spPr>
          <p:txBody>
            <a:bodyPr lIns="121960" tIns="60980" rIns="121960" bIns="60980">
              <a:spAutoFit/>
            </a:bodyPr>
            <a:p>
              <a:pPr algn="ctr"/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输入标题内容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9" name="组合 31"/>
          <p:cNvGrpSpPr/>
          <p:nvPr/>
        </p:nvGrpSpPr>
        <p:grpSpPr>
          <a:xfrm>
            <a:off x="3156542" y="3577196"/>
            <a:ext cx="3359936" cy="483211"/>
            <a:chOff x="6339097" y="4180903"/>
            <a:chExt cx="3744416" cy="511504"/>
          </a:xfrm>
          <a:solidFill>
            <a:srgbClr val="636DA8"/>
          </a:solidFill>
        </p:grpSpPr>
        <p:sp>
          <p:nvSpPr>
            <p:cNvPr id="33" name="圆角矩形 32"/>
            <p:cNvSpPr/>
            <p:nvPr/>
          </p:nvSpPr>
          <p:spPr>
            <a:xfrm>
              <a:off x="6339097" y="4180903"/>
              <a:ext cx="3744416" cy="511504"/>
            </a:xfrm>
            <a:prstGeom prst="round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p>
              <a:pPr algn="ctr" fontAlgn="auto">
                <a:defRPr/>
              </a:pPr>
              <a:endParaRPr lang="zh-CN" altLang="en-US" sz="3600" noProof="1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6723349" y="4221885"/>
              <a:ext cx="2736305" cy="454394"/>
            </a:xfrm>
            <a:prstGeom prst="rect">
              <a:avLst/>
            </a:prstGeom>
            <a:grpFill/>
          </p:spPr>
          <p:txBody>
            <a:bodyPr lIns="121960" tIns="60980" rIns="121960" bIns="60980">
              <a:spAutoFit/>
            </a:bodyPr>
            <a:p>
              <a:pPr algn="ctr"/>
              <a:r>
                <a:rPr lang="zh-CN" altLang="en-US" sz="2000" b="1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输入标题内容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2" name="文本框 2"/>
          <p:cNvSpPr txBox="1">
            <a:spLocks noChangeArrowheads="1"/>
          </p:cNvSpPr>
          <p:nvPr/>
        </p:nvSpPr>
        <p:spPr bwMode="auto">
          <a:xfrm>
            <a:off x="506630" y="1322295"/>
            <a:ext cx="1190723" cy="200052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21898" tIns="60948" rIns="121898" bIns="60948">
            <a:spAutoFit/>
          </a:bodyPr>
          <a:p>
            <a:pPr algn="ctr" fontAlgn="auto">
              <a:defRPr/>
            </a:pPr>
            <a:r>
              <a:rPr lang="zh-CN" altLang="en-US" sz="6100" b="1" noProof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目</a:t>
            </a:r>
            <a:endParaRPr lang="en-US" altLang="zh-CN" sz="6100" b="1" noProof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ctr" fontAlgn="auto">
              <a:defRPr/>
            </a:pPr>
            <a:r>
              <a:rPr lang="zh-CN" altLang="en-US" sz="6100" b="1" noProof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录</a:t>
            </a:r>
            <a:endParaRPr lang="zh-CN" altLang="en-US" sz="6100" b="1" noProof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"/>
          <p:cNvPicPr>
            <a:picLocks noChangeAspect="1"/>
          </p:cNvPicPr>
          <p:nvPr/>
        </p:nvPicPr>
        <p:blipFill>
          <a:blip r:embed="rId1"/>
          <a:srcRect r="42630" b="52056"/>
          <a:stretch>
            <a:fillRect/>
          </a:stretch>
        </p:blipFill>
        <p:spPr>
          <a:xfrm>
            <a:off x="0" y="0"/>
            <a:ext cx="12209780" cy="6858000"/>
          </a:xfrm>
          <a:prstGeom prst="rect">
            <a:avLst/>
          </a:prstGeom>
        </p:spPr>
      </p:pic>
      <p:sp>
        <p:nvSpPr>
          <p:cNvPr id="26" name="Rectangle 8"/>
          <p:cNvSpPr/>
          <p:nvPr/>
        </p:nvSpPr>
        <p:spPr>
          <a:xfrm>
            <a:off x="1185636" y="0"/>
            <a:ext cx="4114800" cy="25908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0" bIns="182880" rtlCol="0" anchor="b" anchorCtr="0"/>
          <a:p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  <a:latin typeface="Adobe Garamond Pro" panose="02020502060506020403" pitchFamily="18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7" name="TextBox 7"/>
          <p:cNvSpPr txBox="1"/>
          <p:nvPr/>
        </p:nvSpPr>
        <p:spPr>
          <a:xfrm>
            <a:off x="1506952" y="1639182"/>
            <a:ext cx="3434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添加页面标题内容</a:t>
            </a:r>
            <a:endParaRPr lang="zh-CN" altLang="en-US" sz="3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Google Shape;86;p19"/>
          <p:cNvSpPr txBox="1"/>
          <p:nvPr/>
        </p:nvSpPr>
        <p:spPr>
          <a:xfrm>
            <a:off x="1506952" y="1204912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bg1"/>
                </a:solidFill>
                <a:latin typeface="Source Han Sans SC" panose="020B0500000000000000" pitchFamily="34" charset="-128"/>
                <a:ea typeface="Source Han Sans SC" panose="020B0500000000000000" pitchFamily="34" charset="-128"/>
                <a:cs typeface="Lato"/>
                <a:sym typeface="Lato"/>
              </a:rPr>
              <a:t>YOUR TITLE HERE</a:t>
            </a:r>
            <a:endParaRPr sz="2400" b="0" i="0" u="none" strike="noStrike" cap="none">
              <a:solidFill>
                <a:schemeClr val="bg1"/>
              </a:solidFill>
              <a:latin typeface="Source Han Sans SC" panose="020B0500000000000000" pitchFamily="34" charset="-128"/>
              <a:ea typeface="Source Han Sans SC" panose="020B0500000000000000" pitchFamily="34" charset="-128"/>
              <a:cs typeface="Lato"/>
              <a:sym typeface="Lato"/>
            </a:endParaRPr>
          </a:p>
        </p:txBody>
      </p:sp>
      <p:sp>
        <p:nvSpPr>
          <p:cNvPr id="29" name="文本框 6"/>
          <p:cNvSpPr txBox="1">
            <a:spLocks noChangeArrowheads="1"/>
          </p:cNvSpPr>
          <p:nvPr/>
        </p:nvSpPr>
        <p:spPr bwMode="auto">
          <a:xfrm>
            <a:off x="2128520" y="2755900"/>
            <a:ext cx="1940560" cy="18611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fontAlgn="auto">
              <a:defRPr/>
            </a:pPr>
            <a:r>
              <a:rPr lang="en-US" altLang="zh-CN" sz="11500" noProof="1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en-US" altLang="zh-CN" sz="11500" noProof="1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069244" y="2290579"/>
            <a:ext cx="984733" cy="984733"/>
            <a:chOff x="1069244" y="2290579"/>
            <a:chExt cx="984733" cy="984733"/>
          </a:xfrm>
        </p:grpSpPr>
        <p:sp>
          <p:nvSpPr>
            <p:cNvPr id="4" name="椭圆 3"/>
            <p:cNvSpPr/>
            <p:nvPr/>
          </p:nvSpPr>
          <p:spPr>
            <a:xfrm>
              <a:off x="1069244" y="2290579"/>
              <a:ext cx="984733" cy="984733"/>
            </a:xfrm>
            <a:prstGeom prst="ellipse">
              <a:avLst/>
            </a:prstGeom>
            <a:solidFill>
              <a:srgbClr val="636D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636DA8"/>
                </a:solidFill>
              </a:endParaRPr>
            </a:p>
          </p:txBody>
        </p:sp>
        <p:sp>
          <p:nvSpPr>
            <p:cNvPr id="5" name="Shape 2554"/>
            <p:cNvSpPr/>
            <p:nvPr/>
          </p:nvSpPr>
          <p:spPr>
            <a:xfrm>
              <a:off x="1344489" y="2582160"/>
              <a:ext cx="442202" cy="4020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5" y="18900"/>
                  </a:moveTo>
                  <a:cubicBezTo>
                    <a:pt x="7279" y="18900"/>
                    <a:pt x="6684" y="18827"/>
                    <a:pt x="6086" y="18683"/>
                  </a:cubicBezTo>
                  <a:cubicBezTo>
                    <a:pt x="6017" y="18666"/>
                    <a:pt x="5946" y="18658"/>
                    <a:pt x="5876" y="18658"/>
                  </a:cubicBezTo>
                  <a:cubicBezTo>
                    <a:pt x="5756" y="18658"/>
                    <a:pt x="5636" y="18682"/>
                    <a:pt x="5523" y="18729"/>
                  </a:cubicBezTo>
                  <a:lnTo>
                    <a:pt x="2957" y="19815"/>
                  </a:lnTo>
                  <a:lnTo>
                    <a:pt x="3365" y="18243"/>
                  </a:lnTo>
                  <a:cubicBezTo>
                    <a:pt x="3474" y="17827"/>
                    <a:pt x="3345" y="17380"/>
                    <a:pt x="3039" y="17108"/>
                  </a:cubicBezTo>
                  <a:cubicBezTo>
                    <a:pt x="1712" y="15926"/>
                    <a:pt x="982" y="14358"/>
                    <a:pt x="982" y="12690"/>
                  </a:cubicBezTo>
                  <a:cubicBezTo>
                    <a:pt x="982" y="9266"/>
                    <a:pt x="4065" y="6480"/>
                    <a:pt x="7855" y="6480"/>
                  </a:cubicBezTo>
                  <a:cubicBezTo>
                    <a:pt x="11644" y="6480"/>
                    <a:pt x="14727" y="9266"/>
                    <a:pt x="14727" y="12690"/>
                  </a:cubicBezTo>
                  <a:cubicBezTo>
                    <a:pt x="14727" y="16114"/>
                    <a:pt x="11644" y="18900"/>
                    <a:pt x="7855" y="18900"/>
                  </a:cubicBezTo>
                  <a:moveTo>
                    <a:pt x="7855" y="5400"/>
                  </a:moveTo>
                  <a:cubicBezTo>
                    <a:pt x="3517" y="5400"/>
                    <a:pt x="0" y="8664"/>
                    <a:pt x="0" y="12690"/>
                  </a:cubicBezTo>
                  <a:cubicBezTo>
                    <a:pt x="0" y="14758"/>
                    <a:pt x="932" y="16620"/>
                    <a:pt x="2422" y="17947"/>
                  </a:cubicBezTo>
                  <a:lnTo>
                    <a:pt x="1473" y="21600"/>
                  </a:lnTo>
                  <a:lnTo>
                    <a:pt x="5876" y="19738"/>
                  </a:lnTo>
                  <a:cubicBezTo>
                    <a:pt x="6509" y="19891"/>
                    <a:pt x="7169" y="19980"/>
                    <a:pt x="7855" y="19980"/>
                  </a:cubicBezTo>
                  <a:cubicBezTo>
                    <a:pt x="12192" y="19980"/>
                    <a:pt x="15709" y="16716"/>
                    <a:pt x="15709" y="12690"/>
                  </a:cubicBezTo>
                  <a:cubicBezTo>
                    <a:pt x="15709" y="8664"/>
                    <a:pt x="12192" y="5400"/>
                    <a:pt x="7855" y="5400"/>
                  </a:cubicBezTo>
                  <a:moveTo>
                    <a:pt x="21600" y="7290"/>
                  </a:moveTo>
                  <a:cubicBezTo>
                    <a:pt x="21600" y="3264"/>
                    <a:pt x="18084" y="0"/>
                    <a:pt x="13745" y="0"/>
                  </a:cubicBezTo>
                  <a:cubicBezTo>
                    <a:pt x="10506" y="0"/>
                    <a:pt x="7725" y="1821"/>
                    <a:pt x="6525" y="4422"/>
                  </a:cubicBezTo>
                  <a:cubicBezTo>
                    <a:pt x="6912" y="4367"/>
                    <a:pt x="7306" y="4332"/>
                    <a:pt x="7708" y="4326"/>
                  </a:cubicBezTo>
                  <a:cubicBezTo>
                    <a:pt x="8875" y="2394"/>
                    <a:pt x="11143" y="1080"/>
                    <a:pt x="13745" y="1080"/>
                  </a:cubicBezTo>
                  <a:cubicBezTo>
                    <a:pt x="17535" y="1080"/>
                    <a:pt x="20618" y="3866"/>
                    <a:pt x="20618" y="7290"/>
                  </a:cubicBezTo>
                  <a:cubicBezTo>
                    <a:pt x="20618" y="8958"/>
                    <a:pt x="19888" y="10526"/>
                    <a:pt x="18561" y="11707"/>
                  </a:cubicBezTo>
                  <a:cubicBezTo>
                    <a:pt x="18255" y="11980"/>
                    <a:pt x="18126" y="12428"/>
                    <a:pt x="18234" y="12843"/>
                  </a:cubicBezTo>
                  <a:lnTo>
                    <a:pt x="18643" y="14415"/>
                  </a:lnTo>
                  <a:lnTo>
                    <a:pt x="16613" y="13556"/>
                  </a:lnTo>
                  <a:cubicBezTo>
                    <a:pt x="16573" y="13922"/>
                    <a:pt x="16500" y="14278"/>
                    <a:pt x="16411" y="14628"/>
                  </a:cubicBezTo>
                  <a:lnTo>
                    <a:pt x="20127" y="16200"/>
                  </a:lnTo>
                  <a:lnTo>
                    <a:pt x="19178" y="12547"/>
                  </a:lnTo>
                  <a:cubicBezTo>
                    <a:pt x="20669" y="11220"/>
                    <a:pt x="21600" y="9358"/>
                    <a:pt x="21600" y="7290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600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rgbClr val="636DA8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83311" y="4036648"/>
            <a:ext cx="984733" cy="984733"/>
            <a:chOff x="1083311" y="4036648"/>
            <a:chExt cx="984733" cy="984733"/>
          </a:xfrm>
        </p:grpSpPr>
        <p:sp>
          <p:nvSpPr>
            <p:cNvPr id="7" name="椭圆 6"/>
            <p:cNvSpPr/>
            <p:nvPr/>
          </p:nvSpPr>
          <p:spPr>
            <a:xfrm>
              <a:off x="1083311" y="4036648"/>
              <a:ext cx="984733" cy="984733"/>
            </a:xfrm>
            <a:prstGeom prst="ellipse">
              <a:avLst/>
            </a:prstGeom>
            <a:solidFill>
              <a:srgbClr val="636D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636DA8"/>
                </a:solidFill>
              </a:endParaRPr>
            </a:p>
          </p:txBody>
        </p:sp>
        <p:sp>
          <p:nvSpPr>
            <p:cNvPr id="8" name="Shape 2633"/>
            <p:cNvSpPr/>
            <p:nvPr/>
          </p:nvSpPr>
          <p:spPr>
            <a:xfrm>
              <a:off x="1344488" y="4332068"/>
              <a:ext cx="442202" cy="4422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144" y="18334"/>
                  </a:moveTo>
                  <a:lnTo>
                    <a:pt x="15583" y="6873"/>
                  </a:lnTo>
                  <a:lnTo>
                    <a:pt x="20168" y="6873"/>
                  </a:lnTo>
                  <a:cubicBezTo>
                    <a:pt x="20168" y="6873"/>
                    <a:pt x="12144" y="18334"/>
                    <a:pt x="12144" y="18334"/>
                  </a:cubicBezTo>
                  <a:close/>
                  <a:moveTo>
                    <a:pt x="10800" y="19403"/>
                  </a:moveTo>
                  <a:lnTo>
                    <a:pt x="7041" y="6873"/>
                  </a:lnTo>
                  <a:lnTo>
                    <a:pt x="14559" y="6873"/>
                  </a:lnTo>
                  <a:cubicBezTo>
                    <a:pt x="14559" y="6873"/>
                    <a:pt x="10800" y="19403"/>
                    <a:pt x="10800" y="19403"/>
                  </a:cubicBezTo>
                  <a:close/>
                  <a:moveTo>
                    <a:pt x="1432" y="6873"/>
                  </a:moveTo>
                  <a:lnTo>
                    <a:pt x="6017" y="6873"/>
                  </a:lnTo>
                  <a:lnTo>
                    <a:pt x="9456" y="18334"/>
                  </a:lnTo>
                  <a:cubicBezTo>
                    <a:pt x="9456" y="18334"/>
                    <a:pt x="1432" y="6873"/>
                    <a:pt x="1432" y="6873"/>
                  </a:cubicBezTo>
                  <a:close/>
                  <a:moveTo>
                    <a:pt x="6578" y="982"/>
                  </a:moveTo>
                  <a:lnTo>
                    <a:pt x="8536" y="982"/>
                  </a:lnTo>
                  <a:lnTo>
                    <a:pt x="6082" y="5891"/>
                  </a:lnTo>
                  <a:lnTo>
                    <a:pt x="1669" y="5891"/>
                  </a:lnTo>
                  <a:cubicBezTo>
                    <a:pt x="1669" y="5891"/>
                    <a:pt x="6578" y="982"/>
                    <a:pt x="6578" y="982"/>
                  </a:cubicBezTo>
                  <a:close/>
                  <a:moveTo>
                    <a:pt x="11973" y="982"/>
                  </a:moveTo>
                  <a:lnTo>
                    <a:pt x="14427" y="5891"/>
                  </a:lnTo>
                  <a:lnTo>
                    <a:pt x="7173" y="5891"/>
                  </a:lnTo>
                  <a:lnTo>
                    <a:pt x="9627" y="982"/>
                  </a:lnTo>
                  <a:cubicBezTo>
                    <a:pt x="9627" y="982"/>
                    <a:pt x="11973" y="982"/>
                    <a:pt x="11973" y="982"/>
                  </a:cubicBezTo>
                  <a:close/>
                  <a:moveTo>
                    <a:pt x="15022" y="982"/>
                  </a:moveTo>
                  <a:lnTo>
                    <a:pt x="19931" y="5891"/>
                  </a:lnTo>
                  <a:lnTo>
                    <a:pt x="15518" y="5891"/>
                  </a:lnTo>
                  <a:lnTo>
                    <a:pt x="13064" y="982"/>
                  </a:lnTo>
                  <a:cubicBezTo>
                    <a:pt x="13064" y="982"/>
                    <a:pt x="15022" y="982"/>
                    <a:pt x="15022" y="982"/>
                  </a:cubicBezTo>
                  <a:close/>
                  <a:moveTo>
                    <a:pt x="21600" y="6382"/>
                  </a:moveTo>
                  <a:cubicBezTo>
                    <a:pt x="21600" y="6272"/>
                    <a:pt x="21557" y="6175"/>
                    <a:pt x="21495" y="6093"/>
                  </a:cubicBezTo>
                  <a:lnTo>
                    <a:pt x="21502" y="6088"/>
                  </a:lnTo>
                  <a:lnTo>
                    <a:pt x="21471" y="6057"/>
                  </a:lnTo>
                  <a:cubicBezTo>
                    <a:pt x="21459" y="6044"/>
                    <a:pt x="21448" y="6032"/>
                    <a:pt x="21434" y="6020"/>
                  </a:cubicBezTo>
                  <a:lnTo>
                    <a:pt x="15611" y="197"/>
                  </a:lnTo>
                  <a:lnTo>
                    <a:pt x="15604" y="201"/>
                  </a:lnTo>
                  <a:cubicBezTo>
                    <a:pt x="15514" y="82"/>
                    <a:pt x="15379" y="0"/>
                    <a:pt x="15218" y="0"/>
                  </a:cubicBezTo>
                  <a:lnTo>
                    <a:pt x="6382" y="0"/>
                  </a:lnTo>
                  <a:cubicBezTo>
                    <a:pt x="6221" y="0"/>
                    <a:pt x="6086" y="82"/>
                    <a:pt x="5996" y="201"/>
                  </a:cubicBezTo>
                  <a:lnTo>
                    <a:pt x="5989" y="197"/>
                  </a:lnTo>
                  <a:lnTo>
                    <a:pt x="166" y="6020"/>
                  </a:lnTo>
                  <a:cubicBezTo>
                    <a:pt x="152" y="6032"/>
                    <a:pt x="141" y="6044"/>
                    <a:pt x="129" y="6057"/>
                  </a:cubicBezTo>
                  <a:lnTo>
                    <a:pt x="98" y="6088"/>
                  </a:lnTo>
                  <a:lnTo>
                    <a:pt x="105" y="6093"/>
                  </a:lnTo>
                  <a:cubicBezTo>
                    <a:pt x="43" y="6175"/>
                    <a:pt x="0" y="6272"/>
                    <a:pt x="0" y="6382"/>
                  </a:cubicBezTo>
                  <a:cubicBezTo>
                    <a:pt x="0" y="6499"/>
                    <a:pt x="46" y="6602"/>
                    <a:pt x="115" y="6686"/>
                  </a:cubicBezTo>
                  <a:lnTo>
                    <a:pt x="109" y="6690"/>
                  </a:lnTo>
                  <a:lnTo>
                    <a:pt x="10418" y="21418"/>
                  </a:lnTo>
                  <a:lnTo>
                    <a:pt x="10424" y="21413"/>
                  </a:lnTo>
                  <a:cubicBezTo>
                    <a:pt x="10514" y="21525"/>
                    <a:pt x="10646" y="21600"/>
                    <a:pt x="10800" y="21600"/>
                  </a:cubicBezTo>
                  <a:cubicBezTo>
                    <a:pt x="10954" y="21600"/>
                    <a:pt x="11086" y="21525"/>
                    <a:pt x="11176" y="21413"/>
                  </a:cubicBezTo>
                  <a:lnTo>
                    <a:pt x="11182" y="21418"/>
                  </a:lnTo>
                  <a:lnTo>
                    <a:pt x="21491" y="6690"/>
                  </a:lnTo>
                  <a:lnTo>
                    <a:pt x="21485" y="6686"/>
                  </a:lnTo>
                  <a:cubicBezTo>
                    <a:pt x="21553" y="6602"/>
                    <a:pt x="21600" y="6499"/>
                    <a:pt x="21600" y="6382"/>
                  </a:cubicBezTo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600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>
                <a:solidFill>
                  <a:srgbClr val="636DA8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159909" y="2240336"/>
            <a:ext cx="3907495" cy="1201762"/>
            <a:chOff x="1446374" y="2454000"/>
            <a:chExt cx="7124861" cy="1201762"/>
          </a:xfrm>
        </p:grpSpPr>
        <p:sp>
          <p:nvSpPr>
            <p:cNvPr id="11" name="TextBox 33"/>
            <p:cNvSpPr txBox="1"/>
            <p:nvPr/>
          </p:nvSpPr>
          <p:spPr>
            <a:xfrm>
              <a:off x="1446374" y="2454000"/>
              <a:ext cx="3251238" cy="368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pc="300" dirty="0">
                  <a:solidFill>
                    <a:srgbClr val="636DA8"/>
                  </a:solidFill>
                  <a:latin typeface="微软雅黑" panose="020B0503020204020204" charset="-122"/>
                  <a:ea typeface="微软雅黑" panose="020B0503020204020204" charset="-122"/>
                  <a:cs typeface="Montserrat Semi" charset="0"/>
                </a:rPr>
                <a:t>单击输入标题</a:t>
              </a:r>
              <a:endParaRPr lang="zh-CN" altLang="en-US" spc="300" dirty="0">
                <a:solidFill>
                  <a:srgbClr val="636DA8"/>
                </a:solidFill>
                <a:latin typeface="微软雅黑" panose="020B0503020204020204" charset="-122"/>
                <a:ea typeface="微软雅黑" panose="020B0503020204020204" charset="-122"/>
                <a:cs typeface="Montserrat Semi" charset="0"/>
              </a:endParaRPr>
            </a:p>
          </p:txBody>
        </p:sp>
        <p:sp>
          <p:nvSpPr>
            <p:cNvPr id="12" name="TextBox 34"/>
            <p:cNvSpPr txBox="1"/>
            <p:nvPr/>
          </p:nvSpPr>
          <p:spPr>
            <a:xfrm>
              <a:off x="1446374" y="2824765"/>
              <a:ext cx="712486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Please click Add the text or text you want to add. You can paste and copy it directly. Thank you for </a:t>
              </a:r>
              <a:r>
                <a:rPr 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downloading.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Entrepreneurial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 activities differ substantially depending on and creativity involved. 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159908" y="3976262"/>
            <a:ext cx="3907495" cy="1201762"/>
            <a:chOff x="1446374" y="2454000"/>
            <a:chExt cx="7124861" cy="1201762"/>
          </a:xfrm>
        </p:grpSpPr>
        <p:sp>
          <p:nvSpPr>
            <p:cNvPr id="14" name="TextBox 33"/>
            <p:cNvSpPr txBox="1"/>
            <p:nvPr/>
          </p:nvSpPr>
          <p:spPr>
            <a:xfrm>
              <a:off x="1446374" y="2454000"/>
              <a:ext cx="3251238" cy="3683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pc="300" dirty="0">
                  <a:solidFill>
                    <a:srgbClr val="636DA8"/>
                  </a:solidFill>
                  <a:latin typeface="微软雅黑" panose="020B0503020204020204" charset="-122"/>
                  <a:ea typeface="微软雅黑" panose="020B0503020204020204" charset="-122"/>
                  <a:cs typeface="Montserrat Semi" charset="0"/>
                </a:rPr>
                <a:t>单击输入标题</a:t>
              </a:r>
              <a:endParaRPr lang="zh-CN" altLang="en-US" spc="300" dirty="0">
                <a:solidFill>
                  <a:srgbClr val="636DA8"/>
                </a:solidFill>
                <a:latin typeface="微软雅黑" panose="020B0503020204020204" charset="-122"/>
                <a:ea typeface="微软雅黑" panose="020B0503020204020204" charset="-122"/>
                <a:cs typeface="Montserrat Semi" charset="0"/>
              </a:endParaRPr>
            </a:p>
          </p:txBody>
        </p:sp>
        <p:sp>
          <p:nvSpPr>
            <p:cNvPr id="15" name="TextBox 34"/>
            <p:cNvSpPr txBox="1"/>
            <p:nvPr/>
          </p:nvSpPr>
          <p:spPr>
            <a:xfrm>
              <a:off x="1446374" y="2824765"/>
              <a:ext cx="712486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Please click Add the text or text you want to add. You can paste and copy it directly. Thank you for </a:t>
              </a:r>
              <a:r>
                <a:rPr 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downloading.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Entrepreneurial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 activities differ substantially depending on and creativity involved. 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377337" y="4471342"/>
            <a:ext cx="4925294" cy="1876049"/>
            <a:chOff x="6351937" y="4001442"/>
            <a:chExt cx="4925294" cy="1876049"/>
          </a:xfrm>
          <a:solidFill>
            <a:srgbClr val="2F3293"/>
          </a:solidFill>
        </p:grpSpPr>
        <p:sp>
          <p:nvSpPr>
            <p:cNvPr id="18" name="矩形 17"/>
            <p:cNvSpPr/>
            <p:nvPr/>
          </p:nvSpPr>
          <p:spPr>
            <a:xfrm>
              <a:off x="6351937" y="4001442"/>
              <a:ext cx="4925294" cy="187604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7068218" y="4413170"/>
              <a:ext cx="3337089" cy="1017096"/>
              <a:chOff x="1698435" y="3648030"/>
              <a:chExt cx="3038163" cy="1017096"/>
            </a:xfrm>
            <a:grpFill/>
          </p:grpSpPr>
          <p:sp>
            <p:nvSpPr>
              <p:cNvPr id="20" name="TextBox 33"/>
              <p:cNvSpPr txBox="1"/>
              <p:nvPr/>
            </p:nvSpPr>
            <p:spPr>
              <a:xfrm>
                <a:off x="2770052" y="3648030"/>
                <a:ext cx="894928" cy="368300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pc="300" dirty="0">
                    <a:solidFill>
                      <a:schemeClr val="bg1"/>
                    </a:solidFill>
                    <a:latin typeface="微软雅黑" panose="020B0503020204020204" charset="-122"/>
                    <a:ea typeface="微软雅黑" panose="020B0503020204020204" charset="-122"/>
                    <a:cs typeface="Montserrat Semi" charset="0"/>
                  </a:rPr>
                  <a:t>关键字</a:t>
                </a:r>
                <a:endParaRPr lang="zh-CN" altLang="en-US" spc="3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Montserrat Semi" charset="0"/>
                </a:endParaRPr>
              </a:p>
            </p:txBody>
          </p:sp>
          <p:sp>
            <p:nvSpPr>
              <p:cNvPr id="21" name="TextBox 34"/>
              <p:cNvSpPr txBox="1"/>
              <p:nvPr/>
            </p:nvSpPr>
            <p:spPr>
              <a:xfrm>
                <a:off x="1698435" y="4018795"/>
                <a:ext cx="3038163" cy="646331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00" dirty="0">
                    <a:solidFill>
                      <a:schemeClr val="bg1"/>
                    </a:solidFill>
                    <a:latin typeface="字魂36号-正文宋楷" panose="02000000000000000000" pitchFamily="2" charset="-122"/>
                    <a:ea typeface="字魂36号-正文宋楷" panose="02000000000000000000" pitchFamily="2" charset="-122"/>
                    <a:cs typeface="Lato Light" charset="0"/>
                  </a:rPr>
                  <a:t>Please click Add the text or text you want to add. You can paste and copy it directly. Thank you for downloading.</a:t>
                </a:r>
                <a:endParaRPr lang="en-US" sz="12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endParaRPr>
              </a:p>
            </p:txBody>
          </p:sp>
        </p:grpSp>
      </p:grpSp>
      <p:sp>
        <p:nvSpPr>
          <p:cNvPr id="2" name="矩形 1"/>
          <p:cNvSpPr/>
          <p:nvPr/>
        </p:nvSpPr>
        <p:spPr>
          <a:xfrm>
            <a:off x="6744335" y="1183640"/>
            <a:ext cx="3787775" cy="3198495"/>
          </a:xfrm>
          <a:prstGeom prst="rect">
            <a:avLst/>
          </a:prstGeom>
          <a:blipFill dpi="0"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95325" y="1420836"/>
            <a:ext cx="2444113" cy="3277773"/>
          </a:xfrm>
          <a:prstGeom prst="rect">
            <a:avLst/>
          </a:prstGeom>
          <a:solidFill>
            <a:srgbClr val="2F3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909878" y="2084960"/>
            <a:ext cx="2092631" cy="1940425"/>
            <a:chOff x="1446374" y="2454000"/>
            <a:chExt cx="3143471" cy="1940425"/>
          </a:xfrm>
        </p:grpSpPr>
        <p:sp>
          <p:nvSpPr>
            <p:cNvPr id="5" name="TextBox 33"/>
            <p:cNvSpPr txBox="1"/>
            <p:nvPr/>
          </p:nvSpPr>
          <p:spPr>
            <a:xfrm>
              <a:off x="1446374" y="2454000"/>
              <a:ext cx="1491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pc="3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Montserrat Semi" charset="0"/>
                </a:rPr>
                <a:t>关键字</a:t>
              </a:r>
              <a:endParaRPr lang="en-US" altLang="zh-CN" spc="3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Semi" charset="0"/>
              </a:endParaRPr>
            </a:p>
          </p:txBody>
        </p:sp>
        <p:sp>
          <p:nvSpPr>
            <p:cNvPr id="6" name="TextBox 34"/>
            <p:cNvSpPr txBox="1"/>
            <p:nvPr/>
          </p:nvSpPr>
          <p:spPr>
            <a:xfrm>
              <a:off x="1446376" y="2824765"/>
              <a:ext cx="3143469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Please click Add the text or text you want to add. You can paste and copy it directly. Thank you for </a:t>
              </a:r>
              <a:r>
                <a:rPr lang="en-US" sz="1200" dirty="0" err="1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downloading.</a:t>
              </a:r>
              <a:r>
                <a:rPr lang="en-US" altLang="zh-CN" sz="1200" dirty="0" err="1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Entrepreneurial</a:t>
              </a:r>
              <a:r>
                <a:rPr lang="en-US" altLang="zh-CN" sz="12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 activities differ substantially depending on and creativity involved. </a:t>
              </a:r>
              <a:endParaRPr lang="en-US" altLang="zh-CN" sz="12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3209778" y="1420835"/>
            <a:ext cx="5765410" cy="3277773"/>
          </a:xfrm>
          <a:prstGeom prst="rect">
            <a:avLst/>
          </a:prstGeom>
          <a:blipFill dpi="0"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9064135" y="1420835"/>
            <a:ext cx="2432540" cy="3277773"/>
          </a:xfrm>
          <a:prstGeom prst="rect">
            <a:avLst/>
          </a:prstGeom>
          <a:solidFill>
            <a:srgbClr val="636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9262741" y="2084959"/>
            <a:ext cx="2092631" cy="1940425"/>
            <a:chOff x="1446374" y="2454000"/>
            <a:chExt cx="3143471" cy="1940425"/>
          </a:xfrm>
        </p:grpSpPr>
        <p:sp>
          <p:nvSpPr>
            <p:cNvPr id="11" name="TextBox 33"/>
            <p:cNvSpPr txBox="1"/>
            <p:nvPr/>
          </p:nvSpPr>
          <p:spPr>
            <a:xfrm>
              <a:off x="1446374" y="2454000"/>
              <a:ext cx="1491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pc="3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Montserrat Semi" charset="0"/>
                </a:rPr>
                <a:t>关键字</a:t>
              </a:r>
              <a:endParaRPr lang="en-US" altLang="zh-CN" spc="3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Semi" charset="0"/>
              </a:endParaRPr>
            </a:p>
          </p:txBody>
        </p:sp>
        <p:sp>
          <p:nvSpPr>
            <p:cNvPr id="12" name="TextBox 34"/>
            <p:cNvSpPr txBox="1"/>
            <p:nvPr/>
          </p:nvSpPr>
          <p:spPr>
            <a:xfrm>
              <a:off x="1446376" y="2824765"/>
              <a:ext cx="3143469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Please click Add the text or text you want to add. You can paste and copy it directly. Thank you for </a:t>
              </a:r>
              <a:r>
                <a:rPr lang="en-US" sz="1200" dirty="0" err="1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downloading.</a:t>
              </a:r>
              <a:r>
                <a:rPr lang="en-US" altLang="zh-CN" sz="1200" dirty="0" err="1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Entrepreneurial</a:t>
              </a:r>
              <a:r>
                <a:rPr lang="en-US" altLang="zh-CN" sz="1200" dirty="0">
                  <a:solidFill>
                    <a:schemeClr val="bg1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 activities differ substantially depending on and creativity involved. </a:t>
              </a:r>
              <a:endParaRPr lang="en-US" altLang="zh-CN" sz="12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889544" y="5086860"/>
            <a:ext cx="1266561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rgbClr val="636DA8"/>
                </a:solidFill>
                <a:latin typeface="微软雅黑" panose="020B0503020204020204" charset="-122"/>
                <a:ea typeface="微软雅黑" panose="020B0503020204020204" charset="-122"/>
              </a:rPr>
              <a:t>01</a:t>
            </a:r>
            <a:endParaRPr lang="en-US" altLang="zh-CN" sz="5400" dirty="0">
              <a:solidFill>
                <a:srgbClr val="636D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722307" y="5088293"/>
            <a:ext cx="4368639" cy="832430"/>
            <a:chOff x="1446374" y="2454000"/>
            <a:chExt cx="4368639" cy="832430"/>
          </a:xfrm>
        </p:grpSpPr>
        <p:sp>
          <p:nvSpPr>
            <p:cNvPr id="15" name="TextBox 33"/>
            <p:cNvSpPr txBox="1"/>
            <p:nvPr/>
          </p:nvSpPr>
          <p:spPr>
            <a:xfrm>
              <a:off x="1446374" y="2454000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pc="300" dirty="0">
                  <a:solidFill>
                    <a:srgbClr val="636DA8"/>
                  </a:solidFill>
                  <a:latin typeface="微软雅黑" panose="020B0503020204020204" charset="-122"/>
                  <a:ea typeface="微软雅黑" panose="020B0503020204020204" charset="-122"/>
                  <a:cs typeface="Montserrat Semi" charset="0"/>
                </a:rPr>
                <a:t>单击输入标题</a:t>
              </a:r>
              <a:endParaRPr lang="zh-CN" altLang="en-US" spc="300" dirty="0">
                <a:solidFill>
                  <a:srgbClr val="636DA8"/>
                </a:solidFill>
                <a:latin typeface="微软雅黑" panose="020B0503020204020204" charset="-122"/>
                <a:ea typeface="微软雅黑" panose="020B0503020204020204" charset="-122"/>
                <a:cs typeface="Montserrat Semi" charset="0"/>
              </a:endParaRPr>
            </a:p>
          </p:txBody>
        </p:sp>
        <p:sp>
          <p:nvSpPr>
            <p:cNvPr id="16" name="TextBox 34"/>
            <p:cNvSpPr txBox="1"/>
            <p:nvPr/>
          </p:nvSpPr>
          <p:spPr>
            <a:xfrm>
              <a:off x="1446374" y="2824765"/>
              <a:ext cx="436863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Lato Light" charset="0"/>
                </a:rPr>
                <a:t>Please click Add the text or text you want to add. You can paste and copy it directly. Thank you for downloading.</a:t>
              </a:r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to Light" charset="0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6190546" y="5085427"/>
            <a:ext cx="12665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solidFill>
                  <a:srgbClr val="636DA8"/>
                </a:solidFill>
                <a:latin typeface="微软雅黑" panose="020B0503020204020204" charset="-122"/>
                <a:ea typeface="微软雅黑" panose="020B0503020204020204" charset="-122"/>
              </a:rPr>
              <a:t>02</a:t>
            </a:r>
            <a:endParaRPr lang="en-US" altLang="zh-CN" sz="5400" dirty="0">
              <a:solidFill>
                <a:srgbClr val="636DA8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7023309" y="5086860"/>
            <a:ext cx="4368639" cy="832430"/>
            <a:chOff x="1446374" y="2454000"/>
            <a:chExt cx="4368639" cy="832430"/>
          </a:xfrm>
        </p:grpSpPr>
        <p:sp>
          <p:nvSpPr>
            <p:cNvPr id="19" name="TextBox 33"/>
            <p:cNvSpPr txBox="1"/>
            <p:nvPr/>
          </p:nvSpPr>
          <p:spPr>
            <a:xfrm>
              <a:off x="1446374" y="2454000"/>
              <a:ext cx="18004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pc="300" dirty="0">
                  <a:solidFill>
                    <a:srgbClr val="636DA8"/>
                  </a:solidFill>
                  <a:latin typeface="微软雅黑" panose="020B0503020204020204" charset="-122"/>
                  <a:ea typeface="微软雅黑" panose="020B0503020204020204" charset="-122"/>
                  <a:cs typeface="Montserrat Semi" charset="0"/>
                </a:rPr>
                <a:t>单击输入标题</a:t>
              </a:r>
              <a:endParaRPr lang="zh-CN" altLang="en-US" spc="300" dirty="0">
                <a:solidFill>
                  <a:srgbClr val="636DA8"/>
                </a:solidFill>
                <a:latin typeface="微软雅黑" panose="020B0503020204020204" charset="-122"/>
                <a:ea typeface="微软雅黑" panose="020B0503020204020204" charset="-122"/>
                <a:cs typeface="Montserrat Semi" charset="0"/>
              </a:endParaRPr>
            </a:p>
          </p:txBody>
        </p:sp>
        <p:sp>
          <p:nvSpPr>
            <p:cNvPr id="20" name="TextBox 34"/>
            <p:cNvSpPr txBox="1"/>
            <p:nvPr/>
          </p:nvSpPr>
          <p:spPr>
            <a:xfrm>
              <a:off x="1446374" y="2824765"/>
              <a:ext cx="436863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Lato Light" charset="0"/>
                </a:rPr>
                <a:t>Please click Add the text or text you want to add. You can paste and copy it directly. Thank you for downloading.</a:t>
              </a:r>
              <a:endPara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to Light" charset="0"/>
              </a:endParaRPr>
            </a:p>
          </p:txBody>
        </p:sp>
      </p:grpSp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7" grpId="0" bldLvl="0" animBg="1"/>
      <p:bldP spid="8" grpId="0" animBg="1"/>
      <p:bldP spid="13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梯形 9"/>
          <p:cNvSpPr/>
          <p:nvPr/>
        </p:nvSpPr>
        <p:spPr>
          <a:xfrm rot="5400000">
            <a:off x="10191236" y="3527685"/>
            <a:ext cx="2527060" cy="582927"/>
          </a:xfrm>
          <a:prstGeom prst="trapezoid">
            <a:avLst>
              <a:gd name="adj" fmla="val 95987"/>
            </a:avLst>
          </a:prstGeom>
          <a:solidFill>
            <a:srgbClr val="636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952750" y="2550798"/>
            <a:ext cx="8826384" cy="582927"/>
          </a:xfrm>
          <a:custGeom>
            <a:avLst/>
            <a:gdLst>
              <a:gd name="connsiteX0" fmla="*/ 0 w 9166860"/>
              <a:gd name="connsiteY0" fmla="*/ 0 h 582927"/>
              <a:gd name="connsiteX1" fmla="*/ 9166860 w 9166860"/>
              <a:gd name="connsiteY1" fmla="*/ 0 h 582927"/>
              <a:gd name="connsiteX2" fmla="*/ 9166860 w 9166860"/>
              <a:gd name="connsiteY2" fmla="*/ 582927 h 582927"/>
              <a:gd name="connsiteX3" fmla="*/ 0 w 9166860"/>
              <a:gd name="connsiteY3" fmla="*/ 582927 h 582927"/>
              <a:gd name="connsiteX4" fmla="*/ 0 w 9166860"/>
              <a:gd name="connsiteY4" fmla="*/ 0 h 582927"/>
              <a:gd name="connsiteX0-1" fmla="*/ 0 w 9166860"/>
              <a:gd name="connsiteY0-2" fmla="*/ 0 h 582927"/>
              <a:gd name="connsiteX1-3" fmla="*/ 9166860 w 9166860"/>
              <a:gd name="connsiteY1-4" fmla="*/ 0 h 582927"/>
              <a:gd name="connsiteX2-5" fmla="*/ 9166860 w 9166860"/>
              <a:gd name="connsiteY2-6" fmla="*/ 582927 h 582927"/>
              <a:gd name="connsiteX3-7" fmla="*/ 0 w 9166860"/>
              <a:gd name="connsiteY3-8" fmla="*/ 582927 h 582927"/>
              <a:gd name="connsiteX4-9" fmla="*/ 0 w 9166860"/>
              <a:gd name="connsiteY4-10" fmla="*/ 274320 h 582927"/>
              <a:gd name="connsiteX5" fmla="*/ 0 w 9166860"/>
              <a:gd name="connsiteY5" fmla="*/ 0 h 582927"/>
              <a:gd name="connsiteX0-11" fmla="*/ 0 w 9166860"/>
              <a:gd name="connsiteY0-12" fmla="*/ 0 h 582927"/>
              <a:gd name="connsiteX1-13" fmla="*/ 9166860 w 9166860"/>
              <a:gd name="connsiteY1-14" fmla="*/ 0 h 582927"/>
              <a:gd name="connsiteX2-15" fmla="*/ 9166860 w 9166860"/>
              <a:gd name="connsiteY2-16" fmla="*/ 582927 h 582927"/>
              <a:gd name="connsiteX3-17" fmla="*/ 0 w 9166860"/>
              <a:gd name="connsiteY3-18" fmla="*/ 582927 h 582927"/>
              <a:gd name="connsiteX4-19" fmla="*/ 205740 w 9166860"/>
              <a:gd name="connsiteY4-20" fmla="*/ 285750 h 582927"/>
              <a:gd name="connsiteX5-21" fmla="*/ 0 w 9166860"/>
              <a:gd name="connsiteY5-22" fmla="*/ 0 h 582927"/>
              <a:gd name="connsiteX0-23" fmla="*/ 0 w 9166860"/>
              <a:gd name="connsiteY0-24" fmla="*/ 0 h 582927"/>
              <a:gd name="connsiteX1-25" fmla="*/ 8600556 w 9166860"/>
              <a:gd name="connsiteY1-26" fmla="*/ 15586 h 582927"/>
              <a:gd name="connsiteX2-27" fmla="*/ 9166860 w 9166860"/>
              <a:gd name="connsiteY2-28" fmla="*/ 582927 h 582927"/>
              <a:gd name="connsiteX3-29" fmla="*/ 0 w 9166860"/>
              <a:gd name="connsiteY3-30" fmla="*/ 582927 h 582927"/>
              <a:gd name="connsiteX4-31" fmla="*/ 205740 w 9166860"/>
              <a:gd name="connsiteY4-32" fmla="*/ 285750 h 582927"/>
              <a:gd name="connsiteX5-33" fmla="*/ 0 w 9166860"/>
              <a:gd name="connsiteY5-34" fmla="*/ 0 h 582927"/>
              <a:gd name="connsiteX0-35" fmla="*/ 0 w 9161665"/>
              <a:gd name="connsiteY0-36" fmla="*/ 0 h 582927"/>
              <a:gd name="connsiteX1-37" fmla="*/ 8600556 w 9161665"/>
              <a:gd name="connsiteY1-38" fmla="*/ 15586 h 582927"/>
              <a:gd name="connsiteX2-39" fmla="*/ 9161665 w 9161665"/>
              <a:gd name="connsiteY2-40" fmla="*/ 577732 h 582927"/>
              <a:gd name="connsiteX3-41" fmla="*/ 0 w 9161665"/>
              <a:gd name="connsiteY3-42" fmla="*/ 582927 h 582927"/>
              <a:gd name="connsiteX4-43" fmla="*/ 205740 w 9161665"/>
              <a:gd name="connsiteY4-44" fmla="*/ 285750 h 582927"/>
              <a:gd name="connsiteX5-45" fmla="*/ 0 w 9161665"/>
              <a:gd name="connsiteY5-46" fmla="*/ 0 h 582927"/>
              <a:gd name="connsiteX0-47" fmla="*/ 0 w 9161665"/>
              <a:gd name="connsiteY0-48" fmla="*/ 0 h 582927"/>
              <a:gd name="connsiteX1-49" fmla="*/ 8605752 w 9161665"/>
              <a:gd name="connsiteY1-50" fmla="*/ 0 h 582927"/>
              <a:gd name="connsiteX2-51" fmla="*/ 9161665 w 9161665"/>
              <a:gd name="connsiteY2-52" fmla="*/ 577732 h 582927"/>
              <a:gd name="connsiteX3-53" fmla="*/ 0 w 9161665"/>
              <a:gd name="connsiteY3-54" fmla="*/ 582927 h 582927"/>
              <a:gd name="connsiteX4-55" fmla="*/ 205740 w 9161665"/>
              <a:gd name="connsiteY4-56" fmla="*/ 285750 h 582927"/>
              <a:gd name="connsiteX5-57" fmla="*/ 0 w 9161665"/>
              <a:gd name="connsiteY5-58" fmla="*/ 0 h 58292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9161665" h="582927">
                <a:moveTo>
                  <a:pt x="0" y="0"/>
                </a:moveTo>
                <a:lnTo>
                  <a:pt x="8605752" y="0"/>
                </a:lnTo>
                <a:lnTo>
                  <a:pt x="9161665" y="577732"/>
                </a:lnTo>
                <a:lnTo>
                  <a:pt x="0" y="582927"/>
                </a:lnTo>
                <a:lnTo>
                  <a:pt x="205740" y="285750"/>
                </a:lnTo>
                <a:lnTo>
                  <a:pt x="0" y="0"/>
                </a:lnTo>
                <a:close/>
              </a:path>
            </a:pathLst>
          </a:custGeom>
          <a:solidFill>
            <a:srgbClr val="2F3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1"/>
          <p:cNvSpPr/>
          <p:nvPr/>
        </p:nvSpPr>
        <p:spPr>
          <a:xfrm flipV="1">
            <a:off x="2952750" y="4499751"/>
            <a:ext cx="8826384" cy="582927"/>
          </a:xfrm>
          <a:custGeom>
            <a:avLst/>
            <a:gdLst>
              <a:gd name="connsiteX0" fmla="*/ 0 w 9166860"/>
              <a:gd name="connsiteY0" fmla="*/ 0 h 582927"/>
              <a:gd name="connsiteX1" fmla="*/ 9166860 w 9166860"/>
              <a:gd name="connsiteY1" fmla="*/ 0 h 582927"/>
              <a:gd name="connsiteX2" fmla="*/ 9166860 w 9166860"/>
              <a:gd name="connsiteY2" fmla="*/ 582927 h 582927"/>
              <a:gd name="connsiteX3" fmla="*/ 0 w 9166860"/>
              <a:gd name="connsiteY3" fmla="*/ 582927 h 582927"/>
              <a:gd name="connsiteX4" fmla="*/ 0 w 9166860"/>
              <a:gd name="connsiteY4" fmla="*/ 0 h 582927"/>
              <a:gd name="connsiteX0-1" fmla="*/ 0 w 9166860"/>
              <a:gd name="connsiteY0-2" fmla="*/ 0 h 582927"/>
              <a:gd name="connsiteX1-3" fmla="*/ 9166860 w 9166860"/>
              <a:gd name="connsiteY1-4" fmla="*/ 0 h 582927"/>
              <a:gd name="connsiteX2-5" fmla="*/ 9166860 w 9166860"/>
              <a:gd name="connsiteY2-6" fmla="*/ 582927 h 582927"/>
              <a:gd name="connsiteX3-7" fmla="*/ 0 w 9166860"/>
              <a:gd name="connsiteY3-8" fmla="*/ 582927 h 582927"/>
              <a:gd name="connsiteX4-9" fmla="*/ 0 w 9166860"/>
              <a:gd name="connsiteY4-10" fmla="*/ 274320 h 582927"/>
              <a:gd name="connsiteX5" fmla="*/ 0 w 9166860"/>
              <a:gd name="connsiteY5" fmla="*/ 0 h 582927"/>
              <a:gd name="connsiteX0-11" fmla="*/ 0 w 9166860"/>
              <a:gd name="connsiteY0-12" fmla="*/ 0 h 582927"/>
              <a:gd name="connsiteX1-13" fmla="*/ 9166860 w 9166860"/>
              <a:gd name="connsiteY1-14" fmla="*/ 0 h 582927"/>
              <a:gd name="connsiteX2-15" fmla="*/ 9166860 w 9166860"/>
              <a:gd name="connsiteY2-16" fmla="*/ 582927 h 582927"/>
              <a:gd name="connsiteX3-17" fmla="*/ 0 w 9166860"/>
              <a:gd name="connsiteY3-18" fmla="*/ 582927 h 582927"/>
              <a:gd name="connsiteX4-19" fmla="*/ 205740 w 9166860"/>
              <a:gd name="connsiteY4-20" fmla="*/ 285750 h 582927"/>
              <a:gd name="connsiteX5-21" fmla="*/ 0 w 9166860"/>
              <a:gd name="connsiteY5-22" fmla="*/ 0 h 582927"/>
              <a:gd name="connsiteX0-23" fmla="*/ 0 w 9166860"/>
              <a:gd name="connsiteY0-24" fmla="*/ 0 h 582927"/>
              <a:gd name="connsiteX1-25" fmla="*/ 8600556 w 9166860"/>
              <a:gd name="connsiteY1-26" fmla="*/ 15586 h 582927"/>
              <a:gd name="connsiteX2-27" fmla="*/ 9166860 w 9166860"/>
              <a:gd name="connsiteY2-28" fmla="*/ 582927 h 582927"/>
              <a:gd name="connsiteX3-29" fmla="*/ 0 w 9166860"/>
              <a:gd name="connsiteY3-30" fmla="*/ 582927 h 582927"/>
              <a:gd name="connsiteX4-31" fmla="*/ 205740 w 9166860"/>
              <a:gd name="connsiteY4-32" fmla="*/ 285750 h 582927"/>
              <a:gd name="connsiteX5-33" fmla="*/ 0 w 9166860"/>
              <a:gd name="connsiteY5-34" fmla="*/ 0 h 582927"/>
              <a:gd name="connsiteX0-35" fmla="*/ 0 w 9161665"/>
              <a:gd name="connsiteY0-36" fmla="*/ 0 h 582927"/>
              <a:gd name="connsiteX1-37" fmla="*/ 8600556 w 9161665"/>
              <a:gd name="connsiteY1-38" fmla="*/ 15586 h 582927"/>
              <a:gd name="connsiteX2-39" fmla="*/ 9161665 w 9161665"/>
              <a:gd name="connsiteY2-40" fmla="*/ 577732 h 582927"/>
              <a:gd name="connsiteX3-41" fmla="*/ 0 w 9161665"/>
              <a:gd name="connsiteY3-42" fmla="*/ 582927 h 582927"/>
              <a:gd name="connsiteX4-43" fmla="*/ 205740 w 9161665"/>
              <a:gd name="connsiteY4-44" fmla="*/ 285750 h 582927"/>
              <a:gd name="connsiteX5-45" fmla="*/ 0 w 9161665"/>
              <a:gd name="connsiteY5-46" fmla="*/ 0 h 582927"/>
              <a:gd name="connsiteX0-47" fmla="*/ 0 w 9161665"/>
              <a:gd name="connsiteY0-48" fmla="*/ 0 h 582927"/>
              <a:gd name="connsiteX1-49" fmla="*/ 8605752 w 9161665"/>
              <a:gd name="connsiteY1-50" fmla="*/ 0 h 582927"/>
              <a:gd name="connsiteX2-51" fmla="*/ 9161665 w 9161665"/>
              <a:gd name="connsiteY2-52" fmla="*/ 577732 h 582927"/>
              <a:gd name="connsiteX3-53" fmla="*/ 0 w 9161665"/>
              <a:gd name="connsiteY3-54" fmla="*/ 582927 h 582927"/>
              <a:gd name="connsiteX4-55" fmla="*/ 205740 w 9161665"/>
              <a:gd name="connsiteY4-56" fmla="*/ 285750 h 582927"/>
              <a:gd name="connsiteX5-57" fmla="*/ 0 w 9161665"/>
              <a:gd name="connsiteY5-58" fmla="*/ 0 h 58292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9161665" h="582927">
                <a:moveTo>
                  <a:pt x="0" y="0"/>
                </a:moveTo>
                <a:lnTo>
                  <a:pt x="8605752" y="0"/>
                </a:lnTo>
                <a:lnTo>
                  <a:pt x="9161665" y="577732"/>
                </a:lnTo>
                <a:lnTo>
                  <a:pt x="0" y="582927"/>
                </a:lnTo>
                <a:lnTo>
                  <a:pt x="205740" y="285750"/>
                </a:lnTo>
                <a:lnTo>
                  <a:pt x="0" y="0"/>
                </a:lnTo>
                <a:close/>
              </a:path>
            </a:pathLst>
          </a:custGeom>
          <a:solidFill>
            <a:srgbClr val="2F3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箭头: 左 12"/>
          <p:cNvSpPr/>
          <p:nvPr/>
        </p:nvSpPr>
        <p:spPr>
          <a:xfrm>
            <a:off x="2630699" y="4288225"/>
            <a:ext cx="1049656" cy="1008000"/>
          </a:xfrm>
          <a:prstGeom prst="leftArrow">
            <a:avLst>
              <a:gd name="adj1" fmla="val 58031"/>
              <a:gd name="adj2" fmla="val 50000"/>
            </a:avLst>
          </a:prstGeom>
          <a:solidFill>
            <a:srgbClr val="2F3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420234" y="2629419"/>
            <a:ext cx="428625" cy="4286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E6B32F"/>
                </a:solidFill>
              </a:rPr>
              <a:t>1</a:t>
            </a:r>
            <a:endParaRPr lang="zh-CN" altLang="en-US" b="1" dirty="0">
              <a:solidFill>
                <a:srgbClr val="E6B32F"/>
              </a:solidFill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6848158" y="2629419"/>
            <a:ext cx="428625" cy="4286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E6B32F"/>
                </a:solidFill>
              </a:rPr>
              <a:t>2</a:t>
            </a:r>
            <a:endParaRPr lang="zh-CN" altLang="en-US" b="1" dirty="0">
              <a:solidFill>
                <a:srgbClr val="E6B32F"/>
              </a:solidFill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9276082" y="2629419"/>
            <a:ext cx="428625" cy="4286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E6B32F"/>
                </a:solidFill>
              </a:rPr>
              <a:t>3</a:t>
            </a:r>
            <a:endParaRPr lang="zh-CN" altLang="en-US" b="1" dirty="0">
              <a:solidFill>
                <a:srgbClr val="E6B32F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400867" y="4582876"/>
            <a:ext cx="428625" cy="4286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E6B32F"/>
                </a:solidFill>
              </a:rPr>
              <a:t>6</a:t>
            </a:r>
            <a:endParaRPr lang="zh-CN" altLang="en-US" b="1" dirty="0">
              <a:solidFill>
                <a:srgbClr val="E6B32F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6828791" y="4582876"/>
            <a:ext cx="428625" cy="4286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E6B32F"/>
                </a:solidFill>
              </a:rPr>
              <a:t>5</a:t>
            </a:r>
            <a:endParaRPr lang="zh-CN" altLang="en-US" b="1" dirty="0">
              <a:solidFill>
                <a:srgbClr val="E6B32F"/>
              </a:solidFill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9256715" y="4582876"/>
            <a:ext cx="428625" cy="4286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E6B32F"/>
                </a:solidFill>
              </a:rPr>
              <a:t>4</a:t>
            </a:r>
            <a:endParaRPr lang="zh-CN" altLang="en-US" b="1" dirty="0">
              <a:solidFill>
                <a:srgbClr val="E6B32F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491294" y="1576978"/>
            <a:ext cx="2247769" cy="5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to Light" charset="0"/>
                <a:sym typeface="+mn-ea"/>
              </a:rPr>
              <a:t>Please click Add the text or text you want to add. </a:t>
            </a:r>
            <a:endParaRPr kumimoji="1" lang="zh-CN" altLang="en-US" sz="1200" dirty="0">
              <a:solidFill>
                <a:srgbClr val="2F303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919218" y="1576978"/>
            <a:ext cx="2247769" cy="5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to Light" charset="0"/>
                <a:sym typeface="+mn-ea"/>
              </a:rPr>
              <a:t>Please click Add the text or text you want to add. </a:t>
            </a:r>
            <a:endParaRPr kumimoji="1" lang="zh-CN" altLang="en-US" sz="1200" dirty="0">
              <a:solidFill>
                <a:srgbClr val="2F303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347142" y="1576978"/>
            <a:ext cx="2247769" cy="5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to Light" charset="0"/>
                <a:sym typeface="+mn-ea"/>
              </a:rPr>
              <a:t>Please click Add the text or text you want to add. </a:t>
            </a:r>
            <a:endParaRPr kumimoji="1" lang="zh-CN" altLang="en-US" sz="1200" dirty="0">
              <a:solidFill>
                <a:srgbClr val="2F303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86544" y="5294206"/>
            <a:ext cx="2247769" cy="5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to Light" charset="0"/>
                <a:sym typeface="+mn-ea"/>
              </a:rPr>
              <a:t>Please click Add the text or text you want to add. </a:t>
            </a:r>
            <a:endParaRPr kumimoji="1" lang="zh-CN" altLang="en-US" sz="1200" dirty="0">
              <a:solidFill>
                <a:srgbClr val="2F303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014468" y="5294206"/>
            <a:ext cx="2247769" cy="5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to Light" charset="0"/>
                <a:sym typeface="+mn-ea"/>
              </a:rPr>
              <a:t>Please click Add the text or text you want to add. </a:t>
            </a:r>
            <a:endParaRPr kumimoji="1" lang="zh-CN" altLang="en-US" sz="1200" dirty="0">
              <a:solidFill>
                <a:srgbClr val="2F303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442392" y="5294206"/>
            <a:ext cx="2247769" cy="5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to Light" charset="0"/>
                <a:sym typeface="+mn-ea"/>
              </a:rPr>
              <a:t>Please click Add the text or text you want to add. </a:t>
            </a:r>
            <a:endParaRPr kumimoji="1" lang="zh-CN" altLang="en-US" sz="1200" dirty="0">
              <a:solidFill>
                <a:srgbClr val="2F3032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07670" y="2629419"/>
            <a:ext cx="2857606" cy="8000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20000"/>
              </a:lnSpc>
              <a:defRPr sz="2800" b="1" spc="20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r>
              <a:rPr lang="zh-CN" altLang="en-US" sz="20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点击此处</a:t>
            </a:r>
            <a:endParaRPr lang="en-US" altLang="zh-CN" sz="2000" b="0" dirty="0">
              <a:solidFill>
                <a:schemeClr val="tx1">
                  <a:lumMod val="75000"/>
                  <a:lumOff val="25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2000" b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输入文本</a:t>
            </a:r>
            <a:r>
              <a:rPr lang="zh-CN" altLang="en-US" sz="2000" b="0" dirty="0">
                <a:solidFill>
                  <a:schemeClr val="tx1">
                    <a:lumMod val="75000"/>
                    <a:lumOff val="25000"/>
                  </a:schemeClr>
                </a:solidFill>
                <a:latin typeface="黑体" panose="02010609060101010101" charset="-122"/>
                <a:ea typeface="黑体" panose="02010609060101010101" charset="-122"/>
              </a:rPr>
              <a:t>信息</a:t>
            </a:r>
            <a:endParaRPr lang="zh-CN" altLang="en-US" sz="2000" b="0" dirty="0">
              <a:solidFill>
                <a:schemeClr val="tx1">
                  <a:lumMod val="75000"/>
                  <a:lumOff val="25000"/>
                </a:schemeClr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07670" y="3642829"/>
            <a:ext cx="2165016" cy="1290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to Light" charset="0"/>
                <a:sym typeface="+mn-ea"/>
              </a:rPr>
              <a:t>Please click Add the text or text you want to add. You can paste and copy it directly. Thank you for downloading.</a:t>
            </a:r>
            <a:endParaRPr kumimoji="1"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11862" y="3565632"/>
            <a:ext cx="1027416" cy="45719"/>
          </a:xfrm>
          <a:prstGeom prst="rect">
            <a:avLst/>
          </a:prstGeom>
          <a:solidFill>
            <a:srgbClr val="636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"/>
          <p:cNvPicPr>
            <a:picLocks noChangeAspect="1"/>
          </p:cNvPicPr>
          <p:nvPr/>
        </p:nvPicPr>
        <p:blipFill>
          <a:blip r:embed="rId1"/>
          <a:srcRect r="42630" b="52056"/>
          <a:stretch>
            <a:fillRect/>
          </a:stretch>
        </p:blipFill>
        <p:spPr>
          <a:xfrm>
            <a:off x="0" y="0"/>
            <a:ext cx="12209780" cy="6858000"/>
          </a:xfrm>
          <a:prstGeom prst="rect">
            <a:avLst/>
          </a:prstGeom>
        </p:spPr>
      </p:pic>
      <p:sp>
        <p:nvSpPr>
          <p:cNvPr id="26" name="Rectangle 8"/>
          <p:cNvSpPr/>
          <p:nvPr/>
        </p:nvSpPr>
        <p:spPr>
          <a:xfrm>
            <a:off x="1185636" y="0"/>
            <a:ext cx="4114800" cy="25908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0" bIns="182880" rtlCol="0" anchor="b" anchorCtr="0"/>
          <a:p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  <a:latin typeface="Adobe Garamond Pro" panose="02020502060506020403" pitchFamily="18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7" name="TextBox 7"/>
          <p:cNvSpPr txBox="1"/>
          <p:nvPr/>
        </p:nvSpPr>
        <p:spPr>
          <a:xfrm>
            <a:off x="1506952" y="1639182"/>
            <a:ext cx="3434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添加页面标题内容</a:t>
            </a:r>
            <a:endParaRPr lang="zh-CN" altLang="en-US" sz="3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Google Shape;86;p19"/>
          <p:cNvSpPr txBox="1"/>
          <p:nvPr/>
        </p:nvSpPr>
        <p:spPr>
          <a:xfrm>
            <a:off x="1506952" y="1204912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bg1"/>
                </a:solidFill>
                <a:latin typeface="Source Han Sans SC" panose="020B0500000000000000" pitchFamily="34" charset="-128"/>
                <a:ea typeface="Source Han Sans SC" panose="020B0500000000000000" pitchFamily="34" charset="-128"/>
                <a:cs typeface="Lato"/>
                <a:sym typeface="Lato"/>
              </a:rPr>
              <a:t>YOUR TITLE HERE</a:t>
            </a:r>
            <a:endParaRPr sz="2400" b="0" i="0" u="none" strike="noStrike" cap="none">
              <a:solidFill>
                <a:schemeClr val="bg1"/>
              </a:solidFill>
              <a:latin typeface="Source Han Sans SC" panose="020B0500000000000000" pitchFamily="34" charset="-128"/>
              <a:ea typeface="Source Han Sans SC" panose="020B0500000000000000" pitchFamily="34" charset="-128"/>
              <a:cs typeface="Lato"/>
              <a:sym typeface="Lato"/>
            </a:endParaRPr>
          </a:p>
        </p:txBody>
      </p:sp>
      <p:sp>
        <p:nvSpPr>
          <p:cNvPr id="29" name="文本框 6"/>
          <p:cNvSpPr txBox="1">
            <a:spLocks noChangeArrowheads="1"/>
          </p:cNvSpPr>
          <p:nvPr/>
        </p:nvSpPr>
        <p:spPr bwMode="auto">
          <a:xfrm>
            <a:off x="2128520" y="2755900"/>
            <a:ext cx="1940560" cy="18611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fontAlgn="auto">
              <a:defRPr/>
            </a:pPr>
            <a:r>
              <a:rPr lang="en-US" altLang="zh-CN" sz="11500" noProof="1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en-US" altLang="zh-CN" sz="11500" noProof="1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22788" y="4154488"/>
            <a:ext cx="3046412" cy="14128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177213" y="4154488"/>
            <a:ext cx="3046412" cy="14128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046163" y="4154488"/>
            <a:ext cx="3046412" cy="14128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3" name="图片 39"/>
          <p:cNvPicPr>
            <a:picLocks noChangeAspect="1"/>
          </p:cNvPicPr>
          <p:nvPr/>
        </p:nvPicPr>
        <p:blipFill>
          <a:blip r:embed="rId1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38" y="1484784"/>
            <a:ext cx="3030537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图片 42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7" t="35693" r="427" b="15691"/>
          <a:stretch>
            <a:fillRect/>
          </a:stretch>
        </p:blipFill>
        <p:spPr bwMode="auto">
          <a:xfrm>
            <a:off x="4516438" y="1484784"/>
            <a:ext cx="3132137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40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91"/>
          <a:stretch>
            <a:fillRect/>
          </a:stretch>
        </p:blipFill>
        <p:spPr bwMode="auto">
          <a:xfrm>
            <a:off x="8180388" y="1484784"/>
            <a:ext cx="3043237" cy="2091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矩形 25"/>
          <p:cNvSpPr/>
          <p:nvPr/>
        </p:nvSpPr>
        <p:spPr>
          <a:xfrm>
            <a:off x="1046163" y="3494088"/>
            <a:ext cx="3046412" cy="515937"/>
          </a:xfrm>
          <a:prstGeom prst="rect">
            <a:avLst/>
          </a:prstGeom>
          <a:solidFill>
            <a:srgbClr val="2F3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8177213" y="3494088"/>
            <a:ext cx="3046412" cy="515937"/>
          </a:xfrm>
          <a:prstGeom prst="rect">
            <a:avLst/>
          </a:prstGeom>
          <a:solidFill>
            <a:srgbClr val="5E77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522788" y="3494088"/>
            <a:ext cx="3135312" cy="515937"/>
          </a:xfrm>
          <a:prstGeom prst="rect">
            <a:avLst/>
          </a:prstGeom>
          <a:solidFill>
            <a:srgbClr val="636D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prstClr val="white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9" name="矩形 47"/>
          <p:cNvSpPr>
            <a:spLocks noChangeArrowheads="1"/>
          </p:cNvSpPr>
          <p:nvPr/>
        </p:nvSpPr>
        <p:spPr bwMode="auto">
          <a:xfrm>
            <a:off x="1465263" y="3517900"/>
            <a:ext cx="2030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点击添加标题</a:t>
            </a:r>
            <a:endParaRPr lang="zh-CN" altLang="en-US" sz="240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矩形 48"/>
          <p:cNvSpPr>
            <a:spLocks noChangeArrowheads="1"/>
          </p:cNvSpPr>
          <p:nvPr/>
        </p:nvSpPr>
        <p:spPr bwMode="auto">
          <a:xfrm>
            <a:off x="5086350" y="3511550"/>
            <a:ext cx="2032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点击添加标题</a:t>
            </a:r>
            <a:endParaRPr lang="zh-CN" altLang="en-US" sz="24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" name="矩形 51"/>
          <p:cNvSpPr>
            <a:spLocks noChangeArrowheads="1"/>
          </p:cNvSpPr>
          <p:nvPr/>
        </p:nvSpPr>
        <p:spPr bwMode="auto">
          <a:xfrm>
            <a:off x="8639175" y="3494088"/>
            <a:ext cx="2032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点击添加标题</a:t>
            </a:r>
            <a:endParaRPr lang="zh-CN" altLang="en-US" sz="240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2" name="矩形 54"/>
          <p:cNvSpPr>
            <a:spLocks noChangeArrowheads="1"/>
          </p:cNvSpPr>
          <p:nvPr/>
        </p:nvSpPr>
        <p:spPr bwMode="auto">
          <a:xfrm>
            <a:off x="1300163" y="4197350"/>
            <a:ext cx="2509837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to Light" charset="0"/>
                <a:sym typeface="+mn-ea"/>
              </a:rPr>
              <a:t>Please click Add the text or text you want to add. You can paste and copy it directly. Thank you for downloading.</a:t>
            </a:r>
            <a:endParaRPr lang="en-US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to Light" charset="0"/>
              <a:sym typeface="+mn-ea"/>
            </a:endParaRPr>
          </a:p>
        </p:txBody>
      </p:sp>
      <p:sp>
        <p:nvSpPr>
          <p:cNvPr id="33" name="矩形 54"/>
          <p:cNvSpPr>
            <a:spLocks noChangeArrowheads="1"/>
          </p:cNvSpPr>
          <p:nvPr/>
        </p:nvSpPr>
        <p:spPr bwMode="auto">
          <a:xfrm>
            <a:off x="4829175" y="4197350"/>
            <a:ext cx="2509838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to Light" charset="0"/>
                <a:sym typeface="+mn-ea"/>
              </a:rPr>
              <a:t>Please click Add the text or text you want to add. You can paste and copy it directly. Thank you for downloading.</a:t>
            </a:r>
            <a:endParaRPr lang="en-US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to Light" charset="0"/>
              <a:sym typeface="+mn-ea"/>
            </a:endParaRPr>
          </a:p>
        </p:txBody>
      </p:sp>
      <p:sp>
        <p:nvSpPr>
          <p:cNvPr id="34" name="矩形 54"/>
          <p:cNvSpPr>
            <a:spLocks noChangeArrowheads="1"/>
          </p:cNvSpPr>
          <p:nvPr/>
        </p:nvSpPr>
        <p:spPr bwMode="auto">
          <a:xfrm>
            <a:off x="8447088" y="4197350"/>
            <a:ext cx="2509837" cy="116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defTabSz="91440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to Light" charset="0"/>
                <a:sym typeface="+mn-ea"/>
              </a:rPr>
              <a:t>Please click Add the text or text you want to add. You can paste and copy it directly. Thank you for downloading.</a:t>
            </a:r>
            <a:endParaRPr lang="en-US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Lato Light" charset="0"/>
              <a:sym typeface="+mn-ea"/>
            </a:endParaRPr>
          </a:p>
        </p:txBody>
      </p:sp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1" grpId="0" bldLvl="0" animBg="1"/>
      <p:bldP spid="22" grpId="0" bldLvl="0" animBg="1"/>
      <p:bldP spid="26" grpId="0" bldLvl="0" animBg="1"/>
      <p:bldP spid="27" grpId="0" bldLvl="0" animBg="1"/>
      <p:bldP spid="28" grpId="0" bldLvl="0" animBg="1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75970" y="1772285"/>
            <a:ext cx="10416540" cy="1726565"/>
          </a:xfrm>
          <a:prstGeom prst="rect">
            <a:avLst/>
          </a:prstGeom>
          <a:solidFill>
            <a:srgbClr val="2F3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6" name="TextBox 64"/>
          <p:cNvSpPr txBox="1"/>
          <p:nvPr/>
        </p:nvSpPr>
        <p:spPr>
          <a:xfrm>
            <a:off x="5231637" y="2975090"/>
            <a:ext cx="1499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pc="75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67%</a:t>
            </a:r>
            <a:endParaRPr lang="zh-CN" altLang="en-US" sz="2400" spc="75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540767" y="2098847"/>
            <a:ext cx="881678" cy="881678"/>
            <a:chOff x="10090391" y="587475"/>
            <a:chExt cx="791922" cy="791922"/>
          </a:xfrm>
        </p:grpSpPr>
        <p:sp>
          <p:nvSpPr>
            <p:cNvPr id="8" name="椭圆 7"/>
            <p:cNvSpPr/>
            <p:nvPr/>
          </p:nvSpPr>
          <p:spPr>
            <a:xfrm>
              <a:off x="10090391" y="587475"/>
              <a:ext cx="791922" cy="791922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站酷庆科黄油体" panose="02000803000000020004" pitchFamily="2" charset="-122"/>
                <a:ea typeface="站酷庆科黄油体" panose="02000803000000020004" pitchFamily="2" charset="-122"/>
              </a:endParaRPr>
            </a:p>
          </p:txBody>
        </p:sp>
        <p:sp>
          <p:nvSpPr>
            <p:cNvPr id="9" name="Freeform 158"/>
            <p:cNvSpPr>
              <a:spLocks noChangeArrowheads="1"/>
            </p:cNvSpPr>
            <p:nvPr/>
          </p:nvSpPr>
          <p:spPr bwMode="auto">
            <a:xfrm>
              <a:off x="10256258" y="787982"/>
              <a:ext cx="460188" cy="420968"/>
            </a:xfrm>
            <a:custGeom>
              <a:avLst/>
              <a:gdLst>
                <a:gd name="T0" fmla="*/ 184545 w 649"/>
                <a:gd name="T1" fmla="*/ 26677 h 590"/>
                <a:gd name="T2" fmla="*/ 184545 w 649"/>
                <a:gd name="T3" fmla="*/ 26677 h 590"/>
                <a:gd name="T4" fmla="*/ 158386 w 649"/>
                <a:gd name="T5" fmla="*/ 0 h 590"/>
                <a:gd name="T6" fmla="*/ 73818 w 649"/>
                <a:gd name="T7" fmla="*/ 0 h 590"/>
                <a:gd name="T8" fmla="*/ 47659 w 649"/>
                <a:gd name="T9" fmla="*/ 26677 h 590"/>
                <a:gd name="T10" fmla="*/ 5375 w 649"/>
                <a:gd name="T11" fmla="*/ 58402 h 590"/>
                <a:gd name="T12" fmla="*/ 47659 w 649"/>
                <a:gd name="T13" fmla="*/ 100941 h 590"/>
                <a:gd name="T14" fmla="*/ 52676 w 649"/>
                <a:gd name="T15" fmla="*/ 100941 h 590"/>
                <a:gd name="T16" fmla="*/ 110727 w 649"/>
                <a:gd name="T17" fmla="*/ 153935 h 590"/>
                <a:gd name="T18" fmla="*/ 110727 w 649"/>
                <a:gd name="T19" fmla="*/ 196474 h 590"/>
                <a:gd name="T20" fmla="*/ 89585 w 649"/>
                <a:gd name="T21" fmla="*/ 196474 h 590"/>
                <a:gd name="T22" fmla="*/ 79193 w 649"/>
                <a:gd name="T23" fmla="*/ 206929 h 590"/>
                <a:gd name="T24" fmla="*/ 89585 w 649"/>
                <a:gd name="T25" fmla="*/ 212336 h 590"/>
                <a:gd name="T26" fmla="*/ 142261 w 649"/>
                <a:gd name="T27" fmla="*/ 212336 h 590"/>
                <a:gd name="T28" fmla="*/ 153011 w 649"/>
                <a:gd name="T29" fmla="*/ 206929 h 590"/>
                <a:gd name="T30" fmla="*/ 142261 w 649"/>
                <a:gd name="T31" fmla="*/ 196474 h 590"/>
                <a:gd name="T32" fmla="*/ 121477 w 649"/>
                <a:gd name="T33" fmla="*/ 196474 h 590"/>
                <a:gd name="T34" fmla="*/ 121477 w 649"/>
                <a:gd name="T35" fmla="*/ 153935 h 590"/>
                <a:gd name="T36" fmla="*/ 179528 w 649"/>
                <a:gd name="T37" fmla="*/ 100941 h 590"/>
                <a:gd name="T38" fmla="*/ 184545 w 649"/>
                <a:gd name="T39" fmla="*/ 100941 h 590"/>
                <a:gd name="T40" fmla="*/ 226829 w 649"/>
                <a:gd name="T41" fmla="*/ 58402 h 590"/>
                <a:gd name="T42" fmla="*/ 184545 w 649"/>
                <a:gd name="T43" fmla="*/ 26677 h 590"/>
                <a:gd name="T44" fmla="*/ 47659 w 649"/>
                <a:gd name="T45" fmla="*/ 85079 h 590"/>
                <a:gd name="T46" fmla="*/ 47659 w 649"/>
                <a:gd name="T47" fmla="*/ 85079 h 590"/>
                <a:gd name="T48" fmla="*/ 15767 w 649"/>
                <a:gd name="T49" fmla="*/ 58402 h 590"/>
                <a:gd name="T50" fmla="*/ 47659 w 649"/>
                <a:gd name="T51" fmla="*/ 42539 h 590"/>
                <a:gd name="T52" fmla="*/ 47659 w 649"/>
                <a:gd name="T53" fmla="*/ 85079 h 590"/>
                <a:gd name="T54" fmla="*/ 174153 w 649"/>
                <a:gd name="T55" fmla="*/ 68856 h 590"/>
                <a:gd name="T56" fmla="*/ 174153 w 649"/>
                <a:gd name="T57" fmla="*/ 68856 h 590"/>
                <a:gd name="T58" fmla="*/ 116102 w 649"/>
                <a:gd name="T59" fmla="*/ 143480 h 590"/>
                <a:gd name="T60" fmla="*/ 58051 w 649"/>
                <a:gd name="T61" fmla="*/ 68856 h 590"/>
                <a:gd name="T62" fmla="*/ 58051 w 649"/>
                <a:gd name="T63" fmla="*/ 26677 h 590"/>
                <a:gd name="T64" fmla="*/ 73818 w 649"/>
                <a:gd name="T65" fmla="*/ 15862 h 590"/>
                <a:gd name="T66" fmla="*/ 158386 w 649"/>
                <a:gd name="T67" fmla="*/ 15862 h 590"/>
                <a:gd name="T68" fmla="*/ 174153 w 649"/>
                <a:gd name="T69" fmla="*/ 26677 h 590"/>
                <a:gd name="T70" fmla="*/ 174153 w 649"/>
                <a:gd name="T71" fmla="*/ 68856 h 590"/>
                <a:gd name="T72" fmla="*/ 184545 w 649"/>
                <a:gd name="T73" fmla="*/ 85079 h 590"/>
                <a:gd name="T74" fmla="*/ 184545 w 649"/>
                <a:gd name="T75" fmla="*/ 85079 h 590"/>
                <a:gd name="T76" fmla="*/ 184545 w 649"/>
                <a:gd name="T77" fmla="*/ 42539 h 590"/>
                <a:gd name="T78" fmla="*/ 216437 w 649"/>
                <a:gd name="T79" fmla="*/ 58402 h 590"/>
                <a:gd name="T80" fmla="*/ 184545 w 649"/>
                <a:gd name="T81" fmla="*/ 85079 h 590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49" h="590">
                  <a:moveTo>
                    <a:pt x="515" y="74"/>
                  </a:moveTo>
                  <a:lnTo>
                    <a:pt x="515" y="74"/>
                  </a:lnTo>
                  <a:cubicBezTo>
                    <a:pt x="515" y="30"/>
                    <a:pt x="486" y="0"/>
                    <a:pt x="442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162" y="0"/>
                    <a:pt x="133" y="30"/>
                    <a:pt x="133" y="74"/>
                  </a:cubicBezTo>
                  <a:cubicBezTo>
                    <a:pt x="0" y="74"/>
                    <a:pt x="15" y="74"/>
                    <a:pt x="15" y="162"/>
                  </a:cubicBezTo>
                  <a:cubicBezTo>
                    <a:pt x="15" y="221"/>
                    <a:pt x="59" y="280"/>
                    <a:pt x="133" y="280"/>
                  </a:cubicBezTo>
                  <a:cubicBezTo>
                    <a:pt x="133" y="280"/>
                    <a:pt x="133" y="280"/>
                    <a:pt x="147" y="280"/>
                  </a:cubicBezTo>
                  <a:cubicBezTo>
                    <a:pt x="162" y="353"/>
                    <a:pt x="236" y="427"/>
                    <a:pt x="309" y="427"/>
                  </a:cubicBezTo>
                  <a:cubicBezTo>
                    <a:pt x="309" y="545"/>
                    <a:pt x="309" y="545"/>
                    <a:pt x="309" y="545"/>
                  </a:cubicBezTo>
                  <a:cubicBezTo>
                    <a:pt x="250" y="545"/>
                    <a:pt x="250" y="545"/>
                    <a:pt x="250" y="545"/>
                  </a:cubicBezTo>
                  <a:cubicBezTo>
                    <a:pt x="236" y="545"/>
                    <a:pt x="221" y="560"/>
                    <a:pt x="221" y="574"/>
                  </a:cubicBezTo>
                  <a:cubicBezTo>
                    <a:pt x="221" y="574"/>
                    <a:pt x="236" y="589"/>
                    <a:pt x="250" y="589"/>
                  </a:cubicBezTo>
                  <a:cubicBezTo>
                    <a:pt x="397" y="589"/>
                    <a:pt x="397" y="589"/>
                    <a:pt x="397" y="589"/>
                  </a:cubicBezTo>
                  <a:cubicBezTo>
                    <a:pt x="413" y="589"/>
                    <a:pt x="427" y="574"/>
                    <a:pt x="427" y="574"/>
                  </a:cubicBezTo>
                  <a:cubicBezTo>
                    <a:pt x="427" y="560"/>
                    <a:pt x="413" y="545"/>
                    <a:pt x="397" y="545"/>
                  </a:cubicBezTo>
                  <a:cubicBezTo>
                    <a:pt x="339" y="545"/>
                    <a:pt x="339" y="545"/>
                    <a:pt x="339" y="545"/>
                  </a:cubicBezTo>
                  <a:cubicBezTo>
                    <a:pt x="339" y="427"/>
                    <a:pt x="339" y="427"/>
                    <a:pt x="339" y="427"/>
                  </a:cubicBezTo>
                  <a:cubicBezTo>
                    <a:pt x="413" y="427"/>
                    <a:pt x="486" y="353"/>
                    <a:pt x="501" y="280"/>
                  </a:cubicBezTo>
                  <a:cubicBezTo>
                    <a:pt x="515" y="280"/>
                    <a:pt x="515" y="280"/>
                    <a:pt x="515" y="280"/>
                  </a:cubicBezTo>
                  <a:cubicBezTo>
                    <a:pt x="589" y="280"/>
                    <a:pt x="633" y="221"/>
                    <a:pt x="633" y="162"/>
                  </a:cubicBezTo>
                  <a:cubicBezTo>
                    <a:pt x="633" y="74"/>
                    <a:pt x="648" y="74"/>
                    <a:pt x="515" y="74"/>
                  </a:cubicBezTo>
                  <a:close/>
                  <a:moveTo>
                    <a:pt x="133" y="236"/>
                  </a:moveTo>
                  <a:lnTo>
                    <a:pt x="133" y="236"/>
                  </a:lnTo>
                  <a:cubicBezTo>
                    <a:pt x="88" y="236"/>
                    <a:pt x="44" y="206"/>
                    <a:pt x="44" y="162"/>
                  </a:cubicBezTo>
                  <a:cubicBezTo>
                    <a:pt x="44" y="118"/>
                    <a:pt x="44" y="118"/>
                    <a:pt x="133" y="118"/>
                  </a:cubicBezTo>
                  <a:lnTo>
                    <a:pt x="133" y="236"/>
                  </a:lnTo>
                  <a:close/>
                  <a:moveTo>
                    <a:pt x="486" y="191"/>
                  </a:moveTo>
                  <a:lnTo>
                    <a:pt x="486" y="191"/>
                  </a:lnTo>
                  <a:cubicBezTo>
                    <a:pt x="486" y="280"/>
                    <a:pt x="413" y="398"/>
                    <a:pt x="324" y="398"/>
                  </a:cubicBezTo>
                  <a:cubicBezTo>
                    <a:pt x="236" y="398"/>
                    <a:pt x="162" y="280"/>
                    <a:pt x="162" y="191"/>
                  </a:cubicBezTo>
                  <a:cubicBezTo>
                    <a:pt x="162" y="74"/>
                    <a:pt x="162" y="74"/>
                    <a:pt x="162" y="74"/>
                  </a:cubicBezTo>
                  <a:cubicBezTo>
                    <a:pt x="162" y="59"/>
                    <a:pt x="192" y="44"/>
                    <a:pt x="206" y="44"/>
                  </a:cubicBezTo>
                  <a:cubicBezTo>
                    <a:pt x="442" y="44"/>
                    <a:pt x="442" y="44"/>
                    <a:pt x="442" y="44"/>
                  </a:cubicBezTo>
                  <a:cubicBezTo>
                    <a:pt x="456" y="44"/>
                    <a:pt x="486" y="59"/>
                    <a:pt x="486" y="74"/>
                  </a:cubicBezTo>
                  <a:lnTo>
                    <a:pt x="486" y="191"/>
                  </a:lnTo>
                  <a:close/>
                  <a:moveTo>
                    <a:pt x="515" y="236"/>
                  </a:moveTo>
                  <a:lnTo>
                    <a:pt x="515" y="236"/>
                  </a:lnTo>
                  <a:cubicBezTo>
                    <a:pt x="515" y="118"/>
                    <a:pt x="515" y="118"/>
                    <a:pt x="515" y="118"/>
                  </a:cubicBezTo>
                  <a:cubicBezTo>
                    <a:pt x="604" y="118"/>
                    <a:pt x="604" y="118"/>
                    <a:pt x="604" y="162"/>
                  </a:cubicBezTo>
                  <a:cubicBezTo>
                    <a:pt x="604" y="206"/>
                    <a:pt x="560" y="236"/>
                    <a:pt x="515" y="236"/>
                  </a:cubicBezTo>
                  <a:close/>
                </a:path>
              </a:pathLst>
            </a:custGeom>
            <a:solidFill>
              <a:srgbClr val="636DA8"/>
            </a:solidFill>
            <a:ln>
              <a:noFill/>
            </a:ln>
            <a:effectLst/>
          </p:spPr>
          <p:txBody>
            <a:bodyPr wrap="none" anchor="ctr"/>
            <a:lstStyle/>
            <a:p>
              <a:pPr eaLnBrk="1" hangingPunct="1">
                <a:defRPr/>
              </a:pPr>
              <a:endParaRPr lang="zh-CN" altLang="en-US">
                <a:solidFill>
                  <a:schemeClr val="bg1"/>
                </a:solidFill>
                <a:latin typeface="站酷庆科黄油体" panose="02000803000000020004" pitchFamily="2" charset="-122"/>
                <a:ea typeface="站酷庆科黄油体" panose="02000803000000020004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730" y="4069271"/>
            <a:ext cx="5691607" cy="845065"/>
            <a:chOff x="116191" y="3735442"/>
            <a:chExt cx="5691607" cy="845065"/>
          </a:xfrm>
        </p:grpSpPr>
        <p:sp>
          <p:nvSpPr>
            <p:cNvPr id="12" name="TextBox 34"/>
            <p:cNvSpPr txBox="1"/>
            <p:nvPr/>
          </p:nvSpPr>
          <p:spPr>
            <a:xfrm>
              <a:off x="2675270" y="3735442"/>
              <a:ext cx="31325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Please click Add the text or text you want to add. You can paste and copy it directly. Thank you for </a:t>
              </a:r>
              <a:r>
                <a:rPr 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downloading.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Entrepreneurialities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 differ substantially depending on 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16191" y="3749510"/>
              <a:ext cx="287578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rgbClr val="636DA8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49%</a:t>
              </a:r>
              <a:endParaRPr lang="zh-CN" altLang="en-US" sz="4800" dirty="0">
                <a:solidFill>
                  <a:srgbClr val="636DA8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2352952" y="3876121"/>
              <a:ext cx="0" cy="56927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>
            <a:off x="5691607" y="3952769"/>
            <a:ext cx="5691607" cy="845065"/>
            <a:chOff x="116191" y="3735442"/>
            <a:chExt cx="5691607" cy="845065"/>
          </a:xfrm>
        </p:grpSpPr>
        <p:sp>
          <p:nvSpPr>
            <p:cNvPr id="16" name="TextBox 34"/>
            <p:cNvSpPr txBox="1"/>
            <p:nvPr/>
          </p:nvSpPr>
          <p:spPr>
            <a:xfrm>
              <a:off x="2675270" y="3735442"/>
              <a:ext cx="31325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Please click Add the text or text you want to add. You can paste and copy it directly. Thank you for </a:t>
              </a:r>
              <a:r>
                <a:rPr 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downloading.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Entrepreneurialities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 differ substantially depending on 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16191" y="3749510"/>
              <a:ext cx="287578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rgbClr val="636DA8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49%</a:t>
              </a:r>
              <a:endParaRPr lang="zh-CN" altLang="en-US" sz="4800" dirty="0">
                <a:solidFill>
                  <a:srgbClr val="636DA8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2352952" y="3876121"/>
              <a:ext cx="0" cy="56927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/>
          <p:nvPr/>
        </p:nvGrpSpPr>
        <p:grpSpPr>
          <a:xfrm>
            <a:off x="0" y="5330640"/>
            <a:ext cx="5691607" cy="845065"/>
            <a:chOff x="116191" y="3735442"/>
            <a:chExt cx="5691607" cy="845065"/>
          </a:xfrm>
        </p:grpSpPr>
        <p:sp>
          <p:nvSpPr>
            <p:cNvPr id="20" name="TextBox 34"/>
            <p:cNvSpPr txBox="1"/>
            <p:nvPr/>
          </p:nvSpPr>
          <p:spPr>
            <a:xfrm>
              <a:off x="2675270" y="3735442"/>
              <a:ext cx="31325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Please click Add the text or text you want to add. You can paste and copy it directly. Thank you for </a:t>
              </a:r>
              <a:r>
                <a:rPr 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downloading.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Entrepreneurialities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 differ substantially depending on 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16191" y="3749510"/>
              <a:ext cx="287578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rgbClr val="636DA8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49%</a:t>
              </a:r>
              <a:endParaRPr lang="zh-CN" altLang="en-US" sz="4800" dirty="0">
                <a:solidFill>
                  <a:srgbClr val="636DA8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2352952" y="3876121"/>
              <a:ext cx="0" cy="56927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/>
          <p:cNvGrpSpPr/>
          <p:nvPr/>
        </p:nvGrpSpPr>
        <p:grpSpPr>
          <a:xfrm>
            <a:off x="5688877" y="5214138"/>
            <a:ext cx="5691607" cy="845065"/>
            <a:chOff x="116191" y="3735442"/>
            <a:chExt cx="5691607" cy="845065"/>
          </a:xfrm>
        </p:grpSpPr>
        <p:sp>
          <p:nvSpPr>
            <p:cNvPr id="24" name="TextBox 34"/>
            <p:cNvSpPr txBox="1"/>
            <p:nvPr/>
          </p:nvSpPr>
          <p:spPr>
            <a:xfrm>
              <a:off x="2675270" y="3735442"/>
              <a:ext cx="313252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Please click Add the text or text you want to add. You can paste and copy it directly. Thank you for </a:t>
              </a:r>
              <a:r>
                <a:rPr 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downloading.</a:t>
              </a:r>
              <a:r>
                <a:rPr lang="en-US" altLang="zh-CN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Entrepreneurialities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 differ substantially depending on 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16191" y="3749510"/>
              <a:ext cx="287578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>
                  <a:solidFill>
                    <a:srgbClr val="636DA8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49%</a:t>
              </a:r>
              <a:endParaRPr lang="zh-CN" altLang="en-US" sz="4800" dirty="0">
                <a:solidFill>
                  <a:srgbClr val="636DA8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>
              <a:off x="2352952" y="3876121"/>
              <a:ext cx="0" cy="569271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"/>
          <p:cNvPicPr>
            <a:picLocks noChangeAspect="1"/>
          </p:cNvPicPr>
          <p:nvPr/>
        </p:nvPicPr>
        <p:blipFill>
          <a:blip r:embed="rId1"/>
          <a:srcRect r="42630" b="52056"/>
          <a:stretch>
            <a:fillRect/>
          </a:stretch>
        </p:blipFill>
        <p:spPr>
          <a:xfrm>
            <a:off x="0" y="0"/>
            <a:ext cx="12209780" cy="6858000"/>
          </a:xfrm>
          <a:prstGeom prst="rect">
            <a:avLst/>
          </a:prstGeom>
        </p:spPr>
      </p:pic>
      <p:sp>
        <p:nvSpPr>
          <p:cNvPr id="26" name="Rectangle 8"/>
          <p:cNvSpPr/>
          <p:nvPr/>
        </p:nvSpPr>
        <p:spPr>
          <a:xfrm>
            <a:off x="1185636" y="0"/>
            <a:ext cx="4114800" cy="25908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0" bIns="182880" rtlCol="0" anchor="b" anchorCtr="0"/>
          <a:p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  <a:latin typeface="Adobe Garamond Pro" panose="02020502060506020403" pitchFamily="18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7" name="TextBox 7"/>
          <p:cNvSpPr txBox="1"/>
          <p:nvPr/>
        </p:nvSpPr>
        <p:spPr>
          <a:xfrm>
            <a:off x="1506952" y="1639182"/>
            <a:ext cx="3434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添加页面标题内容</a:t>
            </a:r>
            <a:endParaRPr lang="zh-CN" altLang="en-US" sz="3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Google Shape;86;p19"/>
          <p:cNvSpPr txBox="1"/>
          <p:nvPr/>
        </p:nvSpPr>
        <p:spPr>
          <a:xfrm>
            <a:off x="1506952" y="1204912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bg1"/>
                </a:solidFill>
                <a:latin typeface="Source Han Sans SC" panose="020B0500000000000000" pitchFamily="34" charset="-128"/>
                <a:ea typeface="Source Han Sans SC" panose="020B0500000000000000" pitchFamily="34" charset="-128"/>
                <a:cs typeface="Lato"/>
                <a:sym typeface="Lato"/>
              </a:rPr>
              <a:t>YOUR TITLE HERE</a:t>
            </a:r>
            <a:endParaRPr sz="2400" b="0" i="0" u="none" strike="noStrike" cap="none">
              <a:solidFill>
                <a:schemeClr val="bg1"/>
              </a:solidFill>
              <a:latin typeface="Source Han Sans SC" panose="020B0500000000000000" pitchFamily="34" charset="-128"/>
              <a:ea typeface="Source Han Sans SC" panose="020B0500000000000000" pitchFamily="34" charset="-128"/>
              <a:cs typeface="Lato"/>
              <a:sym typeface="Lato"/>
            </a:endParaRPr>
          </a:p>
        </p:txBody>
      </p:sp>
      <p:sp>
        <p:nvSpPr>
          <p:cNvPr id="29" name="文本框 6"/>
          <p:cNvSpPr txBox="1">
            <a:spLocks noChangeArrowheads="1"/>
          </p:cNvSpPr>
          <p:nvPr/>
        </p:nvSpPr>
        <p:spPr bwMode="auto">
          <a:xfrm>
            <a:off x="2128520" y="2755900"/>
            <a:ext cx="1940560" cy="18611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fontAlgn="auto">
              <a:defRPr/>
            </a:pPr>
            <a:r>
              <a:rPr lang="en-US" altLang="zh-CN" sz="11500" noProof="1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en-US" altLang="zh-CN" sz="11500" noProof="1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4"/>
          <p:cNvSpPr/>
          <p:nvPr/>
        </p:nvSpPr>
        <p:spPr>
          <a:xfrm>
            <a:off x="1299175" y="2828946"/>
            <a:ext cx="9594166" cy="1750827"/>
          </a:xfrm>
          <a:custGeom>
            <a:avLst/>
            <a:gdLst>
              <a:gd name="connsiteX0" fmla="*/ 0 w 9594166"/>
              <a:gd name="connsiteY0" fmla="*/ 1049321 h 1750827"/>
              <a:gd name="connsiteX1" fmla="*/ 1871003 w 9594166"/>
              <a:gd name="connsiteY1" fmla="*/ 1710503 h 1750827"/>
              <a:gd name="connsiteX2" fmla="*/ 4754880 w 9594166"/>
              <a:gd name="connsiteY2" fmla="*/ 8312 h 1750827"/>
              <a:gd name="connsiteX3" fmla="*/ 8060787 w 9594166"/>
              <a:gd name="connsiteY3" fmla="*/ 1021186 h 1750827"/>
              <a:gd name="connsiteX4" fmla="*/ 9594166 w 9594166"/>
              <a:gd name="connsiteY4" fmla="*/ 92718 h 1750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94166" h="1750827">
                <a:moveTo>
                  <a:pt x="0" y="1049321"/>
                </a:moveTo>
                <a:cubicBezTo>
                  <a:pt x="539261" y="1466662"/>
                  <a:pt x="1078523" y="1884004"/>
                  <a:pt x="1871003" y="1710503"/>
                </a:cubicBezTo>
                <a:cubicBezTo>
                  <a:pt x="2663483" y="1537002"/>
                  <a:pt x="3723249" y="123198"/>
                  <a:pt x="4754880" y="8312"/>
                </a:cubicBezTo>
                <a:cubicBezTo>
                  <a:pt x="5786511" y="-106574"/>
                  <a:pt x="7254239" y="1007118"/>
                  <a:pt x="8060787" y="1021186"/>
                </a:cubicBezTo>
                <a:cubicBezTo>
                  <a:pt x="8867335" y="1035254"/>
                  <a:pt x="9594166" y="92718"/>
                  <a:pt x="9594166" y="92718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58979" y="3582902"/>
            <a:ext cx="741686" cy="741686"/>
            <a:chOff x="1058979" y="3056150"/>
            <a:chExt cx="1268438" cy="1268438"/>
          </a:xfrm>
        </p:grpSpPr>
        <p:grpSp>
          <p:nvGrpSpPr>
            <p:cNvPr id="5" name="组合 4"/>
            <p:cNvGrpSpPr/>
            <p:nvPr/>
          </p:nvGrpSpPr>
          <p:grpSpPr>
            <a:xfrm>
              <a:off x="1058979" y="3056150"/>
              <a:ext cx="1268438" cy="1268438"/>
              <a:chOff x="1812387" y="1950720"/>
              <a:chExt cx="1268438" cy="1268438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1883899" y="2022232"/>
                <a:ext cx="1125415" cy="1125415"/>
              </a:xfrm>
              <a:prstGeom prst="ellipse">
                <a:avLst/>
              </a:prstGeom>
              <a:solidFill>
                <a:srgbClr val="2F329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1812387" y="1950720"/>
                <a:ext cx="1268438" cy="1268438"/>
              </a:xfrm>
              <a:prstGeom prst="ellipse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1438157" y="3458243"/>
              <a:ext cx="464249" cy="464249"/>
            </a:xfrm>
            <a:custGeom>
              <a:avLst/>
              <a:gdLst/>
              <a:ahLst/>
              <a:cxnLst>
                <a:cxn ang="0">
                  <a:pos x="100" y="2"/>
                </a:cxn>
                <a:cxn ang="0">
                  <a:pos x="36" y="36"/>
                </a:cxn>
                <a:cxn ang="0">
                  <a:pos x="2" y="100"/>
                </a:cxn>
                <a:cxn ang="0">
                  <a:pos x="0" y="136"/>
                </a:cxn>
                <a:cxn ang="0">
                  <a:pos x="22" y="194"/>
                </a:cxn>
                <a:cxn ang="0">
                  <a:pos x="88" y="242"/>
                </a:cxn>
                <a:cxn ang="0">
                  <a:pos x="124" y="248"/>
                </a:cxn>
                <a:cxn ang="0">
                  <a:pos x="172" y="238"/>
                </a:cxn>
                <a:cxn ang="0">
                  <a:pos x="238" y="172"/>
                </a:cxn>
                <a:cxn ang="0">
                  <a:pos x="248" y="124"/>
                </a:cxn>
                <a:cxn ang="0">
                  <a:pos x="242" y="88"/>
                </a:cxn>
                <a:cxn ang="0">
                  <a:pos x="194" y="22"/>
                </a:cxn>
                <a:cxn ang="0">
                  <a:pos x="136" y="0"/>
                </a:cxn>
                <a:cxn ang="0">
                  <a:pos x="184" y="120"/>
                </a:cxn>
                <a:cxn ang="0">
                  <a:pos x="190" y="62"/>
                </a:cxn>
                <a:cxn ang="0">
                  <a:pos x="224" y="84"/>
                </a:cxn>
                <a:cxn ang="0">
                  <a:pos x="120" y="232"/>
                </a:cxn>
                <a:cxn ang="0">
                  <a:pos x="86" y="190"/>
                </a:cxn>
                <a:cxn ang="0">
                  <a:pos x="120" y="232"/>
                </a:cxn>
                <a:cxn ang="0">
                  <a:pos x="140" y="26"/>
                </a:cxn>
                <a:cxn ang="0">
                  <a:pos x="164" y="66"/>
                </a:cxn>
                <a:cxn ang="0">
                  <a:pos x="128" y="16"/>
                </a:cxn>
                <a:cxn ang="0">
                  <a:pos x="158" y="22"/>
                </a:cxn>
                <a:cxn ang="0">
                  <a:pos x="200" y="46"/>
                </a:cxn>
                <a:cxn ang="0">
                  <a:pos x="166" y="50"/>
                </a:cxn>
                <a:cxn ang="0">
                  <a:pos x="120" y="16"/>
                </a:cxn>
                <a:cxn ang="0">
                  <a:pos x="84" y="66"/>
                </a:cxn>
                <a:cxn ang="0">
                  <a:pos x="108" y="26"/>
                </a:cxn>
                <a:cxn ang="0">
                  <a:pos x="76" y="62"/>
                </a:cxn>
                <a:cxn ang="0">
                  <a:pos x="48" y="46"/>
                </a:cxn>
                <a:cxn ang="0">
                  <a:pos x="106" y="18"/>
                </a:cxn>
                <a:cxn ang="0">
                  <a:pos x="82" y="50"/>
                </a:cxn>
                <a:cxn ang="0">
                  <a:pos x="100" y="78"/>
                </a:cxn>
                <a:cxn ang="0">
                  <a:pos x="72" y="120"/>
                </a:cxn>
                <a:cxn ang="0">
                  <a:pos x="120" y="176"/>
                </a:cxn>
                <a:cxn ang="0">
                  <a:pos x="84" y="182"/>
                </a:cxn>
                <a:cxn ang="0">
                  <a:pos x="72" y="128"/>
                </a:cxn>
                <a:cxn ang="0">
                  <a:pos x="92" y="226"/>
                </a:cxn>
                <a:cxn ang="0">
                  <a:pos x="54" y="206"/>
                </a:cxn>
                <a:cxn ang="0">
                  <a:pos x="92" y="212"/>
                </a:cxn>
                <a:cxn ang="0">
                  <a:pos x="128" y="184"/>
                </a:cxn>
                <a:cxn ang="0">
                  <a:pos x="154" y="202"/>
                </a:cxn>
                <a:cxn ang="0">
                  <a:pos x="128" y="232"/>
                </a:cxn>
                <a:cxn ang="0">
                  <a:pos x="194" y="206"/>
                </a:cxn>
                <a:cxn ang="0">
                  <a:pos x="156" y="226"/>
                </a:cxn>
                <a:cxn ang="0">
                  <a:pos x="168" y="192"/>
                </a:cxn>
                <a:cxn ang="0">
                  <a:pos x="128" y="176"/>
                </a:cxn>
                <a:cxn ang="0">
                  <a:pos x="174" y="142"/>
                </a:cxn>
                <a:cxn ang="0">
                  <a:pos x="128" y="120"/>
                </a:cxn>
                <a:cxn ang="0">
                  <a:pos x="168" y="72"/>
                </a:cxn>
                <a:cxn ang="0">
                  <a:pos x="128" y="120"/>
                </a:cxn>
                <a:cxn ang="0">
                  <a:pos x="74" y="70"/>
                </a:cxn>
                <a:cxn ang="0">
                  <a:pos x="16" y="120"/>
                </a:cxn>
                <a:cxn ang="0">
                  <a:pos x="32" y="66"/>
                </a:cxn>
                <a:cxn ang="0">
                  <a:pos x="64" y="128"/>
                </a:cxn>
                <a:cxn ang="0">
                  <a:pos x="76" y="186"/>
                </a:cxn>
                <a:cxn ang="0">
                  <a:pos x="48" y="200"/>
                </a:cxn>
                <a:cxn ang="0">
                  <a:pos x="16" y="128"/>
                </a:cxn>
                <a:cxn ang="0">
                  <a:pos x="172" y="186"/>
                </a:cxn>
                <a:cxn ang="0">
                  <a:pos x="182" y="144"/>
                </a:cxn>
                <a:cxn ang="0">
                  <a:pos x="230" y="148"/>
                </a:cxn>
              </a:cxnLst>
              <a:rect l="0" t="0" r="r" b="b"/>
              <a:pathLst>
                <a:path w="248" h="248">
                  <a:moveTo>
                    <a:pt x="124" y="0"/>
                  </a:moveTo>
                  <a:lnTo>
                    <a:pt x="124" y="0"/>
                  </a:lnTo>
                  <a:lnTo>
                    <a:pt x="112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54" y="22"/>
                  </a:lnTo>
                  <a:lnTo>
                    <a:pt x="36" y="36"/>
                  </a:lnTo>
                  <a:lnTo>
                    <a:pt x="22" y="54"/>
                  </a:lnTo>
                  <a:lnTo>
                    <a:pt x="10" y="76"/>
                  </a:lnTo>
                  <a:lnTo>
                    <a:pt x="6" y="88"/>
                  </a:lnTo>
                  <a:lnTo>
                    <a:pt x="2" y="100"/>
                  </a:lnTo>
                  <a:lnTo>
                    <a:pt x="0" y="112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36"/>
                  </a:lnTo>
                  <a:lnTo>
                    <a:pt x="2" y="148"/>
                  </a:lnTo>
                  <a:lnTo>
                    <a:pt x="6" y="160"/>
                  </a:lnTo>
                  <a:lnTo>
                    <a:pt x="10" y="172"/>
                  </a:lnTo>
                  <a:lnTo>
                    <a:pt x="22" y="194"/>
                  </a:lnTo>
                  <a:lnTo>
                    <a:pt x="36" y="212"/>
                  </a:lnTo>
                  <a:lnTo>
                    <a:pt x="54" y="226"/>
                  </a:lnTo>
                  <a:lnTo>
                    <a:pt x="76" y="238"/>
                  </a:lnTo>
                  <a:lnTo>
                    <a:pt x="88" y="242"/>
                  </a:lnTo>
                  <a:lnTo>
                    <a:pt x="100" y="246"/>
                  </a:lnTo>
                  <a:lnTo>
                    <a:pt x="112" y="248"/>
                  </a:lnTo>
                  <a:lnTo>
                    <a:pt x="124" y="248"/>
                  </a:lnTo>
                  <a:lnTo>
                    <a:pt x="124" y="248"/>
                  </a:lnTo>
                  <a:lnTo>
                    <a:pt x="136" y="248"/>
                  </a:lnTo>
                  <a:lnTo>
                    <a:pt x="148" y="246"/>
                  </a:lnTo>
                  <a:lnTo>
                    <a:pt x="160" y="242"/>
                  </a:lnTo>
                  <a:lnTo>
                    <a:pt x="172" y="238"/>
                  </a:lnTo>
                  <a:lnTo>
                    <a:pt x="194" y="226"/>
                  </a:lnTo>
                  <a:lnTo>
                    <a:pt x="212" y="212"/>
                  </a:lnTo>
                  <a:lnTo>
                    <a:pt x="226" y="194"/>
                  </a:lnTo>
                  <a:lnTo>
                    <a:pt x="238" y="172"/>
                  </a:lnTo>
                  <a:lnTo>
                    <a:pt x="242" y="160"/>
                  </a:lnTo>
                  <a:lnTo>
                    <a:pt x="246" y="148"/>
                  </a:lnTo>
                  <a:lnTo>
                    <a:pt x="248" y="136"/>
                  </a:lnTo>
                  <a:lnTo>
                    <a:pt x="248" y="124"/>
                  </a:lnTo>
                  <a:lnTo>
                    <a:pt x="248" y="124"/>
                  </a:lnTo>
                  <a:lnTo>
                    <a:pt x="248" y="112"/>
                  </a:lnTo>
                  <a:lnTo>
                    <a:pt x="246" y="100"/>
                  </a:lnTo>
                  <a:lnTo>
                    <a:pt x="242" y="88"/>
                  </a:lnTo>
                  <a:lnTo>
                    <a:pt x="238" y="76"/>
                  </a:lnTo>
                  <a:lnTo>
                    <a:pt x="226" y="54"/>
                  </a:lnTo>
                  <a:lnTo>
                    <a:pt x="212" y="36"/>
                  </a:lnTo>
                  <a:lnTo>
                    <a:pt x="194" y="22"/>
                  </a:lnTo>
                  <a:lnTo>
                    <a:pt x="172" y="10"/>
                  </a:lnTo>
                  <a:lnTo>
                    <a:pt x="160" y="6"/>
                  </a:lnTo>
                  <a:lnTo>
                    <a:pt x="148" y="2"/>
                  </a:lnTo>
                  <a:lnTo>
                    <a:pt x="136" y="0"/>
                  </a:lnTo>
                  <a:lnTo>
                    <a:pt x="124" y="0"/>
                  </a:lnTo>
                  <a:close/>
                  <a:moveTo>
                    <a:pt x="232" y="120"/>
                  </a:moveTo>
                  <a:lnTo>
                    <a:pt x="184" y="120"/>
                  </a:lnTo>
                  <a:lnTo>
                    <a:pt x="184" y="120"/>
                  </a:lnTo>
                  <a:lnTo>
                    <a:pt x="182" y="94"/>
                  </a:lnTo>
                  <a:lnTo>
                    <a:pt x="174" y="70"/>
                  </a:lnTo>
                  <a:lnTo>
                    <a:pt x="174" y="70"/>
                  </a:lnTo>
                  <a:lnTo>
                    <a:pt x="190" y="62"/>
                  </a:lnTo>
                  <a:lnTo>
                    <a:pt x="204" y="52"/>
                  </a:lnTo>
                  <a:lnTo>
                    <a:pt x="204" y="52"/>
                  </a:lnTo>
                  <a:lnTo>
                    <a:pt x="216" y="66"/>
                  </a:lnTo>
                  <a:lnTo>
                    <a:pt x="224" y="84"/>
                  </a:lnTo>
                  <a:lnTo>
                    <a:pt x="230" y="102"/>
                  </a:lnTo>
                  <a:lnTo>
                    <a:pt x="232" y="120"/>
                  </a:lnTo>
                  <a:close/>
                  <a:moveTo>
                    <a:pt x="120" y="232"/>
                  </a:moveTo>
                  <a:lnTo>
                    <a:pt x="120" y="232"/>
                  </a:lnTo>
                  <a:lnTo>
                    <a:pt x="110" y="222"/>
                  </a:lnTo>
                  <a:lnTo>
                    <a:pt x="102" y="212"/>
                  </a:lnTo>
                  <a:lnTo>
                    <a:pt x="94" y="202"/>
                  </a:lnTo>
                  <a:lnTo>
                    <a:pt x="86" y="190"/>
                  </a:lnTo>
                  <a:lnTo>
                    <a:pt x="86" y="190"/>
                  </a:lnTo>
                  <a:lnTo>
                    <a:pt x="104" y="186"/>
                  </a:lnTo>
                  <a:lnTo>
                    <a:pt x="120" y="184"/>
                  </a:lnTo>
                  <a:lnTo>
                    <a:pt x="120" y="232"/>
                  </a:lnTo>
                  <a:lnTo>
                    <a:pt x="120" y="232"/>
                  </a:lnTo>
                  <a:close/>
                  <a:moveTo>
                    <a:pt x="128" y="16"/>
                  </a:moveTo>
                  <a:lnTo>
                    <a:pt x="128" y="16"/>
                  </a:lnTo>
                  <a:lnTo>
                    <a:pt x="140" y="26"/>
                  </a:lnTo>
                  <a:lnTo>
                    <a:pt x="148" y="38"/>
                  </a:lnTo>
                  <a:lnTo>
                    <a:pt x="158" y="52"/>
                  </a:lnTo>
                  <a:lnTo>
                    <a:pt x="164" y="66"/>
                  </a:lnTo>
                  <a:lnTo>
                    <a:pt x="164" y="66"/>
                  </a:lnTo>
                  <a:lnTo>
                    <a:pt x="146" y="70"/>
                  </a:lnTo>
                  <a:lnTo>
                    <a:pt x="128" y="72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28" y="16"/>
                  </a:lnTo>
                  <a:close/>
                  <a:moveTo>
                    <a:pt x="142" y="18"/>
                  </a:moveTo>
                  <a:lnTo>
                    <a:pt x="142" y="18"/>
                  </a:lnTo>
                  <a:lnTo>
                    <a:pt x="158" y="22"/>
                  </a:lnTo>
                  <a:lnTo>
                    <a:pt x="172" y="28"/>
                  </a:lnTo>
                  <a:lnTo>
                    <a:pt x="186" y="36"/>
                  </a:lnTo>
                  <a:lnTo>
                    <a:pt x="200" y="46"/>
                  </a:lnTo>
                  <a:lnTo>
                    <a:pt x="200" y="46"/>
                  </a:lnTo>
                  <a:lnTo>
                    <a:pt x="186" y="56"/>
                  </a:lnTo>
                  <a:lnTo>
                    <a:pt x="172" y="62"/>
                  </a:lnTo>
                  <a:lnTo>
                    <a:pt x="172" y="62"/>
                  </a:lnTo>
                  <a:lnTo>
                    <a:pt x="166" y="50"/>
                  </a:lnTo>
                  <a:lnTo>
                    <a:pt x="158" y="38"/>
                  </a:lnTo>
                  <a:lnTo>
                    <a:pt x="150" y="28"/>
                  </a:lnTo>
                  <a:lnTo>
                    <a:pt x="142" y="18"/>
                  </a:lnTo>
                  <a:close/>
                  <a:moveTo>
                    <a:pt x="120" y="16"/>
                  </a:moveTo>
                  <a:lnTo>
                    <a:pt x="120" y="72"/>
                  </a:lnTo>
                  <a:lnTo>
                    <a:pt x="120" y="72"/>
                  </a:lnTo>
                  <a:lnTo>
                    <a:pt x="102" y="70"/>
                  </a:lnTo>
                  <a:lnTo>
                    <a:pt x="84" y="66"/>
                  </a:lnTo>
                  <a:lnTo>
                    <a:pt x="84" y="66"/>
                  </a:lnTo>
                  <a:lnTo>
                    <a:pt x="90" y="52"/>
                  </a:lnTo>
                  <a:lnTo>
                    <a:pt x="100" y="38"/>
                  </a:lnTo>
                  <a:lnTo>
                    <a:pt x="108" y="26"/>
                  </a:lnTo>
                  <a:lnTo>
                    <a:pt x="120" y="16"/>
                  </a:lnTo>
                  <a:lnTo>
                    <a:pt x="120" y="16"/>
                  </a:lnTo>
                  <a:lnTo>
                    <a:pt x="120" y="16"/>
                  </a:lnTo>
                  <a:close/>
                  <a:moveTo>
                    <a:pt x="76" y="62"/>
                  </a:moveTo>
                  <a:lnTo>
                    <a:pt x="76" y="62"/>
                  </a:lnTo>
                  <a:lnTo>
                    <a:pt x="62" y="56"/>
                  </a:lnTo>
                  <a:lnTo>
                    <a:pt x="48" y="46"/>
                  </a:lnTo>
                  <a:lnTo>
                    <a:pt x="48" y="46"/>
                  </a:lnTo>
                  <a:lnTo>
                    <a:pt x="62" y="36"/>
                  </a:lnTo>
                  <a:lnTo>
                    <a:pt x="76" y="28"/>
                  </a:lnTo>
                  <a:lnTo>
                    <a:pt x="90" y="22"/>
                  </a:lnTo>
                  <a:lnTo>
                    <a:pt x="106" y="18"/>
                  </a:lnTo>
                  <a:lnTo>
                    <a:pt x="106" y="18"/>
                  </a:lnTo>
                  <a:lnTo>
                    <a:pt x="98" y="28"/>
                  </a:lnTo>
                  <a:lnTo>
                    <a:pt x="90" y="38"/>
                  </a:lnTo>
                  <a:lnTo>
                    <a:pt x="82" y="50"/>
                  </a:lnTo>
                  <a:lnTo>
                    <a:pt x="76" y="62"/>
                  </a:lnTo>
                  <a:close/>
                  <a:moveTo>
                    <a:pt x="80" y="72"/>
                  </a:moveTo>
                  <a:lnTo>
                    <a:pt x="80" y="72"/>
                  </a:lnTo>
                  <a:lnTo>
                    <a:pt x="100" y="78"/>
                  </a:lnTo>
                  <a:lnTo>
                    <a:pt x="120" y="80"/>
                  </a:lnTo>
                  <a:lnTo>
                    <a:pt x="120" y="120"/>
                  </a:lnTo>
                  <a:lnTo>
                    <a:pt x="72" y="120"/>
                  </a:lnTo>
                  <a:lnTo>
                    <a:pt x="72" y="120"/>
                  </a:lnTo>
                  <a:lnTo>
                    <a:pt x="74" y="96"/>
                  </a:lnTo>
                  <a:lnTo>
                    <a:pt x="80" y="72"/>
                  </a:lnTo>
                  <a:close/>
                  <a:moveTo>
                    <a:pt x="120" y="128"/>
                  </a:moveTo>
                  <a:lnTo>
                    <a:pt x="120" y="176"/>
                  </a:lnTo>
                  <a:lnTo>
                    <a:pt x="120" y="176"/>
                  </a:lnTo>
                  <a:lnTo>
                    <a:pt x="102" y="178"/>
                  </a:lnTo>
                  <a:lnTo>
                    <a:pt x="84" y="182"/>
                  </a:lnTo>
                  <a:lnTo>
                    <a:pt x="84" y="182"/>
                  </a:lnTo>
                  <a:lnTo>
                    <a:pt x="80" y="170"/>
                  </a:lnTo>
                  <a:lnTo>
                    <a:pt x="76" y="156"/>
                  </a:lnTo>
                  <a:lnTo>
                    <a:pt x="74" y="142"/>
                  </a:lnTo>
                  <a:lnTo>
                    <a:pt x="72" y="128"/>
                  </a:lnTo>
                  <a:lnTo>
                    <a:pt x="120" y="128"/>
                  </a:lnTo>
                  <a:close/>
                  <a:moveTo>
                    <a:pt x="106" y="230"/>
                  </a:moveTo>
                  <a:lnTo>
                    <a:pt x="106" y="230"/>
                  </a:lnTo>
                  <a:lnTo>
                    <a:pt x="92" y="226"/>
                  </a:lnTo>
                  <a:lnTo>
                    <a:pt x="78" y="222"/>
                  </a:lnTo>
                  <a:lnTo>
                    <a:pt x="66" y="214"/>
                  </a:lnTo>
                  <a:lnTo>
                    <a:pt x="54" y="206"/>
                  </a:lnTo>
                  <a:lnTo>
                    <a:pt x="54" y="206"/>
                  </a:lnTo>
                  <a:lnTo>
                    <a:pt x="66" y="198"/>
                  </a:lnTo>
                  <a:lnTo>
                    <a:pt x="80" y="192"/>
                  </a:lnTo>
                  <a:lnTo>
                    <a:pt x="80" y="192"/>
                  </a:lnTo>
                  <a:lnTo>
                    <a:pt x="92" y="212"/>
                  </a:lnTo>
                  <a:lnTo>
                    <a:pt x="106" y="230"/>
                  </a:lnTo>
                  <a:close/>
                  <a:moveTo>
                    <a:pt x="128" y="232"/>
                  </a:moveTo>
                  <a:lnTo>
                    <a:pt x="128" y="184"/>
                  </a:lnTo>
                  <a:lnTo>
                    <a:pt x="128" y="184"/>
                  </a:lnTo>
                  <a:lnTo>
                    <a:pt x="144" y="186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54" y="202"/>
                  </a:lnTo>
                  <a:lnTo>
                    <a:pt x="146" y="212"/>
                  </a:lnTo>
                  <a:lnTo>
                    <a:pt x="138" y="222"/>
                  </a:lnTo>
                  <a:lnTo>
                    <a:pt x="128" y="232"/>
                  </a:lnTo>
                  <a:lnTo>
                    <a:pt x="128" y="232"/>
                  </a:lnTo>
                  <a:close/>
                  <a:moveTo>
                    <a:pt x="168" y="192"/>
                  </a:moveTo>
                  <a:lnTo>
                    <a:pt x="168" y="192"/>
                  </a:lnTo>
                  <a:lnTo>
                    <a:pt x="182" y="198"/>
                  </a:lnTo>
                  <a:lnTo>
                    <a:pt x="194" y="206"/>
                  </a:lnTo>
                  <a:lnTo>
                    <a:pt x="194" y="206"/>
                  </a:lnTo>
                  <a:lnTo>
                    <a:pt x="182" y="214"/>
                  </a:lnTo>
                  <a:lnTo>
                    <a:pt x="170" y="222"/>
                  </a:lnTo>
                  <a:lnTo>
                    <a:pt x="156" y="226"/>
                  </a:lnTo>
                  <a:lnTo>
                    <a:pt x="142" y="230"/>
                  </a:lnTo>
                  <a:lnTo>
                    <a:pt x="142" y="230"/>
                  </a:lnTo>
                  <a:lnTo>
                    <a:pt x="156" y="212"/>
                  </a:lnTo>
                  <a:lnTo>
                    <a:pt x="168" y="192"/>
                  </a:lnTo>
                  <a:close/>
                  <a:moveTo>
                    <a:pt x="164" y="182"/>
                  </a:moveTo>
                  <a:lnTo>
                    <a:pt x="164" y="182"/>
                  </a:lnTo>
                  <a:lnTo>
                    <a:pt x="146" y="178"/>
                  </a:lnTo>
                  <a:lnTo>
                    <a:pt x="128" y="176"/>
                  </a:lnTo>
                  <a:lnTo>
                    <a:pt x="128" y="128"/>
                  </a:lnTo>
                  <a:lnTo>
                    <a:pt x="176" y="128"/>
                  </a:lnTo>
                  <a:lnTo>
                    <a:pt x="176" y="128"/>
                  </a:lnTo>
                  <a:lnTo>
                    <a:pt x="174" y="142"/>
                  </a:lnTo>
                  <a:lnTo>
                    <a:pt x="172" y="156"/>
                  </a:lnTo>
                  <a:lnTo>
                    <a:pt x="168" y="170"/>
                  </a:lnTo>
                  <a:lnTo>
                    <a:pt x="164" y="182"/>
                  </a:lnTo>
                  <a:close/>
                  <a:moveTo>
                    <a:pt x="128" y="120"/>
                  </a:moveTo>
                  <a:lnTo>
                    <a:pt x="128" y="80"/>
                  </a:lnTo>
                  <a:lnTo>
                    <a:pt x="128" y="80"/>
                  </a:lnTo>
                  <a:lnTo>
                    <a:pt x="148" y="78"/>
                  </a:lnTo>
                  <a:lnTo>
                    <a:pt x="168" y="72"/>
                  </a:lnTo>
                  <a:lnTo>
                    <a:pt x="168" y="72"/>
                  </a:lnTo>
                  <a:lnTo>
                    <a:pt x="174" y="96"/>
                  </a:lnTo>
                  <a:lnTo>
                    <a:pt x="176" y="120"/>
                  </a:lnTo>
                  <a:lnTo>
                    <a:pt x="128" y="120"/>
                  </a:lnTo>
                  <a:close/>
                  <a:moveTo>
                    <a:pt x="44" y="52"/>
                  </a:moveTo>
                  <a:lnTo>
                    <a:pt x="44" y="52"/>
                  </a:lnTo>
                  <a:lnTo>
                    <a:pt x="58" y="62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66" y="94"/>
                  </a:lnTo>
                  <a:lnTo>
                    <a:pt x="64" y="120"/>
                  </a:lnTo>
                  <a:lnTo>
                    <a:pt x="16" y="120"/>
                  </a:lnTo>
                  <a:lnTo>
                    <a:pt x="16" y="120"/>
                  </a:lnTo>
                  <a:lnTo>
                    <a:pt x="18" y="102"/>
                  </a:lnTo>
                  <a:lnTo>
                    <a:pt x="24" y="84"/>
                  </a:lnTo>
                  <a:lnTo>
                    <a:pt x="32" y="66"/>
                  </a:lnTo>
                  <a:lnTo>
                    <a:pt x="44" y="52"/>
                  </a:lnTo>
                  <a:close/>
                  <a:moveTo>
                    <a:pt x="16" y="128"/>
                  </a:moveTo>
                  <a:lnTo>
                    <a:pt x="64" y="128"/>
                  </a:lnTo>
                  <a:lnTo>
                    <a:pt x="64" y="128"/>
                  </a:lnTo>
                  <a:lnTo>
                    <a:pt x="66" y="144"/>
                  </a:lnTo>
                  <a:lnTo>
                    <a:pt x="68" y="158"/>
                  </a:lnTo>
                  <a:lnTo>
                    <a:pt x="72" y="172"/>
                  </a:lnTo>
                  <a:lnTo>
                    <a:pt x="76" y="186"/>
                  </a:lnTo>
                  <a:lnTo>
                    <a:pt x="76" y="186"/>
                  </a:lnTo>
                  <a:lnTo>
                    <a:pt x="62" y="192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36" y="186"/>
                  </a:lnTo>
                  <a:lnTo>
                    <a:pt x="26" y="168"/>
                  </a:lnTo>
                  <a:lnTo>
                    <a:pt x="18" y="148"/>
                  </a:lnTo>
                  <a:lnTo>
                    <a:pt x="16" y="128"/>
                  </a:lnTo>
                  <a:close/>
                  <a:moveTo>
                    <a:pt x="200" y="200"/>
                  </a:moveTo>
                  <a:lnTo>
                    <a:pt x="200" y="200"/>
                  </a:lnTo>
                  <a:lnTo>
                    <a:pt x="186" y="192"/>
                  </a:lnTo>
                  <a:lnTo>
                    <a:pt x="172" y="186"/>
                  </a:lnTo>
                  <a:lnTo>
                    <a:pt x="172" y="186"/>
                  </a:lnTo>
                  <a:lnTo>
                    <a:pt x="176" y="172"/>
                  </a:lnTo>
                  <a:lnTo>
                    <a:pt x="180" y="158"/>
                  </a:lnTo>
                  <a:lnTo>
                    <a:pt x="182" y="144"/>
                  </a:lnTo>
                  <a:lnTo>
                    <a:pt x="184" y="128"/>
                  </a:lnTo>
                  <a:lnTo>
                    <a:pt x="232" y="128"/>
                  </a:lnTo>
                  <a:lnTo>
                    <a:pt x="232" y="128"/>
                  </a:lnTo>
                  <a:lnTo>
                    <a:pt x="230" y="148"/>
                  </a:lnTo>
                  <a:lnTo>
                    <a:pt x="222" y="168"/>
                  </a:lnTo>
                  <a:lnTo>
                    <a:pt x="212" y="186"/>
                  </a:lnTo>
                  <a:lnTo>
                    <a:pt x="200" y="20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20007" y="3818015"/>
            <a:ext cx="741686" cy="741686"/>
            <a:chOff x="1058979" y="3056150"/>
            <a:chExt cx="1268438" cy="1268438"/>
          </a:xfrm>
        </p:grpSpPr>
        <p:grpSp>
          <p:nvGrpSpPr>
            <p:cNvPr id="11" name="组合 10"/>
            <p:cNvGrpSpPr/>
            <p:nvPr/>
          </p:nvGrpSpPr>
          <p:grpSpPr>
            <a:xfrm>
              <a:off x="1058979" y="3056150"/>
              <a:ext cx="1268438" cy="1268438"/>
              <a:chOff x="1812387" y="1950720"/>
              <a:chExt cx="1268438" cy="1268438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883899" y="2022232"/>
                <a:ext cx="1125415" cy="1125415"/>
              </a:xfrm>
              <a:prstGeom prst="ellipse">
                <a:avLst/>
              </a:prstGeom>
              <a:solidFill>
                <a:srgbClr val="636D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812387" y="1950720"/>
                <a:ext cx="1268438" cy="1268438"/>
              </a:xfrm>
              <a:prstGeom prst="ellipse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1438157" y="3458243"/>
              <a:ext cx="464249" cy="464249"/>
            </a:xfrm>
            <a:custGeom>
              <a:avLst/>
              <a:gdLst/>
              <a:ahLst/>
              <a:cxnLst>
                <a:cxn ang="0">
                  <a:pos x="100" y="2"/>
                </a:cxn>
                <a:cxn ang="0">
                  <a:pos x="36" y="36"/>
                </a:cxn>
                <a:cxn ang="0">
                  <a:pos x="2" y="100"/>
                </a:cxn>
                <a:cxn ang="0">
                  <a:pos x="0" y="136"/>
                </a:cxn>
                <a:cxn ang="0">
                  <a:pos x="22" y="194"/>
                </a:cxn>
                <a:cxn ang="0">
                  <a:pos x="88" y="242"/>
                </a:cxn>
                <a:cxn ang="0">
                  <a:pos x="124" y="248"/>
                </a:cxn>
                <a:cxn ang="0">
                  <a:pos x="172" y="238"/>
                </a:cxn>
                <a:cxn ang="0">
                  <a:pos x="238" y="172"/>
                </a:cxn>
                <a:cxn ang="0">
                  <a:pos x="248" y="124"/>
                </a:cxn>
                <a:cxn ang="0">
                  <a:pos x="242" y="88"/>
                </a:cxn>
                <a:cxn ang="0">
                  <a:pos x="194" y="22"/>
                </a:cxn>
                <a:cxn ang="0">
                  <a:pos x="136" y="0"/>
                </a:cxn>
                <a:cxn ang="0">
                  <a:pos x="184" y="120"/>
                </a:cxn>
                <a:cxn ang="0">
                  <a:pos x="190" y="62"/>
                </a:cxn>
                <a:cxn ang="0">
                  <a:pos x="224" y="84"/>
                </a:cxn>
                <a:cxn ang="0">
                  <a:pos x="120" y="232"/>
                </a:cxn>
                <a:cxn ang="0">
                  <a:pos x="86" y="190"/>
                </a:cxn>
                <a:cxn ang="0">
                  <a:pos x="120" y="232"/>
                </a:cxn>
                <a:cxn ang="0">
                  <a:pos x="140" y="26"/>
                </a:cxn>
                <a:cxn ang="0">
                  <a:pos x="164" y="66"/>
                </a:cxn>
                <a:cxn ang="0">
                  <a:pos x="128" y="16"/>
                </a:cxn>
                <a:cxn ang="0">
                  <a:pos x="158" y="22"/>
                </a:cxn>
                <a:cxn ang="0">
                  <a:pos x="200" y="46"/>
                </a:cxn>
                <a:cxn ang="0">
                  <a:pos x="166" y="50"/>
                </a:cxn>
                <a:cxn ang="0">
                  <a:pos x="120" y="16"/>
                </a:cxn>
                <a:cxn ang="0">
                  <a:pos x="84" y="66"/>
                </a:cxn>
                <a:cxn ang="0">
                  <a:pos x="108" y="26"/>
                </a:cxn>
                <a:cxn ang="0">
                  <a:pos x="76" y="62"/>
                </a:cxn>
                <a:cxn ang="0">
                  <a:pos x="48" y="46"/>
                </a:cxn>
                <a:cxn ang="0">
                  <a:pos x="106" y="18"/>
                </a:cxn>
                <a:cxn ang="0">
                  <a:pos x="82" y="50"/>
                </a:cxn>
                <a:cxn ang="0">
                  <a:pos x="100" y="78"/>
                </a:cxn>
                <a:cxn ang="0">
                  <a:pos x="72" y="120"/>
                </a:cxn>
                <a:cxn ang="0">
                  <a:pos x="120" y="176"/>
                </a:cxn>
                <a:cxn ang="0">
                  <a:pos x="84" y="182"/>
                </a:cxn>
                <a:cxn ang="0">
                  <a:pos x="72" y="128"/>
                </a:cxn>
                <a:cxn ang="0">
                  <a:pos x="92" y="226"/>
                </a:cxn>
                <a:cxn ang="0">
                  <a:pos x="54" y="206"/>
                </a:cxn>
                <a:cxn ang="0">
                  <a:pos x="92" y="212"/>
                </a:cxn>
                <a:cxn ang="0">
                  <a:pos x="128" y="184"/>
                </a:cxn>
                <a:cxn ang="0">
                  <a:pos x="154" y="202"/>
                </a:cxn>
                <a:cxn ang="0">
                  <a:pos x="128" y="232"/>
                </a:cxn>
                <a:cxn ang="0">
                  <a:pos x="194" y="206"/>
                </a:cxn>
                <a:cxn ang="0">
                  <a:pos x="156" y="226"/>
                </a:cxn>
                <a:cxn ang="0">
                  <a:pos x="168" y="192"/>
                </a:cxn>
                <a:cxn ang="0">
                  <a:pos x="128" y="176"/>
                </a:cxn>
                <a:cxn ang="0">
                  <a:pos x="174" y="142"/>
                </a:cxn>
                <a:cxn ang="0">
                  <a:pos x="128" y="120"/>
                </a:cxn>
                <a:cxn ang="0">
                  <a:pos x="168" y="72"/>
                </a:cxn>
                <a:cxn ang="0">
                  <a:pos x="128" y="120"/>
                </a:cxn>
                <a:cxn ang="0">
                  <a:pos x="74" y="70"/>
                </a:cxn>
                <a:cxn ang="0">
                  <a:pos x="16" y="120"/>
                </a:cxn>
                <a:cxn ang="0">
                  <a:pos x="32" y="66"/>
                </a:cxn>
                <a:cxn ang="0">
                  <a:pos x="64" y="128"/>
                </a:cxn>
                <a:cxn ang="0">
                  <a:pos x="76" y="186"/>
                </a:cxn>
                <a:cxn ang="0">
                  <a:pos x="48" y="200"/>
                </a:cxn>
                <a:cxn ang="0">
                  <a:pos x="16" y="128"/>
                </a:cxn>
                <a:cxn ang="0">
                  <a:pos x="172" y="186"/>
                </a:cxn>
                <a:cxn ang="0">
                  <a:pos x="182" y="144"/>
                </a:cxn>
                <a:cxn ang="0">
                  <a:pos x="230" y="148"/>
                </a:cxn>
              </a:cxnLst>
              <a:rect l="0" t="0" r="r" b="b"/>
              <a:pathLst>
                <a:path w="248" h="248">
                  <a:moveTo>
                    <a:pt x="124" y="0"/>
                  </a:moveTo>
                  <a:lnTo>
                    <a:pt x="124" y="0"/>
                  </a:lnTo>
                  <a:lnTo>
                    <a:pt x="112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54" y="22"/>
                  </a:lnTo>
                  <a:lnTo>
                    <a:pt x="36" y="36"/>
                  </a:lnTo>
                  <a:lnTo>
                    <a:pt x="22" y="54"/>
                  </a:lnTo>
                  <a:lnTo>
                    <a:pt x="10" y="76"/>
                  </a:lnTo>
                  <a:lnTo>
                    <a:pt x="6" y="88"/>
                  </a:lnTo>
                  <a:lnTo>
                    <a:pt x="2" y="100"/>
                  </a:lnTo>
                  <a:lnTo>
                    <a:pt x="0" y="112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36"/>
                  </a:lnTo>
                  <a:lnTo>
                    <a:pt x="2" y="148"/>
                  </a:lnTo>
                  <a:lnTo>
                    <a:pt x="6" y="160"/>
                  </a:lnTo>
                  <a:lnTo>
                    <a:pt x="10" y="172"/>
                  </a:lnTo>
                  <a:lnTo>
                    <a:pt x="22" y="194"/>
                  </a:lnTo>
                  <a:lnTo>
                    <a:pt x="36" y="212"/>
                  </a:lnTo>
                  <a:lnTo>
                    <a:pt x="54" y="226"/>
                  </a:lnTo>
                  <a:lnTo>
                    <a:pt x="76" y="238"/>
                  </a:lnTo>
                  <a:lnTo>
                    <a:pt x="88" y="242"/>
                  </a:lnTo>
                  <a:lnTo>
                    <a:pt x="100" y="246"/>
                  </a:lnTo>
                  <a:lnTo>
                    <a:pt x="112" y="248"/>
                  </a:lnTo>
                  <a:lnTo>
                    <a:pt x="124" y="248"/>
                  </a:lnTo>
                  <a:lnTo>
                    <a:pt x="124" y="248"/>
                  </a:lnTo>
                  <a:lnTo>
                    <a:pt x="136" y="248"/>
                  </a:lnTo>
                  <a:lnTo>
                    <a:pt x="148" y="246"/>
                  </a:lnTo>
                  <a:lnTo>
                    <a:pt x="160" y="242"/>
                  </a:lnTo>
                  <a:lnTo>
                    <a:pt x="172" y="238"/>
                  </a:lnTo>
                  <a:lnTo>
                    <a:pt x="194" y="226"/>
                  </a:lnTo>
                  <a:lnTo>
                    <a:pt x="212" y="212"/>
                  </a:lnTo>
                  <a:lnTo>
                    <a:pt x="226" y="194"/>
                  </a:lnTo>
                  <a:lnTo>
                    <a:pt x="238" y="172"/>
                  </a:lnTo>
                  <a:lnTo>
                    <a:pt x="242" y="160"/>
                  </a:lnTo>
                  <a:lnTo>
                    <a:pt x="246" y="148"/>
                  </a:lnTo>
                  <a:lnTo>
                    <a:pt x="248" y="136"/>
                  </a:lnTo>
                  <a:lnTo>
                    <a:pt x="248" y="124"/>
                  </a:lnTo>
                  <a:lnTo>
                    <a:pt x="248" y="124"/>
                  </a:lnTo>
                  <a:lnTo>
                    <a:pt x="248" y="112"/>
                  </a:lnTo>
                  <a:lnTo>
                    <a:pt x="246" y="100"/>
                  </a:lnTo>
                  <a:lnTo>
                    <a:pt x="242" y="88"/>
                  </a:lnTo>
                  <a:lnTo>
                    <a:pt x="238" y="76"/>
                  </a:lnTo>
                  <a:lnTo>
                    <a:pt x="226" y="54"/>
                  </a:lnTo>
                  <a:lnTo>
                    <a:pt x="212" y="36"/>
                  </a:lnTo>
                  <a:lnTo>
                    <a:pt x="194" y="22"/>
                  </a:lnTo>
                  <a:lnTo>
                    <a:pt x="172" y="10"/>
                  </a:lnTo>
                  <a:lnTo>
                    <a:pt x="160" y="6"/>
                  </a:lnTo>
                  <a:lnTo>
                    <a:pt x="148" y="2"/>
                  </a:lnTo>
                  <a:lnTo>
                    <a:pt x="136" y="0"/>
                  </a:lnTo>
                  <a:lnTo>
                    <a:pt x="124" y="0"/>
                  </a:lnTo>
                  <a:close/>
                  <a:moveTo>
                    <a:pt x="232" y="120"/>
                  </a:moveTo>
                  <a:lnTo>
                    <a:pt x="184" y="120"/>
                  </a:lnTo>
                  <a:lnTo>
                    <a:pt x="184" y="120"/>
                  </a:lnTo>
                  <a:lnTo>
                    <a:pt x="182" y="94"/>
                  </a:lnTo>
                  <a:lnTo>
                    <a:pt x="174" y="70"/>
                  </a:lnTo>
                  <a:lnTo>
                    <a:pt x="174" y="70"/>
                  </a:lnTo>
                  <a:lnTo>
                    <a:pt x="190" y="62"/>
                  </a:lnTo>
                  <a:lnTo>
                    <a:pt x="204" y="52"/>
                  </a:lnTo>
                  <a:lnTo>
                    <a:pt x="204" y="52"/>
                  </a:lnTo>
                  <a:lnTo>
                    <a:pt x="216" y="66"/>
                  </a:lnTo>
                  <a:lnTo>
                    <a:pt x="224" y="84"/>
                  </a:lnTo>
                  <a:lnTo>
                    <a:pt x="230" y="102"/>
                  </a:lnTo>
                  <a:lnTo>
                    <a:pt x="232" y="120"/>
                  </a:lnTo>
                  <a:close/>
                  <a:moveTo>
                    <a:pt x="120" y="232"/>
                  </a:moveTo>
                  <a:lnTo>
                    <a:pt x="120" y="232"/>
                  </a:lnTo>
                  <a:lnTo>
                    <a:pt x="110" y="222"/>
                  </a:lnTo>
                  <a:lnTo>
                    <a:pt x="102" y="212"/>
                  </a:lnTo>
                  <a:lnTo>
                    <a:pt x="94" y="202"/>
                  </a:lnTo>
                  <a:lnTo>
                    <a:pt x="86" y="190"/>
                  </a:lnTo>
                  <a:lnTo>
                    <a:pt x="86" y="190"/>
                  </a:lnTo>
                  <a:lnTo>
                    <a:pt x="104" y="186"/>
                  </a:lnTo>
                  <a:lnTo>
                    <a:pt x="120" y="184"/>
                  </a:lnTo>
                  <a:lnTo>
                    <a:pt x="120" y="232"/>
                  </a:lnTo>
                  <a:lnTo>
                    <a:pt x="120" y="232"/>
                  </a:lnTo>
                  <a:close/>
                  <a:moveTo>
                    <a:pt x="128" y="16"/>
                  </a:moveTo>
                  <a:lnTo>
                    <a:pt x="128" y="16"/>
                  </a:lnTo>
                  <a:lnTo>
                    <a:pt x="140" y="26"/>
                  </a:lnTo>
                  <a:lnTo>
                    <a:pt x="148" y="38"/>
                  </a:lnTo>
                  <a:lnTo>
                    <a:pt x="158" y="52"/>
                  </a:lnTo>
                  <a:lnTo>
                    <a:pt x="164" y="66"/>
                  </a:lnTo>
                  <a:lnTo>
                    <a:pt x="164" y="66"/>
                  </a:lnTo>
                  <a:lnTo>
                    <a:pt x="146" y="70"/>
                  </a:lnTo>
                  <a:lnTo>
                    <a:pt x="128" y="72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28" y="16"/>
                  </a:lnTo>
                  <a:close/>
                  <a:moveTo>
                    <a:pt x="142" y="18"/>
                  </a:moveTo>
                  <a:lnTo>
                    <a:pt x="142" y="18"/>
                  </a:lnTo>
                  <a:lnTo>
                    <a:pt x="158" y="22"/>
                  </a:lnTo>
                  <a:lnTo>
                    <a:pt x="172" y="28"/>
                  </a:lnTo>
                  <a:lnTo>
                    <a:pt x="186" y="36"/>
                  </a:lnTo>
                  <a:lnTo>
                    <a:pt x="200" y="46"/>
                  </a:lnTo>
                  <a:lnTo>
                    <a:pt x="200" y="46"/>
                  </a:lnTo>
                  <a:lnTo>
                    <a:pt x="186" y="56"/>
                  </a:lnTo>
                  <a:lnTo>
                    <a:pt x="172" y="62"/>
                  </a:lnTo>
                  <a:lnTo>
                    <a:pt x="172" y="62"/>
                  </a:lnTo>
                  <a:lnTo>
                    <a:pt x="166" y="50"/>
                  </a:lnTo>
                  <a:lnTo>
                    <a:pt x="158" y="38"/>
                  </a:lnTo>
                  <a:lnTo>
                    <a:pt x="150" y="28"/>
                  </a:lnTo>
                  <a:lnTo>
                    <a:pt x="142" y="18"/>
                  </a:lnTo>
                  <a:close/>
                  <a:moveTo>
                    <a:pt x="120" y="16"/>
                  </a:moveTo>
                  <a:lnTo>
                    <a:pt x="120" y="72"/>
                  </a:lnTo>
                  <a:lnTo>
                    <a:pt x="120" y="72"/>
                  </a:lnTo>
                  <a:lnTo>
                    <a:pt x="102" y="70"/>
                  </a:lnTo>
                  <a:lnTo>
                    <a:pt x="84" y="66"/>
                  </a:lnTo>
                  <a:lnTo>
                    <a:pt x="84" y="66"/>
                  </a:lnTo>
                  <a:lnTo>
                    <a:pt x="90" y="52"/>
                  </a:lnTo>
                  <a:lnTo>
                    <a:pt x="100" y="38"/>
                  </a:lnTo>
                  <a:lnTo>
                    <a:pt x="108" y="26"/>
                  </a:lnTo>
                  <a:lnTo>
                    <a:pt x="120" y="16"/>
                  </a:lnTo>
                  <a:lnTo>
                    <a:pt x="120" y="16"/>
                  </a:lnTo>
                  <a:lnTo>
                    <a:pt x="120" y="16"/>
                  </a:lnTo>
                  <a:close/>
                  <a:moveTo>
                    <a:pt x="76" y="62"/>
                  </a:moveTo>
                  <a:lnTo>
                    <a:pt x="76" y="62"/>
                  </a:lnTo>
                  <a:lnTo>
                    <a:pt x="62" y="56"/>
                  </a:lnTo>
                  <a:lnTo>
                    <a:pt x="48" y="46"/>
                  </a:lnTo>
                  <a:lnTo>
                    <a:pt x="48" y="46"/>
                  </a:lnTo>
                  <a:lnTo>
                    <a:pt x="62" y="36"/>
                  </a:lnTo>
                  <a:lnTo>
                    <a:pt x="76" y="28"/>
                  </a:lnTo>
                  <a:lnTo>
                    <a:pt x="90" y="22"/>
                  </a:lnTo>
                  <a:lnTo>
                    <a:pt x="106" y="18"/>
                  </a:lnTo>
                  <a:lnTo>
                    <a:pt x="106" y="18"/>
                  </a:lnTo>
                  <a:lnTo>
                    <a:pt x="98" y="28"/>
                  </a:lnTo>
                  <a:lnTo>
                    <a:pt x="90" y="38"/>
                  </a:lnTo>
                  <a:lnTo>
                    <a:pt x="82" y="50"/>
                  </a:lnTo>
                  <a:lnTo>
                    <a:pt x="76" y="62"/>
                  </a:lnTo>
                  <a:close/>
                  <a:moveTo>
                    <a:pt x="80" y="72"/>
                  </a:moveTo>
                  <a:lnTo>
                    <a:pt x="80" y="72"/>
                  </a:lnTo>
                  <a:lnTo>
                    <a:pt x="100" y="78"/>
                  </a:lnTo>
                  <a:lnTo>
                    <a:pt x="120" y="80"/>
                  </a:lnTo>
                  <a:lnTo>
                    <a:pt x="120" y="120"/>
                  </a:lnTo>
                  <a:lnTo>
                    <a:pt x="72" y="120"/>
                  </a:lnTo>
                  <a:lnTo>
                    <a:pt x="72" y="120"/>
                  </a:lnTo>
                  <a:lnTo>
                    <a:pt x="74" y="96"/>
                  </a:lnTo>
                  <a:lnTo>
                    <a:pt x="80" y="72"/>
                  </a:lnTo>
                  <a:close/>
                  <a:moveTo>
                    <a:pt x="120" y="128"/>
                  </a:moveTo>
                  <a:lnTo>
                    <a:pt x="120" y="176"/>
                  </a:lnTo>
                  <a:lnTo>
                    <a:pt x="120" y="176"/>
                  </a:lnTo>
                  <a:lnTo>
                    <a:pt x="102" y="178"/>
                  </a:lnTo>
                  <a:lnTo>
                    <a:pt x="84" y="182"/>
                  </a:lnTo>
                  <a:lnTo>
                    <a:pt x="84" y="182"/>
                  </a:lnTo>
                  <a:lnTo>
                    <a:pt x="80" y="170"/>
                  </a:lnTo>
                  <a:lnTo>
                    <a:pt x="76" y="156"/>
                  </a:lnTo>
                  <a:lnTo>
                    <a:pt x="74" y="142"/>
                  </a:lnTo>
                  <a:lnTo>
                    <a:pt x="72" y="128"/>
                  </a:lnTo>
                  <a:lnTo>
                    <a:pt x="120" y="128"/>
                  </a:lnTo>
                  <a:close/>
                  <a:moveTo>
                    <a:pt x="106" y="230"/>
                  </a:moveTo>
                  <a:lnTo>
                    <a:pt x="106" y="230"/>
                  </a:lnTo>
                  <a:lnTo>
                    <a:pt x="92" y="226"/>
                  </a:lnTo>
                  <a:lnTo>
                    <a:pt x="78" y="222"/>
                  </a:lnTo>
                  <a:lnTo>
                    <a:pt x="66" y="214"/>
                  </a:lnTo>
                  <a:lnTo>
                    <a:pt x="54" y="206"/>
                  </a:lnTo>
                  <a:lnTo>
                    <a:pt x="54" y="206"/>
                  </a:lnTo>
                  <a:lnTo>
                    <a:pt x="66" y="198"/>
                  </a:lnTo>
                  <a:lnTo>
                    <a:pt x="80" y="192"/>
                  </a:lnTo>
                  <a:lnTo>
                    <a:pt x="80" y="192"/>
                  </a:lnTo>
                  <a:lnTo>
                    <a:pt x="92" y="212"/>
                  </a:lnTo>
                  <a:lnTo>
                    <a:pt x="106" y="230"/>
                  </a:lnTo>
                  <a:close/>
                  <a:moveTo>
                    <a:pt x="128" y="232"/>
                  </a:moveTo>
                  <a:lnTo>
                    <a:pt x="128" y="184"/>
                  </a:lnTo>
                  <a:lnTo>
                    <a:pt x="128" y="184"/>
                  </a:lnTo>
                  <a:lnTo>
                    <a:pt x="144" y="186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54" y="202"/>
                  </a:lnTo>
                  <a:lnTo>
                    <a:pt x="146" y="212"/>
                  </a:lnTo>
                  <a:lnTo>
                    <a:pt x="138" y="222"/>
                  </a:lnTo>
                  <a:lnTo>
                    <a:pt x="128" y="232"/>
                  </a:lnTo>
                  <a:lnTo>
                    <a:pt x="128" y="232"/>
                  </a:lnTo>
                  <a:close/>
                  <a:moveTo>
                    <a:pt x="168" y="192"/>
                  </a:moveTo>
                  <a:lnTo>
                    <a:pt x="168" y="192"/>
                  </a:lnTo>
                  <a:lnTo>
                    <a:pt x="182" y="198"/>
                  </a:lnTo>
                  <a:lnTo>
                    <a:pt x="194" y="206"/>
                  </a:lnTo>
                  <a:lnTo>
                    <a:pt x="194" y="206"/>
                  </a:lnTo>
                  <a:lnTo>
                    <a:pt x="182" y="214"/>
                  </a:lnTo>
                  <a:lnTo>
                    <a:pt x="170" y="222"/>
                  </a:lnTo>
                  <a:lnTo>
                    <a:pt x="156" y="226"/>
                  </a:lnTo>
                  <a:lnTo>
                    <a:pt x="142" y="230"/>
                  </a:lnTo>
                  <a:lnTo>
                    <a:pt x="142" y="230"/>
                  </a:lnTo>
                  <a:lnTo>
                    <a:pt x="156" y="212"/>
                  </a:lnTo>
                  <a:lnTo>
                    <a:pt x="168" y="192"/>
                  </a:lnTo>
                  <a:close/>
                  <a:moveTo>
                    <a:pt x="164" y="182"/>
                  </a:moveTo>
                  <a:lnTo>
                    <a:pt x="164" y="182"/>
                  </a:lnTo>
                  <a:lnTo>
                    <a:pt x="146" y="178"/>
                  </a:lnTo>
                  <a:lnTo>
                    <a:pt x="128" y="176"/>
                  </a:lnTo>
                  <a:lnTo>
                    <a:pt x="128" y="128"/>
                  </a:lnTo>
                  <a:lnTo>
                    <a:pt x="176" y="128"/>
                  </a:lnTo>
                  <a:lnTo>
                    <a:pt x="176" y="128"/>
                  </a:lnTo>
                  <a:lnTo>
                    <a:pt x="174" y="142"/>
                  </a:lnTo>
                  <a:lnTo>
                    <a:pt x="172" y="156"/>
                  </a:lnTo>
                  <a:lnTo>
                    <a:pt x="168" y="170"/>
                  </a:lnTo>
                  <a:lnTo>
                    <a:pt x="164" y="182"/>
                  </a:lnTo>
                  <a:close/>
                  <a:moveTo>
                    <a:pt x="128" y="120"/>
                  </a:moveTo>
                  <a:lnTo>
                    <a:pt x="128" y="80"/>
                  </a:lnTo>
                  <a:lnTo>
                    <a:pt x="128" y="80"/>
                  </a:lnTo>
                  <a:lnTo>
                    <a:pt x="148" y="78"/>
                  </a:lnTo>
                  <a:lnTo>
                    <a:pt x="168" y="72"/>
                  </a:lnTo>
                  <a:lnTo>
                    <a:pt x="168" y="72"/>
                  </a:lnTo>
                  <a:lnTo>
                    <a:pt x="174" y="96"/>
                  </a:lnTo>
                  <a:lnTo>
                    <a:pt x="176" y="120"/>
                  </a:lnTo>
                  <a:lnTo>
                    <a:pt x="128" y="120"/>
                  </a:lnTo>
                  <a:close/>
                  <a:moveTo>
                    <a:pt x="44" y="52"/>
                  </a:moveTo>
                  <a:lnTo>
                    <a:pt x="44" y="52"/>
                  </a:lnTo>
                  <a:lnTo>
                    <a:pt x="58" y="62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66" y="94"/>
                  </a:lnTo>
                  <a:lnTo>
                    <a:pt x="64" y="120"/>
                  </a:lnTo>
                  <a:lnTo>
                    <a:pt x="16" y="120"/>
                  </a:lnTo>
                  <a:lnTo>
                    <a:pt x="16" y="120"/>
                  </a:lnTo>
                  <a:lnTo>
                    <a:pt x="18" y="102"/>
                  </a:lnTo>
                  <a:lnTo>
                    <a:pt x="24" y="84"/>
                  </a:lnTo>
                  <a:lnTo>
                    <a:pt x="32" y="66"/>
                  </a:lnTo>
                  <a:lnTo>
                    <a:pt x="44" y="52"/>
                  </a:lnTo>
                  <a:close/>
                  <a:moveTo>
                    <a:pt x="16" y="128"/>
                  </a:moveTo>
                  <a:lnTo>
                    <a:pt x="64" y="128"/>
                  </a:lnTo>
                  <a:lnTo>
                    <a:pt x="64" y="128"/>
                  </a:lnTo>
                  <a:lnTo>
                    <a:pt x="66" y="144"/>
                  </a:lnTo>
                  <a:lnTo>
                    <a:pt x="68" y="158"/>
                  </a:lnTo>
                  <a:lnTo>
                    <a:pt x="72" y="172"/>
                  </a:lnTo>
                  <a:lnTo>
                    <a:pt x="76" y="186"/>
                  </a:lnTo>
                  <a:lnTo>
                    <a:pt x="76" y="186"/>
                  </a:lnTo>
                  <a:lnTo>
                    <a:pt x="62" y="192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36" y="186"/>
                  </a:lnTo>
                  <a:lnTo>
                    <a:pt x="26" y="168"/>
                  </a:lnTo>
                  <a:lnTo>
                    <a:pt x="18" y="148"/>
                  </a:lnTo>
                  <a:lnTo>
                    <a:pt x="16" y="128"/>
                  </a:lnTo>
                  <a:close/>
                  <a:moveTo>
                    <a:pt x="200" y="200"/>
                  </a:moveTo>
                  <a:lnTo>
                    <a:pt x="200" y="200"/>
                  </a:lnTo>
                  <a:lnTo>
                    <a:pt x="186" y="192"/>
                  </a:lnTo>
                  <a:lnTo>
                    <a:pt x="172" y="186"/>
                  </a:lnTo>
                  <a:lnTo>
                    <a:pt x="172" y="186"/>
                  </a:lnTo>
                  <a:lnTo>
                    <a:pt x="176" y="172"/>
                  </a:lnTo>
                  <a:lnTo>
                    <a:pt x="180" y="158"/>
                  </a:lnTo>
                  <a:lnTo>
                    <a:pt x="182" y="144"/>
                  </a:lnTo>
                  <a:lnTo>
                    <a:pt x="184" y="128"/>
                  </a:lnTo>
                  <a:lnTo>
                    <a:pt x="232" y="128"/>
                  </a:lnTo>
                  <a:lnTo>
                    <a:pt x="232" y="128"/>
                  </a:lnTo>
                  <a:lnTo>
                    <a:pt x="230" y="148"/>
                  </a:lnTo>
                  <a:lnTo>
                    <a:pt x="222" y="168"/>
                  </a:lnTo>
                  <a:lnTo>
                    <a:pt x="212" y="186"/>
                  </a:lnTo>
                  <a:lnTo>
                    <a:pt x="200" y="20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574707" y="2538213"/>
            <a:ext cx="741686" cy="741686"/>
            <a:chOff x="1058979" y="3056150"/>
            <a:chExt cx="1268438" cy="1268438"/>
          </a:xfrm>
        </p:grpSpPr>
        <p:grpSp>
          <p:nvGrpSpPr>
            <p:cNvPr id="16" name="组合 15"/>
            <p:cNvGrpSpPr/>
            <p:nvPr/>
          </p:nvGrpSpPr>
          <p:grpSpPr>
            <a:xfrm>
              <a:off x="1058979" y="3056150"/>
              <a:ext cx="1268438" cy="1268438"/>
              <a:chOff x="1812387" y="1950720"/>
              <a:chExt cx="1268438" cy="1268438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1883899" y="2022232"/>
                <a:ext cx="1125415" cy="1125415"/>
              </a:xfrm>
              <a:prstGeom prst="ellipse">
                <a:avLst/>
              </a:prstGeom>
              <a:solidFill>
                <a:srgbClr val="636D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1812387" y="1950720"/>
                <a:ext cx="1268438" cy="1268438"/>
              </a:xfrm>
              <a:prstGeom prst="ellipse">
                <a:avLst/>
              </a:prstGeom>
              <a:solidFill>
                <a:srgbClr val="2F3293"/>
              </a:solidFill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17" name="Freeform 5"/>
            <p:cNvSpPr>
              <a:spLocks noEditPoints="1"/>
            </p:cNvSpPr>
            <p:nvPr/>
          </p:nvSpPr>
          <p:spPr bwMode="auto">
            <a:xfrm>
              <a:off x="1438157" y="3458243"/>
              <a:ext cx="464249" cy="464249"/>
            </a:xfrm>
            <a:custGeom>
              <a:avLst/>
              <a:gdLst/>
              <a:ahLst/>
              <a:cxnLst>
                <a:cxn ang="0">
                  <a:pos x="100" y="2"/>
                </a:cxn>
                <a:cxn ang="0">
                  <a:pos x="36" y="36"/>
                </a:cxn>
                <a:cxn ang="0">
                  <a:pos x="2" y="100"/>
                </a:cxn>
                <a:cxn ang="0">
                  <a:pos x="0" y="136"/>
                </a:cxn>
                <a:cxn ang="0">
                  <a:pos x="22" y="194"/>
                </a:cxn>
                <a:cxn ang="0">
                  <a:pos x="88" y="242"/>
                </a:cxn>
                <a:cxn ang="0">
                  <a:pos x="124" y="248"/>
                </a:cxn>
                <a:cxn ang="0">
                  <a:pos x="172" y="238"/>
                </a:cxn>
                <a:cxn ang="0">
                  <a:pos x="238" y="172"/>
                </a:cxn>
                <a:cxn ang="0">
                  <a:pos x="248" y="124"/>
                </a:cxn>
                <a:cxn ang="0">
                  <a:pos x="242" y="88"/>
                </a:cxn>
                <a:cxn ang="0">
                  <a:pos x="194" y="22"/>
                </a:cxn>
                <a:cxn ang="0">
                  <a:pos x="136" y="0"/>
                </a:cxn>
                <a:cxn ang="0">
                  <a:pos x="184" y="120"/>
                </a:cxn>
                <a:cxn ang="0">
                  <a:pos x="190" y="62"/>
                </a:cxn>
                <a:cxn ang="0">
                  <a:pos x="224" y="84"/>
                </a:cxn>
                <a:cxn ang="0">
                  <a:pos x="120" y="232"/>
                </a:cxn>
                <a:cxn ang="0">
                  <a:pos x="86" y="190"/>
                </a:cxn>
                <a:cxn ang="0">
                  <a:pos x="120" y="232"/>
                </a:cxn>
                <a:cxn ang="0">
                  <a:pos x="140" y="26"/>
                </a:cxn>
                <a:cxn ang="0">
                  <a:pos x="164" y="66"/>
                </a:cxn>
                <a:cxn ang="0">
                  <a:pos x="128" y="16"/>
                </a:cxn>
                <a:cxn ang="0">
                  <a:pos x="158" y="22"/>
                </a:cxn>
                <a:cxn ang="0">
                  <a:pos x="200" y="46"/>
                </a:cxn>
                <a:cxn ang="0">
                  <a:pos x="166" y="50"/>
                </a:cxn>
                <a:cxn ang="0">
                  <a:pos x="120" y="16"/>
                </a:cxn>
                <a:cxn ang="0">
                  <a:pos x="84" y="66"/>
                </a:cxn>
                <a:cxn ang="0">
                  <a:pos x="108" y="26"/>
                </a:cxn>
                <a:cxn ang="0">
                  <a:pos x="76" y="62"/>
                </a:cxn>
                <a:cxn ang="0">
                  <a:pos x="48" y="46"/>
                </a:cxn>
                <a:cxn ang="0">
                  <a:pos x="106" y="18"/>
                </a:cxn>
                <a:cxn ang="0">
                  <a:pos x="82" y="50"/>
                </a:cxn>
                <a:cxn ang="0">
                  <a:pos x="100" y="78"/>
                </a:cxn>
                <a:cxn ang="0">
                  <a:pos x="72" y="120"/>
                </a:cxn>
                <a:cxn ang="0">
                  <a:pos x="120" y="176"/>
                </a:cxn>
                <a:cxn ang="0">
                  <a:pos x="84" y="182"/>
                </a:cxn>
                <a:cxn ang="0">
                  <a:pos x="72" y="128"/>
                </a:cxn>
                <a:cxn ang="0">
                  <a:pos x="92" y="226"/>
                </a:cxn>
                <a:cxn ang="0">
                  <a:pos x="54" y="206"/>
                </a:cxn>
                <a:cxn ang="0">
                  <a:pos x="92" y="212"/>
                </a:cxn>
                <a:cxn ang="0">
                  <a:pos x="128" y="184"/>
                </a:cxn>
                <a:cxn ang="0">
                  <a:pos x="154" y="202"/>
                </a:cxn>
                <a:cxn ang="0">
                  <a:pos x="128" y="232"/>
                </a:cxn>
                <a:cxn ang="0">
                  <a:pos x="194" y="206"/>
                </a:cxn>
                <a:cxn ang="0">
                  <a:pos x="156" y="226"/>
                </a:cxn>
                <a:cxn ang="0">
                  <a:pos x="168" y="192"/>
                </a:cxn>
                <a:cxn ang="0">
                  <a:pos x="128" y="176"/>
                </a:cxn>
                <a:cxn ang="0">
                  <a:pos x="174" y="142"/>
                </a:cxn>
                <a:cxn ang="0">
                  <a:pos x="128" y="120"/>
                </a:cxn>
                <a:cxn ang="0">
                  <a:pos x="168" y="72"/>
                </a:cxn>
                <a:cxn ang="0">
                  <a:pos x="128" y="120"/>
                </a:cxn>
                <a:cxn ang="0">
                  <a:pos x="74" y="70"/>
                </a:cxn>
                <a:cxn ang="0">
                  <a:pos x="16" y="120"/>
                </a:cxn>
                <a:cxn ang="0">
                  <a:pos x="32" y="66"/>
                </a:cxn>
                <a:cxn ang="0">
                  <a:pos x="64" y="128"/>
                </a:cxn>
                <a:cxn ang="0">
                  <a:pos x="76" y="186"/>
                </a:cxn>
                <a:cxn ang="0">
                  <a:pos x="48" y="200"/>
                </a:cxn>
                <a:cxn ang="0">
                  <a:pos x="16" y="128"/>
                </a:cxn>
                <a:cxn ang="0">
                  <a:pos x="172" y="186"/>
                </a:cxn>
                <a:cxn ang="0">
                  <a:pos x="182" y="144"/>
                </a:cxn>
                <a:cxn ang="0">
                  <a:pos x="230" y="148"/>
                </a:cxn>
              </a:cxnLst>
              <a:rect l="0" t="0" r="r" b="b"/>
              <a:pathLst>
                <a:path w="248" h="248">
                  <a:moveTo>
                    <a:pt x="124" y="0"/>
                  </a:moveTo>
                  <a:lnTo>
                    <a:pt x="124" y="0"/>
                  </a:lnTo>
                  <a:lnTo>
                    <a:pt x="112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54" y="22"/>
                  </a:lnTo>
                  <a:lnTo>
                    <a:pt x="36" y="36"/>
                  </a:lnTo>
                  <a:lnTo>
                    <a:pt x="22" y="54"/>
                  </a:lnTo>
                  <a:lnTo>
                    <a:pt x="10" y="76"/>
                  </a:lnTo>
                  <a:lnTo>
                    <a:pt x="6" y="88"/>
                  </a:lnTo>
                  <a:lnTo>
                    <a:pt x="2" y="100"/>
                  </a:lnTo>
                  <a:lnTo>
                    <a:pt x="0" y="112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36"/>
                  </a:lnTo>
                  <a:lnTo>
                    <a:pt x="2" y="148"/>
                  </a:lnTo>
                  <a:lnTo>
                    <a:pt x="6" y="160"/>
                  </a:lnTo>
                  <a:lnTo>
                    <a:pt x="10" y="172"/>
                  </a:lnTo>
                  <a:lnTo>
                    <a:pt x="22" y="194"/>
                  </a:lnTo>
                  <a:lnTo>
                    <a:pt x="36" y="212"/>
                  </a:lnTo>
                  <a:lnTo>
                    <a:pt x="54" y="226"/>
                  </a:lnTo>
                  <a:lnTo>
                    <a:pt x="76" y="238"/>
                  </a:lnTo>
                  <a:lnTo>
                    <a:pt x="88" y="242"/>
                  </a:lnTo>
                  <a:lnTo>
                    <a:pt x="100" y="246"/>
                  </a:lnTo>
                  <a:lnTo>
                    <a:pt x="112" y="248"/>
                  </a:lnTo>
                  <a:lnTo>
                    <a:pt x="124" y="248"/>
                  </a:lnTo>
                  <a:lnTo>
                    <a:pt x="124" y="248"/>
                  </a:lnTo>
                  <a:lnTo>
                    <a:pt x="136" y="248"/>
                  </a:lnTo>
                  <a:lnTo>
                    <a:pt x="148" y="246"/>
                  </a:lnTo>
                  <a:lnTo>
                    <a:pt x="160" y="242"/>
                  </a:lnTo>
                  <a:lnTo>
                    <a:pt x="172" y="238"/>
                  </a:lnTo>
                  <a:lnTo>
                    <a:pt x="194" y="226"/>
                  </a:lnTo>
                  <a:lnTo>
                    <a:pt x="212" y="212"/>
                  </a:lnTo>
                  <a:lnTo>
                    <a:pt x="226" y="194"/>
                  </a:lnTo>
                  <a:lnTo>
                    <a:pt x="238" y="172"/>
                  </a:lnTo>
                  <a:lnTo>
                    <a:pt x="242" y="160"/>
                  </a:lnTo>
                  <a:lnTo>
                    <a:pt x="246" y="148"/>
                  </a:lnTo>
                  <a:lnTo>
                    <a:pt x="248" y="136"/>
                  </a:lnTo>
                  <a:lnTo>
                    <a:pt x="248" y="124"/>
                  </a:lnTo>
                  <a:lnTo>
                    <a:pt x="248" y="124"/>
                  </a:lnTo>
                  <a:lnTo>
                    <a:pt x="248" y="112"/>
                  </a:lnTo>
                  <a:lnTo>
                    <a:pt x="246" y="100"/>
                  </a:lnTo>
                  <a:lnTo>
                    <a:pt x="242" y="88"/>
                  </a:lnTo>
                  <a:lnTo>
                    <a:pt x="238" y="76"/>
                  </a:lnTo>
                  <a:lnTo>
                    <a:pt x="226" y="54"/>
                  </a:lnTo>
                  <a:lnTo>
                    <a:pt x="212" y="36"/>
                  </a:lnTo>
                  <a:lnTo>
                    <a:pt x="194" y="22"/>
                  </a:lnTo>
                  <a:lnTo>
                    <a:pt x="172" y="10"/>
                  </a:lnTo>
                  <a:lnTo>
                    <a:pt x="160" y="6"/>
                  </a:lnTo>
                  <a:lnTo>
                    <a:pt x="148" y="2"/>
                  </a:lnTo>
                  <a:lnTo>
                    <a:pt x="136" y="0"/>
                  </a:lnTo>
                  <a:lnTo>
                    <a:pt x="124" y="0"/>
                  </a:lnTo>
                  <a:close/>
                  <a:moveTo>
                    <a:pt x="232" y="120"/>
                  </a:moveTo>
                  <a:lnTo>
                    <a:pt x="184" y="120"/>
                  </a:lnTo>
                  <a:lnTo>
                    <a:pt x="184" y="120"/>
                  </a:lnTo>
                  <a:lnTo>
                    <a:pt x="182" y="94"/>
                  </a:lnTo>
                  <a:lnTo>
                    <a:pt x="174" y="70"/>
                  </a:lnTo>
                  <a:lnTo>
                    <a:pt x="174" y="70"/>
                  </a:lnTo>
                  <a:lnTo>
                    <a:pt x="190" y="62"/>
                  </a:lnTo>
                  <a:lnTo>
                    <a:pt x="204" y="52"/>
                  </a:lnTo>
                  <a:lnTo>
                    <a:pt x="204" y="52"/>
                  </a:lnTo>
                  <a:lnTo>
                    <a:pt x="216" y="66"/>
                  </a:lnTo>
                  <a:lnTo>
                    <a:pt x="224" y="84"/>
                  </a:lnTo>
                  <a:lnTo>
                    <a:pt x="230" y="102"/>
                  </a:lnTo>
                  <a:lnTo>
                    <a:pt x="232" y="120"/>
                  </a:lnTo>
                  <a:close/>
                  <a:moveTo>
                    <a:pt x="120" y="232"/>
                  </a:moveTo>
                  <a:lnTo>
                    <a:pt x="120" y="232"/>
                  </a:lnTo>
                  <a:lnTo>
                    <a:pt x="110" y="222"/>
                  </a:lnTo>
                  <a:lnTo>
                    <a:pt x="102" y="212"/>
                  </a:lnTo>
                  <a:lnTo>
                    <a:pt x="94" y="202"/>
                  </a:lnTo>
                  <a:lnTo>
                    <a:pt x="86" y="190"/>
                  </a:lnTo>
                  <a:lnTo>
                    <a:pt x="86" y="190"/>
                  </a:lnTo>
                  <a:lnTo>
                    <a:pt x="104" y="186"/>
                  </a:lnTo>
                  <a:lnTo>
                    <a:pt x="120" y="184"/>
                  </a:lnTo>
                  <a:lnTo>
                    <a:pt x="120" y="232"/>
                  </a:lnTo>
                  <a:lnTo>
                    <a:pt x="120" y="232"/>
                  </a:lnTo>
                  <a:close/>
                  <a:moveTo>
                    <a:pt x="128" y="16"/>
                  </a:moveTo>
                  <a:lnTo>
                    <a:pt x="128" y="16"/>
                  </a:lnTo>
                  <a:lnTo>
                    <a:pt x="140" y="26"/>
                  </a:lnTo>
                  <a:lnTo>
                    <a:pt x="148" y="38"/>
                  </a:lnTo>
                  <a:lnTo>
                    <a:pt x="158" y="52"/>
                  </a:lnTo>
                  <a:lnTo>
                    <a:pt x="164" y="66"/>
                  </a:lnTo>
                  <a:lnTo>
                    <a:pt x="164" y="66"/>
                  </a:lnTo>
                  <a:lnTo>
                    <a:pt x="146" y="70"/>
                  </a:lnTo>
                  <a:lnTo>
                    <a:pt x="128" y="72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28" y="16"/>
                  </a:lnTo>
                  <a:close/>
                  <a:moveTo>
                    <a:pt x="142" y="18"/>
                  </a:moveTo>
                  <a:lnTo>
                    <a:pt x="142" y="18"/>
                  </a:lnTo>
                  <a:lnTo>
                    <a:pt x="158" y="22"/>
                  </a:lnTo>
                  <a:lnTo>
                    <a:pt x="172" y="28"/>
                  </a:lnTo>
                  <a:lnTo>
                    <a:pt x="186" y="36"/>
                  </a:lnTo>
                  <a:lnTo>
                    <a:pt x="200" y="46"/>
                  </a:lnTo>
                  <a:lnTo>
                    <a:pt x="200" y="46"/>
                  </a:lnTo>
                  <a:lnTo>
                    <a:pt x="186" y="56"/>
                  </a:lnTo>
                  <a:lnTo>
                    <a:pt x="172" y="62"/>
                  </a:lnTo>
                  <a:lnTo>
                    <a:pt x="172" y="62"/>
                  </a:lnTo>
                  <a:lnTo>
                    <a:pt x="166" y="50"/>
                  </a:lnTo>
                  <a:lnTo>
                    <a:pt x="158" y="38"/>
                  </a:lnTo>
                  <a:lnTo>
                    <a:pt x="150" y="28"/>
                  </a:lnTo>
                  <a:lnTo>
                    <a:pt x="142" y="18"/>
                  </a:lnTo>
                  <a:close/>
                  <a:moveTo>
                    <a:pt x="120" y="16"/>
                  </a:moveTo>
                  <a:lnTo>
                    <a:pt x="120" y="72"/>
                  </a:lnTo>
                  <a:lnTo>
                    <a:pt x="120" y="72"/>
                  </a:lnTo>
                  <a:lnTo>
                    <a:pt x="102" y="70"/>
                  </a:lnTo>
                  <a:lnTo>
                    <a:pt x="84" y="66"/>
                  </a:lnTo>
                  <a:lnTo>
                    <a:pt x="84" y="66"/>
                  </a:lnTo>
                  <a:lnTo>
                    <a:pt x="90" y="52"/>
                  </a:lnTo>
                  <a:lnTo>
                    <a:pt x="100" y="38"/>
                  </a:lnTo>
                  <a:lnTo>
                    <a:pt x="108" y="26"/>
                  </a:lnTo>
                  <a:lnTo>
                    <a:pt x="120" y="16"/>
                  </a:lnTo>
                  <a:lnTo>
                    <a:pt x="120" y="16"/>
                  </a:lnTo>
                  <a:lnTo>
                    <a:pt x="120" y="16"/>
                  </a:lnTo>
                  <a:close/>
                  <a:moveTo>
                    <a:pt x="76" y="62"/>
                  </a:moveTo>
                  <a:lnTo>
                    <a:pt x="76" y="62"/>
                  </a:lnTo>
                  <a:lnTo>
                    <a:pt x="62" y="56"/>
                  </a:lnTo>
                  <a:lnTo>
                    <a:pt x="48" y="46"/>
                  </a:lnTo>
                  <a:lnTo>
                    <a:pt x="48" y="46"/>
                  </a:lnTo>
                  <a:lnTo>
                    <a:pt x="62" y="36"/>
                  </a:lnTo>
                  <a:lnTo>
                    <a:pt x="76" y="28"/>
                  </a:lnTo>
                  <a:lnTo>
                    <a:pt x="90" y="22"/>
                  </a:lnTo>
                  <a:lnTo>
                    <a:pt x="106" y="18"/>
                  </a:lnTo>
                  <a:lnTo>
                    <a:pt x="106" y="18"/>
                  </a:lnTo>
                  <a:lnTo>
                    <a:pt x="98" y="28"/>
                  </a:lnTo>
                  <a:lnTo>
                    <a:pt x="90" y="38"/>
                  </a:lnTo>
                  <a:lnTo>
                    <a:pt x="82" y="50"/>
                  </a:lnTo>
                  <a:lnTo>
                    <a:pt x="76" y="62"/>
                  </a:lnTo>
                  <a:close/>
                  <a:moveTo>
                    <a:pt x="80" y="72"/>
                  </a:moveTo>
                  <a:lnTo>
                    <a:pt x="80" y="72"/>
                  </a:lnTo>
                  <a:lnTo>
                    <a:pt x="100" y="78"/>
                  </a:lnTo>
                  <a:lnTo>
                    <a:pt x="120" y="80"/>
                  </a:lnTo>
                  <a:lnTo>
                    <a:pt x="120" y="120"/>
                  </a:lnTo>
                  <a:lnTo>
                    <a:pt x="72" y="120"/>
                  </a:lnTo>
                  <a:lnTo>
                    <a:pt x="72" y="120"/>
                  </a:lnTo>
                  <a:lnTo>
                    <a:pt x="74" y="96"/>
                  </a:lnTo>
                  <a:lnTo>
                    <a:pt x="80" y="72"/>
                  </a:lnTo>
                  <a:close/>
                  <a:moveTo>
                    <a:pt x="120" y="128"/>
                  </a:moveTo>
                  <a:lnTo>
                    <a:pt x="120" y="176"/>
                  </a:lnTo>
                  <a:lnTo>
                    <a:pt x="120" y="176"/>
                  </a:lnTo>
                  <a:lnTo>
                    <a:pt x="102" y="178"/>
                  </a:lnTo>
                  <a:lnTo>
                    <a:pt x="84" y="182"/>
                  </a:lnTo>
                  <a:lnTo>
                    <a:pt x="84" y="182"/>
                  </a:lnTo>
                  <a:lnTo>
                    <a:pt x="80" y="170"/>
                  </a:lnTo>
                  <a:lnTo>
                    <a:pt x="76" y="156"/>
                  </a:lnTo>
                  <a:lnTo>
                    <a:pt x="74" y="142"/>
                  </a:lnTo>
                  <a:lnTo>
                    <a:pt x="72" y="128"/>
                  </a:lnTo>
                  <a:lnTo>
                    <a:pt x="120" y="128"/>
                  </a:lnTo>
                  <a:close/>
                  <a:moveTo>
                    <a:pt x="106" y="230"/>
                  </a:moveTo>
                  <a:lnTo>
                    <a:pt x="106" y="230"/>
                  </a:lnTo>
                  <a:lnTo>
                    <a:pt x="92" y="226"/>
                  </a:lnTo>
                  <a:lnTo>
                    <a:pt x="78" y="222"/>
                  </a:lnTo>
                  <a:lnTo>
                    <a:pt x="66" y="214"/>
                  </a:lnTo>
                  <a:lnTo>
                    <a:pt x="54" y="206"/>
                  </a:lnTo>
                  <a:lnTo>
                    <a:pt x="54" y="206"/>
                  </a:lnTo>
                  <a:lnTo>
                    <a:pt x="66" y="198"/>
                  </a:lnTo>
                  <a:lnTo>
                    <a:pt x="80" y="192"/>
                  </a:lnTo>
                  <a:lnTo>
                    <a:pt x="80" y="192"/>
                  </a:lnTo>
                  <a:lnTo>
                    <a:pt x="92" y="212"/>
                  </a:lnTo>
                  <a:lnTo>
                    <a:pt x="106" y="230"/>
                  </a:lnTo>
                  <a:close/>
                  <a:moveTo>
                    <a:pt x="128" y="232"/>
                  </a:moveTo>
                  <a:lnTo>
                    <a:pt x="128" y="184"/>
                  </a:lnTo>
                  <a:lnTo>
                    <a:pt x="128" y="184"/>
                  </a:lnTo>
                  <a:lnTo>
                    <a:pt x="144" y="186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54" y="202"/>
                  </a:lnTo>
                  <a:lnTo>
                    <a:pt x="146" y="212"/>
                  </a:lnTo>
                  <a:lnTo>
                    <a:pt x="138" y="222"/>
                  </a:lnTo>
                  <a:lnTo>
                    <a:pt x="128" y="232"/>
                  </a:lnTo>
                  <a:lnTo>
                    <a:pt x="128" y="232"/>
                  </a:lnTo>
                  <a:close/>
                  <a:moveTo>
                    <a:pt x="168" y="192"/>
                  </a:moveTo>
                  <a:lnTo>
                    <a:pt x="168" y="192"/>
                  </a:lnTo>
                  <a:lnTo>
                    <a:pt x="182" y="198"/>
                  </a:lnTo>
                  <a:lnTo>
                    <a:pt x="194" y="206"/>
                  </a:lnTo>
                  <a:lnTo>
                    <a:pt x="194" y="206"/>
                  </a:lnTo>
                  <a:lnTo>
                    <a:pt x="182" y="214"/>
                  </a:lnTo>
                  <a:lnTo>
                    <a:pt x="170" y="222"/>
                  </a:lnTo>
                  <a:lnTo>
                    <a:pt x="156" y="226"/>
                  </a:lnTo>
                  <a:lnTo>
                    <a:pt x="142" y="230"/>
                  </a:lnTo>
                  <a:lnTo>
                    <a:pt x="142" y="230"/>
                  </a:lnTo>
                  <a:lnTo>
                    <a:pt x="156" y="212"/>
                  </a:lnTo>
                  <a:lnTo>
                    <a:pt x="168" y="192"/>
                  </a:lnTo>
                  <a:close/>
                  <a:moveTo>
                    <a:pt x="164" y="182"/>
                  </a:moveTo>
                  <a:lnTo>
                    <a:pt x="164" y="182"/>
                  </a:lnTo>
                  <a:lnTo>
                    <a:pt x="146" y="178"/>
                  </a:lnTo>
                  <a:lnTo>
                    <a:pt x="128" y="176"/>
                  </a:lnTo>
                  <a:lnTo>
                    <a:pt x="128" y="128"/>
                  </a:lnTo>
                  <a:lnTo>
                    <a:pt x="176" y="128"/>
                  </a:lnTo>
                  <a:lnTo>
                    <a:pt x="176" y="128"/>
                  </a:lnTo>
                  <a:lnTo>
                    <a:pt x="174" y="142"/>
                  </a:lnTo>
                  <a:lnTo>
                    <a:pt x="172" y="156"/>
                  </a:lnTo>
                  <a:lnTo>
                    <a:pt x="168" y="170"/>
                  </a:lnTo>
                  <a:lnTo>
                    <a:pt x="164" y="182"/>
                  </a:lnTo>
                  <a:close/>
                  <a:moveTo>
                    <a:pt x="128" y="120"/>
                  </a:moveTo>
                  <a:lnTo>
                    <a:pt x="128" y="80"/>
                  </a:lnTo>
                  <a:lnTo>
                    <a:pt x="128" y="80"/>
                  </a:lnTo>
                  <a:lnTo>
                    <a:pt x="148" y="78"/>
                  </a:lnTo>
                  <a:lnTo>
                    <a:pt x="168" y="72"/>
                  </a:lnTo>
                  <a:lnTo>
                    <a:pt x="168" y="72"/>
                  </a:lnTo>
                  <a:lnTo>
                    <a:pt x="174" y="96"/>
                  </a:lnTo>
                  <a:lnTo>
                    <a:pt x="176" y="120"/>
                  </a:lnTo>
                  <a:lnTo>
                    <a:pt x="128" y="120"/>
                  </a:lnTo>
                  <a:close/>
                  <a:moveTo>
                    <a:pt x="44" y="52"/>
                  </a:moveTo>
                  <a:lnTo>
                    <a:pt x="44" y="52"/>
                  </a:lnTo>
                  <a:lnTo>
                    <a:pt x="58" y="62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66" y="94"/>
                  </a:lnTo>
                  <a:lnTo>
                    <a:pt x="64" y="120"/>
                  </a:lnTo>
                  <a:lnTo>
                    <a:pt x="16" y="120"/>
                  </a:lnTo>
                  <a:lnTo>
                    <a:pt x="16" y="120"/>
                  </a:lnTo>
                  <a:lnTo>
                    <a:pt x="18" y="102"/>
                  </a:lnTo>
                  <a:lnTo>
                    <a:pt x="24" y="84"/>
                  </a:lnTo>
                  <a:lnTo>
                    <a:pt x="32" y="66"/>
                  </a:lnTo>
                  <a:lnTo>
                    <a:pt x="44" y="52"/>
                  </a:lnTo>
                  <a:close/>
                  <a:moveTo>
                    <a:pt x="16" y="128"/>
                  </a:moveTo>
                  <a:lnTo>
                    <a:pt x="64" y="128"/>
                  </a:lnTo>
                  <a:lnTo>
                    <a:pt x="64" y="128"/>
                  </a:lnTo>
                  <a:lnTo>
                    <a:pt x="66" y="144"/>
                  </a:lnTo>
                  <a:lnTo>
                    <a:pt x="68" y="158"/>
                  </a:lnTo>
                  <a:lnTo>
                    <a:pt x="72" y="172"/>
                  </a:lnTo>
                  <a:lnTo>
                    <a:pt x="76" y="186"/>
                  </a:lnTo>
                  <a:lnTo>
                    <a:pt x="76" y="186"/>
                  </a:lnTo>
                  <a:lnTo>
                    <a:pt x="62" y="192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36" y="186"/>
                  </a:lnTo>
                  <a:lnTo>
                    <a:pt x="26" y="168"/>
                  </a:lnTo>
                  <a:lnTo>
                    <a:pt x="18" y="148"/>
                  </a:lnTo>
                  <a:lnTo>
                    <a:pt x="16" y="128"/>
                  </a:lnTo>
                  <a:close/>
                  <a:moveTo>
                    <a:pt x="200" y="200"/>
                  </a:moveTo>
                  <a:lnTo>
                    <a:pt x="200" y="200"/>
                  </a:lnTo>
                  <a:lnTo>
                    <a:pt x="186" y="192"/>
                  </a:lnTo>
                  <a:lnTo>
                    <a:pt x="172" y="186"/>
                  </a:lnTo>
                  <a:lnTo>
                    <a:pt x="172" y="186"/>
                  </a:lnTo>
                  <a:lnTo>
                    <a:pt x="176" y="172"/>
                  </a:lnTo>
                  <a:lnTo>
                    <a:pt x="180" y="158"/>
                  </a:lnTo>
                  <a:lnTo>
                    <a:pt x="182" y="144"/>
                  </a:lnTo>
                  <a:lnTo>
                    <a:pt x="184" y="128"/>
                  </a:lnTo>
                  <a:lnTo>
                    <a:pt x="232" y="128"/>
                  </a:lnTo>
                  <a:lnTo>
                    <a:pt x="232" y="128"/>
                  </a:lnTo>
                  <a:lnTo>
                    <a:pt x="230" y="148"/>
                  </a:lnTo>
                  <a:lnTo>
                    <a:pt x="222" y="168"/>
                  </a:lnTo>
                  <a:lnTo>
                    <a:pt x="212" y="186"/>
                  </a:lnTo>
                  <a:lnTo>
                    <a:pt x="200" y="20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878020" y="2986264"/>
            <a:ext cx="741686" cy="741686"/>
            <a:chOff x="1058979" y="3056150"/>
            <a:chExt cx="1268438" cy="1268438"/>
          </a:xfrm>
        </p:grpSpPr>
        <p:grpSp>
          <p:nvGrpSpPr>
            <p:cNvPr id="21" name="组合 20"/>
            <p:cNvGrpSpPr/>
            <p:nvPr/>
          </p:nvGrpSpPr>
          <p:grpSpPr>
            <a:xfrm>
              <a:off x="1058979" y="3056150"/>
              <a:ext cx="1268438" cy="1268438"/>
              <a:chOff x="1812387" y="1950720"/>
              <a:chExt cx="1268438" cy="1268438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1883899" y="2022232"/>
                <a:ext cx="1125415" cy="1125415"/>
              </a:xfrm>
              <a:prstGeom prst="ellipse">
                <a:avLst/>
              </a:prstGeom>
              <a:solidFill>
                <a:srgbClr val="636D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812387" y="1950720"/>
                <a:ext cx="1268438" cy="1268438"/>
              </a:xfrm>
              <a:prstGeom prst="ellipse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22" name="Freeform 5"/>
            <p:cNvSpPr>
              <a:spLocks noEditPoints="1"/>
            </p:cNvSpPr>
            <p:nvPr/>
          </p:nvSpPr>
          <p:spPr bwMode="auto">
            <a:xfrm>
              <a:off x="1438157" y="3458243"/>
              <a:ext cx="464249" cy="464249"/>
            </a:xfrm>
            <a:custGeom>
              <a:avLst/>
              <a:gdLst/>
              <a:ahLst/>
              <a:cxnLst>
                <a:cxn ang="0">
                  <a:pos x="100" y="2"/>
                </a:cxn>
                <a:cxn ang="0">
                  <a:pos x="36" y="36"/>
                </a:cxn>
                <a:cxn ang="0">
                  <a:pos x="2" y="100"/>
                </a:cxn>
                <a:cxn ang="0">
                  <a:pos x="0" y="136"/>
                </a:cxn>
                <a:cxn ang="0">
                  <a:pos x="22" y="194"/>
                </a:cxn>
                <a:cxn ang="0">
                  <a:pos x="88" y="242"/>
                </a:cxn>
                <a:cxn ang="0">
                  <a:pos x="124" y="248"/>
                </a:cxn>
                <a:cxn ang="0">
                  <a:pos x="172" y="238"/>
                </a:cxn>
                <a:cxn ang="0">
                  <a:pos x="238" y="172"/>
                </a:cxn>
                <a:cxn ang="0">
                  <a:pos x="248" y="124"/>
                </a:cxn>
                <a:cxn ang="0">
                  <a:pos x="242" y="88"/>
                </a:cxn>
                <a:cxn ang="0">
                  <a:pos x="194" y="22"/>
                </a:cxn>
                <a:cxn ang="0">
                  <a:pos x="136" y="0"/>
                </a:cxn>
                <a:cxn ang="0">
                  <a:pos x="184" y="120"/>
                </a:cxn>
                <a:cxn ang="0">
                  <a:pos x="190" y="62"/>
                </a:cxn>
                <a:cxn ang="0">
                  <a:pos x="224" y="84"/>
                </a:cxn>
                <a:cxn ang="0">
                  <a:pos x="120" y="232"/>
                </a:cxn>
                <a:cxn ang="0">
                  <a:pos x="86" y="190"/>
                </a:cxn>
                <a:cxn ang="0">
                  <a:pos x="120" y="232"/>
                </a:cxn>
                <a:cxn ang="0">
                  <a:pos x="140" y="26"/>
                </a:cxn>
                <a:cxn ang="0">
                  <a:pos x="164" y="66"/>
                </a:cxn>
                <a:cxn ang="0">
                  <a:pos x="128" y="16"/>
                </a:cxn>
                <a:cxn ang="0">
                  <a:pos x="158" y="22"/>
                </a:cxn>
                <a:cxn ang="0">
                  <a:pos x="200" y="46"/>
                </a:cxn>
                <a:cxn ang="0">
                  <a:pos x="166" y="50"/>
                </a:cxn>
                <a:cxn ang="0">
                  <a:pos x="120" y="16"/>
                </a:cxn>
                <a:cxn ang="0">
                  <a:pos x="84" y="66"/>
                </a:cxn>
                <a:cxn ang="0">
                  <a:pos x="108" y="26"/>
                </a:cxn>
                <a:cxn ang="0">
                  <a:pos x="76" y="62"/>
                </a:cxn>
                <a:cxn ang="0">
                  <a:pos x="48" y="46"/>
                </a:cxn>
                <a:cxn ang="0">
                  <a:pos x="106" y="18"/>
                </a:cxn>
                <a:cxn ang="0">
                  <a:pos x="82" y="50"/>
                </a:cxn>
                <a:cxn ang="0">
                  <a:pos x="100" y="78"/>
                </a:cxn>
                <a:cxn ang="0">
                  <a:pos x="72" y="120"/>
                </a:cxn>
                <a:cxn ang="0">
                  <a:pos x="120" y="176"/>
                </a:cxn>
                <a:cxn ang="0">
                  <a:pos x="84" y="182"/>
                </a:cxn>
                <a:cxn ang="0">
                  <a:pos x="72" y="128"/>
                </a:cxn>
                <a:cxn ang="0">
                  <a:pos x="92" y="226"/>
                </a:cxn>
                <a:cxn ang="0">
                  <a:pos x="54" y="206"/>
                </a:cxn>
                <a:cxn ang="0">
                  <a:pos x="92" y="212"/>
                </a:cxn>
                <a:cxn ang="0">
                  <a:pos x="128" y="184"/>
                </a:cxn>
                <a:cxn ang="0">
                  <a:pos x="154" y="202"/>
                </a:cxn>
                <a:cxn ang="0">
                  <a:pos x="128" y="232"/>
                </a:cxn>
                <a:cxn ang="0">
                  <a:pos x="194" y="206"/>
                </a:cxn>
                <a:cxn ang="0">
                  <a:pos x="156" y="226"/>
                </a:cxn>
                <a:cxn ang="0">
                  <a:pos x="168" y="192"/>
                </a:cxn>
                <a:cxn ang="0">
                  <a:pos x="128" y="176"/>
                </a:cxn>
                <a:cxn ang="0">
                  <a:pos x="174" y="142"/>
                </a:cxn>
                <a:cxn ang="0">
                  <a:pos x="128" y="120"/>
                </a:cxn>
                <a:cxn ang="0">
                  <a:pos x="168" y="72"/>
                </a:cxn>
                <a:cxn ang="0">
                  <a:pos x="128" y="120"/>
                </a:cxn>
                <a:cxn ang="0">
                  <a:pos x="74" y="70"/>
                </a:cxn>
                <a:cxn ang="0">
                  <a:pos x="16" y="120"/>
                </a:cxn>
                <a:cxn ang="0">
                  <a:pos x="32" y="66"/>
                </a:cxn>
                <a:cxn ang="0">
                  <a:pos x="64" y="128"/>
                </a:cxn>
                <a:cxn ang="0">
                  <a:pos x="76" y="186"/>
                </a:cxn>
                <a:cxn ang="0">
                  <a:pos x="48" y="200"/>
                </a:cxn>
                <a:cxn ang="0">
                  <a:pos x="16" y="128"/>
                </a:cxn>
                <a:cxn ang="0">
                  <a:pos x="172" y="186"/>
                </a:cxn>
                <a:cxn ang="0">
                  <a:pos x="182" y="144"/>
                </a:cxn>
                <a:cxn ang="0">
                  <a:pos x="230" y="148"/>
                </a:cxn>
              </a:cxnLst>
              <a:rect l="0" t="0" r="r" b="b"/>
              <a:pathLst>
                <a:path w="248" h="248">
                  <a:moveTo>
                    <a:pt x="124" y="0"/>
                  </a:moveTo>
                  <a:lnTo>
                    <a:pt x="124" y="0"/>
                  </a:lnTo>
                  <a:lnTo>
                    <a:pt x="112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54" y="22"/>
                  </a:lnTo>
                  <a:lnTo>
                    <a:pt x="36" y="36"/>
                  </a:lnTo>
                  <a:lnTo>
                    <a:pt x="22" y="54"/>
                  </a:lnTo>
                  <a:lnTo>
                    <a:pt x="10" y="76"/>
                  </a:lnTo>
                  <a:lnTo>
                    <a:pt x="6" y="88"/>
                  </a:lnTo>
                  <a:lnTo>
                    <a:pt x="2" y="100"/>
                  </a:lnTo>
                  <a:lnTo>
                    <a:pt x="0" y="112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36"/>
                  </a:lnTo>
                  <a:lnTo>
                    <a:pt x="2" y="148"/>
                  </a:lnTo>
                  <a:lnTo>
                    <a:pt x="6" y="160"/>
                  </a:lnTo>
                  <a:lnTo>
                    <a:pt x="10" y="172"/>
                  </a:lnTo>
                  <a:lnTo>
                    <a:pt x="22" y="194"/>
                  </a:lnTo>
                  <a:lnTo>
                    <a:pt x="36" y="212"/>
                  </a:lnTo>
                  <a:lnTo>
                    <a:pt x="54" y="226"/>
                  </a:lnTo>
                  <a:lnTo>
                    <a:pt x="76" y="238"/>
                  </a:lnTo>
                  <a:lnTo>
                    <a:pt x="88" y="242"/>
                  </a:lnTo>
                  <a:lnTo>
                    <a:pt x="100" y="246"/>
                  </a:lnTo>
                  <a:lnTo>
                    <a:pt x="112" y="248"/>
                  </a:lnTo>
                  <a:lnTo>
                    <a:pt x="124" y="248"/>
                  </a:lnTo>
                  <a:lnTo>
                    <a:pt x="124" y="248"/>
                  </a:lnTo>
                  <a:lnTo>
                    <a:pt x="136" y="248"/>
                  </a:lnTo>
                  <a:lnTo>
                    <a:pt x="148" y="246"/>
                  </a:lnTo>
                  <a:lnTo>
                    <a:pt x="160" y="242"/>
                  </a:lnTo>
                  <a:lnTo>
                    <a:pt x="172" y="238"/>
                  </a:lnTo>
                  <a:lnTo>
                    <a:pt x="194" y="226"/>
                  </a:lnTo>
                  <a:lnTo>
                    <a:pt x="212" y="212"/>
                  </a:lnTo>
                  <a:lnTo>
                    <a:pt x="226" y="194"/>
                  </a:lnTo>
                  <a:lnTo>
                    <a:pt x="238" y="172"/>
                  </a:lnTo>
                  <a:lnTo>
                    <a:pt x="242" y="160"/>
                  </a:lnTo>
                  <a:lnTo>
                    <a:pt x="246" y="148"/>
                  </a:lnTo>
                  <a:lnTo>
                    <a:pt x="248" y="136"/>
                  </a:lnTo>
                  <a:lnTo>
                    <a:pt x="248" y="124"/>
                  </a:lnTo>
                  <a:lnTo>
                    <a:pt x="248" y="124"/>
                  </a:lnTo>
                  <a:lnTo>
                    <a:pt x="248" y="112"/>
                  </a:lnTo>
                  <a:lnTo>
                    <a:pt x="246" y="100"/>
                  </a:lnTo>
                  <a:lnTo>
                    <a:pt x="242" y="88"/>
                  </a:lnTo>
                  <a:lnTo>
                    <a:pt x="238" y="76"/>
                  </a:lnTo>
                  <a:lnTo>
                    <a:pt x="226" y="54"/>
                  </a:lnTo>
                  <a:lnTo>
                    <a:pt x="212" y="36"/>
                  </a:lnTo>
                  <a:lnTo>
                    <a:pt x="194" y="22"/>
                  </a:lnTo>
                  <a:lnTo>
                    <a:pt x="172" y="10"/>
                  </a:lnTo>
                  <a:lnTo>
                    <a:pt x="160" y="6"/>
                  </a:lnTo>
                  <a:lnTo>
                    <a:pt x="148" y="2"/>
                  </a:lnTo>
                  <a:lnTo>
                    <a:pt x="136" y="0"/>
                  </a:lnTo>
                  <a:lnTo>
                    <a:pt x="124" y="0"/>
                  </a:lnTo>
                  <a:close/>
                  <a:moveTo>
                    <a:pt x="232" y="120"/>
                  </a:moveTo>
                  <a:lnTo>
                    <a:pt x="184" y="120"/>
                  </a:lnTo>
                  <a:lnTo>
                    <a:pt x="184" y="120"/>
                  </a:lnTo>
                  <a:lnTo>
                    <a:pt x="182" y="94"/>
                  </a:lnTo>
                  <a:lnTo>
                    <a:pt x="174" y="70"/>
                  </a:lnTo>
                  <a:lnTo>
                    <a:pt x="174" y="70"/>
                  </a:lnTo>
                  <a:lnTo>
                    <a:pt x="190" y="62"/>
                  </a:lnTo>
                  <a:lnTo>
                    <a:pt x="204" y="52"/>
                  </a:lnTo>
                  <a:lnTo>
                    <a:pt x="204" y="52"/>
                  </a:lnTo>
                  <a:lnTo>
                    <a:pt x="216" y="66"/>
                  </a:lnTo>
                  <a:lnTo>
                    <a:pt x="224" y="84"/>
                  </a:lnTo>
                  <a:lnTo>
                    <a:pt x="230" y="102"/>
                  </a:lnTo>
                  <a:lnTo>
                    <a:pt x="232" y="120"/>
                  </a:lnTo>
                  <a:close/>
                  <a:moveTo>
                    <a:pt x="120" y="232"/>
                  </a:moveTo>
                  <a:lnTo>
                    <a:pt x="120" y="232"/>
                  </a:lnTo>
                  <a:lnTo>
                    <a:pt x="110" y="222"/>
                  </a:lnTo>
                  <a:lnTo>
                    <a:pt x="102" y="212"/>
                  </a:lnTo>
                  <a:lnTo>
                    <a:pt x="94" y="202"/>
                  </a:lnTo>
                  <a:lnTo>
                    <a:pt x="86" y="190"/>
                  </a:lnTo>
                  <a:lnTo>
                    <a:pt x="86" y="190"/>
                  </a:lnTo>
                  <a:lnTo>
                    <a:pt x="104" y="186"/>
                  </a:lnTo>
                  <a:lnTo>
                    <a:pt x="120" y="184"/>
                  </a:lnTo>
                  <a:lnTo>
                    <a:pt x="120" y="232"/>
                  </a:lnTo>
                  <a:lnTo>
                    <a:pt x="120" y="232"/>
                  </a:lnTo>
                  <a:close/>
                  <a:moveTo>
                    <a:pt x="128" y="16"/>
                  </a:moveTo>
                  <a:lnTo>
                    <a:pt x="128" y="16"/>
                  </a:lnTo>
                  <a:lnTo>
                    <a:pt x="140" y="26"/>
                  </a:lnTo>
                  <a:lnTo>
                    <a:pt x="148" y="38"/>
                  </a:lnTo>
                  <a:lnTo>
                    <a:pt x="158" y="52"/>
                  </a:lnTo>
                  <a:lnTo>
                    <a:pt x="164" y="66"/>
                  </a:lnTo>
                  <a:lnTo>
                    <a:pt x="164" y="66"/>
                  </a:lnTo>
                  <a:lnTo>
                    <a:pt x="146" y="70"/>
                  </a:lnTo>
                  <a:lnTo>
                    <a:pt x="128" y="72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28" y="16"/>
                  </a:lnTo>
                  <a:close/>
                  <a:moveTo>
                    <a:pt x="142" y="18"/>
                  </a:moveTo>
                  <a:lnTo>
                    <a:pt x="142" y="18"/>
                  </a:lnTo>
                  <a:lnTo>
                    <a:pt x="158" y="22"/>
                  </a:lnTo>
                  <a:lnTo>
                    <a:pt x="172" y="28"/>
                  </a:lnTo>
                  <a:lnTo>
                    <a:pt x="186" y="36"/>
                  </a:lnTo>
                  <a:lnTo>
                    <a:pt x="200" y="46"/>
                  </a:lnTo>
                  <a:lnTo>
                    <a:pt x="200" y="46"/>
                  </a:lnTo>
                  <a:lnTo>
                    <a:pt x="186" y="56"/>
                  </a:lnTo>
                  <a:lnTo>
                    <a:pt x="172" y="62"/>
                  </a:lnTo>
                  <a:lnTo>
                    <a:pt x="172" y="62"/>
                  </a:lnTo>
                  <a:lnTo>
                    <a:pt x="166" y="50"/>
                  </a:lnTo>
                  <a:lnTo>
                    <a:pt x="158" y="38"/>
                  </a:lnTo>
                  <a:lnTo>
                    <a:pt x="150" y="28"/>
                  </a:lnTo>
                  <a:lnTo>
                    <a:pt x="142" y="18"/>
                  </a:lnTo>
                  <a:close/>
                  <a:moveTo>
                    <a:pt x="120" y="16"/>
                  </a:moveTo>
                  <a:lnTo>
                    <a:pt x="120" y="72"/>
                  </a:lnTo>
                  <a:lnTo>
                    <a:pt x="120" y="72"/>
                  </a:lnTo>
                  <a:lnTo>
                    <a:pt x="102" y="70"/>
                  </a:lnTo>
                  <a:lnTo>
                    <a:pt x="84" y="66"/>
                  </a:lnTo>
                  <a:lnTo>
                    <a:pt x="84" y="66"/>
                  </a:lnTo>
                  <a:lnTo>
                    <a:pt x="90" y="52"/>
                  </a:lnTo>
                  <a:lnTo>
                    <a:pt x="100" y="38"/>
                  </a:lnTo>
                  <a:lnTo>
                    <a:pt x="108" y="26"/>
                  </a:lnTo>
                  <a:lnTo>
                    <a:pt x="120" y="16"/>
                  </a:lnTo>
                  <a:lnTo>
                    <a:pt x="120" y="16"/>
                  </a:lnTo>
                  <a:lnTo>
                    <a:pt x="120" y="16"/>
                  </a:lnTo>
                  <a:close/>
                  <a:moveTo>
                    <a:pt x="76" y="62"/>
                  </a:moveTo>
                  <a:lnTo>
                    <a:pt x="76" y="62"/>
                  </a:lnTo>
                  <a:lnTo>
                    <a:pt x="62" y="56"/>
                  </a:lnTo>
                  <a:lnTo>
                    <a:pt x="48" y="46"/>
                  </a:lnTo>
                  <a:lnTo>
                    <a:pt x="48" y="46"/>
                  </a:lnTo>
                  <a:lnTo>
                    <a:pt x="62" y="36"/>
                  </a:lnTo>
                  <a:lnTo>
                    <a:pt x="76" y="28"/>
                  </a:lnTo>
                  <a:lnTo>
                    <a:pt x="90" y="22"/>
                  </a:lnTo>
                  <a:lnTo>
                    <a:pt x="106" y="18"/>
                  </a:lnTo>
                  <a:lnTo>
                    <a:pt x="106" y="18"/>
                  </a:lnTo>
                  <a:lnTo>
                    <a:pt x="98" y="28"/>
                  </a:lnTo>
                  <a:lnTo>
                    <a:pt x="90" y="38"/>
                  </a:lnTo>
                  <a:lnTo>
                    <a:pt x="82" y="50"/>
                  </a:lnTo>
                  <a:lnTo>
                    <a:pt x="76" y="62"/>
                  </a:lnTo>
                  <a:close/>
                  <a:moveTo>
                    <a:pt x="80" y="72"/>
                  </a:moveTo>
                  <a:lnTo>
                    <a:pt x="80" y="72"/>
                  </a:lnTo>
                  <a:lnTo>
                    <a:pt x="100" y="78"/>
                  </a:lnTo>
                  <a:lnTo>
                    <a:pt x="120" y="80"/>
                  </a:lnTo>
                  <a:lnTo>
                    <a:pt x="120" y="120"/>
                  </a:lnTo>
                  <a:lnTo>
                    <a:pt x="72" y="120"/>
                  </a:lnTo>
                  <a:lnTo>
                    <a:pt x="72" y="120"/>
                  </a:lnTo>
                  <a:lnTo>
                    <a:pt x="74" y="96"/>
                  </a:lnTo>
                  <a:lnTo>
                    <a:pt x="80" y="72"/>
                  </a:lnTo>
                  <a:close/>
                  <a:moveTo>
                    <a:pt x="120" y="128"/>
                  </a:moveTo>
                  <a:lnTo>
                    <a:pt x="120" y="176"/>
                  </a:lnTo>
                  <a:lnTo>
                    <a:pt x="120" y="176"/>
                  </a:lnTo>
                  <a:lnTo>
                    <a:pt x="102" y="178"/>
                  </a:lnTo>
                  <a:lnTo>
                    <a:pt x="84" y="182"/>
                  </a:lnTo>
                  <a:lnTo>
                    <a:pt x="84" y="182"/>
                  </a:lnTo>
                  <a:lnTo>
                    <a:pt x="80" y="170"/>
                  </a:lnTo>
                  <a:lnTo>
                    <a:pt x="76" y="156"/>
                  </a:lnTo>
                  <a:lnTo>
                    <a:pt x="74" y="142"/>
                  </a:lnTo>
                  <a:lnTo>
                    <a:pt x="72" y="128"/>
                  </a:lnTo>
                  <a:lnTo>
                    <a:pt x="120" y="128"/>
                  </a:lnTo>
                  <a:close/>
                  <a:moveTo>
                    <a:pt x="106" y="230"/>
                  </a:moveTo>
                  <a:lnTo>
                    <a:pt x="106" y="230"/>
                  </a:lnTo>
                  <a:lnTo>
                    <a:pt x="92" y="226"/>
                  </a:lnTo>
                  <a:lnTo>
                    <a:pt x="78" y="222"/>
                  </a:lnTo>
                  <a:lnTo>
                    <a:pt x="66" y="214"/>
                  </a:lnTo>
                  <a:lnTo>
                    <a:pt x="54" y="206"/>
                  </a:lnTo>
                  <a:lnTo>
                    <a:pt x="54" y="206"/>
                  </a:lnTo>
                  <a:lnTo>
                    <a:pt x="66" y="198"/>
                  </a:lnTo>
                  <a:lnTo>
                    <a:pt x="80" y="192"/>
                  </a:lnTo>
                  <a:lnTo>
                    <a:pt x="80" y="192"/>
                  </a:lnTo>
                  <a:lnTo>
                    <a:pt x="92" y="212"/>
                  </a:lnTo>
                  <a:lnTo>
                    <a:pt x="106" y="230"/>
                  </a:lnTo>
                  <a:close/>
                  <a:moveTo>
                    <a:pt x="128" y="232"/>
                  </a:moveTo>
                  <a:lnTo>
                    <a:pt x="128" y="184"/>
                  </a:lnTo>
                  <a:lnTo>
                    <a:pt x="128" y="184"/>
                  </a:lnTo>
                  <a:lnTo>
                    <a:pt x="144" y="186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54" y="202"/>
                  </a:lnTo>
                  <a:lnTo>
                    <a:pt x="146" y="212"/>
                  </a:lnTo>
                  <a:lnTo>
                    <a:pt x="138" y="222"/>
                  </a:lnTo>
                  <a:lnTo>
                    <a:pt x="128" y="232"/>
                  </a:lnTo>
                  <a:lnTo>
                    <a:pt x="128" y="232"/>
                  </a:lnTo>
                  <a:close/>
                  <a:moveTo>
                    <a:pt x="168" y="192"/>
                  </a:moveTo>
                  <a:lnTo>
                    <a:pt x="168" y="192"/>
                  </a:lnTo>
                  <a:lnTo>
                    <a:pt x="182" y="198"/>
                  </a:lnTo>
                  <a:lnTo>
                    <a:pt x="194" y="206"/>
                  </a:lnTo>
                  <a:lnTo>
                    <a:pt x="194" y="206"/>
                  </a:lnTo>
                  <a:lnTo>
                    <a:pt x="182" y="214"/>
                  </a:lnTo>
                  <a:lnTo>
                    <a:pt x="170" y="222"/>
                  </a:lnTo>
                  <a:lnTo>
                    <a:pt x="156" y="226"/>
                  </a:lnTo>
                  <a:lnTo>
                    <a:pt x="142" y="230"/>
                  </a:lnTo>
                  <a:lnTo>
                    <a:pt x="142" y="230"/>
                  </a:lnTo>
                  <a:lnTo>
                    <a:pt x="156" y="212"/>
                  </a:lnTo>
                  <a:lnTo>
                    <a:pt x="168" y="192"/>
                  </a:lnTo>
                  <a:close/>
                  <a:moveTo>
                    <a:pt x="164" y="182"/>
                  </a:moveTo>
                  <a:lnTo>
                    <a:pt x="164" y="182"/>
                  </a:lnTo>
                  <a:lnTo>
                    <a:pt x="146" y="178"/>
                  </a:lnTo>
                  <a:lnTo>
                    <a:pt x="128" y="176"/>
                  </a:lnTo>
                  <a:lnTo>
                    <a:pt x="128" y="128"/>
                  </a:lnTo>
                  <a:lnTo>
                    <a:pt x="176" y="128"/>
                  </a:lnTo>
                  <a:lnTo>
                    <a:pt x="176" y="128"/>
                  </a:lnTo>
                  <a:lnTo>
                    <a:pt x="174" y="142"/>
                  </a:lnTo>
                  <a:lnTo>
                    <a:pt x="172" y="156"/>
                  </a:lnTo>
                  <a:lnTo>
                    <a:pt x="168" y="170"/>
                  </a:lnTo>
                  <a:lnTo>
                    <a:pt x="164" y="182"/>
                  </a:lnTo>
                  <a:close/>
                  <a:moveTo>
                    <a:pt x="128" y="120"/>
                  </a:moveTo>
                  <a:lnTo>
                    <a:pt x="128" y="80"/>
                  </a:lnTo>
                  <a:lnTo>
                    <a:pt x="128" y="80"/>
                  </a:lnTo>
                  <a:lnTo>
                    <a:pt x="148" y="78"/>
                  </a:lnTo>
                  <a:lnTo>
                    <a:pt x="168" y="72"/>
                  </a:lnTo>
                  <a:lnTo>
                    <a:pt x="168" y="72"/>
                  </a:lnTo>
                  <a:lnTo>
                    <a:pt x="174" y="96"/>
                  </a:lnTo>
                  <a:lnTo>
                    <a:pt x="176" y="120"/>
                  </a:lnTo>
                  <a:lnTo>
                    <a:pt x="128" y="120"/>
                  </a:lnTo>
                  <a:close/>
                  <a:moveTo>
                    <a:pt x="44" y="52"/>
                  </a:moveTo>
                  <a:lnTo>
                    <a:pt x="44" y="52"/>
                  </a:lnTo>
                  <a:lnTo>
                    <a:pt x="58" y="62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66" y="94"/>
                  </a:lnTo>
                  <a:lnTo>
                    <a:pt x="64" y="120"/>
                  </a:lnTo>
                  <a:lnTo>
                    <a:pt x="16" y="120"/>
                  </a:lnTo>
                  <a:lnTo>
                    <a:pt x="16" y="120"/>
                  </a:lnTo>
                  <a:lnTo>
                    <a:pt x="18" y="102"/>
                  </a:lnTo>
                  <a:lnTo>
                    <a:pt x="24" y="84"/>
                  </a:lnTo>
                  <a:lnTo>
                    <a:pt x="32" y="66"/>
                  </a:lnTo>
                  <a:lnTo>
                    <a:pt x="44" y="52"/>
                  </a:lnTo>
                  <a:close/>
                  <a:moveTo>
                    <a:pt x="16" y="128"/>
                  </a:moveTo>
                  <a:lnTo>
                    <a:pt x="64" y="128"/>
                  </a:lnTo>
                  <a:lnTo>
                    <a:pt x="64" y="128"/>
                  </a:lnTo>
                  <a:lnTo>
                    <a:pt x="66" y="144"/>
                  </a:lnTo>
                  <a:lnTo>
                    <a:pt x="68" y="158"/>
                  </a:lnTo>
                  <a:lnTo>
                    <a:pt x="72" y="172"/>
                  </a:lnTo>
                  <a:lnTo>
                    <a:pt x="76" y="186"/>
                  </a:lnTo>
                  <a:lnTo>
                    <a:pt x="76" y="186"/>
                  </a:lnTo>
                  <a:lnTo>
                    <a:pt x="62" y="192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36" y="186"/>
                  </a:lnTo>
                  <a:lnTo>
                    <a:pt x="26" y="168"/>
                  </a:lnTo>
                  <a:lnTo>
                    <a:pt x="18" y="148"/>
                  </a:lnTo>
                  <a:lnTo>
                    <a:pt x="16" y="128"/>
                  </a:lnTo>
                  <a:close/>
                  <a:moveTo>
                    <a:pt x="200" y="200"/>
                  </a:moveTo>
                  <a:lnTo>
                    <a:pt x="200" y="200"/>
                  </a:lnTo>
                  <a:lnTo>
                    <a:pt x="186" y="192"/>
                  </a:lnTo>
                  <a:lnTo>
                    <a:pt x="172" y="186"/>
                  </a:lnTo>
                  <a:lnTo>
                    <a:pt x="172" y="186"/>
                  </a:lnTo>
                  <a:lnTo>
                    <a:pt x="176" y="172"/>
                  </a:lnTo>
                  <a:lnTo>
                    <a:pt x="180" y="158"/>
                  </a:lnTo>
                  <a:lnTo>
                    <a:pt x="182" y="144"/>
                  </a:lnTo>
                  <a:lnTo>
                    <a:pt x="184" y="128"/>
                  </a:lnTo>
                  <a:lnTo>
                    <a:pt x="232" y="128"/>
                  </a:lnTo>
                  <a:lnTo>
                    <a:pt x="232" y="128"/>
                  </a:lnTo>
                  <a:lnTo>
                    <a:pt x="230" y="148"/>
                  </a:lnTo>
                  <a:lnTo>
                    <a:pt x="222" y="168"/>
                  </a:lnTo>
                  <a:lnTo>
                    <a:pt x="212" y="186"/>
                  </a:lnTo>
                  <a:lnTo>
                    <a:pt x="200" y="20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0428761" y="2675211"/>
            <a:ext cx="741686" cy="741686"/>
            <a:chOff x="1058979" y="3056150"/>
            <a:chExt cx="1268438" cy="1268438"/>
          </a:xfrm>
        </p:grpSpPr>
        <p:grpSp>
          <p:nvGrpSpPr>
            <p:cNvPr id="26" name="组合 25"/>
            <p:cNvGrpSpPr/>
            <p:nvPr/>
          </p:nvGrpSpPr>
          <p:grpSpPr>
            <a:xfrm>
              <a:off x="1058979" y="3056150"/>
              <a:ext cx="1268438" cy="1268438"/>
              <a:chOff x="1812387" y="1950720"/>
              <a:chExt cx="1268438" cy="1268438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1883899" y="2022232"/>
                <a:ext cx="1125415" cy="1125415"/>
              </a:xfrm>
              <a:prstGeom prst="ellipse">
                <a:avLst/>
              </a:prstGeom>
              <a:solidFill>
                <a:srgbClr val="2F329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1812387" y="1950720"/>
                <a:ext cx="1268438" cy="1268438"/>
              </a:xfrm>
              <a:prstGeom prst="ellipse">
                <a:avLst/>
              </a:prstGeom>
              <a:noFill/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sp>
          <p:nvSpPr>
            <p:cNvPr id="27" name="Freeform 5"/>
            <p:cNvSpPr>
              <a:spLocks noEditPoints="1"/>
            </p:cNvSpPr>
            <p:nvPr/>
          </p:nvSpPr>
          <p:spPr bwMode="auto">
            <a:xfrm>
              <a:off x="1438157" y="3458243"/>
              <a:ext cx="464249" cy="464249"/>
            </a:xfrm>
            <a:custGeom>
              <a:avLst/>
              <a:gdLst/>
              <a:ahLst/>
              <a:cxnLst>
                <a:cxn ang="0">
                  <a:pos x="100" y="2"/>
                </a:cxn>
                <a:cxn ang="0">
                  <a:pos x="36" y="36"/>
                </a:cxn>
                <a:cxn ang="0">
                  <a:pos x="2" y="100"/>
                </a:cxn>
                <a:cxn ang="0">
                  <a:pos x="0" y="136"/>
                </a:cxn>
                <a:cxn ang="0">
                  <a:pos x="22" y="194"/>
                </a:cxn>
                <a:cxn ang="0">
                  <a:pos x="88" y="242"/>
                </a:cxn>
                <a:cxn ang="0">
                  <a:pos x="124" y="248"/>
                </a:cxn>
                <a:cxn ang="0">
                  <a:pos x="172" y="238"/>
                </a:cxn>
                <a:cxn ang="0">
                  <a:pos x="238" y="172"/>
                </a:cxn>
                <a:cxn ang="0">
                  <a:pos x="248" y="124"/>
                </a:cxn>
                <a:cxn ang="0">
                  <a:pos x="242" y="88"/>
                </a:cxn>
                <a:cxn ang="0">
                  <a:pos x="194" y="22"/>
                </a:cxn>
                <a:cxn ang="0">
                  <a:pos x="136" y="0"/>
                </a:cxn>
                <a:cxn ang="0">
                  <a:pos x="184" y="120"/>
                </a:cxn>
                <a:cxn ang="0">
                  <a:pos x="190" y="62"/>
                </a:cxn>
                <a:cxn ang="0">
                  <a:pos x="224" y="84"/>
                </a:cxn>
                <a:cxn ang="0">
                  <a:pos x="120" y="232"/>
                </a:cxn>
                <a:cxn ang="0">
                  <a:pos x="86" y="190"/>
                </a:cxn>
                <a:cxn ang="0">
                  <a:pos x="120" y="232"/>
                </a:cxn>
                <a:cxn ang="0">
                  <a:pos x="140" y="26"/>
                </a:cxn>
                <a:cxn ang="0">
                  <a:pos x="164" y="66"/>
                </a:cxn>
                <a:cxn ang="0">
                  <a:pos x="128" y="16"/>
                </a:cxn>
                <a:cxn ang="0">
                  <a:pos x="158" y="22"/>
                </a:cxn>
                <a:cxn ang="0">
                  <a:pos x="200" y="46"/>
                </a:cxn>
                <a:cxn ang="0">
                  <a:pos x="166" y="50"/>
                </a:cxn>
                <a:cxn ang="0">
                  <a:pos x="120" y="16"/>
                </a:cxn>
                <a:cxn ang="0">
                  <a:pos x="84" y="66"/>
                </a:cxn>
                <a:cxn ang="0">
                  <a:pos x="108" y="26"/>
                </a:cxn>
                <a:cxn ang="0">
                  <a:pos x="76" y="62"/>
                </a:cxn>
                <a:cxn ang="0">
                  <a:pos x="48" y="46"/>
                </a:cxn>
                <a:cxn ang="0">
                  <a:pos x="106" y="18"/>
                </a:cxn>
                <a:cxn ang="0">
                  <a:pos x="82" y="50"/>
                </a:cxn>
                <a:cxn ang="0">
                  <a:pos x="100" y="78"/>
                </a:cxn>
                <a:cxn ang="0">
                  <a:pos x="72" y="120"/>
                </a:cxn>
                <a:cxn ang="0">
                  <a:pos x="120" y="176"/>
                </a:cxn>
                <a:cxn ang="0">
                  <a:pos x="84" y="182"/>
                </a:cxn>
                <a:cxn ang="0">
                  <a:pos x="72" y="128"/>
                </a:cxn>
                <a:cxn ang="0">
                  <a:pos x="92" y="226"/>
                </a:cxn>
                <a:cxn ang="0">
                  <a:pos x="54" y="206"/>
                </a:cxn>
                <a:cxn ang="0">
                  <a:pos x="92" y="212"/>
                </a:cxn>
                <a:cxn ang="0">
                  <a:pos x="128" y="184"/>
                </a:cxn>
                <a:cxn ang="0">
                  <a:pos x="154" y="202"/>
                </a:cxn>
                <a:cxn ang="0">
                  <a:pos x="128" y="232"/>
                </a:cxn>
                <a:cxn ang="0">
                  <a:pos x="194" y="206"/>
                </a:cxn>
                <a:cxn ang="0">
                  <a:pos x="156" y="226"/>
                </a:cxn>
                <a:cxn ang="0">
                  <a:pos x="168" y="192"/>
                </a:cxn>
                <a:cxn ang="0">
                  <a:pos x="128" y="176"/>
                </a:cxn>
                <a:cxn ang="0">
                  <a:pos x="174" y="142"/>
                </a:cxn>
                <a:cxn ang="0">
                  <a:pos x="128" y="120"/>
                </a:cxn>
                <a:cxn ang="0">
                  <a:pos x="168" y="72"/>
                </a:cxn>
                <a:cxn ang="0">
                  <a:pos x="128" y="120"/>
                </a:cxn>
                <a:cxn ang="0">
                  <a:pos x="74" y="70"/>
                </a:cxn>
                <a:cxn ang="0">
                  <a:pos x="16" y="120"/>
                </a:cxn>
                <a:cxn ang="0">
                  <a:pos x="32" y="66"/>
                </a:cxn>
                <a:cxn ang="0">
                  <a:pos x="64" y="128"/>
                </a:cxn>
                <a:cxn ang="0">
                  <a:pos x="76" y="186"/>
                </a:cxn>
                <a:cxn ang="0">
                  <a:pos x="48" y="200"/>
                </a:cxn>
                <a:cxn ang="0">
                  <a:pos x="16" y="128"/>
                </a:cxn>
                <a:cxn ang="0">
                  <a:pos x="172" y="186"/>
                </a:cxn>
                <a:cxn ang="0">
                  <a:pos x="182" y="144"/>
                </a:cxn>
                <a:cxn ang="0">
                  <a:pos x="230" y="148"/>
                </a:cxn>
              </a:cxnLst>
              <a:rect l="0" t="0" r="r" b="b"/>
              <a:pathLst>
                <a:path w="248" h="248">
                  <a:moveTo>
                    <a:pt x="124" y="0"/>
                  </a:moveTo>
                  <a:lnTo>
                    <a:pt x="124" y="0"/>
                  </a:lnTo>
                  <a:lnTo>
                    <a:pt x="112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54" y="22"/>
                  </a:lnTo>
                  <a:lnTo>
                    <a:pt x="36" y="36"/>
                  </a:lnTo>
                  <a:lnTo>
                    <a:pt x="22" y="54"/>
                  </a:lnTo>
                  <a:lnTo>
                    <a:pt x="10" y="76"/>
                  </a:lnTo>
                  <a:lnTo>
                    <a:pt x="6" y="88"/>
                  </a:lnTo>
                  <a:lnTo>
                    <a:pt x="2" y="100"/>
                  </a:lnTo>
                  <a:lnTo>
                    <a:pt x="0" y="112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36"/>
                  </a:lnTo>
                  <a:lnTo>
                    <a:pt x="2" y="148"/>
                  </a:lnTo>
                  <a:lnTo>
                    <a:pt x="6" y="160"/>
                  </a:lnTo>
                  <a:lnTo>
                    <a:pt x="10" y="172"/>
                  </a:lnTo>
                  <a:lnTo>
                    <a:pt x="22" y="194"/>
                  </a:lnTo>
                  <a:lnTo>
                    <a:pt x="36" y="212"/>
                  </a:lnTo>
                  <a:lnTo>
                    <a:pt x="54" y="226"/>
                  </a:lnTo>
                  <a:lnTo>
                    <a:pt x="76" y="238"/>
                  </a:lnTo>
                  <a:lnTo>
                    <a:pt x="88" y="242"/>
                  </a:lnTo>
                  <a:lnTo>
                    <a:pt x="100" y="246"/>
                  </a:lnTo>
                  <a:lnTo>
                    <a:pt x="112" y="248"/>
                  </a:lnTo>
                  <a:lnTo>
                    <a:pt x="124" y="248"/>
                  </a:lnTo>
                  <a:lnTo>
                    <a:pt x="124" y="248"/>
                  </a:lnTo>
                  <a:lnTo>
                    <a:pt x="136" y="248"/>
                  </a:lnTo>
                  <a:lnTo>
                    <a:pt x="148" y="246"/>
                  </a:lnTo>
                  <a:lnTo>
                    <a:pt x="160" y="242"/>
                  </a:lnTo>
                  <a:lnTo>
                    <a:pt x="172" y="238"/>
                  </a:lnTo>
                  <a:lnTo>
                    <a:pt x="194" y="226"/>
                  </a:lnTo>
                  <a:lnTo>
                    <a:pt x="212" y="212"/>
                  </a:lnTo>
                  <a:lnTo>
                    <a:pt x="226" y="194"/>
                  </a:lnTo>
                  <a:lnTo>
                    <a:pt x="238" y="172"/>
                  </a:lnTo>
                  <a:lnTo>
                    <a:pt x="242" y="160"/>
                  </a:lnTo>
                  <a:lnTo>
                    <a:pt x="246" y="148"/>
                  </a:lnTo>
                  <a:lnTo>
                    <a:pt x="248" y="136"/>
                  </a:lnTo>
                  <a:lnTo>
                    <a:pt x="248" y="124"/>
                  </a:lnTo>
                  <a:lnTo>
                    <a:pt x="248" y="124"/>
                  </a:lnTo>
                  <a:lnTo>
                    <a:pt x="248" y="112"/>
                  </a:lnTo>
                  <a:lnTo>
                    <a:pt x="246" y="100"/>
                  </a:lnTo>
                  <a:lnTo>
                    <a:pt x="242" y="88"/>
                  </a:lnTo>
                  <a:lnTo>
                    <a:pt x="238" y="76"/>
                  </a:lnTo>
                  <a:lnTo>
                    <a:pt x="226" y="54"/>
                  </a:lnTo>
                  <a:lnTo>
                    <a:pt x="212" y="36"/>
                  </a:lnTo>
                  <a:lnTo>
                    <a:pt x="194" y="22"/>
                  </a:lnTo>
                  <a:lnTo>
                    <a:pt x="172" y="10"/>
                  </a:lnTo>
                  <a:lnTo>
                    <a:pt x="160" y="6"/>
                  </a:lnTo>
                  <a:lnTo>
                    <a:pt x="148" y="2"/>
                  </a:lnTo>
                  <a:lnTo>
                    <a:pt x="136" y="0"/>
                  </a:lnTo>
                  <a:lnTo>
                    <a:pt x="124" y="0"/>
                  </a:lnTo>
                  <a:close/>
                  <a:moveTo>
                    <a:pt x="232" y="120"/>
                  </a:moveTo>
                  <a:lnTo>
                    <a:pt x="184" y="120"/>
                  </a:lnTo>
                  <a:lnTo>
                    <a:pt x="184" y="120"/>
                  </a:lnTo>
                  <a:lnTo>
                    <a:pt x="182" y="94"/>
                  </a:lnTo>
                  <a:lnTo>
                    <a:pt x="174" y="70"/>
                  </a:lnTo>
                  <a:lnTo>
                    <a:pt x="174" y="70"/>
                  </a:lnTo>
                  <a:lnTo>
                    <a:pt x="190" y="62"/>
                  </a:lnTo>
                  <a:lnTo>
                    <a:pt x="204" y="52"/>
                  </a:lnTo>
                  <a:lnTo>
                    <a:pt x="204" y="52"/>
                  </a:lnTo>
                  <a:lnTo>
                    <a:pt x="216" y="66"/>
                  </a:lnTo>
                  <a:lnTo>
                    <a:pt x="224" y="84"/>
                  </a:lnTo>
                  <a:lnTo>
                    <a:pt x="230" y="102"/>
                  </a:lnTo>
                  <a:lnTo>
                    <a:pt x="232" y="120"/>
                  </a:lnTo>
                  <a:close/>
                  <a:moveTo>
                    <a:pt x="120" y="232"/>
                  </a:moveTo>
                  <a:lnTo>
                    <a:pt x="120" y="232"/>
                  </a:lnTo>
                  <a:lnTo>
                    <a:pt x="110" y="222"/>
                  </a:lnTo>
                  <a:lnTo>
                    <a:pt x="102" y="212"/>
                  </a:lnTo>
                  <a:lnTo>
                    <a:pt x="94" y="202"/>
                  </a:lnTo>
                  <a:lnTo>
                    <a:pt x="86" y="190"/>
                  </a:lnTo>
                  <a:lnTo>
                    <a:pt x="86" y="190"/>
                  </a:lnTo>
                  <a:lnTo>
                    <a:pt x="104" y="186"/>
                  </a:lnTo>
                  <a:lnTo>
                    <a:pt x="120" y="184"/>
                  </a:lnTo>
                  <a:lnTo>
                    <a:pt x="120" y="232"/>
                  </a:lnTo>
                  <a:lnTo>
                    <a:pt x="120" y="232"/>
                  </a:lnTo>
                  <a:close/>
                  <a:moveTo>
                    <a:pt x="128" y="16"/>
                  </a:moveTo>
                  <a:lnTo>
                    <a:pt x="128" y="16"/>
                  </a:lnTo>
                  <a:lnTo>
                    <a:pt x="140" y="26"/>
                  </a:lnTo>
                  <a:lnTo>
                    <a:pt x="148" y="38"/>
                  </a:lnTo>
                  <a:lnTo>
                    <a:pt x="158" y="52"/>
                  </a:lnTo>
                  <a:lnTo>
                    <a:pt x="164" y="66"/>
                  </a:lnTo>
                  <a:lnTo>
                    <a:pt x="164" y="66"/>
                  </a:lnTo>
                  <a:lnTo>
                    <a:pt x="146" y="70"/>
                  </a:lnTo>
                  <a:lnTo>
                    <a:pt x="128" y="72"/>
                  </a:lnTo>
                  <a:lnTo>
                    <a:pt x="128" y="16"/>
                  </a:lnTo>
                  <a:lnTo>
                    <a:pt x="128" y="16"/>
                  </a:lnTo>
                  <a:lnTo>
                    <a:pt x="128" y="16"/>
                  </a:lnTo>
                  <a:close/>
                  <a:moveTo>
                    <a:pt x="142" y="18"/>
                  </a:moveTo>
                  <a:lnTo>
                    <a:pt x="142" y="18"/>
                  </a:lnTo>
                  <a:lnTo>
                    <a:pt x="158" y="22"/>
                  </a:lnTo>
                  <a:lnTo>
                    <a:pt x="172" y="28"/>
                  </a:lnTo>
                  <a:lnTo>
                    <a:pt x="186" y="36"/>
                  </a:lnTo>
                  <a:lnTo>
                    <a:pt x="200" y="46"/>
                  </a:lnTo>
                  <a:lnTo>
                    <a:pt x="200" y="46"/>
                  </a:lnTo>
                  <a:lnTo>
                    <a:pt x="186" y="56"/>
                  </a:lnTo>
                  <a:lnTo>
                    <a:pt x="172" y="62"/>
                  </a:lnTo>
                  <a:lnTo>
                    <a:pt x="172" y="62"/>
                  </a:lnTo>
                  <a:lnTo>
                    <a:pt x="166" y="50"/>
                  </a:lnTo>
                  <a:lnTo>
                    <a:pt x="158" y="38"/>
                  </a:lnTo>
                  <a:lnTo>
                    <a:pt x="150" y="28"/>
                  </a:lnTo>
                  <a:lnTo>
                    <a:pt x="142" y="18"/>
                  </a:lnTo>
                  <a:close/>
                  <a:moveTo>
                    <a:pt x="120" y="16"/>
                  </a:moveTo>
                  <a:lnTo>
                    <a:pt x="120" y="72"/>
                  </a:lnTo>
                  <a:lnTo>
                    <a:pt x="120" y="72"/>
                  </a:lnTo>
                  <a:lnTo>
                    <a:pt x="102" y="70"/>
                  </a:lnTo>
                  <a:lnTo>
                    <a:pt x="84" y="66"/>
                  </a:lnTo>
                  <a:lnTo>
                    <a:pt x="84" y="66"/>
                  </a:lnTo>
                  <a:lnTo>
                    <a:pt x="90" y="52"/>
                  </a:lnTo>
                  <a:lnTo>
                    <a:pt x="100" y="38"/>
                  </a:lnTo>
                  <a:lnTo>
                    <a:pt x="108" y="26"/>
                  </a:lnTo>
                  <a:lnTo>
                    <a:pt x="120" y="16"/>
                  </a:lnTo>
                  <a:lnTo>
                    <a:pt x="120" y="16"/>
                  </a:lnTo>
                  <a:lnTo>
                    <a:pt x="120" y="16"/>
                  </a:lnTo>
                  <a:close/>
                  <a:moveTo>
                    <a:pt x="76" y="62"/>
                  </a:moveTo>
                  <a:lnTo>
                    <a:pt x="76" y="62"/>
                  </a:lnTo>
                  <a:lnTo>
                    <a:pt x="62" y="56"/>
                  </a:lnTo>
                  <a:lnTo>
                    <a:pt x="48" y="46"/>
                  </a:lnTo>
                  <a:lnTo>
                    <a:pt x="48" y="46"/>
                  </a:lnTo>
                  <a:lnTo>
                    <a:pt x="62" y="36"/>
                  </a:lnTo>
                  <a:lnTo>
                    <a:pt x="76" y="28"/>
                  </a:lnTo>
                  <a:lnTo>
                    <a:pt x="90" y="22"/>
                  </a:lnTo>
                  <a:lnTo>
                    <a:pt x="106" y="18"/>
                  </a:lnTo>
                  <a:lnTo>
                    <a:pt x="106" y="18"/>
                  </a:lnTo>
                  <a:lnTo>
                    <a:pt x="98" y="28"/>
                  </a:lnTo>
                  <a:lnTo>
                    <a:pt x="90" y="38"/>
                  </a:lnTo>
                  <a:lnTo>
                    <a:pt x="82" y="50"/>
                  </a:lnTo>
                  <a:lnTo>
                    <a:pt x="76" y="62"/>
                  </a:lnTo>
                  <a:close/>
                  <a:moveTo>
                    <a:pt x="80" y="72"/>
                  </a:moveTo>
                  <a:lnTo>
                    <a:pt x="80" y="72"/>
                  </a:lnTo>
                  <a:lnTo>
                    <a:pt x="100" y="78"/>
                  </a:lnTo>
                  <a:lnTo>
                    <a:pt x="120" y="80"/>
                  </a:lnTo>
                  <a:lnTo>
                    <a:pt x="120" y="120"/>
                  </a:lnTo>
                  <a:lnTo>
                    <a:pt x="72" y="120"/>
                  </a:lnTo>
                  <a:lnTo>
                    <a:pt x="72" y="120"/>
                  </a:lnTo>
                  <a:lnTo>
                    <a:pt x="74" y="96"/>
                  </a:lnTo>
                  <a:lnTo>
                    <a:pt x="80" y="72"/>
                  </a:lnTo>
                  <a:close/>
                  <a:moveTo>
                    <a:pt x="120" y="128"/>
                  </a:moveTo>
                  <a:lnTo>
                    <a:pt x="120" y="176"/>
                  </a:lnTo>
                  <a:lnTo>
                    <a:pt x="120" y="176"/>
                  </a:lnTo>
                  <a:lnTo>
                    <a:pt x="102" y="178"/>
                  </a:lnTo>
                  <a:lnTo>
                    <a:pt x="84" y="182"/>
                  </a:lnTo>
                  <a:lnTo>
                    <a:pt x="84" y="182"/>
                  </a:lnTo>
                  <a:lnTo>
                    <a:pt x="80" y="170"/>
                  </a:lnTo>
                  <a:lnTo>
                    <a:pt x="76" y="156"/>
                  </a:lnTo>
                  <a:lnTo>
                    <a:pt x="74" y="142"/>
                  </a:lnTo>
                  <a:lnTo>
                    <a:pt x="72" y="128"/>
                  </a:lnTo>
                  <a:lnTo>
                    <a:pt x="120" y="128"/>
                  </a:lnTo>
                  <a:close/>
                  <a:moveTo>
                    <a:pt x="106" y="230"/>
                  </a:moveTo>
                  <a:lnTo>
                    <a:pt x="106" y="230"/>
                  </a:lnTo>
                  <a:lnTo>
                    <a:pt x="92" y="226"/>
                  </a:lnTo>
                  <a:lnTo>
                    <a:pt x="78" y="222"/>
                  </a:lnTo>
                  <a:lnTo>
                    <a:pt x="66" y="214"/>
                  </a:lnTo>
                  <a:lnTo>
                    <a:pt x="54" y="206"/>
                  </a:lnTo>
                  <a:lnTo>
                    <a:pt x="54" y="206"/>
                  </a:lnTo>
                  <a:lnTo>
                    <a:pt x="66" y="198"/>
                  </a:lnTo>
                  <a:lnTo>
                    <a:pt x="80" y="192"/>
                  </a:lnTo>
                  <a:lnTo>
                    <a:pt x="80" y="192"/>
                  </a:lnTo>
                  <a:lnTo>
                    <a:pt x="92" y="212"/>
                  </a:lnTo>
                  <a:lnTo>
                    <a:pt x="106" y="230"/>
                  </a:lnTo>
                  <a:close/>
                  <a:moveTo>
                    <a:pt x="128" y="232"/>
                  </a:moveTo>
                  <a:lnTo>
                    <a:pt x="128" y="184"/>
                  </a:lnTo>
                  <a:lnTo>
                    <a:pt x="128" y="184"/>
                  </a:lnTo>
                  <a:lnTo>
                    <a:pt x="144" y="186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54" y="202"/>
                  </a:lnTo>
                  <a:lnTo>
                    <a:pt x="146" y="212"/>
                  </a:lnTo>
                  <a:lnTo>
                    <a:pt x="138" y="222"/>
                  </a:lnTo>
                  <a:lnTo>
                    <a:pt x="128" y="232"/>
                  </a:lnTo>
                  <a:lnTo>
                    <a:pt x="128" y="232"/>
                  </a:lnTo>
                  <a:close/>
                  <a:moveTo>
                    <a:pt x="168" y="192"/>
                  </a:moveTo>
                  <a:lnTo>
                    <a:pt x="168" y="192"/>
                  </a:lnTo>
                  <a:lnTo>
                    <a:pt x="182" y="198"/>
                  </a:lnTo>
                  <a:lnTo>
                    <a:pt x="194" y="206"/>
                  </a:lnTo>
                  <a:lnTo>
                    <a:pt x="194" y="206"/>
                  </a:lnTo>
                  <a:lnTo>
                    <a:pt x="182" y="214"/>
                  </a:lnTo>
                  <a:lnTo>
                    <a:pt x="170" y="222"/>
                  </a:lnTo>
                  <a:lnTo>
                    <a:pt x="156" y="226"/>
                  </a:lnTo>
                  <a:lnTo>
                    <a:pt x="142" y="230"/>
                  </a:lnTo>
                  <a:lnTo>
                    <a:pt x="142" y="230"/>
                  </a:lnTo>
                  <a:lnTo>
                    <a:pt x="156" y="212"/>
                  </a:lnTo>
                  <a:lnTo>
                    <a:pt x="168" y="192"/>
                  </a:lnTo>
                  <a:close/>
                  <a:moveTo>
                    <a:pt x="164" y="182"/>
                  </a:moveTo>
                  <a:lnTo>
                    <a:pt x="164" y="182"/>
                  </a:lnTo>
                  <a:lnTo>
                    <a:pt x="146" y="178"/>
                  </a:lnTo>
                  <a:lnTo>
                    <a:pt x="128" y="176"/>
                  </a:lnTo>
                  <a:lnTo>
                    <a:pt x="128" y="128"/>
                  </a:lnTo>
                  <a:lnTo>
                    <a:pt x="176" y="128"/>
                  </a:lnTo>
                  <a:lnTo>
                    <a:pt x="176" y="128"/>
                  </a:lnTo>
                  <a:lnTo>
                    <a:pt x="174" y="142"/>
                  </a:lnTo>
                  <a:lnTo>
                    <a:pt x="172" y="156"/>
                  </a:lnTo>
                  <a:lnTo>
                    <a:pt x="168" y="170"/>
                  </a:lnTo>
                  <a:lnTo>
                    <a:pt x="164" y="182"/>
                  </a:lnTo>
                  <a:close/>
                  <a:moveTo>
                    <a:pt x="128" y="120"/>
                  </a:moveTo>
                  <a:lnTo>
                    <a:pt x="128" y="80"/>
                  </a:lnTo>
                  <a:lnTo>
                    <a:pt x="128" y="80"/>
                  </a:lnTo>
                  <a:lnTo>
                    <a:pt x="148" y="78"/>
                  </a:lnTo>
                  <a:lnTo>
                    <a:pt x="168" y="72"/>
                  </a:lnTo>
                  <a:lnTo>
                    <a:pt x="168" y="72"/>
                  </a:lnTo>
                  <a:lnTo>
                    <a:pt x="174" y="96"/>
                  </a:lnTo>
                  <a:lnTo>
                    <a:pt x="176" y="120"/>
                  </a:lnTo>
                  <a:lnTo>
                    <a:pt x="128" y="120"/>
                  </a:lnTo>
                  <a:close/>
                  <a:moveTo>
                    <a:pt x="44" y="52"/>
                  </a:moveTo>
                  <a:lnTo>
                    <a:pt x="44" y="52"/>
                  </a:lnTo>
                  <a:lnTo>
                    <a:pt x="58" y="62"/>
                  </a:lnTo>
                  <a:lnTo>
                    <a:pt x="74" y="70"/>
                  </a:lnTo>
                  <a:lnTo>
                    <a:pt x="74" y="70"/>
                  </a:lnTo>
                  <a:lnTo>
                    <a:pt x="66" y="94"/>
                  </a:lnTo>
                  <a:lnTo>
                    <a:pt x="64" y="120"/>
                  </a:lnTo>
                  <a:lnTo>
                    <a:pt x="16" y="120"/>
                  </a:lnTo>
                  <a:lnTo>
                    <a:pt x="16" y="120"/>
                  </a:lnTo>
                  <a:lnTo>
                    <a:pt x="18" y="102"/>
                  </a:lnTo>
                  <a:lnTo>
                    <a:pt x="24" y="84"/>
                  </a:lnTo>
                  <a:lnTo>
                    <a:pt x="32" y="66"/>
                  </a:lnTo>
                  <a:lnTo>
                    <a:pt x="44" y="52"/>
                  </a:lnTo>
                  <a:close/>
                  <a:moveTo>
                    <a:pt x="16" y="128"/>
                  </a:moveTo>
                  <a:lnTo>
                    <a:pt x="64" y="128"/>
                  </a:lnTo>
                  <a:lnTo>
                    <a:pt x="64" y="128"/>
                  </a:lnTo>
                  <a:lnTo>
                    <a:pt x="66" y="144"/>
                  </a:lnTo>
                  <a:lnTo>
                    <a:pt x="68" y="158"/>
                  </a:lnTo>
                  <a:lnTo>
                    <a:pt x="72" y="172"/>
                  </a:lnTo>
                  <a:lnTo>
                    <a:pt x="76" y="186"/>
                  </a:lnTo>
                  <a:lnTo>
                    <a:pt x="76" y="186"/>
                  </a:lnTo>
                  <a:lnTo>
                    <a:pt x="62" y="192"/>
                  </a:lnTo>
                  <a:lnTo>
                    <a:pt x="48" y="200"/>
                  </a:lnTo>
                  <a:lnTo>
                    <a:pt x="48" y="200"/>
                  </a:lnTo>
                  <a:lnTo>
                    <a:pt x="36" y="186"/>
                  </a:lnTo>
                  <a:lnTo>
                    <a:pt x="26" y="168"/>
                  </a:lnTo>
                  <a:lnTo>
                    <a:pt x="18" y="148"/>
                  </a:lnTo>
                  <a:lnTo>
                    <a:pt x="16" y="128"/>
                  </a:lnTo>
                  <a:close/>
                  <a:moveTo>
                    <a:pt x="200" y="200"/>
                  </a:moveTo>
                  <a:lnTo>
                    <a:pt x="200" y="200"/>
                  </a:lnTo>
                  <a:lnTo>
                    <a:pt x="186" y="192"/>
                  </a:lnTo>
                  <a:lnTo>
                    <a:pt x="172" y="186"/>
                  </a:lnTo>
                  <a:lnTo>
                    <a:pt x="172" y="186"/>
                  </a:lnTo>
                  <a:lnTo>
                    <a:pt x="176" y="172"/>
                  </a:lnTo>
                  <a:lnTo>
                    <a:pt x="180" y="158"/>
                  </a:lnTo>
                  <a:lnTo>
                    <a:pt x="182" y="144"/>
                  </a:lnTo>
                  <a:lnTo>
                    <a:pt x="184" y="128"/>
                  </a:lnTo>
                  <a:lnTo>
                    <a:pt x="232" y="128"/>
                  </a:lnTo>
                  <a:lnTo>
                    <a:pt x="232" y="128"/>
                  </a:lnTo>
                  <a:lnTo>
                    <a:pt x="230" y="148"/>
                  </a:lnTo>
                  <a:lnTo>
                    <a:pt x="222" y="168"/>
                  </a:lnTo>
                  <a:lnTo>
                    <a:pt x="212" y="186"/>
                  </a:lnTo>
                  <a:lnTo>
                    <a:pt x="200" y="20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ar-SA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0" name="TextBox 33"/>
          <p:cNvSpPr txBox="1"/>
          <p:nvPr/>
        </p:nvSpPr>
        <p:spPr>
          <a:xfrm>
            <a:off x="1733847" y="1354769"/>
            <a:ext cx="20681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Montserrat Semi" charset="0"/>
              </a:rPr>
              <a:t>单击输入标题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Montserrat Semi" charset="0"/>
            </a:endParaRPr>
          </a:p>
        </p:txBody>
      </p:sp>
      <p:sp>
        <p:nvSpPr>
          <p:cNvPr id="31" name="TextBox 34"/>
          <p:cNvSpPr txBox="1"/>
          <p:nvPr/>
        </p:nvSpPr>
        <p:spPr>
          <a:xfrm>
            <a:off x="1733845" y="1681655"/>
            <a:ext cx="3372323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Please click Add the text or text you want to add. You can paste and copy it directly. Thank you for downloading. and </a:t>
            </a:r>
            <a:r>
              <a:rPr 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ativity</a:t>
            </a:r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involved. 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depending on the type of organization and creativity involved.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2" name="TextBox 33"/>
          <p:cNvSpPr txBox="1"/>
          <p:nvPr/>
        </p:nvSpPr>
        <p:spPr>
          <a:xfrm>
            <a:off x="1733847" y="4871921"/>
            <a:ext cx="20681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Montserrat Semi" charset="0"/>
              </a:rPr>
              <a:t>单击输入标题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Montserrat Semi" charset="0"/>
            </a:endParaRPr>
          </a:p>
        </p:txBody>
      </p:sp>
      <p:sp>
        <p:nvSpPr>
          <p:cNvPr id="33" name="TextBox 34"/>
          <p:cNvSpPr txBox="1"/>
          <p:nvPr/>
        </p:nvSpPr>
        <p:spPr>
          <a:xfrm>
            <a:off x="1733845" y="5198807"/>
            <a:ext cx="3372323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Please click Add the text or text you want to add. You can paste and copy it directly. Thank you for downloading. and </a:t>
            </a:r>
            <a:r>
              <a:rPr 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ativity</a:t>
            </a:r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involved. 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depending on the type of organization and creativity involved.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263640" y="1354285"/>
            <a:ext cx="20681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Montserrat Semi" charset="0"/>
              </a:rPr>
              <a:t>单击输入标题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Montserrat Semi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263638" y="1681171"/>
            <a:ext cx="3372323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Please click Add the text or text you want to add. You can paste and copy it directly. Thank you for downloading. and </a:t>
            </a:r>
            <a:r>
              <a:rPr 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ativity</a:t>
            </a:r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involved. 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depending on the type of organization and creativity involved.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6" name="TextBox 33"/>
          <p:cNvSpPr txBox="1"/>
          <p:nvPr/>
        </p:nvSpPr>
        <p:spPr>
          <a:xfrm>
            <a:off x="8263640" y="4871921"/>
            <a:ext cx="20681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Montserrat Semi" charset="0"/>
              </a:rPr>
              <a:t>单击输入标题</a:t>
            </a:r>
            <a:endParaRPr lang="zh-CN" altLang="en-US" sz="2000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Montserrat Semi" charset="0"/>
            </a:endParaRPr>
          </a:p>
        </p:txBody>
      </p:sp>
      <p:sp>
        <p:nvSpPr>
          <p:cNvPr id="37" name="TextBox 34"/>
          <p:cNvSpPr txBox="1"/>
          <p:nvPr/>
        </p:nvSpPr>
        <p:spPr>
          <a:xfrm>
            <a:off x="8263638" y="5198807"/>
            <a:ext cx="3372323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Please click Add the text or text you want to add. You can paste and copy it directly. Thank you for downloading. and </a:t>
            </a:r>
            <a:r>
              <a:rPr 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ativity</a:t>
            </a:r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involved. 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depending on the type of organization and creativity involved.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18515" y="1606550"/>
            <a:ext cx="3077210" cy="2542540"/>
          </a:xfrm>
          <a:prstGeom prst="rect">
            <a:avLst/>
          </a:prstGeom>
          <a:blipFill dpi="0"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68539" y="1246620"/>
            <a:ext cx="3684684" cy="4990668"/>
          </a:xfrm>
          <a:prstGeom prst="rect">
            <a:avLst/>
          </a:prstGeom>
          <a:solidFill>
            <a:srgbClr val="2F3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56"/>
          <p:cNvSpPr txBox="1"/>
          <p:nvPr/>
        </p:nvSpPr>
        <p:spPr>
          <a:xfrm>
            <a:off x="5552040" y="1696511"/>
            <a:ext cx="1166489" cy="108491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24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rPr>
              <a:t>2019</a:t>
            </a:r>
            <a:endParaRPr lang="en-US" altLang="zh-CN" sz="1200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en-US" altLang="zh-CN" sz="1200" spc="3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Montserrat Semi" charset="0"/>
              </a:rPr>
              <a:t>SOMETHING</a:t>
            </a:r>
            <a:endParaRPr lang="en-US" altLang="zh-CN" sz="1200" spc="300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  <a:cs typeface="Montserrat Semi" charset="0"/>
            </a:endParaRPr>
          </a:p>
          <a:p>
            <a:pPr algn="ctr"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字魂36号-正文宋楷" panose="02000000000000000000" pitchFamily="2" charset="-122"/>
              <a:ea typeface="字魂36号-正文宋楷" panose="02000000000000000000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 bwMode="auto">
          <a:xfrm>
            <a:off x="4689896" y="2756169"/>
            <a:ext cx="2890777" cy="26772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Entrepreneurial activities differ substantially </a:t>
            </a:r>
            <a:r>
              <a:rPr lang="en-US" altLang="zh-CN" sz="1000" dirty="0" err="1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epending</a:t>
            </a:r>
            <a:r>
              <a:rPr lang="en-US" altLang="zh-CN" sz="1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 on the type</a:t>
            </a:r>
            <a:r>
              <a:rPr lang="zh-CN" altLang="en-US" sz="1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。</a:t>
            </a:r>
            <a:r>
              <a:rPr lang="en-US" altLang="zh-CN" sz="1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Entrepreneurial activities differ substantially </a:t>
            </a:r>
            <a:r>
              <a:rPr lang="en-US" altLang="zh-CN" sz="1000" dirty="0" err="1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epending</a:t>
            </a:r>
            <a:r>
              <a:rPr lang="en-US" altLang="zh-CN" sz="1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 on the type</a:t>
            </a:r>
            <a:r>
              <a:rPr lang="zh-CN" altLang="en-US" sz="1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。</a:t>
            </a:r>
            <a:r>
              <a:rPr lang="en-US" altLang="zh-CN" sz="1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Entrepreneurial activities differ substantially </a:t>
            </a:r>
            <a:r>
              <a:rPr lang="en-US" altLang="zh-CN" sz="1000" dirty="0" err="1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epending</a:t>
            </a:r>
            <a:r>
              <a:rPr lang="en-US" altLang="zh-CN" sz="1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 on the type</a:t>
            </a:r>
            <a:r>
              <a:rPr lang="zh-CN" altLang="en-US" sz="1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。</a:t>
            </a:r>
            <a:endParaRPr lang="zh-CN" altLang="en-US" sz="1000" spc="40" dirty="0">
              <a:solidFill>
                <a:schemeClr val="bg1"/>
              </a:solidFill>
              <a:latin typeface="+mn-ea"/>
            </a:endParaRPr>
          </a:p>
          <a:p>
            <a:pPr algn="ctr">
              <a:lnSpc>
                <a:spcPct val="130000"/>
              </a:lnSpc>
              <a:defRPr/>
            </a:pPr>
            <a:endParaRPr lang="en-US" altLang="zh-CN" sz="1000" spc="40" dirty="0">
              <a:solidFill>
                <a:schemeClr val="bg1"/>
              </a:solidFill>
              <a:latin typeface="+mn-ea"/>
            </a:endParaRPr>
          </a:p>
          <a:p>
            <a:pPr algn="ctr">
              <a:lnSpc>
                <a:spcPct val="130000"/>
              </a:lnSpc>
              <a:defRPr/>
            </a:pPr>
            <a:r>
              <a:rPr lang="en-US" altLang="zh-CN" sz="1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Entrepreneurial activities differ substantially </a:t>
            </a:r>
            <a:r>
              <a:rPr lang="en-US" altLang="zh-CN" sz="1000" dirty="0" err="1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epending</a:t>
            </a:r>
            <a:r>
              <a:rPr lang="en-US" altLang="zh-CN" sz="1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 on the type</a:t>
            </a:r>
            <a:r>
              <a:rPr lang="zh-CN" altLang="en-US" sz="1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。</a:t>
            </a:r>
            <a:endParaRPr lang="zh-CN" altLang="en-US" sz="1000" spc="40" dirty="0">
              <a:solidFill>
                <a:schemeClr val="bg1"/>
              </a:solidFill>
              <a:latin typeface="+mn-ea"/>
            </a:endParaRPr>
          </a:p>
          <a:p>
            <a:pPr algn="ctr">
              <a:lnSpc>
                <a:spcPct val="130000"/>
              </a:lnSpc>
              <a:defRPr/>
            </a:pPr>
            <a:endParaRPr lang="en-US" altLang="zh-CN" sz="1000" spc="40" dirty="0">
              <a:solidFill>
                <a:schemeClr val="bg1"/>
              </a:solidFill>
              <a:latin typeface="+mn-ea"/>
            </a:endParaRPr>
          </a:p>
          <a:p>
            <a:pPr algn="ctr">
              <a:lnSpc>
                <a:spcPct val="130000"/>
              </a:lnSpc>
              <a:defRPr/>
            </a:pPr>
            <a:r>
              <a:rPr lang="en-US" altLang="zh-CN" sz="1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Entrepreneurial activities differ substantially </a:t>
            </a:r>
            <a:r>
              <a:rPr lang="en-US" altLang="zh-CN" sz="1000" dirty="0" err="1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epending</a:t>
            </a:r>
            <a:r>
              <a:rPr lang="en-US" altLang="zh-CN" sz="1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 on the type</a:t>
            </a:r>
            <a:r>
              <a:rPr lang="zh-CN" altLang="en-US" sz="1000" dirty="0">
                <a:solidFill>
                  <a:schemeClr val="bg1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  <a:cs typeface="Lato Light" charset="0"/>
              </a:rPr>
              <a:t>。</a:t>
            </a:r>
            <a:endParaRPr lang="zh-CN" altLang="en-US" sz="1000" spc="40" dirty="0">
              <a:solidFill>
                <a:schemeClr val="bg1"/>
              </a:solidFill>
              <a:latin typeface="+mn-ea"/>
            </a:endParaRPr>
          </a:p>
          <a:p>
            <a:pPr algn="ctr">
              <a:lnSpc>
                <a:spcPct val="130000"/>
              </a:lnSpc>
              <a:defRPr/>
            </a:pPr>
            <a:endParaRPr lang="zh-CN" altLang="en-US" sz="1000" spc="40" dirty="0">
              <a:solidFill>
                <a:schemeClr val="bg1"/>
              </a:solidFill>
              <a:latin typeface="+mn-ea"/>
            </a:endParaRPr>
          </a:p>
          <a:p>
            <a:pPr algn="ctr">
              <a:lnSpc>
                <a:spcPct val="130000"/>
              </a:lnSpc>
              <a:defRPr/>
            </a:pPr>
            <a:endParaRPr lang="zh-CN" altLang="en-US" sz="1000" spc="40" dirty="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099004" y="4403804"/>
            <a:ext cx="2796985" cy="818040"/>
            <a:chOff x="1099004" y="4403804"/>
            <a:chExt cx="2796985" cy="818040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1179954" y="4746362"/>
              <a:ext cx="1538311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文本框 8"/>
            <p:cNvSpPr txBox="1"/>
            <p:nvPr/>
          </p:nvSpPr>
          <p:spPr bwMode="auto">
            <a:xfrm>
              <a:off x="1099463" y="4740943"/>
              <a:ext cx="2796526" cy="48090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en-US" altLang="zh-CN" sz="1000" dirty="0">
                  <a:solidFill>
                    <a:srgbClr val="636DA8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Entrepreneurial activities differ substantially </a:t>
              </a:r>
              <a:r>
                <a:rPr lang="en-US" altLang="zh-CN" sz="1000" dirty="0" err="1">
                  <a:solidFill>
                    <a:srgbClr val="636DA8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epending</a:t>
              </a:r>
              <a:r>
                <a:rPr lang="en-US" altLang="zh-CN" sz="1000" dirty="0">
                  <a:solidFill>
                    <a:srgbClr val="636DA8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 on the type</a:t>
              </a:r>
              <a:r>
                <a:rPr lang="zh-CN" altLang="en-US" sz="1000" dirty="0">
                  <a:solidFill>
                    <a:srgbClr val="636DA8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  <a:cs typeface="Lato Light" charset="0"/>
                </a:rPr>
                <a:t>。</a:t>
              </a:r>
              <a:endParaRPr lang="zh-CN" altLang="en-US" sz="1000" spc="40" dirty="0">
                <a:solidFill>
                  <a:srgbClr val="636DA8"/>
                </a:solidFill>
                <a:latin typeface="+mn-ea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099004" y="4403804"/>
              <a:ext cx="1510104" cy="3877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spc="100" dirty="0">
                  <a:solidFill>
                    <a:srgbClr val="636DA8"/>
                  </a:solidFill>
                  <a:latin typeface="字魂36号-正文宋楷" panose="02000000000000000000" pitchFamily="2" charset="-122"/>
                  <a:ea typeface="字魂36号-正文宋楷" panose="02000000000000000000" pitchFamily="2" charset="-122"/>
                </a:rPr>
                <a:t>填入职位名称</a:t>
              </a:r>
              <a:endParaRPr lang="zh-CN" altLang="en-US" sz="1600" spc="100" dirty="0">
                <a:solidFill>
                  <a:srgbClr val="636DA8"/>
                </a:solidFill>
                <a:latin typeface="字魂36号-正文宋楷" panose="02000000000000000000" pitchFamily="2" charset="-122"/>
                <a:ea typeface="字魂36号-正文宋楷" panose="020000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244249" y="1972387"/>
            <a:ext cx="3132528" cy="1306104"/>
            <a:chOff x="8244249" y="1972387"/>
            <a:chExt cx="3132528" cy="1306104"/>
          </a:xfrm>
        </p:grpSpPr>
        <p:sp>
          <p:nvSpPr>
            <p:cNvPr id="13" name="TextBox 34"/>
            <p:cNvSpPr txBox="1"/>
            <p:nvPr/>
          </p:nvSpPr>
          <p:spPr>
            <a:xfrm>
              <a:off x="8244249" y="2571736"/>
              <a:ext cx="3132528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Lato Light" charset="0"/>
                </a:rPr>
                <a:t>Please click Add the text or text you want to add. You can paste and copy it directly. Thank you for </a:t>
              </a:r>
              <a:r>
                <a:rPr lang="en-US" sz="10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Lato Light" charset="0"/>
                </a:rPr>
                <a:t>downloading.</a:t>
              </a:r>
              <a:r>
                <a:rPr lang="en-US" altLang="zh-CN" sz="10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Lato Light" charset="0"/>
                </a:rPr>
                <a:t>Entrepreneurialities</a:t>
              </a:r>
              <a:r>
                <a:rPr lang="en-US" altLang="zh-CN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Lato Light" charset="0"/>
                </a:rPr>
                <a:t> differ substantially depending on 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to Light" charset="0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253983" y="1972387"/>
              <a:ext cx="1926337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2020</a:t>
              </a:r>
              <a:endPara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244249" y="4148802"/>
            <a:ext cx="3132528" cy="1306104"/>
            <a:chOff x="8244249" y="4148802"/>
            <a:chExt cx="3132528" cy="1306104"/>
          </a:xfrm>
        </p:grpSpPr>
        <p:sp>
          <p:nvSpPr>
            <p:cNvPr id="16" name="TextBox 34"/>
            <p:cNvSpPr txBox="1"/>
            <p:nvPr/>
          </p:nvSpPr>
          <p:spPr>
            <a:xfrm>
              <a:off x="8244249" y="4748151"/>
              <a:ext cx="3132528" cy="706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Lato Light" charset="0"/>
                </a:rPr>
                <a:t>Please click Add the text or text you want to add. You can paste and copy it directly. Thank you for </a:t>
              </a:r>
              <a:r>
                <a:rPr lang="en-US" sz="10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Lato Light" charset="0"/>
                </a:rPr>
                <a:t>downloading.</a:t>
              </a:r>
              <a:r>
                <a:rPr lang="en-US" altLang="zh-CN" sz="10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Lato Light" charset="0"/>
                </a:rPr>
                <a:t>Entrepreneurialities</a:t>
              </a:r>
              <a:r>
                <a:rPr lang="en-US" altLang="zh-CN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  <a:cs typeface="Lato Light" charset="0"/>
                </a:rPr>
                <a:t> differ substantially depending on 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Lato Light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8253983" y="4148802"/>
              <a:ext cx="1926337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2021</a:t>
              </a:r>
              <a:endParaRPr lang="en-US" altLang="zh-CN" sz="3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8"/>
          <p:cNvPicPr>
            <a:picLocks noChangeAspect="1"/>
          </p:cNvPicPr>
          <p:nvPr/>
        </p:nvPicPr>
        <p:blipFill>
          <a:blip r:embed="rId1"/>
          <a:srcRect r="42630" b="52056"/>
          <a:stretch>
            <a:fillRect/>
          </a:stretch>
        </p:blipFill>
        <p:spPr>
          <a:xfrm>
            <a:off x="0" y="0"/>
            <a:ext cx="12209780" cy="6858000"/>
          </a:xfrm>
          <a:prstGeom prst="rect">
            <a:avLst/>
          </a:prstGeom>
        </p:spPr>
      </p:pic>
      <p:sp>
        <p:nvSpPr>
          <p:cNvPr id="26" name="Rectangle 8"/>
          <p:cNvSpPr/>
          <p:nvPr/>
        </p:nvSpPr>
        <p:spPr>
          <a:xfrm>
            <a:off x="1185636" y="0"/>
            <a:ext cx="4114800" cy="25908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tIns="0" rIns="0" bIns="182880" rtlCol="0" anchor="b" anchorCtr="0"/>
          <a:p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  <a:latin typeface="Adobe Garamond Pro" panose="02020502060506020403" pitchFamily="18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7" name="TextBox 7"/>
          <p:cNvSpPr txBox="1"/>
          <p:nvPr/>
        </p:nvSpPr>
        <p:spPr>
          <a:xfrm>
            <a:off x="1506952" y="1639182"/>
            <a:ext cx="3434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添加页面标题内容</a:t>
            </a:r>
            <a:endParaRPr lang="zh-CN" altLang="en-US" sz="32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8" name="Google Shape;86;p19"/>
          <p:cNvSpPr txBox="1"/>
          <p:nvPr/>
        </p:nvSpPr>
        <p:spPr>
          <a:xfrm>
            <a:off x="1506952" y="1204912"/>
            <a:ext cx="3183654" cy="4342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bg1"/>
                </a:solidFill>
                <a:latin typeface="Source Han Sans SC" panose="020B0500000000000000" pitchFamily="34" charset="-128"/>
                <a:ea typeface="Source Han Sans SC" panose="020B0500000000000000" pitchFamily="34" charset="-128"/>
                <a:cs typeface="Lato"/>
                <a:sym typeface="Lato"/>
              </a:rPr>
              <a:t>YOUR TITLE HERE</a:t>
            </a:r>
            <a:endParaRPr sz="2400" b="0" i="0" u="none" strike="noStrike" cap="none">
              <a:solidFill>
                <a:schemeClr val="bg1"/>
              </a:solidFill>
              <a:latin typeface="Source Han Sans SC" panose="020B0500000000000000" pitchFamily="34" charset="-128"/>
              <a:ea typeface="Source Han Sans SC" panose="020B0500000000000000" pitchFamily="34" charset="-128"/>
              <a:cs typeface="Lato"/>
              <a:sym typeface="Lato"/>
            </a:endParaRPr>
          </a:p>
        </p:txBody>
      </p:sp>
      <p:sp>
        <p:nvSpPr>
          <p:cNvPr id="29" name="文本框 6"/>
          <p:cNvSpPr txBox="1">
            <a:spLocks noChangeArrowheads="1"/>
          </p:cNvSpPr>
          <p:nvPr/>
        </p:nvSpPr>
        <p:spPr bwMode="auto">
          <a:xfrm>
            <a:off x="2128520" y="2755900"/>
            <a:ext cx="1940560" cy="186118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p>
            <a:pPr fontAlgn="auto">
              <a:defRPr/>
            </a:pPr>
            <a:r>
              <a:rPr lang="en-US" altLang="zh-CN" sz="11500" noProof="1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en-US" altLang="zh-CN" sz="11500" noProof="1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1"/>
          <p:cNvGraphicFramePr/>
          <p:nvPr/>
        </p:nvGraphicFramePr>
        <p:xfrm>
          <a:off x="1357170" y="1591781"/>
          <a:ext cx="10213293" cy="30845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4" name="TextBox 33"/>
          <p:cNvSpPr txBox="1"/>
          <p:nvPr/>
        </p:nvSpPr>
        <p:spPr>
          <a:xfrm>
            <a:off x="1636760" y="5088145"/>
            <a:ext cx="2629922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Montserrat Semi" charset="0"/>
              </a:rPr>
              <a:t>单击输入标题</a:t>
            </a:r>
            <a:endParaRPr lang="zh-CN" altLang="en-US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Montserrat Semi" charset="0"/>
            </a:endParaRPr>
          </a:p>
        </p:txBody>
      </p:sp>
      <p:sp>
        <p:nvSpPr>
          <p:cNvPr id="5" name="TextBox 34"/>
          <p:cNvSpPr txBox="1"/>
          <p:nvPr/>
        </p:nvSpPr>
        <p:spPr>
          <a:xfrm>
            <a:off x="1636758" y="5492289"/>
            <a:ext cx="4300873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Please click Add the text or text you want to add. You can paste and copy it directly. Thank you for downloading. and </a:t>
            </a:r>
            <a:r>
              <a:rPr 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ativity</a:t>
            </a:r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involved. 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depending on the type of organization and creativity involved.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TextBox 33"/>
          <p:cNvSpPr txBox="1"/>
          <p:nvPr/>
        </p:nvSpPr>
        <p:spPr>
          <a:xfrm>
            <a:off x="7041868" y="5079897"/>
            <a:ext cx="2629922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Montserrat Semi" charset="0"/>
              </a:rPr>
              <a:t>单击输入标题</a:t>
            </a:r>
            <a:endParaRPr lang="zh-CN" altLang="en-US" spc="3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Montserrat Semi" charset="0"/>
            </a:endParaRPr>
          </a:p>
        </p:txBody>
      </p:sp>
      <p:sp>
        <p:nvSpPr>
          <p:cNvPr id="7" name="TextBox 34"/>
          <p:cNvSpPr txBox="1"/>
          <p:nvPr/>
        </p:nvSpPr>
        <p:spPr>
          <a:xfrm>
            <a:off x="7041866" y="5484041"/>
            <a:ext cx="4300873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Please click Add the text or text you want to add. You can paste and copy it directly. Thank you for downloading. and </a:t>
            </a:r>
            <a:r>
              <a:rPr 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ativity</a:t>
            </a:r>
            <a:r>
              <a:rPr 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involved. 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depending on the type of organization and creativity involved.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161945" y="4054058"/>
            <a:ext cx="2420937" cy="527050"/>
            <a:chOff x="5365145" y="4155658"/>
            <a:chExt cx="2420937" cy="527050"/>
          </a:xfrm>
          <a:solidFill>
            <a:srgbClr val="2F3293"/>
          </a:solidFill>
        </p:grpSpPr>
        <p:sp>
          <p:nvSpPr>
            <p:cNvPr id="13" name="Freeform 90"/>
            <p:cNvSpPr/>
            <p:nvPr/>
          </p:nvSpPr>
          <p:spPr bwMode="auto">
            <a:xfrm>
              <a:off x="5365145" y="4155658"/>
              <a:ext cx="2420937" cy="527050"/>
            </a:xfrm>
            <a:custGeom>
              <a:avLst/>
              <a:gdLst>
                <a:gd name="T0" fmla="*/ 285 w 571"/>
                <a:gd name="T1" fmla="*/ 124 h 124"/>
                <a:gd name="T2" fmla="*/ 571 w 571"/>
                <a:gd name="T3" fmla="*/ 0 h 124"/>
                <a:gd name="T4" fmla="*/ 0 w 571"/>
                <a:gd name="T5" fmla="*/ 0 h 124"/>
                <a:gd name="T6" fmla="*/ 285 w 571"/>
                <a:gd name="T7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1" h="124">
                  <a:moveTo>
                    <a:pt x="285" y="124"/>
                  </a:moveTo>
                  <a:cubicBezTo>
                    <a:pt x="398" y="124"/>
                    <a:pt x="500" y="76"/>
                    <a:pt x="57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1" y="76"/>
                    <a:pt x="173" y="124"/>
                    <a:pt x="285" y="1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91"/>
            <p:cNvSpPr/>
            <p:nvPr/>
          </p:nvSpPr>
          <p:spPr bwMode="auto">
            <a:xfrm>
              <a:off x="5369908" y="4155658"/>
              <a:ext cx="1441450" cy="527050"/>
            </a:xfrm>
            <a:custGeom>
              <a:avLst/>
              <a:gdLst>
                <a:gd name="T0" fmla="*/ 109 w 340"/>
                <a:gd name="T1" fmla="*/ 0 h 124"/>
                <a:gd name="T2" fmla="*/ 0 w 340"/>
                <a:gd name="T3" fmla="*/ 0 h 124"/>
                <a:gd name="T4" fmla="*/ 285 w 340"/>
                <a:gd name="T5" fmla="*/ 124 h 124"/>
                <a:gd name="T6" fmla="*/ 340 w 340"/>
                <a:gd name="T7" fmla="*/ 120 h 124"/>
                <a:gd name="T8" fmla="*/ 109 w 340"/>
                <a:gd name="T9" fmla="*/ 0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124">
                  <a:moveTo>
                    <a:pt x="10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1" y="76"/>
                    <a:pt x="173" y="124"/>
                    <a:pt x="285" y="124"/>
                  </a:cubicBezTo>
                  <a:cubicBezTo>
                    <a:pt x="304" y="124"/>
                    <a:pt x="322" y="123"/>
                    <a:pt x="340" y="120"/>
                  </a:cubicBezTo>
                  <a:cubicBezTo>
                    <a:pt x="249" y="108"/>
                    <a:pt x="168" y="64"/>
                    <a:pt x="10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250720" y="1280696"/>
            <a:ext cx="2862262" cy="830263"/>
            <a:chOff x="4453920" y="1382296"/>
            <a:chExt cx="2862262" cy="830263"/>
          </a:xfrm>
          <a:solidFill>
            <a:srgbClr val="2F3293"/>
          </a:solidFill>
        </p:grpSpPr>
        <p:sp>
          <p:nvSpPr>
            <p:cNvPr id="16" name="Freeform 92"/>
            <p:cNvSpPr/>
            <p:nvPr/>
          </p:nvSpPr>
          <p:spPr bwMode="auto">
            <a:xfrm>
              <a:off x="4453920" y="1382296"/>
              <a:ext cx="2862262" cy="830263"/>
            </a:xfrm>
            <a:custGeom>
              <a:avLst/>
              <a:gdLst>
                <a:gd name="T0" fmla="*/ 337 w 675"/>
                <a:gd name="T1" fmla="*/ 0 h 196"/>
                <a:gd name="T2" fmla="*/ 0 w 675"/>
                <a:gd name="T3" fmla="*/ 196 h 196"/>
                <a:gd name="T4" fmla="*/ 675 w 675"/>
                <a:gd name="T5" fmla="*/ 196 h 196"/>
                <a:gd name="T6" fmla="*/ 337 w 675"/>
                <a:gd name="T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5" h="196">
                  <a:moveTo>
                    <a:pt x="337" y="0"/>
                  </a:moveTo>
                  <a:cubicBezTo>
                    <a:pt x="193" y="0"/>
                    <a:pt x="67" y="79"/>
                    <a:pt x="0" y="196"/>
                  </a:cubicBezTo>
                  <a:cubicBezTo>
                    <a:pt x="675" y="196"/>
                    <a:pt x="675" y="196"/>
                    <a:pt x="675" y="196"/>
                  </a:cubicBezTo>
                  <a:cubicBezTo>
                    <a:pt x="608" y="79"/>
                    <a:pt x="482" y="0"/>
                    <a:pt x="3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93"/>
            <p:cNvSpPr/>
            <p:nvPr/>
          </p:nvSpPr>
          <p:spPr bwMode="auto">
            <a:xfrm>
              <a:off x="4453920" y="1382296"/>
              <a:ext cx="1636712" cy="830263"/>
            </a:xfrm>
            <a:custGeom>
              <a:avLst/>
              <a:gdLst>
                <a:gd name="T0" fmla="*/ 386 w 386"/>
                <a:gd name="T1" fmla="*/ 3 h 196"/>
                <a:gd name="T2" fmla="*/ 337 w 386"/>
                <a:gd name="T3" fmla="*/ 0 h 196"/>
                <a:gd name="T4" fmla="*/ 0 w 386"/>
                <a:gd name="T5" fmla="*/ 196 h 196"/>
                <a:gd name="T6" fmla="*/ 96 w 386"/>
                <a:gd name="T7" fmla="*/ 196 h 196"/>
                <a:gd name="T8" fmla="*/ 386 w 386"/>
                <a:gd name="T9" fmla="*/ 3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6" h="196">
                  <a:moveTo>
                    <a:pt x="386" y="3"/>
                  </a:moveTo>
                  <a:cubicBezTo>
                    <a:pt x="370" y="1"/>
                    <a:pt x="354" y="0"/>
                    <a:pt x="337" y="0"/>
                  </a:cubicBezTo>
                  <a:cubicBezTo>
                    <a:pt x="193" y="0"/>
                    <a:pt x="67" y="79"/>
                    <a:pt x="0" y="196"/>
                  </a:cubicBezTo>
                  <a:cubicBezTo>
                    <a:pt x="96" y="196"/>
                    <a:pt x="96" y="196"/>
                    <a:pt x="96" y="196"/>
                  </a:cubicBezTo>
                  <a:cubicBezTo>
                    <a:pt x="156" y="92"/>
                    <a:pt x="262" y="18"/>
                    <a:pt x="386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793520" y="3444458"/>
            <a:ext cx="3136900" cy="609600"/>
            <a:chOff x="3996720" y="3546058"/>
            <a:chExt cx="3136900" cy="609600"/>
          </a:xfrm>
          <a:solidFill>
            <a:srgbClr val="6A6174"/>
          </a:solidFill>
        </p:grpSpPr>
        <p:sp>
          <p:nvSpPr>
            <p:cNvPr id="19" name="Freeform 94"/>
            <p:cNvSpPr/>
            <p:nvPr/>
          </p:nvSpPr>
          <p:spPr bwMode="auto">
            <a:xfrm>
              <a:off x="3996720" y="3546058"/>
              <a:ext cx="3136900" cy="609600"/>
            </a:xfrm>
            <a:custGeom>
              <a:avLst/>
              <a:gdLst>
                <a:gd name="T0" fmla="*/ 0 w 740"/>
                <a:gd name="T1" fmla="*/ 0 h 144"/>
                <a:gd name="T2" fmla="*/ 85 w 740"/>
                <a:gd name="T3" fmla="*/ 144 h 144"/>
                <a:gd name="T4" fmla="*/ 656 w 740"/>
                <a:gd name="T5" fmla="*/ 144 h 144"/>
                <a:gd name="T6" fmla="*/ 740 w 740"/>
                <a:gd name="T7" fmla="*/ 0 h 144"/>
                <a:gd name="T8" fmla="*/ 0 w 740"/>
                <a:gd name="T9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0" h="144">
                  <a:moveTo>
                    <a:pt x="0" y="0"/>
                  </a:moveTo>
                  <a:cubicBezTo>
                    <a:pt x="18" y="54"/>
                    <a:pt x="47" y="103"/>
                    <a:pt x="85" y="144"/>
                  </a:cubicBezTo>
                  <a:cubicBezTo>
                    <a:pt x="656" y="144"/>
                    <a:pt x="656" y="144"/>
                    <a:pt x="656" y="144"/>
                  </a:cubicBezTo>
                  <a:cubicBezTo>
                    <a:pt x="694" y="103"/>
                    <a:pt x="723" y="54"/>
                    <a:pt x="740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95"/>
            <p:cNvSpPr/>
            <p:nvPr/>
          </p:nvSpPr>
          <p:spPr bwMode="auto">
            <a:xfrm>
              <a:off x="4001483" y="3546058"/>
              <a:ext cx="749300" cy="609600"/>
            </a:xfrm>
            <a:custGeom>
              <a:avLst/>
              <a:gdLst>
                <a:gd name="T0" fmla="*/ 0 w 177"/>
                <a:gd name="T1" fmla="*/ 0 h 144"/>
                <a:gd name="T2" fmla="*/ 85 w 177"/>
                <a:gd name="T3" fmla="*/ 144 h 144"/>
                <a:gd name="T4" fmla="*/ 177 w 177"/>
                <a:gd name="T5" fmla="*/ 144 h 144"/>
                <a:gd name="T6" fmla="*/ 92 w 177"/>
                <a:gd name="T7" fmla="*/ 0 h 144"/>
                <a:gd name="T8" fmla="*/ 0 w 177"/>
                <a:gd name="T9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144">
                  <a:moveTo>
                    <a:pt x="0" y="0"/>
                  </a:moveTo>
                  <a:cubicBezTo>
                    <a:pt x="18" y="54"/>
                    <a:pt x="47" y="103"/>
                    <a:pt x="85" y="144"/>
                  </a:cubicBezTo>
                  <a:cubicBezTo>
                    <a:pt x="177" y="144"/>
                    <a:pt x="177" y="144"/>
                    <a:pt x="177" y="144"/>
                  </a:cubicBezTo>
                  <a:cubicBezTo>
                    <a:pt x="139" y="103"/>
                    <a:pt x="110" y="54"/>
                    <a:pt x="92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722208" y="2110958"/>
            <a:ext cx="3302000" cy="1333500"/>
            <a:chOff x="4925408" y="2212558"/>
            <a:chExt cx="3302000" cy="1333500"/>
          </a:xfrm>
          <a:solidFill>
            <a:srgbClr val="636DA8"/>
          </a:solidFill>
        </p:grpSpPr>
        <p:sp>
          <p:nvSpPr>
            <p:cNvPr id="22" name="Freeform 96"/>
            <p:cNvSpPr/>
            <p:nvPr/>
          </p:nvSpPr>
          <p:spPr bwMode="auto">
            <a:xfrm>
              <a:off x="4925408" y="2212558"/>
              <a:ext cx="3302000" cy="1333500"/>
            </a:xfrm>
            <a:custGeom>
              <a:avLst/>
              <a:gdLst>
                <a:gd name="T0" fmla="*/ 779 w 779"/>
                <a:gd name="T1" fmla="*/ 193 h 314"/>
                <a:gd name="T2" fmla="*/ 727 w 779"/>
                <a:gd name="T3" fmla="*/ 0 h 314"/>
                <a:gd name="T4" fmla="*/ 52 w 779"/>
                <a:gd name="T5" fmla="*/ 0 h 314"/>
                <a:gd name="T6" fmla="*/ 0 w 779"/>
                <a:gd name="T7" fmla="*/ 193 h 314"/>
                <a:gd name="T8" fmla="*/ 19 w 779"/>
                <a:gd name="T9" fmla="*/ 314 h 314"/>
                <a:gd name="T10" fmla="*/ 760 w 779"/>
                <a:gd name="T11" fmla="*/ 314 h 314"/>
                <a:gd name="T12" fmla="*/ 779 w 779"/>
                <a:gd name="T13" fmla="*/ 193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9" h="314">
                  <a:moveTo>
                    <a:pt x="779" y="193"/>
                  </a:moveTo>
                  <a:cubicBezTo>
                    <a:pt x="779" y="123"/>
                    <a:pt x="760" y="57"/>
                    <a:pt x="727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19" y="57"/>
                    <a:pt x="0" y="123"/>
                    <a:pt x="0" y="193"/>
                  </a:cubicBezTo>
                  <a:cubicBezTo>
                    <a:pt x="0" y="235"/>
                    <a:pt x="7" y="276"/>
                    <a:pt x="19" y="314"/>
                  </a:cubicBezTo>
                  <a:cubicBezTo>
                    <a:pt x="760" y="314"/>
                    <a:pt x="760" y="314"/>
                    <a:pt x="760" y="314"/>
                  </a:cubicBezTo>
                  <a:cubicBezTo>
                    <a:pt x="772" y="276"/>
                    <a:pt x="779" y="235"/>
                    <a:pt x="779" y="19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97"/>
            <p:cNvSpPr/>
            <p:nvPr/>
          </p:nvSpPr>
          <p:spPr bwMode="auto">
            <a:xfrm>
              <a:off x="4933345" y="2212558"/>
              <a:ext cx="563562" cy="1333500"/>
            </a:xfrm>
            <a:custGeom>
              <a:avLst/>
              <a:gdLst>
                <a:gd name="T0" fmla="*/ 133 w 133"/>
                <a:gd name="T1" fmla="*/ 0 h 314"/>
                <a:gd name="T2" fmla="*/ 51 w 133"/>
                <a:gd name="T3" fmla="*/ 0 h 314"/>
                <a:gd name="T4" fmla="*/ 0 w 133"/>
                <a:gd name="T5" fmla="*/ 193 h 314"/>
                <a:gd name="T6" fmla="*/ 19 w 133"/>
                <a:gd name="T7" fmla="*/ 314 h 314"/>
                <a:gd name="T8" fmla="*/ 101 w 133"/>
                <a:gd name="T9" fmla="*/ 314 h 314"/>
                <a:gd name="T10" fmla="*/ 82 w 133"/>
                <a:gd name="T11" fmla="*/ 193 h 314"/>
                <a:gd name="T12" fmla="*/ 133 w 133"/>
                <a:gd name="T13" fmla="*/ 0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314">
                  <a:moveTo>
                    <a:pt x="133" y="0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19" y="57"/>
                    <a:pt x="0" y="123"/>
                    <a:pt x="0" y="193"/>
                  </a:cubicBezTo>
                  <a:cubicBezTo>
                    <a:pt x="0" y="235"/>
                    <a:pt x="7" y="276"/>
                    <a:pt x="19" y="314"/>
                  </a:cubicBezTo>
                  <a:cubicBezTo>
                    <a:pt x="101" y="314"/>
                    <a:pt x="101" y="314"/>
                    <a:pt x="101" y="314"/>
                  </a:cubicBezTo>
                  <a:cubicBezTo>
                    <a:pt x="88" y="276"/>
                    <a:pt x="82" y="235"/>
                    <a:pt x="82" y="193"/>
                  </a:cubicBezTo>
                  <a:cubicBezTo>
                    <a:pt x="82" y="123"/>
                    <a:pt x="100" y="57"/>
                    <a:pt x="13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4" name="Rectangle 98"/>
          <p:cNvSpPr>
            <a:spLocks noChangeArrowheads="1"/>
          </p:cNvSpPr>
          <p:nvPr/>
        </p:nvSpPr>
        <p:spPr bwMode="auto">
          <a:xfrm>
            <a:off x="2046288" y="5444693"/>
            <a:ext cx="1101725" cy="80963"/>
          </a:xfrm>
          <a:prstGeom prst="rect">
            <a:avLst/>
          </a:prstGeom>
          <a:solidFill>
            <a:srgbClr val="2F329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5" name="Rectangle 99"/>
          <p:cNvSpPr>
            <a:spLocks noChangeArrowheads="1"/>
          </p:cNvSpPr>
          <p:nvPr/>
        </p:nvSpPr>
        <p:spPr bwMode="auto">
          <a:xfrm>
            <a:off x="4310063" y="5444693"/>
            <a:ext cx="1101725" cy="80963"/>
          </a:xfrm>
          <a:prstGeom prst="rect">
            <a:avLst/>
          </a:prstGeom>
          <a:solidFill>
            <a:srgbClr val="636DA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Rectangle 100"/>
          <p:cNvSpPr>
            <a:spLocks noChangeArrowheads="1"/>
          </p:cNvSpPr>
          <p:nvPr/>
        </p:nvSpPr>
        <p:spPr bwMode="auto">
          <a:xfrm>
            <a:off x="6438900" y="5444693"/>
            <a:ext cx="1101725" cy="80963"/>
          </a:xfrm>
          <a:prstGeom prst="rect">
            <a:avLst/>
          </a:prstGeom>
          <a:solidFill>
            <a:srgbClr val="6A617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7" name="Rectangle 101"/>
          <p:cNvSpPr>
            <a:spLocks noChangeArrowheads="1"/>
          </p:cNvSpPr>
          <p:nvPr/>
        </p:nvSpPr>
        <p:spPr bwMode="auto">
          <a:xfrm>
            <a:off x="8702675" y="5444693"/>
            <a:ext cx="1101725" cy="80963"/>
          </a:xfrm>
          <a:prstGeom prst="rect">
            <a:avLst/>
          </a:prstGeom>
          <a:solidFill>
            <a:srgbClr val="2F329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1320166" y="2125511"/>
            <a:ext cx="290909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Please click Add the text or text you want to add. You can paste and copy it directly. 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989132" y="1694318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200"/>
            <a:r>
              <a:rPr kumimoji="1"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panose="020B0503020204020204" charset="-122"/>
                <a:cs typeface="Impact" panose="020B0806030902050204"/>
              </a:rPr>
              <a:t>点击添加标题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微软雅黑" panose="020B0503020204020204" charset="-122"/>
              <a:cs typeface="Impact" panose="020B0806030902050204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561323" y="4037997"/>
            <a:ext cx="289493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Please click Add the text or text you want to add. You can paste and copy it directly. 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653293" y="3576324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200"/>
            <a:r>
              <a:rPr kumimoji="1"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panose="020B0503020204020204" charset="-122"/>
                <a:cs typeface="Impact" panose="020B0806030902050204"/>
              </a:rPr>
              <a:t>点击添加标题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微软雅黑" panose="020B0503020204020204" charset="-122"/>
              <a:cs typeface="Impact" panose="020B0806030902050204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080225" y="4068042"/>
            <a:ext cx="290909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Please click Add the text or text you want to add. You can paste and copy it directly. 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749191" y="3575889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200"/>
            <a:r>
              <a:rPr kumimoji="1"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panose="020B0503020204020204" charset="-122"/>
                <a:cs typeface="Impact" panose="020B0806030902050204"/>
              </a:rPr>
              <a:t>点击添加标题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微软雅黑" panose="020B0503020204020204" charset="-122"/>
              <a:cs typeface="Impact" panose="020B0806030902050204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042305" y="2120600"/>
            <a:ext cx="2894938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Please click Add the text or text you want to add. You can paste and copy it directly. </a:t>
            </a:r>
            <a:endParaRPr lang="en-US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058075" y="1636300"/>
            <a:ext cx="2031317" cy="461661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defTabSz="457200"/>
            <a:r>
              <a:rPr kumimoji="1"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微软雅黑" panose="020B0503020204020204" charset="-122"/>
                <a:cs typeface="Impact" panose="020B0806030902050204"/>
              </a:rPr>
              <a:t>点击添加标题</a:t>
            </a:r>
            <a:endParaRPr kumimoji="1"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  <a:ea typeface="微软雅黑" panose="020B0503020204020204" charset="-122"/>
              <a:cs typeface="Impact" panose="020B0806030902050204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2076768" y="2110958"/>
            <a:ext cx="2967037" cy="0"/>
          </a:xfrm>
          <a:prstGeom prst="line">
            <a:avLst/>
          </a:prstGeom>
          <a:ln>
            <a:solidFill>
              <a:srgbClr val="636DA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1812608" y="4048676"/>
            <a:ext cx="2967037" cy="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7102227" y="2110958"/>
            <a:ext cx="2967037" cy="0"/>
          </a:xfrm>
          <a:prstGeom prst="line">
            <a:avLst/>
          </a:prstGeom>
          <a:ln>
            <a:solidFill>
              <a:srgbClr val="636DA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6711707" y="4048676"/>
            <a:ext cx="2967037" cy="0"/>
          </a:xfrm>
          <a:prstGeom prst="line">
            <a:avLst/>
          </a:prstGeom>
          <a:ln>
            <a:solidFill>
              <a:srgbClr val="636DA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46"/>
          <p:cNvSpPr txBox="1">
            <a:spLocks noChangeArrowheads="1"/>
          </p:cNvSpPr>
          <p:nvPr/>
        </p:nvSpPr>
        <p:spPr bwMode="auto">
          <a:xfrm>
            <a:off x="2005259" y="5625763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endParaRPr lang="en-US" altLang="zh-CN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TextBox 46"/>
          <p:cNvSpPr txBox="1">
            <a:spLocks noChangeArrowheads="1"/>
          </p:cNvSpPr>
          <p:nvPr/>
        </p:nvSpPr>
        <p:spPr bwMode="auto">
          <a:xfrm>
            <a:off x="4260332" y="5625763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endParaRPr lang="en-US" altLang="zh-CN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2" name="TextBox 46"/>
          <p:cNvSpPr txBox="1">
            <a:spLocks noChangeArrowheads="1"/>
          </p:cNvSpPr>
          <p:nvPr/>
        </p:nvSpPr>
        <p:spPr bwMode="auto">
          <a:xfrm>
            <a:off x="6361388" y="5625763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endParaRPr lang="en-US" altLang="zh-CN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3" name="TextBox 46"/>
          <p:cNvSpPr txBox="1">
            <a:spLocks noChangeArrowheads="1"/>
          </p:cNvSpPr>
          <p:nvPr/>
        </p:nvSpPr>
        <p:spPr bwMode="auto">
          <a:xfrm>
            <a:off x="8632119" y="5625763"/>
            <a:ext cx="132030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 b="1"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endParaRPr lang="en-US" altLang="zh-CN" sz="2000" b="1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ldLvl="0" animBg="1"/>
      <p:bldP spid="25" grpId="0" bldLvl="0" animBg="1"/>
      <p:bldP spid="26" grpId="0" bldLvl="0" animBg="1"/>
      <p:bldP spid="27" grpId="0" bldLvl="0" animBg="1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40" grpId="0"/>
      <p:bldP spid="41" grpId="0"/>
      <p:bldP spid="42" grpId="0"/>
      <p:bldP spid="4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8"/>
          <p:cNvPicPr>
            <a:picLocks noChangeAspect="1"/>
          </p:cNvPicPr>
          <p:nvPr/>
        </p:nvPicPr>
        <p:blipFill>
          <a:blip r:embed="rId1"/>
          <a:srcRect l="4590" t="7776" r="3688" b="14040"/>
          <a:stretch>
            <a:fillRect/>
          </a:stretch>
        </p:blipFill>
        <p:spPr>
          <a:xfrm>
            <a:off x="0" y="0"/>
            <a:ext cx="12191365" cy="695896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327952" y="3902752"/>
            <a:ext cx="3535680" cy="11068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600" dirty="0">
                <a:solidFill>
                  <a:srgbClr val="2F3293"/>
                </a:solidFill>
                <a:latin typeface="华文行楷" panose="02010800040101010101" charset="-122"/>
                <a:ea typeface="华文行楷" panose="02010800040101010101" charset="-122"/>
              </a:rPr>
              <a:t>感谢聆听</a:t>
            </a:r>
            <a:endParaRPr lang="zh-CN" altLang="en-US" sz="6600" dirty="0">
              <a:solidFill>
                <a:srgbClr val="2F3293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564145" y="5013752"/>
            <a:ext cx="306197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646590"/>
                </a:solidFill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规划精彩人生  打造锦绣未来</a:t>
            </a:r>
            <a:endParaRPr lang="zh-CN" altLang="en-US" dirty="0">
              <a:solidFill>
                <a:srgbClr val="646590"/>
              </a:solidFill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611000" y="6306073"/>
            <a:ext cx="3353798" cy="394085"/>
          </a:xfrm>
          <a:prstGeom prst="rect">
            <a:avLst/>
          </a:prstGeom>
          <a:solidFill>
            <a:srgbClr val="2F32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738682" y="6319158"/>
            <a:ext cx="3070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汇报人：</a:t>
            </a:r>
            <a:r>
              <a:rPr lang="en-US" altLang="zh-CN" dirty="0">
                <a:solidFill>
                  <a:schemeClr val="bg1"/>
                </a:solidFill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XXXX</a:t>
            </a:r>
            <a:r>
              <a:rPr lang="zh-CN" altLang="en-US" dirty="0">
                <a:solidFill>
                  <a:schemeClr val="bg1"/>
                </a:solidFill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   时间：</a:t>
            </a:r>
            <a:r>
              <a:rPr lang="en-US" altLang="zh-CN" dirty="0">
                <a:solidFill>
                  <a:schemeClr val="bg1"/>
                </a:solidFill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XXXX</a:t>
            </a:r>
            <a:endParaRPr lang="zh-CN" altLang="en-US" dirty="0">
              <a:solidFill>
                <a:schemeClr val="bg1"/>
              </a:solidFill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79267" y="440036"/>
            <a:ext cx="1493520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rgbClr val="646590"/>
                </a:solidFill>
                <a:latin typeface="华文行楷" panose="02010800040101010101" charset="-122"/>
                <a:ea typeface="华文行楷" panose="02010800040101010101" charset="-122"/>
              </a:rPr>
              <a:t>2020</a:t>
            </a:r>
            <a:endParaRPr lang="en-US" altLang="zh-CN" sz="4400" dirty="0">
              <a:solidFill>
                <a:srgbClr val="646590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86080" y="579755"/>
            <a:ext cx="492760" cy="488950"/>
            <a:chOff x="526" y="640"/>
            <a:chExt cx="776" cy="770"/>
          </a:xfrm>
        </p:grpSpPr>
        <p:sp>
          <p:nvSpPr>
            <p:cNvPr id="11" name="矩形 10"/>
            <p:cNvSpPr/>
            <p:nvPr/>
          </p:nvSpPr>
          <p:spPr>
            <a:xfrm>
              <a:off x="526" y="640"/>
              <a:ext cx="777" cy="770"/>
            </a:xfrm>
            <a:prstGeom prst="rect">
              <a:avLst/>
            </a:prstGeom>
            <a:solidFill>
              <a:srgbClr val="2F32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626" y="812"/>
              <a:ext cx="577" cy="425"/>
              <a:chOff x="11139488" y="419101"/>
              <a:chExt cx="481013" cy="247650"/>
            </a:xfrm>
            <a:solidFill>
              <a:schemeClr val="bg1"/>
            </a:solidFill>
          </p:grpSpPr>
          <p:sp>
            <p:nvSpPr>
              <p:cNvPr id="13" name="Freeform 168"/>
              <p:cNvSpPr/>
              <p:nvPr/>
            </p:nvSpPr>
            <p:spPr bwMode="auto">
              <a:xfrm>
                <a:off x="11252200" y="419101"/>
                <a:ext cx="255588" cy="247650"/>
              </a:xfrm>
              <a:custGeom>
                <a:avLst/>
                <a:gdLst>
                  <a:gd name="T0" fmla="*/ 62 w 68"/>
                  <a:gd name="T1" fmla="*/ 52 h 66"/>
                  <a:gd name="T2" fmla="*/ 44 w 68"/>
                  <a:gd name="T3" fmla="*/ 44 h 66"/>
                  <a:gd name="T4" fmla="*/ 45 w 68"/>
                  <a:gd name="T5" fmla="*/ 37 h 66"/>
                  <a:gd name="T6" fmla="*/ 46 w 68"/>
                  <a:gd name="T7" fmla="*/ 35 h 66"/>
                  <a:gd name="T8" fmla="*/ 46 w 68"/>
                  <a:gd name="T9" fmla="*/ 35 h 66"/>
                  <a:gd name="T10" fmla="*/ 51 w 68"/>
                  <a:gd name="T11" fmla="*/ 18 h 66"/>
                  <a:gd name="T12" fmla="*/ 34 w 68"/>
                  <a:gd name="T13" fmla="*/ 0 h 66"/>
                  <a:gd name="T14" fmla="*/ 34 w 68"/>
                  <a:gd name="T15" fmla="*/ 0 h 66"/>
                  <a:gd name="T16" fmla="*/ 34 w 68"/>
                  <a:gd name="T17" fmla="*/ 0 h 66"/>
                  <a:gd name="T18" fmla="*/ 34 w 68"/>
                  <a:gd name="T19" fmla="*/ 0 h 66"/>
                  <a:gd name="T20" fmla="*/ 34 w 68"/>
                  <a:gd name="T21" fmla="*/ 0 h 66"/>
                  <a:gd name="T22" fmla="*/ 17 w 68"/>
                  <a:gd name="T23" fmla="*/ 18 h 66"/>
                  <a:gd name="T24" fmla="*/ 22 w 68"/>
                  <a:gd name="T25" fmla="*/ 35 h 66"/>
                  <a:gd name="T26" fmla="*/ 22 w 68"/>
                  <a:gd name="T27" fmla="*/ 35 h 66"/>
                  <a:gd name="T28" fmla="*/ 22 w 68"/>
                  <a:gd name="T29" fmla="*/ 35 h 66"/>
                  <a:gd name="T30" fmla="*/ 23 w 68"/>
                  <a:gd name="T31" fmla="*/ 37 h 66"/>
                  <a:gd name="T32" fmla="*/ 24 w 68"/>
                  <a:gd name="T33" fmla="*/ 44 h 66"/>
                  <a:gd name="T34" fmla="*/ 6 w 68"/>
                  <a:gd name="T35" fmla="*/ 52 h 66"/>
                  <a:gd name="T36" fmla="*/ 0 w 68"/>
                  <a:gd name="T37" fmla="*/ 59 h 66"/>
                  <a:gd name="T38" fmla="*/ 0 w 68"/>
                  <a:gd name="T39" fmla="*/ 66 h 66"/>
                  <a:gd name="T40" fmla="*/ 68 w 68"/>
                  <a:gd name="T41" fmla="*/ 66 h 66"/>
                  <a:gd name="T42" fmla="*/ 68 w 68"/>
                  <a:gd name="T43" fmla="*/ 59 h 66"/>
                  <a:gd name="T44" fmla="*/ 62 w 68"/>
                  <a:gd name="T45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8" h="66">
                    <a:moveTo>
                      <a:pt x="62" y="52"/>
                    </a:moveTo>
                    <a:cubicBezTo>
                      <a:pt x="62" y="52"/>
                      <a:pt x="46" y="48"/>
                      <a:pt x="44" y="44"/>
                    </a:cubicBezTo>
                    <a:cubicBezTo>
                      <a:pt x="43" y="42"/>
                      <a:pt x="44" y="39"/>
                      <a:pt x="45" y="37"/>
                    </a:cubicBezTo>
                    <a:cubicBezTo>
                      <a:pt x="46" y="37"/>
                      <a:pt x="46" y="36"/>
                      <a:pt x="46" y="35"/>
                    </a:cubicBezTo>
                    <a:cubicBezTo>
                      <a:pt x="46" y="35"/>
                      <a:pt x="46" y="35"/>
                      <a:pt x="46" y="35"/>
                    </a:cubicBezTo>
                    <a:cubicBezTo>
                      <a:pt x="49" y="31"/>
                      <a:pt x="51" y="25"/>
                      <a:pt x="51" y="18"/>
                    </a:cubicBezTo>
                    <a:cubicBezTo>
                      <a:pt x="52" y="8"/>
                      <a:pt x="4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4" y="0"/>
                      <a:pt x="16" y="8"/>
                      <a:pt x="17" y="18"/>
                    </a:cubicBezTo>
                    <a:cubicBezTo>
                      <a:pt x="17" y="25"/>
                      <a:pt x="19" y="31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6"/>
                      <a:pt x="22" y="37"/>
                      <a:pt x="23" y="37"/>
                    </a:cubicBezTo>
                    <a:cubicBezTo>
                      <a:pt x="24" y="39"/>
                      <a:pt x="25" y="42"/>
                      <a:pt x="24" y="44"/>
                    </a:cubicBezTo>
                    <a:cubicBezTo>
                      <a:pt x="22" y="48"/>
                      <a:pt x="6" y="52"/>
                      <a:pt x="6" y="52"/>
                    </a:cubicBezTo>
                    <a:cubicBezTo>
                      <a:pt x="3" y="53"/>
                      <a:pt x="0" y="56"/>
                      <a:pt x="0" y="59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6"/>
                      <a:pt x="65" y="53"/>
                      <a:pt x="6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14" name="Freeform 169"/>
              <p:cNvSpPr/>
              <p:nvPr/>
            </p:nvSpPr>
            <p:spPr bwMode="auto">
              <a:xfrm>
                <a:off x="11482388" y="487363"/>
                <a:ext cx="138113" cy="179388"/>
              </a:xfrm>
              <a:custGeom>
                <a:avLst/>
                <a:gdLst>
                  <a:gd name="T0" fmla="*/ 33 w 37"/>
                  <a:gd name="T1" fmla="*/ 38 h 48"/>
                  <a:gd name="T2" fmla="*/ 33 w 37"/>
                  <a:gd name="T3" fmla="*/ 38 h 48"/>
                  <a:gd name="T4" fmla="*/ 20 w 37"/>
                  <a:gd name="T5" fmla="*/ 32 h 48"/>
                  <a:gd name="T6" fmla="*/ 21 w 37"/>
                  <a:gd name="T7" fmla="*/ 27 h 48"/>
                  <a:gd name="T8" fmla="*/ 22 w 37"/>
                  <a:gd name="T9" fmla="*/ 26 h 48"/>
                  <a:gd name="T10" fmla="*/ 22 w 37"/>
                  <a:gd name="T11" fmla="*/ 26 h 48"/>
                  <a:gd name="T12" fmla="*/ 25 w 37"/>
                  <a:gd name="T13" fmla="*/ 14 h 48"/>
                  <a:gd name="T14" fmla="*/ 13 w 37"/>
                  <a:gd name="T15" fmla="*/ 0 h 48"/>
                  <a:gd name="T16" fmla="*/ 13 w 37"/>
                  <a:gd name="T17" fmla="*/ 0 h 48"/>
                  <a:gd name="T18" fmla="*/ 13 w 37"/>
                  <a:gd name="T19" fmla="*/ 0 h 48"/>
                  <a:gd name="T20" fmla="*/ 13 w 37"/>
                  <a:gd name="T21" fmla="*/ 0 h 48"/>
                  <a:gd name="T22" fmla="*/ 13 w 37"/>
                  <a:gd name="T23" fmla="*/ 0 h 48"/>
                  <a:gd name="T24" fmla="*/ 0 w 37"/>
                  <a:gd name="T25" fmla="*/ 14 h 48"/>
                  <a:gd name="T26" fmla="*/ 4 w 37"/>
                  <a:gd name="T27" fmla="*/ 26 h 48"/>
                  <a:gd name="T28" fmla="*/ 4 w 37"/>
                  <a:gd name="T29" fmla="*/ 26 h 48"/>
                  <a:gd name="T30" fmla="*/ 4 w 37"/>
                  <a:gd name="T31" fmla="*/ 26 h 48"/>
                  <a:gd name="T32" fmla="*/ 5 w 37"/>
                  <a:gd name="T33" fmla="*/ 27 h 48"/>
                  <a:gd name="T34" fmla="*/ 5 w 37"/>
                  <a:gd name="T35" fmla="*/ 27 h 48"/>
                  <a:gd name="T36" fmla="*/ 14 w 37"/>
                  <a:gd name="T37" fmla="*/ 41 h 48"/>
                  <a:gd name="T38" fmla="*/ 14 w 37"/>
                  <a:gd name="T39" fmla="*/ 48 h 48"/>
                  <a:gd name="T40" fmla="*/ 37 w 37"/>
                  <a:gd name="T41" fmla="*/ 48 h 48"/>
                  <a:gd name="T42" fmla="*/ 37 w 37"/>
                  <a:gd name="T43" fmla="*/ 43 h 48"/>
                  <a:gd name="T44" fmla="*/ 33 w 37"/>
                  <a:gd name="T45" fmla="*/ 3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48">
                    <a:moveTo>
                      <a:pt x="33" y="38"/>
                    </a:moveTo>
                    <a:cubicBezTo>
                      <a:pt x="33" y="38"/>
                      <a:pt x="33" y="38"/>
                      <a:pt x="33" y="38"/>
                    </a:cubicBezTo>
                    <a:cubicBezTo>
                      <a:pt x="33" y="38"/>
                      <a:pt x="22" y="35"/>
                      <a:pt x="20" y="32"/>
                    </a:cubicBezTo>
                    <a:cubicBezTo>
                      <a:pt x="19" y="30"/>
                      <a:pt x="20" y="28"/>
                      <a:pt x="21" y="27"/>
                    </a:cubicBezTo>
                    <a:cubicBezTo>
                      <a:pt x="21" y="27"/>
                      <a:pt x="21" y="26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4" y="23"/>
                      <a:pt x="25" y="19"/>
                      <a:pt x="25" y="14"/>
                    </a:cubicBezTo>
                    <a:cubicBezTo>
                      <a:pt x="25" y="6"/>
                      <a:pt x="20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19"/>
                      <a:pt x="2" y="23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6"/>
                      <a:pt x="4" y="27"/>
                      <a:pt x="5" y="27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10" y="30"/>
                      <a:pt x="14" y="35"/>
                      <a:pt x="14" y="41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37" y="48"/>
                      <a:pt x="37" y="48"/>
                      <a:pt x="37" y="48"/>
                    </a:cubicBezTo>
                    <a:cubicBezTo>
                      <a:pt x="37" y="43"/>
                      <a:pt x="37" y="43"/>
                      <a:pt x="37" y="43"/>
                    </a:cubicBezTo>
                    <a:cubicBezTo>
                      <a:pt x="37" y="41"/>
                      <a:pt x="35" y="39"/>
                      <a:pt x="33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  <p:sp>
            <p:nvSpPr>
              <p:cNvPr id="15" name="Freeform 170"/>
              <p:cNvSpPr/>
              <p:nvPr/>
            </p:nvSpPr>
            <p:spPr bwMode="auto">
              <a:xfrm>
                <a:off x="11139488" y="487363"/>
                <a:ext cx="139700" cy="179388"/>
              </a:xfrm>
              <a:custGeom>
                <a:avLst/>
                <a:gdLst>
                  <a:gd name="T0" fmla="*/ 32 w 37"/>
                  <a:gd name="T1" fmla="*/ 27 h 48"/>
                  <a:gd name="T2" fmla="*/ 33 w 37"/>
                  <a:gd name="T3" fmla="*/ 26 h 48"/>
                  <a:gd name="T4" fmla="*/ 33 w 37"/>
                  <a:gd name="T5" fmla="*/ 26 h 48"/>
                  <a:gd name="T6" fmla="*/ 33 w 37"/>
                  <a:gd name="T7" fmla="*/ 26 h 48"/>
                  <a:gd name="T8" fmla="*/ 37 w 37"/>
                  <a:gd name="T9" fmla="*/ 14 h 48"/>
                  <a:gd name="T10" fmla="*/ 24 w 37"/>
                  <a:gd name="T11" fmla="*/ 0 h 48"/>
                  <a:gd name="T12" fmla="*/ 24 w 37"/>
                  <a:gd name="T13" fmla="*/ 0 h 48"/>
                  <a:gd name="T14" fmla="*/ 24 w 37"/>
                  <a:gd name="T15" fmla="*/ 0 h 48"/>
                  <a:gd name="T16" fmla="*/ 24 w 37"/>
                  <a:gd name="T17" fmla="*/ 0 h 48"/>
                  <a:gd name="T18" fmla="*/ 24 w 37"/>
                  <a:gd name="T19" fmla="*/ 0 h 48"/>
                  <a:gd name="T20" fmla="*/ 12 w 37"/>
                  <a:gd name="T21" fmla="*/ 14 h 48"/>
                  <a:gd name="T22" fmla="*/ 15 w 37"/>
                  <a:gd name="T23" fmla="*/ 26 h 48"/>
                  <a:gd name="T24" fmla="*/ 15 w 37"/>
                  <a:gd name="T25" fmla="*/ 26 h 48"/>
                  <a:gd name="T26" fmla="*/ 16 w 37"/>
                  <a:gd name="T27" fmla="*/ 27 h 48"/>
                  <a:gd name="T28" fmla="*/ 17 w 37"/>
                  <a:gd name="T29" fmla="*/ 32 h 48"/>
                  <a:gd name="T30" fmla="*/ 4 w 37"/>
                  <a:gd name="T31" fmla="*/ 38 h 48"/>
                  <a:gd name="T32" fmla="*/ 4 w 37"/>
                  <a:gd name="T33" fmla="*/ 38 h 48"/>
                  <a:gd name="T34" fmla="*/ 0 w 37"/>
                  <a:gd name="T35" fmla="*/ 43 h 48"/>
                  <a:gd name="T36" fmla="*/ 0 w 37"/>
                  <a:gd name="T37" fmla="*/ 48 h 48"/>
                  <a:gd name="T38" fmla="*/ 23 w 37"/>
                  <a:gd name="T39" fmla="*/ 48 h 48"/>
                  <a:gd name="T40" fmla="*/ 23 w 37"/>
                  <a:gd name="T41" fmla="*/ 41 h 48"/>
                  <a:gd name="T42" fmla="*/ 32 w 37"/>
                  <a:gd name="T43" fmla="*/ 27 h 48"/>
                  <a:gd name="T44" fmla="*/ 32 w 37"/>
                  <a:gd name="T45" fmla="*/ 2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48">
                    <a:moveTo>
                      <a:pt x="32" y="27"/>
                    </a:moveTo>
                    <a:cubicBezTo>
                      <a:pt x="33" y="27"/>
                      <a:pt x="33" y="26"/>
                      <a:pt x="33" y="26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5" y="23"/>
                      <a:pt x="37" y="19"/>
                      <a:pt x="37" y="14"/>
                    </a:cubicBezTo>
                    <a:cubicBezTo>
                      <a:pt x="37" y="6"/>
                      <a:pt x="31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7" y="0"/>
                      <a:pt x="12" y="6"/>
                      <a:pt x="12" y="14"/>
                    </a:cubicBezTo>
                    <a:cubicBezTo>
                      <a:pt x="12" y="19"/>
                      <a:pt x="13" y="23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6"/>
                      <a:pt x="16" y="27"/>
                      <a:pt x="16" y="27"/>
                    </a:cubicBezTo>
                    <a:cubicBezTo>
                      <a:pt x="17" y="28"/>
                      <a:pt x="18" y="30"/>
                      <a:pt x="17" y="32"/>
                    </a:cubicBezTo>
                    <a:cubicBezTo>
                      <a:pt x="15" y="35"/>
                      <a:pt x="4" y="38"/>
                      <a:pt x="4" y="38"/>
                    </a:cubicBezTo>
                    <a:cubicBezTo>
                      <a:pt x="4" y="38"/>
                      <a:pt x="4" y="38"/>
                      <a:pt x="4" y="38"/>
                    </a:cubicBezTo>
                    <a:cubicBezTo>
                      <a:pt x="2" y="39"/>
                      <a:pt x="0" y="41"/>
                      <a:pt x="0" y="43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3" y="35"/>
                      <a:pt x="27" y="30"/>
                      <a:pt x="32" y="27"/>
                    </a:cubicBezTo>
                    <a:cubicBezTo>
                      <a:pt x="32" y="27"/>
                      <a:pt x="32" y="27"/>
                      <a:pt x="32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+mn-cs"/>
                </a:endParaRPr>
              </a:p>
            </p:txBody>
          </p:sp>
        </p:grpSp>
      </p:grpSp>
      <p:pic>
        <p:nvPicPr>
          <p:cNvPr id="16" name="图片 15" descr="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9690" y="0"/>
            <a:ext cx="1971675" cy="47625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bldLvl="0" animBg="1"/>
      <p:bldP spid="6" grpId="0"/>
      <p:bldP spid="7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5262</Words>
  <Application>WPS 演示</Application>
  <PresentationFormat>宽屏</PresentationFormat>
  <Paragraphs>222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53" baseType="lpstr">
      <vt:lpstr>Arial</vt:lpstr>
      <vt:lpstr>宋体</vt:lpstr>
      <vt:lpstr>Wingdings</vt:lpstr>
      <vt:lpstr>华文行楷</vt:lpstr>
      <vt:lpstr>微软雅黑</vt:lpstr>
      <vt:lpstr>Gill Sans</vt:lpstr>
      <vt:lpstr>字魂36号-正文宋楷</vt:lpstr>
      <vt:lpstr>Montserrat Semi</vt:lpstr>
      <vt:lpstr>Lato Light</vt:lpstr>
      <vt:lpstr>站酷庆科黄油体</vt:lpstr>
      <vt:lpstr>Arial Unicode MS</vt:lpstr>
      <vt:lpstr>等线 Light</vt:lpstr>
      <vt:lpstr>等线</vt:lpstr>
      <vt:lpstr>Calibri</vt:lpstr>
      <vt:lpstr>Segoe Print</vt:lpstr>
      <vt:lpstr>兰米中简黑</vt:lpstr>
      <vt:lpstr>汉仪综艺体简</vt:lpstr>
      <vt:lpstr>思源黑体</vt:lpstr>
      <vt:lpstr>黑体</vt:lpstr>
      <vt:lpstr>Adobe Garamond Pro</vt:lpstr>
      <vt:lpstr>Open Sans Extrabold</vt:lpstr>
      <vt:lpstr>Source Han Sans SC</vt:lpstr>
      <vt:lpstr>Yu Gothic UI</vt:lpstr>
      <vt:lpstr>Lato</vt:lpstr>
      <vt:lpstr>PMingLiU-ExtB</vt:lpstr>
      <vt:lpstr>仿宋</vt:lpstr>
      <vt:lpstr>Yu Gothic UI Semibold</vt:lpstr>
      <vt:lpstr>Impact</vt:lpstr>
      <vt:lpstr>Arial Unicode MS</vt:lpstr>
      <vt:lpstr>兰米粗楷简体</vt:lpstr>
      <vt:lpstr>汉仪铸字卡酷体简</vt:lpstr>
      <vt:lpstr>微软雅黑 Light</vt:lpstr>
      <vt:lpstr>Century Gothic</vt:lpstr>
      <vt:lpstr>NumberOnly</vt:lpstr>
      <vt:lpstr>Impact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</dc:creator>
  <cp:lastModifiedBy>罗祉璇</cp:lastModifiedBy>
  <cp:revision>5</cp:revision>
  <dcterms:created xsi:type="dcterms:W3CDTF">2019-11-25T16:00:00Z</dcterms:created>
  <dcterms:modified xsi:type="dcterms:W3CDTF">2020-03-12T02:35:31Z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