
<file path=[Content_Types].xml><?xml version="1.0" encoding="utf-8"?>
<Types xmlns="http://schemas.openxmlformats.org/package/2006/content-types">
  <Default Extension="jpeg" ContentType="image/jpeg"/>
  <Default Extension="emf" ContentType="image/x-e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3"/>
    <p:sldId id="258" r:id="rId4"/>
    <p:sldId id="256" r:id="rId5"/>
    <p:sldId id="260" r:id="rId6"/>
    <p:sldId id="259" r:id="rId7"/>
    <p:sldId id="274" r:id="rId8"/>
    <p:sldId id="262" r:id="rId9"/>
    <p:sldId id="263" r:id="rId10"/>
    <p:sldId id="275" r:id="rId11"/>
    <p:sldId id="268" r:id="rId12"/>
    <p:sldId id="266" r:id="rId13"/>
    <p:sldId id="276" r:id="rId14"/>
    <p:sldId id="269" r:id="rId15"/>
    <p:sldId id="265" r:id="rId16"/>
    <p:sldId id="277" r:id="rId1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ECDBB"/>
    <a:srgbClr val="EFBD4C"/>
    <a:srgbClr val="09C0AC"/>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3" d="100"/>
          <a:sy n="53" d="100"/>
        </p:scale>
        <p:origin x="9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0" Type="http://schemas.openxmlformats.org/officeDocument/2006/relationships/tableStyles" Target="tableStyles.xml"/><Relationship Id="rId2" Type="http://schemas.openxmlformats.org/officeDocument/2006/relationships/theme" Target="theme/theme1.xml"/><Relationship Id="rId19" Type="http://schemas.openxmlformats.org/officeDocument/2006/relationships/viewProps" Target="viewProps.xml"/><Relationship Id="rId18" Type="http://schemas.openxmlformats.org/officeDocument/2006/relationships/presProps" Target="presProps.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AEDA302-85E0-46E4-B1F5-C6A9A549CC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0F799DD-841A-4B07-BFF7-A8ED4257D31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AEDA302-85E0-46E4-B1F5-C6A9A549CC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0F799DD-841A-4B07-BFF7-A8ED4257D31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EAEDA302-85E0-46E4-B1F5-C6A9A549CC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0F799DD-841A-4B07-BFF7-A8ED4257D31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AEDA302-85E0-46E4-B1F5-C6A9A549CC5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0F799DD-841A-4B07-BFF7-A8ED4257D31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AEDA302-85E0-46E4-B1F5-C6A9A549CC5A}"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0F799DD-841A-4B07-BFF7-A8ED4257D31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AEDA302-85E0-46E4-B1F5-C6A9A549CC5A}"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0F799DD-841A-4B07-BFF7-A8ED4257D31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AEDA302-85E0-46E4-B1F5-C6A9A549CC5A}"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0F799DD-841A-4B07-BFF7-A8ED4257D31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EAEDA302-85E0-46E4-B1F5-C6A9A549CC5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0F799DD-841A-4B07-BFF7-A8ED4257D31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EAEDA302-85E0-46E4-B1F5-C6A9A549CC5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0F799DD-841A-4B07-BFF7-A8ED4257D31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AEDA302-85E0-46E4-B1F5-C6A9A549CC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0F799DD-841A-4B07-BFF7-A8ED4257D31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AEDA302-85E0-46E4-B1F5-C6A9A549CC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0F799DD-841A-4B07-BFF7-A8ED4257D31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EDA302-85E0-46E4-B1F5-C6A9A549CC5A}"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F799DD-841A-4B07-BFF7-A8ED4257D31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jpeg"/><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7.emf"/><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jpeg"/><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1.emf"/><Relationship Id="rId3" Type="http://schemas.openxmlformats.org/officeDocument/2006/relationships/image" Target="../media/image10.emf"/><Relationship Id="rId2" Type="http://schemas.openxmlformats.org/officeDocument/2006/relationships/image" Target="../media/image5.png"/><Relationship Id="rId1" Type="http://schemas.openxmlformats.org/officeDocument/2006/relationships/image" Target="../media/image9.pn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6.emf"/><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image" Target="../media/image12.emf"/></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jpeg"/><Relationship Id="rId1" Type="http://schemas.openxmlformats.org/officeDocument/2006/relationships/tags" Target="../tags/tag3.xml"/></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4.emf"/><Relationship Id="rId3" Type="http://schemas.openxmlformats.org/officeDocument/2006/relationships/image" Target="../media/image12.emf"/><Relationship Id="rId2" Type="http://schemas.openxmlformats.org/officeDocument/2006/relationships/image" Target="../media/image16.png"/><Relationship Id="rId1" Type="http://schemas.openxmlformats.org/officeDocument/2006/relationships/image" Target="../media/image15.png"/></Relationships>
</file>

<file path=ppt/slides/_rels/slide1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0.emf"/><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image" Target="../media/image17.emf"/></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jpeg"/><Relationship Id="rId1" Type="http://schemas.openxmlformats.org/officeDocument/2006/relationships/tags" Target="../tags/tag4.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6.png"/><Relationship Id="rId2" Type="http://schemas.openxmlformats.org/officeDocument/2006/relationships/image" Target="../media/image21.png"/><Relationship Id="rId1" Type="http://schemas.openxmlformats.org/officeDocument/2006/relationships/image" Target="../media/image15.pn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3.emf"/><Relationship Id="rId3" Type="http://schemas.openxmlformats.org/officeDocument/2006/relationships/image" Target="../media/image6.emf"/><Relationship Id="rId2" Type="http://schemas.openxmlformats.org/officeDocument/2006/relationships/image" Target="../media/image21.png"/><Relationship Id="rId1"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31"/>
          <p:cNvPicPr>
            <a:picLocks noChangeAspect="1"/>
          </p:cNvPicPr>
          <p:nvPr/>
        </p:nvPicPr>
        <p:blipFill>
          <a:blip r:embed="rId1"/>
          <a:stretch>
            <a:fillRect/>
          </a:stretch>
        </p:blipFill>
        <p:spPr>
          <a:xfrm rot="5400000">
            <a:off x="2667000" y="-2667000"/>
            <a:ext cx="6858635" cy="12192635"/>
          </a:xfrm>
          <a:prstGeom prst="rect">
            <a:avLst/>
          </a:prstGeom>
        </p:spPr>
      </p:pic>
      <p:sp>
        <p:nvSpPr>
          <p:cNvPr id="4" name="文本框 3"/>
          <p:cNvSpPr txBox="1"/>
          <p:nvPr/>
        </p:nvSpPr>
        <p:spPr>
          <a:xfrm>
            <a:off x="3085429" y="2875749"/>
            <a:ext cx="6024280" cy="1106805"/>
          </a:xfrm>
          <a:prstGeom prst="rect">
            <a:avLst/>
          </a:prstGeom>
          <a:noFill/>
        </p:spPr>
        <p:txBody>
          <a:bodyPr wrap="square" rtlCol="0">
            <a:spAutoFit/>
          </a:bodyPr>
          <a:lstStyle/>
          <a:p>
            <a:pPr algn="ctr"/>
            <a:r>
              <a:rPr lang="zh-CN" altLang="en-US" sz="66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商业项目计划</a:t>
            </a:r>
            <a:endParaRPr lang="zh-CN" altLang="en-US" sz="66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 name="文本框 5"/>
          <p:cNvSpPr txBox="1"/>
          <p:nvPr/>
        </p:nvSpPr>
        <p:spPr>
          <a:xfrm>
            <a:off x="3895464" y="2290873"/>
            <a:ext cx="4401670" cy="584775"/>
          </a:xfrm>
          <a:prstGeom prst="rect">
            <a:avLst/>
          </a:prstGeom>
          <a:noFill/>
        </p:spPr>
        <p:txBody>
          <a:bodyPr wrap="square" rtlCol="0">
            <a:spAutoFit/>
          </a:bodyPr>
          <a:lstStyle/>
          <a:p>
            <a:pPr algn="dist"/>
            <a:r>
              <a:rPr lang="zh-CN" altLang="en-US" sz="3200" b="1" dirty="0" smtClean="0">
                <a:solidFill>
                  <a:schemeClr val="tx1">
                    <a:lumMod val="75000"/>
                    <a:lumOff val="25000"/>
                  </a:schemeClr>
                </a:solidFill>
                <a:latin typeface="微软雅黑" panose="020B0503020204020204" pitchFamily="34" charset="-122"/>
                <a:ea typeface="微软雅黑" panose="020B0503020204020204" pitchFamily="34" charset="-122"/>
              </a:rPr>
              <a:t>时尚简约商业风</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2277745" y="1840865"/>
            <a:ext cx="7637145" cy="3208020"/>
            <a:chOff x="4072" y="3232"/>
            <a:chExt cx="10545" cy="2742"/>
          </a:xfrm>
        </p:grpSpPr>
        <p:sp>
          <p:nvSpPr>
            <p:cNvPr id="592" name="矩形 591"/>
            <p:cNvSpPr/>
            <p:nvPr/>
          </p:nvSpPr>
          <p:spPr>
            <a:xfrm>
              <a:off x="4072" y="3232"/>
              <a:ext cx="10545" cy="2716"/>
            </a:xfrm>
            <a:prstGeom prst="rect">
              <a:avLst/>
            </a:prstGeom>
            <a:noFill/>
            <a:ln>
              <a:solidFill>
                <a:srgbClr val="4140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4" name="文本框 593"/>
            <p:cNvSpPr txBox="1"/>
            <p:nvPr/>
          </p:nvSpPr>
          <p:spPr>
            <a:xfrm>
              <a:off x="5836" y="5120"/>
              <a:ext cx="6977" cy="262"/>
            </a:xfrm>
            <a:prstGeom prst="rect">
              <a:avLst/>
            </a:prstGeom>
            <a:noFill/>
          </p:spPr>
          <p:txBody>
            <a:bodyPr wrap="square">
              <a:spAutoFit/>
            </a:bodyPr>
            <a:lstStyle/>
            <a:p>
              <a:pPr algn="ctr">
                <a:defRPr/>
              </a:pPr>
              <a:r>
                <a:rPr lang="en-US" altLang="zh-CN" sz="1400" dirty="0">
                  <a:solidFill>
                    <a:srgbClr val="B3C466"/>
                  </a:solidFill>
                  <a:latin typeface="微软雅黑" panose="020B0503020204020204" pitchFamily="34" charset="-122"/>
                  <a:ea typeface="微软雅黑" panose="020B0503020204020204" pitchFamily="34" charset="-122"/>
                </a:rPr>
                <a:t>LOREM IPSUM DOLOR SIT AMET CONSECTETUER</a:t>
              </a:r>
              <a:endParaRPr lang="en-US" altLang="zh-CN" sz="1400" dirty="0">
                <a:solidFill>
                  <a:srgbClr val="B3C466"/>
                </a:solidFill>
                <a:latin typeface="微软雅黑" panose="020B0503020204020204" pitchFamily="34" charset="-122"/>
                <a:ea typeface="微软雅黑" panose="020B0503020204020204" pitchFamily="34" charset="-122"/>
              </a:endParaRPr>
            </a:p>
          </p:txBody>
        </p:sp>
        <p:sp>
          <p:nvSpPr>
            <p:cNvPr id="596" name="矩形 8"/>
            <p:cNvSpPr>
              <a:spLocks noChangeArrowheads="1"/>
            </p:cNvSpPr>
            <p:nvPr/>
          </p:nvSpPr>
          <p:spPr bwMode="auto">
            <a:xfrm>
              <a:off x="6251" y="5633"/>
              <a:ext cx="2741" cy="341"/>
            </a:xfrm>
            <a:prstGeom prst="rect">
              <a:avLst/>
            </a:prstGeom>
            <a:solidFill>
              <a:srgbClr val="0ECDBB"/>
            </a:solidFill>
            <a:ln>
              <a:noFill/>
            </a:ln>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2000" dirty="0" smtClean="0">
                  <a:solidFill>
                    <a:schemeClr val="bg1"/>
                  </a:solidFill>
                  <a:latin typeface="微软雅黑" panose="020B0503020204020204" pitchFamily="34" charset="-122"/>
                  <a:ea typeface="微软雅黑" panose="020B0503020204020204" pitchFamily="34" charset="-122"/>
                </a:rPr>
                <a:t>项目人：</a:t>
              </a:r>
              <a:r>
                <a:rPr lang="en-US" altLang="zh-CN" sz="2000" dirty="0">
                  <a:solidFill>
                    <a:schemeClr val="bg1"/>
                  </a:solidFill>
                  <a:latin typeface="微软雅黑" panose="020B0503020204020204" pitchFamily="34" charset="-122"/>
                  <a:ea typeface="微软雅黑" panose="020B0503020204020204" pitchFamily="34" charset="-122"/>
                </a:rPr>
                <a:t>zero</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597" name="矩形 9"/>
            <p:cNvSpPr>
              <a:spLocks noChangeArrowheads="1"/>
            </p:cNvSpPr>
            <p:nvPr/>
          </p:nvSpPr>
          <p:spPr bwMode="auto">
            <a:xfrm>
              <a:off x="9679" y="5633"/>
              <a:ext cx="2543" cy="341"/>
            </a:xfrm>
            <a:prstGeom prst="rect">
              <a:avLst/>
            </a:prstGeom>
            <a:solidFill>
              <a:srgbClr val="0ECDBB"/>
            </a:solidFill>
            <a:ln>
              <a:noFill/>
            </a:ln>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2000" dirty="0" smtClean="0">
                  <a:solidFill>
                    <a:schemeClr val="bg1"/>
                  </a:solidFill>
                  <a:latin typeface="微软雅黑" panose="020B0503020204020204" pitchFamily="34" charset="-122"/>
                  <a:ea typeface="微软雅黑" panose="020B0503020204020204" pitchFamily="34" charset="-122"/>
                </a:rPr>
                <a:t>时间：</a:t>
              </a:r>
              <a:r>
                <a:rPr lang="en-US" altLang="zh-CN" sz="2000" dirty="0" smtClean="0">
                  <a:solidFill>
                    <a:schemeClr val="bg1"/>
                  </a:solidFill>
                  <a:latin typeface="微软雅黑" panose="020B0503020204020204" pitchFamily="34" charset="-122"/>
                  <a:ea typeface="微软雅黑" panose="020B0503020204020204" pitchFamily="34" charset="-122"/>
                </a:rPr>
                <a:t>XXXX</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pic>
        <p:nvPicPr>
          <p:cNvPr id="7" name="图片 6" descr="logo"/>
          <p:cNvPicPr>
            <a:picLocks noChangeAspect="1"/>
          </p:cNvPicPr>
          <p:nvPr/>
        </p:nvPicPr>
        <p:blipFill>
          <a:blip r:embed="rId2"/>
          <a:stretch>
            <a:fillRect/>
          </a:stretch>
        </p:blipFill>
        <p:spPr>
          <a:xfrm>
            <a:off x="10220325" y="0"/>
            <a:ext cx="1971675" cy="4762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4"/>
          <p:cNvPicPr>
            <a:picLocks noChangeAspect="1"/>
          </p:cNvPicPr>
          <p:nvPr/>
        </p:nvPicPr>
        <p:blipFill>
          <a:blip r:embed="rId1"/>
          <a:stretch>
            <a:fillRect/>
          </a:stretch>
        </p:blipFill>
        <p:spPr>
          <a:xfrm rot="5400000">
            <a:off x="2630805" y="-2703830"/>
            <a:ext cx="6931025" cy="12192635"/>
          </a:xfrm>
          <a:prstGeom prst="rect">
            <a:avLst/>
          </a:prstGeom>
        </p:spPr>
      </p:pic>
      <p:sp>
        <p:nvSpPr>
          <p:cNvPr id="23" name="文本框 22"/>
          <p:cNvSpPr txBox="1"/>
          <p:nvPr/>
        </p:nvSpPr>
        <p:spPr>
          <a:xfrm>
            <a:off x="4777851" y="5920658"/>
            <a:ext cx="3055399" cy="584775"/>
          </a:xfrm>
          <a:prstGeom prst="rect">
            <a:avLst/>
          </a:prstGeom>
          <a:noFill/>
        </p:spPr>
        <p:txBody>
          <a:bodyPr wrap="square" rtlCol="0">
            <a:spAutoFit/>
          </a:bodyPr>
          <a:lstStyle/>
          <a:p>
            <a:pPr algn="ctr"/>
            <a:r>
              <a:rPr lang="en-US" altLang="zh-CN" sz="3200" b="1" spc="300" dirty="0">
                <a:solidFill>
                  <a:srgbClr val="EFBD4C"/>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CONTENTES</a:t>
            </a:r>
            <a:endParaRPr lang="zh-CN" altLang="en-US" sz="3200" b="1" spc="300" dirty="0">
              <a:solidFill>
                <a:srgbClr val="EFBD4C"/>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24" name="组合 23"/>
          <p:cNvGrpSpPr/>
          <p:nvPr/>
        </p:nvGrpSpPr>
        <p:grpSpPr>
          <a:xfrm>
            <a:off x="3905379" y="1072598"/>
            <a:ext cx="5640576" cy="2264962"/>
            <a:chOff x="5522724" y="1030688"/>
            <a:chExt cx="5640576" cy="2264962"/>
          </a:xfrm>
        </p:grpSpPr>
        <p:grpSp>
          <p:nvGrpSpPr>
            <p:cNvPr id="35" name="组合 34"/>
            <p:cNvGrpSpPr/>
            <p:nvPr/>
          </p:nvGrpSpPr>
          <p:grpSpPr>
            <a:xfrm>
              <a:off x="5522724" y="1030688"/>
              <a:ext cx="5640576" cy="2264962"/>
              <a:chOff x="5522724" y="1202138"/>
              <a:chExt cx="5640576" cy="2264962"/>
            </a:xfrm>
          </p:grpSpPr>
          <p:sp>
            <p:nvSpPr>
              <p:cNvPr id="37" name="任意多边形: 形状 22"/>
              <p:cNvSpPr/>
              <p:nvPr/>
            </p:nvSpPr>
            <p:spPr>
              <a:xfrm>
                <a:off x="5600700" y="1257300"/>
                <a:ext cx="5562600" cy="2209800"/>
              </a:xfrm>
              <a:custGeom>
                <a:avLst/>
                <a:gdLst>
                  <a:gd name="connsiteX0" fmla="*/ 0 w 5562600"/>
                  <a:gd name="connsiteY0" fmla="*/ 514350 h 2209800"/>
                  <a:gd name="connsiteX1" fmla="*/ 4152900 w 5562600"/>
                  <a:gd name="connsiteY1" fmla="*/ 0 h 2209800"/>
                  <a:gd name="connsiteX2" fmla="*/ 5562600 w 5562600"/>
                  <a:gd name="connsiteY2" fmla="*/ 1314450 h 2209800"/>
                  <a:gd name="connsiteX3" fmla="*/ 1543050 w 5562600"/>
                  <a:gd name="connsiteY3" fmla="*/ 2209800 h 2209800"/>
                  <a:gd name="connsiteX4" fmla="*/ 0 w 5562600"/>
                  <a:gd name="connsiteY4" fmla="*/ 514350 h 2209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2600" h="2209800">
                    <a:moveTo>
                      <a:pt x="0" y="514350"/>
                    </a:moveTo>
                    <a:lnTo>
                      <a:pt x="4152900" y="0"/>
                    </a:lnTo>
                    <a:lnTo>
                      <a:pt x="5562600" y="1314450"/>
                    </a:lnTo>
                    <a:lnTo>
                      <a:pt x="1543050" y="2209800"/>
                    </a:lnTo>
                    <a:lnTo>
                      <a:pt x="0" y="514350"/>
                    </a:lnTo>
                    <a:close/>
                  </a:path>
                </a:pathLst>
              </a:custGeom>
              <a:gradFill>
                <a:gsLst>
                  <a:gs pos="0">
                    <a:schemeClr val="bg1">
                      <a:alpha val="0"/>
                    </a:schemeClr>
                  </a:gs>
                  <a:gs pos="92000">
                    <a:schemeClr val="bg1">
                      <a:lumMod val="75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8" name="矩形: 圆角 15"/>
              <p:cNvSpPr/>
              <p:nvPr/>
            </p:nvSpPr>
            <p:spPr>
              <a:xfrm>
                <a:off x="5522724" y="1202138"/>
                <a:ext cx="4380711" cy="683812"/>
              </a:xfrm>
              <a:prstGeom prst="roundRect">
                <a:avLst>
                  <a:gd name="adj" fmla="val 50000"/>
                </a:avLst>
              </a:prstGeom>
              <a:solidFill>
                <a:schemeClr val="bg1"/>
              </a:solidFill>
              <a:ln>
                <a:noFill/>
              </a:ln>
              <a:effectLst>
                <a:outerShdw blurRad="63500" sx="102000" sy="102000" algn="ctr"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36" name="文本框 35"/>
            <p:cNvSpPr txBox="1"/>
            <p:nvPr/>
          </p:nvSpPr>
          <p:spPr>
            <a:xfrm>
              <a:off x="5600700" y="1121116"/>
              <a:ext cx="4178969" cy="523220"/>
            </a:xfrm>
            <a:prstGeom prst="rect">
              <a:avLst/>
            </a:prstGeom>
            <a:noFill/>
          </p:spPr>
          <p:txBody>
            <a:bodyPr wrap="square" rtlCol="0">
              <a:spAutoFit/>
            </a:bodyPr>
            <a:lstStyle/>
            <a:p>
              <a:pPr algn="ctr"/>
              <a:r>
                <a:rPr lang="en-US" altLang="zh-CN" sz="2800" b="1" spc="400" dirty="0">
                  <a:solidFill>
                    <a:srgbClr val="09C0AC"/>
                  </a:solidFill>
                  <a:latin typeface="微软雅黑" panose="020B0503020204020204" pitchFamily="34" charset="-122"/>
                  <a:ea typeface="微软雅黑" panose="020B0503020204020204" pitchFamily="34" charset="-122"/>
                </a:rPr>
                <a:t>01</a:t>
              </a:r>
              <a:r>
                <a:rPr lang="en-US" altLang="zh-CN" sz="2800" b="1" spc="400" dirty="0" smtClean="0">
                  <a:solidFill>
                    <a:srgbClr val="09C0AC"/>
                  </a:solidFill>
                  <a:latin typeface="微软雅黑" panose="020B0503020204020204" pitchFamily="34" charset="-122"/>
                  <a:ea typeface="微软雅黑" panose="020B0503020204020204" pitchFamily="34" charset="-122"/>
                </a:rPr>
                <a:t>.</a:t>
              </a:r>
              <a:r>
                <a:rPr lang="zh-CN" altLang="en-US" sz="2800" b="1" spc="400" dirty="0" smtClean="0">
                  <a:solidFill>
                    <a:srgbClr val="09C0AC"/>
                  </a:solidFill>
                  <a:latin typeface="微软雅黑" panose="020B0503020204020204" pitchFamily="34" charset="-122"/>
                  <a:ea typeface="微软雅黑" panose="020B0503020204020204" pitchFamily="34" charset="-122"/>
                </a:rPr>
                <a:t>项目概况</a:t>
              </a:r>
              <a:r>
                <a:rPr lang="zh-CN" altLang="en-US" sz="2800" b="1" spc="400"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zh-CN" altLang="en-US" sz="2800" b="1" spc="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3905379" y="2248577"/>
            <a:ext cx="5640576" cy="2264962"/>
            <a:chOff x="5522724" y="2197142"/>
            <a:chExt cx="5640576" cy="2264962"/>
          </a:xfrm>
        </p:grpSpPr>
        <p:grpSp>
          <p:nvGrpSpPr>
            <p:cNvPr id="31" name="组合 30"/>
            <p:cNvGrpSpPr/>
            <p:nvPr/>
          </p:nvGrpSpPr>
          <p:grpSpPr>
            <a:xfrm>
              <a:off x="5522724" y="2197142"/>
              <a:ext cx="5640576" cy="2264962"/>
              <a:chOff x="5522724" y="1202138"/>
              <a:chExt cx="5640576" cy="2264962"/>
            </a:xfrm>
          </p:grpSpPr>
          <p:sp>
            <p:nvSpPr>
              <p:cNvPr id="33" name="任意多边形: 形状 25"/>
              <p:cNvSpPr/>
              <p:nvPr/>
            </p:nvSpPr>
            <p:spPr>
              <a:xfrm>
                <a:off x="5600700" y="1257300"/>
                <a:ext cx="5562600" cy="2209800"/>
              </a:xfrm>
              <a:custGeom>
                <a:avLst/>
                <a:gdLst>
                  <a:gd name="connsiteX0" fmla="*/ 0 w 5562600"/>
                  <a:gd name="connsiteY0" fmla="*/ 514350 h 2209800"/>
                  <a:gd name="connsiteX1" fmla="*/ 4152900 w 5562600"/>
                  <a:gd name="connsiteY1" fmla="*/ 0 h 2209800"/>
                  <a:gd name="connsiteX2" fmla="*/ 5562600 w 5562600"/>
                  <a:gd name="connsiteY2" fmla="*/ 1314450 h 2209800"/>
                  <a:gd name="connsiteX3" fmla="*/ 1543050 w 5562600"/>
                  <a:gd name="connsiteY3" fmla="*/ 2209800 h 2209800"/>
                  <a:gd name="connsiteX4" fmla="*/ 0 w 5562600"/>
                  <a:gd name="connsiteY4" fmla="*/ 514350 h 2209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2600" h="2209800">
                    <a:moveTo>
                      <a:pt x="0" y="514350"/>
                    </a:moveTo>
                    <a:lnTo>
                      <a:pt x="4152900" y="0"/>
                    </a:lnTo>
                    <a:lnTo>
                      <a:pt x="5562600" y="1314450"/>
                    </a:lnTo>
                    <a:lnTo>
                      <a:pt x="1543050" y="2209800"/>
                    </a:lnTo>
                    <a:lnTo>
                      <a:pt x="0" y="514350"/>
                    </a:lnTo>
                    <a:close/>
                  </a:path>
                </a:pathLst>
              </a:custGeom>
              <a:gradFill>
                <a:gsLst>
                  <a:gs pos="0">
                    <a:schemeClr val="bg1">
                      <a:alpha val="0"/>
                    </a:schemeClr>
                  </a:gs>
                  <a:gs pos="92000">
                    <a:schemeClr val="bg1">
                      <a:lumMod val="75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4" name="矩形: 圆角 26"/>
              <p:cNvSpPr/>
              <p:nvPr/>
            </p:nvSpPr>
            <p:spPr>
              <a:xfrm>
                <a:off x="5522724" y="1202138"/>
                <a:ext cx="4380711" cy="683812"/>
              </a:xfrm>
              <a:prstGeom prst="roundRect">
                <a:avLst>
                  <a:gd name="adj" fmla="val 50000"/>
                </a:avLst>
              </a:prstGeom>
              <a:solidFill>
                <a:schemeClr val="bg1"/>
              </a:solidFill>
              <a:ln>
                <a:noFill/>
              </a:ln>
              <a:effectLst>
                <a:outerShdw blurRad="63500" sx="102000" sy="102000" algn="ctr"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32" name="文本框 31"/>
            <p:cNvSpPr txBox="1"/>
            <p:nvPr/>
          </p:nvSpPr>
          <p:spPr>
            <a:xfrm>
              <a:off x="5600700" y="2277438"/>
              <a:ext cx="4178969" cy="523220"/>
            </a:xfrm>
            <a:prstGeom prst="rect">
              <a:avLst/>
            </a:prstGeom>
            <a:noFill/>
          </p:spPr>
          <p:txBody>
            <a:bodyPr wrap="square" rtlCol="0">
              <a:spAutoFit/>
            </a:bodyPr>
            <a:lstStyle/>
            <a:p>
              <a:pPr algn="ctr"/>
              <a:r>
                <a:rPr lang="en-US" altLang="zh-CN" sz="2800" b="1" spc="400" dirty="0" smtClean="0">
                  <a:solidFill>
                    <a:srgbClr val="09C0AC"/>
                  </a:solidFill>
                  <a:latin typeface="微软雅黑" panose="020B0503020204020204" pitchFamily="34" charset="-122"/>
                  <a:ea typeface="微软雅黑" panose="020B0503020204020204" pitchFamily="34" charset="-122"/>
                </a:rPr>
                <a:t>02.</a:t>
              </a:r>
              <a:r>
                <a:rPr lang="zh-CN" altLang="en-US" sz="2800" b="1" spc="400" dirty="0" smtClean="0">
                  <a:solidFill>
                    <a:srgbClr val="09C0AC"/>
                  </a:solidFill>
                  <a:latin typeface="微软雅黑" panose="020B0503020204020204" pitchFamily="34" charset="-122"/>
                  <a:ea typeface="微软雅黑" panose="020B0503020204020204" pitchFamily="34" charset="-122"/>
                </a:rPr>
                <a:t>市场分析</a:t>
              </a:r>
              <a:r>
                <a:rPr lang="zh-CN" altLang="en-US" sz="2800" b="1" spc="400"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zh-CN" altLang="en-US" sz="2800" b="1" spc="4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3905379" y="3415031"/>
            <a:ext cx="5640576" cy="2264962"/>
            <a:chOff x="5522724" y="3363596"/>
            <a:chExt cx="5640576" cy="2264962"/>
          </a:xfrm>
        </p:grpSpPr>
        <p:grpSp>
          <p:nvGrpSpPr>
            <p:cNvPr id="27" name="组合 26"/>
            <p:cNvGrpSpPr/>
            <p:nvPr/>
          </p:nvGrpSpPr>
          <p:grpSpPr>
            <a:xfrm>
              <a:off x="5522724" y="3363596"/>
              <a:ext cx="5640576" cy="2264962"/>
              <a:chOff x="5522724" y="1202138"/>
              <a:chExt cx="5640576" cy="2264962"/>
            </a:xfrm>
          </p:grpSpPr>
          <p:sp>
            <p:nvSpPr>
              <p:cNvPr id="29" name="任意多边形: 形状 28"/>
              <p:cNvSpPr/>
              <p:nvPr/>
            </p:nvSpPr>
            <p:spPr>
              <a:xfrm>
                <a:off x="5600700" y="1257300"/>
                <a:ext cx="5562600" cy="2209800"/>
              </a:xfrm>
              <a:custGeom>
                <a:avLst/>
                <a:gdLst>
                  <a:gd name="connsiteX0" fmla="*/ 0 w 5562600"/>
                  <a:gd name="connsiteY0" fmla="*/ 514350 h 2209800"/>
                  <a:gd name="connsiteX1" fmla="*/ 4152900 w 5562600"/>
                  <a:gd name="connsiteY1" fmla="*/ 0 h 2209800"/>
                  <a:gd name="connsiteX2" fmla="*/ 5562600 w 5562600"/>
                  <a:gd name="connsiteY2" fmla="*/ 1314450 h 2209800"/>
                  <a:gd name="connsiteX3" fmla="*/ 1543050 w 5562600"/>
                  <a:gd name="connsiteY3" fmla="*/ 2209800 h 2209800"/>
                  <a:gd name="connsiteX4" fmla="*/ 0 w 5562600"/>
                  <a:gd name="connsiteY4" fmla="*/ 514350 h 2209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2600" h="2209800">
                    <a:moveTo>
                      <a:pt x="0" y="514350"/>
                    </a:moveTo>
                    <a:lnTo>
                      <a:pt x="4152900" y="0"/>
                    </a:lnTo>
                    <a:lnTo>
                      <a:pt x="5562600" y="1314450"/>
                    </a:lnTo>
                    <a:lnTo>
                      <a:pt x="1543050" y="2209800"/>
                    </a:lnTo>
                    <a:lnTo>
                      <a:pt x="0" y="514350"/>
                    </a:lnTo>
                    <a:close/>
                  </a:path>
                </a:pathLst>
              </a:custGeom>
              <a:gradFill>
                <a:gsLst>
                  <a:gs pos="0">
                    <a:schemeClr val="bg1">
                      <a:alpha val="0"/>
                    </a:schemeClr>
                  </a:gs>
                  <a:gs pos="92000">
                    <a:schemeClr val="bg1">
                      <a:lumMod val="75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圆角 29"/>
              <p:cNvSpPr/>
              <p:nvPr/>
            </p:nvSpPr>
            <p:spPr>
              <a:xfrm>
                <a:off x="5522724" y="1202138"/>
                <a:ext cx="4380711" cy="683812"/>
              </a:xfrm>
              <a:prstGeom prst="roundRect">
                <a:avLst>
                  <a:gd name="adj" fmla="val 50000"/>
                </a:avLst>
              </a:prstGeom>
              <a:solidFill>
                <a:schemeClr val="bg1"/>
              </a:solidFill>
              <a:ln>
                <a:noFill/>
              </a:ln>
              <a:effectLst>
                <a:outerShdw blurRad="63500" sx="102000" sy="102000" algn="ctr"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5623594" y="3451274"/>
              <a:ext cx="4178969" cy="523220"/>
            </a:xfrm>
            <a:prstGeom prst="rect">
              <a:avLst/>
            </a:prstGeom>
            <a:noFill/>
          </p:spPr>
          <p:txBody>
            <a:bodyPr wrap="square" rtlCol="0">
              <a:spAutoFit/>
            </a:bodyPr>
            <a:lstStyle/>
            <a:p>
              <a:pPr algn="ctr"/>
              <a:r>
                <a:rPr lang="en-US" altLang="zh-CN" sz="2800" b="1" spc="400" dirty="0" smtClean="0">
                  <a:solidFill>
                    <a:srgbClr val="09C0AC"/>
                  </a:solidFill>
                  <a:latin typeface="微软雅黑" panose="020B0503020204020204" pitchFamily="34" charset="-122"/>
                  <a:ea typeface="微软雅黑" panose="020B0503020204020204" pitchFamily="34" charset="-122"/>
                </a:rPr>
                <a:t>03.</a:t>
              </a:r>
              <a:r>
                <a:rPr lang="zh-CN" altLang="en-US" sz="2800" b="1" spc="400" dirty="0" smtClean="0">
                  <a:solidFill>
                    <a:srgbClr val="09C0AC"/>
                  </a:solidFill>
                  <a:latin typeface="微软雅黑" panose="020B0503020204020204" pitchFamily="34" charset="-122"/>
                  <a:ea typeface="微软雅黑" panose="020B0503020204020204" pitchFamily="34" charset="-122"/>
                </a:rPr>
                <a:t>产品规划</a:t>
              </a:r>
              <a:r>
                <a:rPr lang="zh-CN" altLang="en-US" sz="2800" b="1" spc="400"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zh-CN" altLang="en-US" sz="2800" b="1" spc="4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3905379" y="4572757"/>
            <a:ext cx="4380711" cy="683812"/>
            <a:chOff x="5522724" y="3363596"/>
            <a:chExt cx="4380711" cy="683812"/>
          </a:xfrm>
        </p:grpSpPr>
        <p:sp>
          <p:nvSpPr>
            <p:cNvPr id="43" name="矩形: 圆角 29"/>
            <p:cNvSpPr/>
            <p:nvPr/>
          </p:nvSpPr>
          <p:spPr>
            <a:xfrm>
              <a:off x="5522724" y="3363596"/>
              <a:ext cx="4380711" cy="683812"/>
            </a:xfrm>
            <a:prstGeom prst="roundRect">
              <a:avLst>
                <a:gd name="adj" fmla="val 50000"/>
              </a:avLst>
            </a:prstGeom>
            <a:solidFill>
              <a:schemeClr val="bg1"/>
            </a:solidFill>
            <a:ln>
              <a:noFill/>
            </a:ln>
            <a:effectLst>
              <a:outerShdw blurRad="63500" sx="102000" sy="102000" algn="ctr"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5623594" y="3451274"/>
              <a:ext cx="4178969" cy="523220"/>
            </a:xfrm>
            <a:prstGeom prst="rect">
              <a:avLst/>
            </a:prstGeom>
            <a:noFill/>
          </p:spPr>
          <p:txBody>
            <a:bodyPr wrap="square" rtlCol="0">
              <a:spAutoFit/>
            </a:bodyPr>
            <a:lstStyle/>
            <a:p>
              <a:pPr algn="ctr"/>
              <a:r>
                <a:rPr lang="en-US" altLang="zh-CN" sz="2800" b="1" spc="400" dirty="0" smtClean="0">
                  <a:solidFill>
                    <a:srgbClr val="09C0AC"/>
                  </a:solidFill>
                  <a:latin typeface="微软雅黑" panose="020B0503020204020204" pitchFamily="34" charset="-122"/>
                  <a:ea typeface="微软雅黑" panose="020B0503020204020204" pitchFamily="34" charset="-122"/>
                </a:rPr>
                <a:t>04.</a:t>
              </a:r>
              <a:r>
                <a:rPr lang="zh-CN" altLang="en-US" sz="2800" b="1" spc="400" dirty="0" smtClean="0">
                  <a:solidFill>
                    <a:srgbClr val="09C0AC"/>
                  </a:solidFill>
                  <a:latin typeface="微软雅黑" panose="020B0503020204020204" pitchFamily="34" charset="-122"/>
                  <a:ea typeface="微软雅黑" panose="020B0503020204020204" pitchFamily="34" charset="-122"/>
                </a:rPr>
                <a:t>投资预测</a:t>
              </a:r>
              <a:r>
                <a:rPr lang="zh-CN" altLang="en-US" sz="2800" b="1" spc="400"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zh-CN" altLang="en-US" sz="2800" b="1" spc="4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E:\工作\预览图_千图网_编号33794589.jpg预览图_千图网_编号33794589"/>
          <p:cNvPicPr>
            <a:picLocks noChangeAspect="1"/>
          </p:cNvPicPr>
          <p:nvPr>
            <p:custDataLst>
              <p:tags r:id="rId1"/>
            </p:custDataLst>
          </p:nvPr>
        </p:nvPicPr>
        <p:blipFill>
          <a:blip r:embed="rId2"/>
          <a:srcRect l="7832" t="6150" r="4471" b="5065"/>
          <a:stretch>
            <a:fillRect/>
          </a:stretch>
        </p:blipFill>
        <p:spPr>
          <a:xfrm rot="5400000">
            <a:off x="2616200" y="-2616835"/>
            <a:ext cx="6958965" cy="12192000"/>
          </a:xfrm>
          <a:prstGeom prst="rect">
            <a:avLst/>
          </a:prstGeom>
        </p:spPr>
      </p:pic>
      <p:sp>
        <p:nvSpPr>
          <p:cNvPr id="6" name="文本框 5"/>
          <p:cNvSpPr txBox="1"/>
          <p:nvPr/>
        </p:nvSpPr>
        <p:spPr>
          <a:xfrm>
            <a:off x="3281084" y="2050250"/>
            <a:ext cx="6024280" cy="1862048"/>
          </a:xfrm>
          <a:prstGeom prst="rect">
            <a:avLst/>
          </a:prstGeom>
          <a:noFill/>
        </p:spPr>
        <p:txBody>
          <a:bodyPr wrap="square" rtlCol="0">
            <a:spAutoFit/>
          </a:bodyPr>
          <a:lstStyle/>
          <a:p>
            <a:pPr algn="ctr"/>
            <a:r>
              <a:rPr lang="en-US" altLang="zh-CN" sz="115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endParaRPr lang="zh-CN" altLang="en-US" sz="115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 name="文本框 6"/>
          <p:cNvSpPr txBox="1"/>
          <p:nvPr/>
        </p:nvSpPr>
        <p:spPr>
          <a:xfrm>
            <a:off x="4146177" y="3826337"/>
            <a:ext cx="4401670" cy="584775"/>
          </a:xfrm>
          <a:prstGeom prst="rect">
            <a:avLst/>
          </a:prstGeom>
          <a:noFill/>
        </p:spPr>
        <p:txBody>
          <a:bodyPr wrap="square" rtlCol="0">
            <a:spAutoFit/>
          </a:bodyPr>
          <a:lstStyle/>
          <a:p>
            <a:pPr algn="ctr"/>
            <a:r>
              <a:rPr lang="zh-CN" altLang="en-US" sz="3200" b="1" spc="400" dirty="0" smtClean="0">
                <a:solidFill>
                  <a:srgbClr val="0ECDBB"/>
                </a:solidFill>
                <a:latin typeface="微软雅黑" panose="020B0503020204020204" pitchFamily="34" charset="-122"/>
                <a:ea typeface="微软雅黑" panose="020B0503020204020204" pitchFamily="34" charset="-122"/>
              </a:rPr>
              <a:t>项目概况</a:t>
            </a:r>
            <a:r>
              <a:rPr lang="zh-CN" altLang="en-US" sz="3200" b="1" spc="400"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zh-CN" altLang="en-US" sz="3200" b="1" spc="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31"/>
          <p:cNvPicPr>
            <a:picLocks noChangeAspect="1"/>
          </p:cNvPicPr>
          <p:nvPr/>
        </p:nvPicPr>
        <p:blipFill>
          <a:blip r:embed="rId1"/>
          <a:srcRect t="35816" r="42116"/>
          <a:stretch>
            <a:fillRect/>
          </a:stretch>
        </p:blipFill>
        <p:spPr>
          <a:xfrm rot="5400000">
            <a:off x="6347460" y="1031240"/>
            <a:ext cx="3970020" cy="7825740"/>
          </a:xfrm>
          <a:prstGeom prst="rect">
            <a:avLst/>
          </a:prstGeom>
        </p:spPr>
      </p:pic>
      <p:sp>
        <p:nvSpPr>
          <p:cNvPr id="4" name="文本框 3"/>
          <p:cNvSpPr txBox="1"/>
          <p:nvPr/>
        </p:nvSpPr>
        <p:spPr>
          <a:xfrm>
            <a:off x="1539477" y="1398497"/>
            <a:ext cx="2261558" cy="523220"/>
          </a:xfrm>
          <a:prstGeom prst="rect">
            <a:avLst/>
          </a:prstGeom>
          <a:noFill/>
        </p:spPr>
        <p:txBody>
          <a:bodyPr wrap="square" rtlCol="0">
            <a:spAutoFit/>
          </a:bodyPr>
          <a:lstStyle/>
          <a:p>
            <a:pPr algn="dist"/>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1539477" y="1927954"/>
            <a:ext cx="9085189" cy="769826"/>
          </a:xfrm>
          <a:prstGeom prst="rect">
            <a:avLst/>
          </a:prstGeom>
          <a:noFill/>
        </p:spPr>
        <p:txBody>
          <a:bodyPr wrap="square" rtlCol="0">
            <a:spAutoFit/>
          </a:bodyPr>
          <a:lstStyle/>
          <a:p>
            <a:pP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点击此处输入文字点击此处输入文字点击此处输入文字点击此点击此处输入文字点击点击此处输入文字点击此处输入文字点击此处输入文字点击此点击此处输入文字点击此处输入文字点击此处输入文字点击此处输入文字点击此点击此处输入文字点击此处输入文字点击此处输入文字</a:t>
            </a:r>
            <a:endPar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椭圆 5"/>
          <p:cNvSpPr/>
          <p:nvPr/>
        </p:nvSpPr>
        <p:spPr>
          <a:xfrm>
            <a:off x="5409457" y="3244384"/>
            <a:ext cx="1339697" cy="1339697"/>
          </a:xfrm>
          <a:prstGeom prst="ellipse">
            <a:avLst/>
          </a:prstGeom>
          <a:blipFill dpi="0" rotWithShape="1">
            <a:blip r:embed="rId2"/>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7" name="组合 6"/>
          <p:cNvGrpSpPr/>
          <p:nvPr/>
        </p:nvGrpSpPr>
        <p:grpSpPr>
          <a:xfrm>
            <a:off x="1539477" y="3244384"/>
            <a:ext cx="1339697" cy="1339697"/>
            <a:chOff x="1729452" y="3429000"/>
            <a:chExt cx="1287379" cy="1287379"/>
          </a:xfrm>
        </p:grpSpPr>
        <p:sp>
          <p:nvSpPr>
            <p:cNvPr id="14" name="椭圆 13"/>
            <p:cNvSpPr/>
            <p:nvPr/>
          </p:nvSpPr>
          <p:spPr>
            <a:xfrm>
              <a:off x="1729452" y="3429000"/>
              <a:ext cx="1287379" cy="1287379"/>
            </a:xfrm>
            <a:prstGeom prst="ellipse">
              <a:avLst/>
            </a:prstGeom>
            <a:solidFill>
              <a:srgbClr val="0ECD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15" name="图片 14"/>
            <p:cNvPicPr>
              <a:picLocks noChangeAspect="1"/>
            </p:cNvPicPr>
            <p:nvPr/>
          </p:nvPicPr>
          <p:blipFill>
            <a:blip r:embed="rId3" cstate="email"/>
            <a:stretch>
              <a:fillRect/>
            </a:stretch>
          </p:blipFill>
          <p:spPr>
            <a:xfrm>
              <a:off x="2137209" y="3820501"/>
              <a:ext cx="464166" cy="499086"/>
            </a:xfrm>
            <a:prstGeom prst="rect">
              <a:avLst/>
            </a:prstGeom>
          </p:spPr>
        </p:pic>
      </p:grpSp>
      <p:grpSp>
        <p:nvGrpSpPr>
          <p:cNvPr id="8" name="组合 7"/>
          <p:cNvGrpSpPr/>
          <p:nvPr/>
        </p:nvGrpSpPr>
        <p:grpSpPr>
          <a:xfrm>
            <a:off x="9279437" y="3244384"/>
            <a:ext cx="1339697" cy="1339697"/>
            <a:chOff x="9167148" y="3429000"/>
            <a:chExt cx="1287379" cy="1287379"/>
          </a:xfrm>
        </p:grpSpPr>
        <p:sp>
          <p:nvSpPr>
            <p:cNvPr id="12" name="椭圆 11"/>
            <p:cNvSpPr/>
            <p:nvPr/>
          </p:nvSpPr>
          <p:spPr>
            <a:xfrm>
              <a:off x="9167148" y="3429000"/>
              <a:ext cx="1287379" cy="1287379"/>
            </a:xfrm>
            <a:prstGeom prst="ellipse">
              <a:avLst/>
            </a:prstGeom>
            <a:solidFill>
              <a:srgbClr val="0ECD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13" name="图片 12"/>
            <p:cNvPicPr>
              <a:picLocks noChangeAspect="1"/>
            </p:cNvPicPr>
            <p:nvPr/>
          </p:nvPicPr>
          <p:blipFill>
            <a:blip r:embed="rId4" cstate="email"/>
            <a:stretch>
              <a:fillRect/>
            </a:stretch>
          </p:blipFill>
          <p:spPr>
            <a:xfrm>
              <a:off x="9568390" y="3831986"/>
              <a:ext cx="484895" cy="481406"/>
            </a:xfrm>
            <a:prstGeom prst="rect">
              <a:avLst/>
            </a:prstGeom>
          </p:spPr>
        </p:pic>
      </p:grpSp>
      <p:sp>
        <p:nvSpPr>
          <p:cNvPr id="9" name="文本框 8"/>
          <p:cNvSpPr txBox="1"/>
          <p:nvPr/>
        </p:nvSpPr>
        <p:spPr>
          <a:xfrm>
            <a:off x="1019781" y="4871466"/>
            <a:ext cx="2406062" cy="769826"/>
          </a:xfrm>
          <a:prstGeom prst="rect">
            <a:avLst/>
          </a:prstGeom>
          <a:noFill/>
        </p:spPr>
        <p:txBody>
          <a:bodyPr wrap="square" rtlCol="0">
            <a:spAutoFit/>
          </a:bodyPr>
          <a:lstStyle/>
          <a:p>
            <a:pP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点击此处输入文字点击此处输入文字点击此处输入文字点击此点击此处输入文字</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4892969" y="4871466"/>
            <a:ext cx="2406062" cy="769826"/>
          </a:xfrm>
          <a:prstGeom prst="rect">
            <a:avLst/>
          </a:prstGeom>
          <a:noFill/>
        </p:spPr>
        <p:txBody>
          <a:bodyPr wrap="square" rtlCol="0">
            <a:spAutoFit/>
          </a:bodyPr>
          <a:lstStyle/>
          <a:p>
            <a:pP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点击此处输入文字点击此处输入文字点击此处输入文字点击此点击此处输入文字</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8766157" y="4871466"/>
            <a:ext cx="2406062" cy="769826"/>
          </a:xfrm>
          <a:prstGeom prst="rect">
            <a:avLst/>
          </a:prstGeom>
          <a:noFill/>
        </p:spPr>
        <p:txBody>
          <a:bodyPr wrap="square" rtlCol="0">
            <a:spAutoFit/>
          </a:bodyPr>
          <a:lstStyle/>
          <a:p>
            <a:pP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点击此处输入文字点击此处输入文字点击此处输入文字点击此点击此处输入文字</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803356" y="1432173"/>
            <a:ext cx="1148431" cy="1165435"/>
            <a:chOff x="1482853" y="1701114"/>
            <a:chExt cx="1148431" cy="1165435"/>
          </a:xfrm>
        </p:grpSpPr>
        <p:sp>
          <p:nvSpPr>
            <p:cNvPr id="19" name="任意多边形: 形状 15"/>
            <p:cNvSpPr/>
            <p:nvPr/>
          </p:nvSpPr>
          <p:spPr>
            <a:xfrm rot="21007033">
              <a:off x="1608066" y="1701114"/>
              <a:ext cx="1023218" cy="1165435"/>
            </a:xfrm>
            <a:custGeom>
              <a:avLst/>
              <a:gdLst>
                <a:gd name="connsiteX0" fmla="*/ 0 w 1276350"/>
                <a:gd name="connsiteY0" fmla="*/ 552450 h 1181100"/>
                <a:gd name="connsiteX1" fmla="*/ 476250 w 1276350"/>
                <a:gd name="connsiteY1" fmla="*/ 0 h 1181100"/>
                <a:gd name="connsiteX2" fmla="*/ 1276350 w 1276350"/>
                <a:gd name="connsiteY2" fmla="*/ 723900 h 1181100"/>
                <a:gd name="connsiteX3" fmla="*/ 800100 w 1276350"/>
                <a:gd name="connsiteY3" fmla="*/ 1181100 h 1181100"/>
                <a:gd name="connsiteX4" fmla="*/ 0 w 1276350"/>
                <a:gd name="connsiteY4" fmla="*/ 552450 h 118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6350" h="1181100">
                  <a:moveTo>
                    <a:pt x="0" y="552450"/>
                  </a:moveTo>
                  <a:lnTo>
                    <a:pt x="476250" y="0"/>
                  </a:lnTo>
                  <a:lnTo>
                    <a:pt x="1276350" y="723900"/>
                  </a:lnTo>
                  <a:lnTo>
                    <a:pt x="800100" y="1181100"/>
                  </a:lnTo>
                  <a:lnTo>
                    <a:pt x="0" y="552450"/>
                  </a:lnTo>
                  <a:close/>
                </a:path>
              </a:pathLst>
            </a:custGeom>
            <a:gradFill>
              <a:gsLst>
                <a:gs pos="0">
                  <a:schemeClr val="accent1">
                    <a:lumMod val="5000"/>
                    <a:lumOff val="95000"/>
                    <a:alpha val="0"/>
                  </a:schemeClr>
                </a:gs>
                <a:gs pos="65000">
                  <a:srgbClr val="CCCDCE">
                    <a:alpha val="40000"/>
                  </a:srgbClr>
                </a:gs>
                <a:gs pos="100000">
                  <a:schemeClr val="bg1">
                    <a:lumMod val="75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20" name="椭圆 19"/>
            <p:cNvSpPr/>
            <p:nvPr/>
          </p:nvSpPr>
          <p:spPr>
            <a:xfrm>
              <a:off x="1482853" y="1713781"/>
              <a:ext cx="693854" cy="693854"/>
            </a:xfrm>
            <a:prstGeom prst="ellipse">
              <a:avLst/>
            </a:prstGeom>
            <a:solidFill>
              <a:srgbClr val="0ECD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pic>
          <p:nvPicPr>
            <p:cNvPr id="21" name="图片 20"/>
            <p:cNvPicPr>
              <a:picLocks noChangeAspect="1"/>
            </p:cNvPicPr>
            <p:nvPr/>
          </p:nvPicPr>
          <p:blipFill>
            <a:blip r:embed="rId1" cstate="email"/>
            <a:stretch>
              <a:fillRect/>
            </a:stretch>
          </p:blipFill>
          <p:spPr>
            <a:xfrm>
              <a:off x="1648487" y="1877362"/>
              <a:ext cx="362585" cy="389863"/>
            </a:xfrm>
            <a:prstGeom prst="rect">
              <a:avLst/>
            </a:prstGeom>
          </p:spPr>
        </p:pic>
      </p:grpSp>
      <p:grpSp>
        <p:nvGrpSpPr>
          <p:cNvPr id="5" name="组合 4"/>
          <p:cNvGrpSpPr/>
          <p:nvPr/>
        </p:nvGrpSpPr>
        <p:grpSpPr>
          <a:xfrm>
            <a:off x="1836147" y="4875278"/>
            <a:ext cx="1115640" cy="1165435"/>
            <a:chOff x="1482853" y="4134239"/>
            <a:chExt cx="1115640" cy="1165435"/>
          </a:xfrm>
        </p:grpSpPr>
        <p:sp>
          <p:nvSpPr>
            <p:cNvPr id="16" name="任意多边形: 形状 17"/>
            <p:cNvSpPr/>
            <p:nvPr/>
          </p:nvSpPr>
          <p:spPr>
            <a:xfrm rot="21007033">
              <a:off x="1575275" y="4134239"/>
              <a:ext cx="1023218" cy="1165435"/>
            </a:xfrm>
            <a:custGeom>
              <a:avLst/>
              <a:gdLst>
                <a:gd name="connsiteX0" fmla="*/ 0 w 1276350"/>
                <a:gd name="connsiteY0" fmla="*/ 552450 h 1181100"/>
                <a:gd name="connsiteX1" fmla="*/ 476250 w 1276350"/>
                <a:gd name="connsiteY1" fmla="*/ 0 h 1181100"/>
                <a:gd name="connsiteX2" fmla="*/ 1276350 w 1276350"/>
                <a:gd name="connsiteY2" fmla="*/ 723900 h 1181100"/>
                <a:gd name="connsiteX3" fmla="*/ 800100 w 1276350"/>
                <a:gd name="connsiteY3" fmla="*/ 1181100 h 1181100"/>
                <a:gd name="connsiteX4" fmla="*/ 0 w 1276350"/>
                <a:gd name="connsiteY4" fmla="*/ 552450 h 118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6350" h="1181100">
                  <a:moveTo>
                    <a:pt x="0" y="552450"/>
                  </a:moveTo>
                  <a:lnTo>
                    <a:pt x="476250" y="0"/>
                  </a:lnTo>
                  <a:lnTo>
                    <a:pt x="1276350" y="723900"/>
                  </a:lnTo>
                  <a:lnTo>
                    <a:pt x="800100" y="1181100"/>
                  </a:lnTo>
                  <a:lnTo>
                    <a:pt x="0" y="552450"/>
                  </a:lnTo>
                  <a:close/>
                </a:path>
              </a:pathLst>
            </a:custGeom>
            <a:gradFill>
              <a:gsLst>
                <a:gs pos="0">
                  <a:schemeClr val="accent1">
                    <a:lumMod val="5000"/>
                    <a:lumOff val="95000"/>
                    <a:alpha val="0"/>
                  </a:schemeClr>
                </a:gs>
                <a:gs pos="65000">
                  <a:srgbClr val="CCCDCE">
                    <a:alpha val="40000"/>
                  </a:srgbClr>
                </a:gs>
                <a:gs pos="100000">
                  <a:schemeClr val="bg1">
                    <a:lumMod val="75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17" name="椭圆 16"/>
            <p:cNvSpPr/>
            <p:nvPr/>
          </p:nvSpPr>
          <p:spPr>
            <a:xfrm>
              <a:off x="1482853" y="4177641"/>
              <a:ext cx="693854" cy="693854"/>
            </a:xfrm>
            <a:prstGeom prst="ellipse">
              <a:avLst/>
            </a:prstGeom>
            <a:solidFill>
              <a:srgbClr val="0ECD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dirty="0">
                <a:latin typeface="微软雅黑" panose="020B0503020204020204" pitchFamily="34" charset="-122"/>
                <a:ea typeface="微软雅黑" panose="020B0503020204020204" pitchFamily="34" charset="-122"/>
              </a:endParaRPr>
            </a:p>
          </p:txBody>
        </p:sp>
        <p:pic>
          <p:nvPicPr>
            <p:cNvPr id="18" name="图片 17"/>
            <p:cNvPicPr>
              <a:picLocks noChangeAspect="1"/>
            </p:cNvPicPr>
            <p:nvPr/>
          </p:nvPicPr>
          <p:blipFill>
            <a:blip r:embed="rId2" cstate="email"/>
            <a:stretch>
              <a:fillRect/>
            </a:stretch>
          </p:blipFill>
          <p:spPr>
            <a:xfrm>
              <a:off x="1668677" y="4376911"/>
              <a:ext cx="309057" cy="306833"/>
            </a:xfrm>
            <a:prstGeom prst="rect">
              <a:avLst/>
            </a:prstGeom>
          </p:spPr>
        </p:pic>
      </p:grpSp>
      <p:grpSp>
        <p:nvGrpSpPr>
          <p:cNvPr id="6" name="组合 5"/>
          <p:cNvGrpSpPr/>
          <p:nvPr/>
        </p:nvGrpSpPr>
        <p:grpSpPr>
          <a:xfrm>
            <a:off x="1836147" y="3171924"/>
            <a:ext cx="1138448" cy="1165435"/>
            <a:chOff x="1482853" y="2901070"/>
            <a:chExt cx="1138448" cy="1165435"/>
          </a:xfrm>
        </p:grpSpPr>
        <p:sp>
          <p:nvSpPr>
            <p:cNvPr id="13" name="任意多边形: 形状 16"/>
            <p:cNvSpPr/>
            <p:nvPr/>
          </p:nvSpPr>
          <p:spPr>
            <a:xfrm rot="21007033">
              <a:off x="1598083" y="2901070"/>
              <a:ext cx="1023218" cy="1165435"/>
            </a:xfrm>
            <a:custGeom>
              <a:avLst/>
              <a:gdLst>
                <a:gd name="connsiteX0" fmla="*/ 0 w 1276350"/>
                <a:gd name="connsiteY0" fmla="*/ 552450 h 1181100"/>
                <a:gd name="connsiteX1" fmla="*/ 476250 w 1276350"/>
                <a:gd name="connsiteY1" fmla="*/ 0 h 1181100"/>
                <a:gd name="connsiteX2" fmla="*/ 1276350 w 1276350"/>
                <a:gd name="connsiteY2" fmla="*/ 723900 h 1181100"/>
                <a:gd name="connsiteX3" fmla="*/ 800100 w 1276350"/>
                <a:gd name="connsiteY3" fmla="*/ 1181100 h 1181100"/>
                <a:gd name="connsiteX4" fmla="*/ 0 w 1276350"/>
                <a:gd name="connsiteY4" fmla="*/ 552450 h 118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6350" h="1181100">
                  <a:moveTo>
                    <a:pt x="0" y="552450"/>
                  </a:moveTo>
                  <a:lnTo>
                    <a:pt x="476250" y="0"/>
                  </a:lnTo>
                  <a:lnTo>
                    <a:pt x="1276350" y="723900"/>
                  </a:lnTo>
                  <a:lnTo>
                    <a:pt x="800100" y="1181100"/>
                  </a:lnTo>
                  <a:lnTo>
                    <a:pt x="0" y="552450"/>
                  </a:lnTo>
                  <a:close/>
                </a:path>
              </a:pathLst>
            </a:custGeom>
            <a:gradFill>
              <a:gsLst>
                <a:gs pos="0">
                  <a:schemeClr val="accent1">
                    <a:lumMod val="5000"/>
                    <a:lumOff val="95000"/>
                    <a:alpha val="0"/>
                  </a:schemeClr>
                </a:gs>
                <a:gs pos="65000">
                  <a:srgbClr val="CCCDCE">
                    <a:alpha val="40000"/>
                  </a:srgbClr>
                </a:gs>
                <a:gs pos="100000">
                  <a:schemeClr val="bg1">
                    <a:lumMod val="75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14" name="椭圆 13"/>
            <p:cNvSpPr/>
            <p:nvPr/>
          </p:nvSpPr>
          <p:spPr>
            <a:xfrm>
              <a:off x="1482853" y="2945711"/>
              <a:ext cx="693854" cy="693854"/>
            </a:xfrm>
            <a:prstGeom prst="ellipse">
              <a:avLst/>
            </a:prstGeom>
            <a:solidFill>
              <a:schemeClr val="bg1"/>
            </a:solidFill>
            <a:ln>
              <a:noFill/>
            </a:ln>
            <a:effectLst>
              <a:outerShdw blurRad="63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pic>
          <p:nvPicPr>
            <p:cNvPr id="15" name="图片 14"/>
            <p:cNvPicPr>
              <a:picLocks noChangeAspect="1"/>
            </p:cNvPicPr>
            <p:nvPr/>
          </p:nvPicPr>
          <p:blipFill>
            <a:blip r:embed="rId3" cstate="email"/>
            <a:stretch>
              <a:fillRect/>
            </a:stretch>
          </p:blipFill>
          <p:spPr>
            <a:xfrm>
              <a:off x="1652326" y="3118234"/>
              <a:ext cx="341757" cy="342125"/>
            </a:xfrm>
            <a:prstGeom prst="rect">
              <a:avLst/>
            </a:prstGeom>
          </p:spPr>
        </p:pic>
      </p:grpSp>
      <p:cxnSp>
        <p:nvCxnSpPr>
          <p:cNvPr id="7" name="直接连接符 6"/>
          <p:cNvCxnSpPr/>
          <p:nvPr/>
        </p:nvCxnSpPr>
        <p:spPr>
          <a:xfrm>
            <a:off x="3410603" y="1444840"/>
            <a:ext cx="0" cy="693854"/>
          </a:xfrm>
          <a:prstGeom prst="line">
            <a:avLst/>
          </a:prstGeom>
          <a:ln w="12700">
            <a:solidFill>
              <a:schemeClr val="bg1">
                <a:lumMod val="50000"/>
                <a:alpha val="49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3443394" y="3237722"/>
            <a:ext cx="0" cy="693854"/>
          </a:xfrm>
          <a:prstGeom prst="line">
            <a:avLst/>
          </a:prstGeom>
          <a:ln w="12700">
            <a:solidFill>
              <a:schemeClr val="bg1">
                <a:lumMod val="50000"/>
                <a:alpha val="49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3443394" y="4960994"/>
            <a:ext cx="0" cy="693854"/>
          </a:xfrm>
          <a:prstGeom prst="line">
            <a:avLst/>
          </a:prstGeom>
          <a:ln w="12700">
            <a:solidFill>
              <a:schemeClr val="bg1">
                <a:lumMod val="50000"/>
                <a:alpha val="49000"/>
              </a:scheme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541887" y="1532091"/>
            <a:ext cx="6813965" cy="553998"/>
          </a:xfrm>
          <a:prstGeom prst="rect">
            <a:avLst/>
          </a:prstGeom>
          <a:noFill/>
        </p:spPr>
        <p:txBody>
          <a:bodyPr wrap="square" rtlCol="0">
            <a:spAutoFit/>
          </a:bodyPr>
          <a:lstStyle/>
          <a:p>
            <a:pPr algn="ctr">
              <a:lnSpc>
                <a:spcPts val="1800"/>
              </a:lnSpc>
            </a:pPr>
            <a:r>
              <a:rPr lang="zh-CN" altLang="en-US" sz="1600" dirty="0" smtClean="0">
                <a:latin typeface="微软雅黑" panose="020B0503020204020204" pitchFamily="34" charset="-122"/>
                <a:ea typeface="微软雅黑" panose="020B0503020204020204" pitchFamily="34" charset="-122"/>
              </a:rPr>
              <a:t>点击此处输入文字点击此处输入文字点击此处输入文字点击此点击此处输入文字点击此处输入文字点击此处输入文字点击此点击此处输入文字点击</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3574678" y="3320319"/>
            <a:ext cx="6813965" cy="553998"/>
          </a:xfrm>
          <a:prstGeom prst="rect">
            <a:avLst/>
          </a:prstGeom>
          <a:noFill/>
        </p:spPr>
        <p:txBody>
          <a:bodyPr wrap="square" rtlCol="0">
            <a:spAutoFit/>
          </a:bodyPr>
          <a:lstStyle/>
          <a:p>
            <a:pPr>
              <a:lnSpc>
                <a:spcPts val="1800"/>
              </a:lnSpc>
            </a:pPr>
            <a:r>
              <a:rPr lang="zh-CN" altLang="en-US" sz="1600" dirty="0" smtClean="0">
                <a:latin typeface="微软雅黑" panose="020B0503020204020204" pitchFamily="34" charset="-122"/>
                <a:ea typeface="微软雅黑" panose="020B0503020204020204" pitchFamily="34" charset="-122"/>
              </a:rPr>
              <a:t>点击此处输入文字点击此处输入文字点击此处输入文字点击此点击此处输入文字点击此处输入文字点击此处输入文字点击此点击此处输入文字点击</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3574678" y="5038937"/>
            <a:ext cx="6813965" cy="553998"/>
          </a:xfrm>
          <a:prstGeom prst="rect">
            <a:avLst/>
          </a:prstGeom>
          <a:noFill/>
        </p:spPr>
        <p:txBody>
          <a:bodyPr wrap="square" rtlCol="0">
            <a:spAutoFit/>
          </a:bodyPr>
          <a:lstStyle/>
          <a:p>
            <a:pPr>
              <a:lnSpc>
                <a:spcPts val="1800"/>
              </a:lnSpc>
            </a:pPr>
            <a:r>
              <a:rPr lang="zh-CN" altLang="en-US" sz="1600" dirty="0" smtClean="0">
                <a:latin typeface="微软雅黑" panose="020B0503020204020204" pitchFamily="34" charset="-122"/>
                <a:ea typeface="微软雅黑" panose="020B0503020204020204" pitchFamily="34" charset="-122"/>
              </a:rPr>
              <a:t>点击此处输入文字点击此处输入文字点击此处输入文字点击此点击此处输入文字点击此处输入文字点击此处输入文字点击此点击此处输入文字点击</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E:\工作\预览图_千图网_编号33794589.jpg预览图_千图网_编号33794589"/>
          <p:cNvPicPr>
            <a:picLocks noChangeAspect="1"/>
          </p:cNvPicPr>
          <p:nvPr>
            <p:custDataLst>
              <p:tags r:id="rId1"/>
            </p:custDataLst>
          </p:nvPr>
        </p:nvPicPr>
        <p:blipFill>
          <a:blip r:embed="rId2"/>
          <a:srcRect l="7832" t="6150" r="4471" b="5065"/>
          <a:stretch>
            <a:fillRect/>
          </a:stretch>
        </p:blipFill>
        <p:spPr>
          <a:xfrm rot="5400000">
            <a:off x="2616200" y="-2616835"/>
            <a:ext cx="6958965" cy="12192000"/>
          </a:xfrm>
          <a:prstGeom prst="rect">
            <a:avLst/>
          </a:prstGeom>
        </p:spPr>
      </p:pic>
      <p:sp>
        <p:nvSpPr>
          <p:cNvPr id="6" name="文本框 5"/>
          <p:cNvSpPr txBox="1"/>
          <p:nvPr/>
        </p:nvSpPr>
        <p:spPr>
          <a:xfrm>
            <a:off x="3281084" y="2050250"/>
            <a:ext cx="6024280" cy="1861185"/>
          </a:xfrm>
          <a:prstGeom prst="rect">
            <a:avLst/>
          </a:prstGeom>
          <a:noFill/>
        </p:spPr>
        <p:txBody>
          <a:bodyPr wrap="square" rtlCol="0">
            <a:spAutoFit/>
          </a:bodyPr>
          <a:lstStyle/>
          <a:p>
            <a:pPr algn="ctr"/>
            <a:r>
              <a:rPr lang="en-US" altLang="zh-CN" sz="115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115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 name="文本框 6"/>
          <p:cNvSpPr txBox="1"/>
          <p:nvPr/>
        </p:nvSpPr>
        <p:spPr>
          <a:xfrm>
            <a:off x="4146177" y="3826337"/>
            <a:ext cx="4401670" cy="583565"/>
          </a:xfrm>
          <a:prstGeom prst="rect">
            <a:avLst/>
          </a:prstGeom>
          <a:noFill/>
        </p:spPr>
        <p:txBody>
          <a:bodyPr wrap="square" rtlCol="0">
            <a:spAutoFit/>
          </a:bodyPr>
          <a:lstStyle/>
          <a:p>
            <a:pPr algn="ctr"/>
            <a:r>
              <a:rPr lang="zh-CN" altLang="en-US" sz="3200" b="1" spc="400" dirty="0" smtClean="0">
                <a:solidFill>
                  <a:srgbClr val="0ECDBB"/>
                </a:solidFill>
                <a:latin typeface="微软雅黑" panose="020B0503020204020204" pitchFamily="34" charset="-122"/>
                <a:ea typeface="微软雅黑" panose="020B0503020204020204" pitchFamily="34" charset="-122"/>
                <a:sym typeface="+mn-ea"/>
              </a:rPr>
              <a:t>市场分析</a:t>
            </a:r>
            <a:r>
              <a:rPr lang="zh-CN" altLang="en-US" sz="3200" b="1" spc="4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标题内容</a:t>
            </a:r>
            <a:endParaRPr lang="zh-CN" altLang="en-US" sz="3200" b="1" spc="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57835" y="1413705"/>
            <a:ext cx="2608460" cy="2195098"/>
          </a:xfrm>
          <a:prstGeom prst="rect">
            <a:avLst/>
          </a:prstGeom>
          <a:blipFill dpi="0" rotWithShape="1">
            <a:blip r:embed="rId1"/>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矩形 4"/>
          <p:cNvSpPr/>
          <p:nvPr/>
        </p:nvSpPr>
        <p:spPr>
          <a:xfrm>
            <a:off x="6274756" y="1413705"/>
            <a:ext cx="2608460" cy="2195098"/>
          </a:xfrm>
          <a:prstGeom prst="rect">
            <a:avLst/>
          </a:prstGeom>
          <a:blipFill>
            <a:blip r:embed="rId2"/>
            <a:stretch>
              <a:fillRect/>
            </a:stretch>
          </a:bli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6" name="组合 5"/>
          <p:cNvGrpSpPr/>
          <p:nvPr/>
        </p:nvGrpSpPr>
        <p:grpSpPr>
          <a:xfrm>
            <a:off x="3666295" y="3608803"/>
            <a:ext cx="2608460" cy="2195098"/>
            <a:chOff x="3771900" y="3848100"/>
            <a:chExt cx="2324100" cy="1955800"/>
          </a:xfrm>
        </p:grpSpPr>
        <p:sp>
          <p:nvSpPr>
            <p:cNvPr id="19" name="矩形 18"/>
            <p:cNvSpPr/>
            <p:nvPr/>
          </p:nvSpPr>
          <p:spPr>
            <a:xfrm>
              <a:off x="3771900" y="3848100"/>
              <a:ext cx="2324100" cy="1955800"/>
            </a:xfrm>
            <a:prstGeom prst="rect">
              <a:avLst/>
            </a:prstGeom>
            <a:solidFill>
              <a:srgbClr val="0ECDBB"/>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pic>
          <p:nvPicPr>
            <p:cNvPr id="20" name="图片 19"/>
            <p:cNvPicPr>
              <a:picLocks noChangeAspect="1"/>
            </p:cNvPicPr>
            <p:nvPr/>
          </p:nvPicPr>
          <p:blipFill>
            <a:blip r:embed="rId3" cstate="email"/>
            <a:stretch>
              <a:fillRect/>
            </a:stretch>
          </p:blipFill>
          <p:spPr>
            <a:xfrm>
              <a:off x="4634298" y="4374974"/>
              <a:ext cx="599304" cy="451026"/>
            </a:xfrm>
            <a:prstGeom prst="rect">
              <a:avLst/>
            </a:prstGeom>
          </p:spPr>
        </p:pic>
        <p:sp>
          <p:nvSpPr>
            <p:cNvPr id="21" name="文本框 20"/>
            <p:cNvSpPr txBox="1"/>
            <p:nvPr/>
          </p:nvSpPr>
          <p:spPr>
            <a:xfrm>
              <a:off x="4174671" y="5114895"/>
              <a:ext cx="1518557" cy="356492"/>
            </a:xfrm>
            <a:prstGeom prst="rect">
              <a:avLst/>
            </a:prstGeom>
            <a:noFill/>
          </p:spPr>
          <p:txBody>
            <a:bodyPr wrap="square" rtlCol="0">
              <a:spAutoFit/>
            </a:bodyPr>
            <a:lstStyle/>
            <a:p>
              <a:pPr algn="ctr"/>
              <a:r>
                <a:rPr lang="zh-CN" altLang="en-US" sz="2000" b="1" spc="5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标题文字</a:t>
              </a:r>
              <a:endParaRPr lang="zh-CN" altLang="en-US" sz="2000" b="1" spc="5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8883216" y="3608803"/>
            <a:ext cx="2608460" cy="2195098"/>
            <a:chOff x="8420100" y="3848100"/>
            <a:chExt cx="2324100" cy="1955800"/>
          </a:xfrm>
        </p:grpSpPr>
        <p:sp>
          <p:nvSpPr>
            <p:cNvPr id="16" name="矩形 15"/>
            <p:cNvSpPr/>
            <p:nvPr/>
          </p:nvSpPr>
          <p:spPr>
            <a:xfrm>
              <a:off x="8420100" y="3848100"/>
              <a:ext cx="2324100" cy="1955800"/>
            </a:xfrm>
            <a:prstGeom prst="rect">
              <a:avLst/>
            </a:prstGeom>
            <a:solidFill>
              <a:srgbClr val="EFBD4C"/>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7" name="文本框 16"/>
            <p:cNvSpPr txBox="1"/>
            <p:nvPr/>
          </p:nvSpPr>
          <p:spPr>
            <a:xfrm>
              <a:off x="8822871" y="5114895"/>
              <a:ext cx="1518557" cy="356492"/>
            </a:xfrm>
            <a:prstGeom prst="rect">
              <a:avLst/>
            </a:prstGeom>
            <a:noFill/>
          </p:spPr>
          <p:txBody>
            <a:bodyPr wrap="square" rtlCol="0">
              <a:spAutoFit/>
            </a:bodyPr>
            <a:lstStyle/>
            <a:p>
              <a:pPr algn="ctr"/>
              <a:r>
                <a:rPr lang="zh-CN" altLang="en-US" sz="2000" b="1" spc="5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标题文字</a:t>
              </a:r>
              <a:endParaRPr lang="zh-CN" altLang="en-US" sz="2000" b="1" spc="5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pic>
          <p:nvPicPr>
            <p:cNvPr id="18" name="图片 17"/>
            <p:cNvPicPr>
              <a:picLocks noChangeAspect="1"/>
            </p:cNvPicPr>
            <p:nvPr/>
          </p:nvPicPr>
          <p:blipFill>
            <a:blip r:embed="rId4" cstate="email"/>
            <a:stretch>
              <a:fillRect/>
            </a:stretch>
          </p:blipFill>
          <p:spPr>
            <a:xfrm>
              <a:off x="9273961" y="4341875"/>
              <a:ext cx="616375" cy="509525"/>
            </a:xfrm>
            <a:prstGeom prst="rect">
              <a:avLst/>
            </a:prstGeom>
          </p:spPr>
        </p:pic>
      </p:grpSp>
      <p:sp>
        <p:nvSpPr>
          <p:cNvPr id="8" name="文本框 7"/>
          <p:cNvSpPr txBox="1"/>
          <p:nvPr/>
        </p:nvSpPr>
        <p:spPr>
          <a:xfrm>
            <a:off x="1339456" y="4622568"/>
            <a:ext cx="1842881" cy="769826"/>
          </a:xfrm>
          <a:prstGeom prst="rect">
            <a:avLst/>
          </a:prstGeom>
          <a:noFill/>
        </p:spPr>
        <p:txBody>
          <a:bodyPr wrap="square" rtlCol="0">
            <a:spAutoFit/>
          </a:bodyPr>
          <a:lstStyle/>
          <a:p>
            <a:pPr algn="ct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1408718" y="4162992"/>
            <a:ext cx="1704357" cy="400110"/>
          </a:xfrm>
          <a:prstGeom prst="rect">
            <a:avLst/>
          </a:prstGeom>
          <a:noFill/>
        </p:spPr>
        <p:txBody>
          <a:bodyPr wrap="square" rtlCol="0">
            <a:spAutoFit/>
          </a:bodyPr>
          <a:lstStyle/>
          <a:p>
            <a:pPr algn="ctr"/>
            <a:r>
              <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3886146" y="2189529"/>
            <a:ext cx="1936557" cy="784830"/>
          </a:xfrm>
          <a:prstGeom prst="rect">
            <a:avLst/>
          </a:prstGeom>
          <a:noFill/>
        </p:spPr>
        <p:txBody>
          <a:bodyPr wrap="square" rtlCol="0">
            <a:spAutoFit/>
          </a:bodyPr>
          <a:lstStyle/>
          <a:p>
            <a:pPr algn="ct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a:t>
            </a:r>
            <a:r>
              <a:rPr lang="zh-CN" altLang="en-US" sz="1400" dirty="0" smtClean="0">
                <a:latin typeface="微软雅黑" panose="020B0503020204020204" pitchFamily="34" charset="-122"/>
                <a:ea typeface="微软雅黑" panose="020B0503020204020204" pitchFamily="34" charset="-122"/>
              </a:rPr>
              <a:t>此</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4002247" y="1729954"/>
            <a:ext cx="1704357" cy="400110"/>
          </a:xfrm>
          <a:prstGeom prst="rect">
            <a:avLst/>
          </a:prstGeom>
          <a:noFill/>
        </p:spPr>
        <p:txBody>
          <a:bodyPr wrap="square" rtlCol="0">
            <a:spAutoFit/>
          </a:bodyPr>
          <a:lstStyle/>
          <a:p>
            <a:pPr algn="ctr"/>
            <a:r>
              <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6657118" y="4611683"/>
            <a:ext cx="1843734" cy="769826"/>
          </a:xfrm>
          <a:prstGeom prst="rect">
            <a:avLst/>
          </a:prstGeom>
          <a:noFill/>
        </p:spPr>
        <p:txBody>
          <a:bodyPr wrap="square" rtlCol="0">
            <a:spAutoFit/>
          </a:bodyPr>
          <a:lstStyle/>
          <a:p>
            <a:pPr algn="ct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726807" y="4152108"/>
            <a:ext cx="1704357" cy="400110"/>
          </a:xfrm>
          <a:prstGeom prst="rect">
            <a:avLst/>
          </a:prstGeom>
          <a:noFill/>
        </p:spPr>
        <p:txBody>
          <a:bodyPr wrap="square" rtlCol="0">
            <a:spAutoFit/>
          </a:bodyPr>
          <a:lstStyle/>
          <a:p>
            <a:pPr algn="ctr"/>
            <a:r>
              <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9249413" y="2185562"/>
            <a:ext cx="1876066" cy="769826"/>
          </a:xfrm>
          <a:prstGeom prst="rect">
            <a:avLst/>
          </a:prstGeom>
          <a:noFill/>
        </p:spPr>
        <p:txBody>
          <a:bodyPr wrap="square" rtlCol="0">
            <a:spAutoFit/>
          </a:bodyPr>
          <a:lstStyle/>
          <a:p>
            <a:pPr algn="ct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9335267" y="1725986"/>
            <a:ext cx="1704357" cy="400110"/>
          </a:xfrm>
          <a:prstGeom prst="rect">
            <a:avLst/>
          </a:prstGeom>
          <a:noFill/>
        </p:spPr>
        <p:txBody>
          <a:bodyPr wrap="square" rtlCol="0">
            <a:spAutoFit/>
          </a:bodyPr>
          <a:lstStyle/>
          <a:p>
            <a:pPr algn="ctr"/>
            <a:r>
              <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420901" y="1993333"/>
            <a:ext cx="965200" cy="965200"/>
            <a:chOff x="1420901" y="2118836"/>
            <a:chExt cx="965200" cy="965200"/>
          </a:xfrm>
        </p:grpSpPr>
        <p:sp>
          <p:nvSpPr>
            <p:cNvPr id="29" name="椭圆 28"/>
            <p:cNvSpPr/>
            <p:nvPr/>
          </p:nvSpPr>
          <p:spPr>
            <a:xfrm>
              <a:off x="1420901" y="2118836"/>
              <a:ext cx="965200" cy="965200"/>
            </a:xfrm>
            <a:prstGeom prst="ellipse">
              <a:avLst/>
            </a:prstGeom>
            <a:solidFill>
              <a:srgbClr val="0ECD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30" name="图片 29"/>
            <p:cNvPicPr>
              <a:picLocks noChangeAspect="1"/>
            </p:cNvPicPr>
            <p:nvPr/>
          </p:nvPicPr>
          <p:blipFill>
            <a:blip r:embed="rId1" cstate="email"/>
            <a:stretch>
              <a:fillRect/>
            </a:stretch>
          </p:blipFill>
          <p:spPr>
            <a:xfrm>
              <a:off x="1700140" y="2415256"/>
              <a:ext cx="406722" cy="372360"/>
            </a:xfrm>
            <a:prstGeom prst="rect">
              <a:avLst/>
            </a:prstGeom>
          </p:spPr>
        </p:pic>
      </p:grpSp>
      <p:grpSp>
        <p:nvGrpSpPr>
          <p:cNvPr id="5" name="组合 4"/>
          <p:cNvGrpSpPr/>
          <p:nvPr/>
        </p:nvGrpSpPr>
        <p:grpSpPr>
          <a:xfrm>
            <a:off x="4215900" y="1993333"/>
            <a:ext cx="965200" cy="965200"/>
            <a:chOff x="4215900" y="2118836"/>
            <a:chExt cx="965200" cy="965200"/>
          </a:xfrm>
        </p:grpSpPr>
        <p:sp>
          <p:nvSpPr>
            <p:cNvPr id="27" name="椭圆 26"/>
            <p:cNvSpPr/>
            <p:nvPr/>
          </p:nvSpPr>
          <p:spPr>
            <a:xfrm>
              <a:off x="4215900" y="2118836"/>
              <a:ext cx="965200" cy="965200"/>
            </a:xfrm>
            <a:prstGeom prst="ellipse">
              <a:avLst/>
            </a:prstGeom>
            <a:solidFill>
              <a:srgbClr val="EFBD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28" name="图片 27"/>
            <p:cNvPicPr>
              <a:picLocks noChangeAspect="1"/>
            </p:cNvPicPr>
            <p:nvPr/>
          </p:nvPicPr>
          <p:blipFill>
            <a:blip r:embed="rId2" cstate="email"/>
            <a:stretch>
              <a:fillRect/>
            </a:stretch>
          </p:blipFill>
          <p:spPr>
            <a:xfrm>
              <a:off x="4528164" y="2366536"/>
              <a:ext cx="340673" cy="469801"/>
            </a:xfrm>
            <a:prstGeom prst="rect">
              <a:avLst/>
            </a:prstGeom>
          </p:spPr>
        </p:pic>
      </p:grpSp>
      <p:grpSp>
        <p:nvGrpSpPr>
          <p:cNvPr id="6" name="组合 5"/>
          <p:cNvGrpSpPr/>
          <p:nvPr/>
        </p:nvGrpSpPr>
        <p:grpSpPr>
          <a:xfrm>
            <a:off x="7010899" y="1993333"/>
            <a:ext cx="965200" cy="965200"/>
            <a:chOff x="7010899" y="2118836"/>
            <a:chExt cx="965200" cy="965200"/>
          </a:xfrm>
        </p:grpSpPr>
        <p:sp>
          <p:nvSpPr>
            <p:cNvPr id="25" name="椭圆 24"/>
            <p:cNvSpPr/>
            <p:nvPr/>
          </p:nvSpPr>
          <p:spPr>
            <a:xfrm>
              <a:off x="7010899" y="2118836"/>
              <a:ext cx="965200" cy="965200"/>
            </a:xfrm>
            <a:prstGeom prst="ellipse">
              <a:avLst/>
            </a:prstGeom>
            <a:solidFill>
              <a:srgbClr val="0ECD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26" name="图片 25"/>
            <p:cNvPicPr>
              <a:picLocks noChangeAspect="1"/>
            </p:cNvPicPr>
            <p:nvPr/>
          </p:nvPicPr>
          <p:blipFill>
            <a:blip r:embed="rId3" cstate="email"/>
            <a:stretch>
              <a:fillRect/>
            </a:stretch>
          </p:blipFill>
          <p:spPr>
            <a:xfrm>
              <a:off x="7267543" y="2383936"/>
              <a:ext cx="451913" cy="435000"/>
            </a:xfrm>
            <a:prstGeom prst="rect">
              <a:avLst/>
            </a:prstGeom>
          </p:spPr>
        </p:pic>
      </p:grpSp>
      <p:grpSp>
        <p:nvGrpSpPr>
          <p:cNvPr id="7" name="组合 6"/>
          <p:cNvGrpSpPr/>
          <p:nvPr/>
        </p:nvGrpSpPr>
        <p:grpSpPr>
          <a:xfrm>
            <a:off x="9805899" y="1993333"/>
            <a:ext cx="965200" cy="965200"/>
            <a:chOff x="9805899" y="2118836"/>
            <a:chExt cx="965200" cy="965200"/>
          </a:xfrm>
        </p:grpSpPr>
        <p:sp>
          <p:nvSpPr>
            <p:cNvPr id="23" name="椭圆 22"/>
            <p:cNvSpPr/>
            <p:nvPr/>
          </p:nvSpPr>
          <p:spPr>
            <a:xfrm>
              <a:off x="9805899" y="2118836"/>
              <a:ext cx="965200" cy="965200"/>
            </a:xfrm>
            <a:prstGeom prst="ellipse">
              <a:avLst/>
            </a:prstGeom>
            <a:solidFill>
              <a:srgbClr val="EFBD4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pic>
          <p:nvPicPr>
            <p:cNvPr id="24" name="图片 23"/>
            <p:cNvPicPr>
              <a:picLocks noChangeAspect="1"/>
            </p:cNvPicPr>
            <p:nvPr/>
          </p:nvPicPr>
          <p:blipFill>
            <a:blip r:embed="rId4" cstate="email"/>
            <a:stretch>
              <a:fillRect/>
            </a:stretch>
          </p:blipFill>
          <p:spPr>
            <a:xfrm>
              <a:off x="10053852" y="2349136"/>
              <a:ext cx="469294" cy="504600"/>
            </a:xfrm>
            <a:prstGeom prst="rect">
              <a:avLst/>
            </a:prstGeom>
          </p:spPr>
        </p:pic>
      </p:grpSp>
      <p:sp>
        <p:nvSpPr>
          <p:cNvPr id="8" name="箭头: V 形 40"/>
          <p:cNvSpPr/>
          <p:nvPr/>
        </p:nvSpPr>
        <p:spPr>
          <a:xfrm>
            <a:off x="3130698" y="2275833"/>
            <a:ext cx="340604" cy="421080"/>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9" name="箭头: V 形 41"/>
          <p:cNvSpPr/>
          <p:nvPr/>
        </p:nvSpPr>
        <p:spPr>
          <a:xfrm>
            <a:off x="5925697" y="2275833"/>
            <a:ext cx="340604" cy="421080"/>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0" name="箭头: V 形 42"/>
          <p:cNvSpPr/>
          <p:nvPr/>
        </p:nvSpPr>
        <p:spPr>
          <a:xfrm>
            <a:off x="8720697" y="2241032"/>
            <a:ext cx="340604" cy="421080"/>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1" name="矩形: 圆角 43"/>
          <p:cNvSpPr/>
          <p:nvPr/>
        </p:nvSpPr>
        <p:spPr>
          <a:xfrm>
            <a:off x="1030037" y="3544797"/>
            <a:ext cx="10131926" cy="466802"/>
          </a:xfrm>
          <a:prstGeom prst="roundRect">
            <a:avLst>
              <a:gd name="adj" fmla="val 24829"/>
            </a:avLst>
          </a:prstGeom>
          <a:solidFill>
            <a:schemeClr val="bg1"/>
          </a:solidFill>
          <a:ln>
            <a:noFill/>
          </a:ln>
          <a:effectLst>
            <a:outerShdw blurRad="635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cxnSp>
        <p:nvCxnSpPr>
          <p:cNvPr id="12" name="直接连接符 11"/>
          <p:cNvCxnSpPr/>
          <p:nvPr/>
        </p:nvCxnSpPr>
        <p:spPr>
          <a:xfrm>
            <a:off x="3270250" y="3614647"/>
            <a:ext cx="0" cy="31750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099676" y="3614647"/>
            <a:ext cx="0" cy="31750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929102" y="3614647"/>
            <a:ext cx="0" cy="31750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1390865" y="3565174"/>
            <a:ext cx="1518557" cy="400110"/>
          </a:xfrm>
          <a:prstGeom prst="rect">
            <a:avLst/>
          </a:prstGeom>
          <a:noFill/>
        </p:spPr>
        <p:txBody>
          <a:bodyPr wrap="square" rtlCol="0">
            <a:spAutoFit/>
          </a:bodyPr>
          <a:lstStyle/>
          <a:p>
            <a:pPr algn="ctr"/>
            <a:r>
              <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3925685" y="3565174"/>
            <a:ext cx="1518557" cy="400110"/>
          </a:xfrm>
          <a:prstGeom prst="rect">
            <a:avLst/>
          </a:prstGeom>
          <a:noFill/>
        </p:spPr>
        <p:txBody>
          <a:bodyPr wrap="square" rtlCol="0">
            <a:spAutoFit/>
          </a:bodyPr>
          <a:lstStyle/>
          <a:p>
            <a:pPr algn="ctr"/>
            <a:r>
              <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6755110" y="3565174"/>
            <a:ext cx="1518557" cy="400110"/>
          </a:xfrm>
          <a:prstGeom prst="rect">
            <a:avLst/>
          </a:prstGeom>
          <a:noFill/>
        </p:spPr>
        <p:txBody>
          <a:bodyPr wrap="square" rtlCol="0">
            <a:spAutoFit/>
          </a:bodyPr>
          <a:lstStyle/>
          <a:p>
            <a:pPr algn="ctr"/>
            <a:r>
              <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9294573" y="3565174"/>
            <a:ext cx="1518557" cy="400110"/>
          </a:xfrm>
          <a:prstGeom prst="rect">
            <a:avLst/>
          </a:prstGeom>
          <a:noFill/>
        </p:spPr>
        <p:txBody>
          <a:bodyPr wrap="square" rtlCol="0">
            <a:spAutoFit/>
          </a:bodyPr>
          <a:lstStyle/>
          <a:p>
            <a:pPr algn="ctr"/>
            <a:r>
              <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spc="5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030037" y="4623402"/>
            <a:ext cx="2100661" cy="784830"/>
          </a:xfrm>
          <a:prstGeom prst="rect">
            <a:avLst/>
          </a:prstGeom>
          <a:noFill/>
        </p:spPr>
        <p:txBody>
          <a:bodyPr wrap="square" rtlCol="0">
            <a:spAutoFit/>
          </a:bodyPr>
          <a:lstStyle/>
          <a:p>
            <a:pP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点击此处输入文字点击此处输入文字点击此处输入文字点击此处输入</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3634632" y="4623402"/>
            <a:ext cx="2100661" cy="784830"/>
          </a:xfrm>
          <a:prstGeom prst="rect">
            <a:avLst/>
          </a:prstGeom>
          <a:noFill/>
        </p:spPr>
        <p:txBody>
          <a:bodyPr wrap="square" rtlCol="0">
            <a:spAutoFit/>
          </a:bodyPr>
          <a:lstStyle/>
          <a:p>
            <a:pP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点击此处输入文字点击此处输入文字点击此处输入文字点击此处输入</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620036" y="4623402"/>
            <a:ext cx="2100661" cy="784830"/>
          </a:xfrm>
          <a:prstGeom prst="rect">
            <a:avLst/>
          </a:prstGeom>
          <a:noFill/>
        </p:spPr>
        <p:txBody>
          <a:bodyPr wrap="square" rtlCol="0">
            <a:spAutoFit/>
          </a:bodyPr>
          <a:lstStyle/>
          <a:p>
            <a:pP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点击此处输入文字点击此处输入文字点击此处输入文字点击此处输入</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9003520" y="4626846"/>
            <a:ext cx="2100661" cy="784830"/>
          </a:xfrm>
          <a:prstGeom prst="rect">
            <a:avLst/>
          </a:prstGeom>
          <a:noFill/>
        </p:spPr>
        <p:txBody>
          <a:bodyPr wrap="square" rtlCol="0">
            <a:spAutoFit/>
          </a:bodyPr>
          <a:lstStyle/>
          <a:p>
            <a:pP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点击此处输入文字点击此处输入文字点击此处输入文字点击此处输入</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E:\工作\预览图_千图网_编号33794589.jpg预览图_千图网_编号33794589"/>
          <p:cNvPicPr>
            <a:picLocks noChangeAspect="1"/>
          </p:cNvPicPr>
          <p:nvPr>
            <p:custDataLst>
              <p:tags r:id="rId1"/>
            </p:custDataLst>
          </p:nvPr>
        </p:nvPicPr>
        <p:blipFill>
          <a:blip r:embed="rId2"/>
          <a:srcRect l="7832" t="6150" r="4471" b="5065"/>
          <a:stretch>
            <a:fillRect/>
          </a:stretch>
        </p:blipFill>
        <p:spPr>
          <a:xfrm rot="5400000">
            <a:off x="2616200" y="-2616835"/>
            <a:ext cx="6958965" cy="12192000"/>
          </a:xfrm>
          <a:prstGeom prst="rect">
            <a:avLst/>
          </a:prstGeom>
        </p:spPr>
      </p:pic>
      <p:sp>
        <p:nvSpPr>
          <p:cNvPr id="6" name="文本框 5"/>
          <p:cNvSpPr txBox="1"/>
          <p:nvPr/>
        </p:nvSpPr>
        <p:spPr>
          <a:xfrm>
            <a:off x="3281084" y="2050250"/>
            <a:ext cx="6024280" cy="1861185"/>
          </a:xfrm>
          <a:prstGeom prst="rect">
            <a:avLst/>
          </a:prstGeom>
          <a:noFill/>
        </p:spPr>
        <p:txBody>
          <a:bodyPr wrap="square" rtlCol="0">
            <a:spAutoFit/>
          </a:bodyPr>
          <a:lstStyle/>
          <a:p>
            <a:pPr algn="ctr"/>
            <a:r>
              <a:rPr lang="en-US" altLang="zh-CN" sz="115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endParaRPr lang="zh-CN" altLang="en-US" sz="115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 name="文本框 6"/>
          <p:cNvSpPr txBox="1"/>
          <p:nvPr/>
        </p:nvSpPr>
        <p:spPr>
          <a:xfrm>
            <a:off x="4146177" y="3826337"/>
            <a:ext cx="4401670" cy="583565"/>
          </a:xfrm>
          <a:prstGeom prst="rect">
            <a:avLst/>
          </a:prstGeom>
          <a:noFill/>
        </p:spPr>
        <p:txBody>
          <a:bodyPr wrap="square" rtlCol="0">
            <a:spAutoFit/>
          </a:bodyPr>
          <a:lstStyle/>
          <a:p>
            <a:pPr algn="ctr"/>
            <a:r>
              <a:rPr lang="zh-CN" altLang="en-US" sz="3200" b="1" spc="400" dirty="0" smtClean="0">
                <a:solidFill>
                  <a:srgbClr val="0ECDBB"/>
                </a:solidFill>
                <a:latin typeface="微软雅黑" panose="020B0503020204020204" pitchFamily="34" charset="-122"/>
                <a:ea typeface="微软雅黑" panose="020B0503020204020204" pitchFamily="34" charset="-122"/>
                <a:sym typeface="+mn-ea"/>
              </a:rPr>
              <a:t>产品规划</a:t>
            </a:r>
            <a:r>
              <a:rPr lang="zh-CN" altLang="en-US" sz="3200" b="1" spc="4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标题内容</a:t>
            </a:r>
            <a:endParaRPr lang="zh-CN" altLang="en-US" sz="3200" b="1" spc="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76151" y="3308771"/>
            <a:ext cx="1899395" cy="1899395"/>
          </a:xfrm>
          <a:prstGeom prst="ellipse">
            <a:avLst/>
          </a:prstGeom>
          <a:blipFill dpi="0" rotWithShape="1">
            <a:blip r:embed="rId1"/>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椭圆 4"/>
          <p:cNvSpPr/>
          <p:nvPr/>
        </p:nvSpPr>
        <p:spPr>
          <a:xfrm>
            <a:off x="7497808" y="1576667"/>
            <a:ext cx="2839195" cy="2839195"/>
          </a:xfrm>
          <a:prstGeom prst="ellipse">
            <a:avLst/>
          </a:prstGeom>
          <a:blipFill>
            <a:blip r:embed="rId2"/>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文本框 5"/>
          <p:cNvSpPr txBox="1"/>
          <p:nvPr/>
        </p:nvSpPr>
        <p:spPr>
          <a:xfrm>
            <a:off x="4481156" y="1309809"/>
            <a:ext cx="1518557" cy="400110"/>
          </a:xfrm>
          <a:prstGeom prst="rect">
            <a:avLst/>
          </a:prstGeom>
          <a:noFill/>
        </p:spPr>
        <p:txBody>
          <a:bodyPr wrap="square" rtlCol="0">
            <a:spAutoFit/>
          </a:bodyPr>
          <a:lstStyle/>
          <a:p>
            <a:pPr algn="dist"/>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4481156" y="1751488"/>
            <a:ext cx="2680503" cy="553998"/>
          </a:xfrm>
          <a:prstGeom prst="rect">
            <a:avLst/>
          </a:prstGeom>
          <a:noFill/>
        </p:spPr>
        <p:txBody>
          <a:bodyPr wrap="square" rtlCol="0">
            <a:spAutoFit/>
          </a:bodyPr>
          <a:lstStyle/>
          <a:p>
            <a:pP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点击此处输入文字点击此处输入文字点击此处输入文字点击此处</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1789903" y="1881467"/>
            <a:ext cx="2355105" cy="2355105"/>
            <a:chOff x="1822450" y="2527673"/>
            <a:chExt cx="2355105" cy="2355105"/>
          </a:xfrm>
          <a:effectLst>
            <a:outerShdw blurRad="50800" dist="38100" dir="2700000" algn="tl" rotWithShape="0">
              <a:prstClr val="black">
                <a:alpha val="40000"/>
              </a:prstClr>
            </a:outerShdw>
          </a:effectLst>
        </p:grpSpPr>
        <p:sp>
          <p:nvSpPr>
            <p:cNvPr id="17" name="椭圆 16"/>
            <p:cNvSpPr/>
            <p:nvPr/>
          </p:nvSpPr>
          <p:spPr>
            <a:xfrm>
              <a:off x="1822450" y="2527673"/>
              <a:ext cx="2355105" cy="2355105"/>
            </a:xfrm>
            <a:prstGeom prst="ellipse">
              <a:avLst/>
            </a:prstGeom>
            <a:solidFill>
              <a:srgbClr val="0ECD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anose="020B0503020204020204" pitchFamily="34" charset="-122"/>
                <a:ea typeface="微软雅黑" panose="020B0503020204020204" pitchFamily="34" charset="-122"/>
              </a:endParaRPr>
            </a:p>
          </p:txBody>
        </p:sp>
        <p:pic>
          <p:nvPicPr>
            <p:cNvPr id="18" name="图片 17"/>
            <p:cNvPicPr>
              <a:picLocks noChangeAspect="1"/>
            </p:cNvPicPr>
            <p:nvPr/>
          </p:nvPicPr>
          <p:blipFill>
            <a:blip r:embed="rId3" cstate="email"/>
            <a:stretch>
              <a:fillRect/>
            </a:stretch>
          </p:blipFill>
          <p:spPr>
            <a:xfrm>
              <a:off x="2581723" y="3022972"/>
              <a:ext cx="813443" cy="744720"/>
            </a:xfrm>
            <a:prstGeom prst="rect">
              <a:avLst/>
            </a:prstGeom>
          </p:spPr>
        </p:pic>
        <p:sp>
          <p:nvSpPr>
            <p:cNvPr id="19" name="文本框 18"/>
            <p:cNvSpPr txBox="1"/>
            <p:nvPr/>
          </p:nvSpPr>
          <p:spPr>
            <a:xfrm>
              <a:off x="2229166" y="3974823"/>
              <a:ext cx="1518557"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标题文字</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5700946" y="3188822"/>
            <a:ext cx="2095500" cy="2095500"/>
            <a:chOff x="5733493" y="3835028"/>
            <a:chExt cx="2095500" cy="2095500"/>
          </a:xfrm>
          <a:effectLst>
            <a:outerShdw blurRad="50800" dist="38100" dir="2700000" algn="tl" rotWithShape="0">
              <a:prstClr val="black">
                <a:alpha val="40000"/>
              </a:prstClr>
            </a:outerShdw>
          </a:effectLst>
        </p:grpSpPr>
        <p:sp>
          <p:nvSpPr>
            <p:cNvPr id="14" name="椭圆 13"/>
            <p:cNvSpPr/>
            <p:nvPr/>
          </p:nvSpPr>
          <p:spPr>
            <a:xfrm>
              <a:off x="5733493" y="3835028"/>
              <a:ext cx="2095500" cy="2095500"/>
            </a:xfrm>
            <a:prstGeom prst="ellipse">
              <a:avLst/>
            </a:prstGeom>
            <a:solidFill>
              <a:srgbClr val="EFBD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anose="020B0503020204020204" pitchFamily="34" charset="-122"/>
                <a:ea typeface="微软雅黑" panose="020B0503020204020204" pitchFamily="34" charset="-122"/>
              </a:endParaRPr>
            </a:p>
          </p:txBody>
        </p:sp>
        <p:pic>
          <p:nvPicPr>
            <p:cNvPr id="15" name="图片 14"/>
            <p:cNvPicPr>
              <a:picLocks noChangeAspect="1"/>
            </p:cNvPicPr>
            <p:nvPr/>
          </p:nvPicPr>
          <p:blipFill>
            <a:blip r:embed="rId4" cstate="email"/>
            <a:stretch>
              <a:fillRect/>
            </a:stretch>
          </p:blipFill>
          <p:spPr>
            <a:xfrm>
              <a:off x="6404249" y="4300019"/>
              <a:ext cx="696274" cy="670216"/>
            </a:xfrm>
            <a:prstGeom prst="rect">
              <a:avLst/>
            </a:prstGeom>
          </p:spPr>
        </p:pic>
        <p:sp>
          <p:nvSpPr>
            <p:cNvPr id="16" name="文本框 15"/>
            <p:cNvSpPr txBox="1"/>
            <p:nvPr/>
          </p:nvSpPr>
          <p:spPr>
            <a:xfrm>
              <a:off x="6021964" y="5182975"/>
              <a:ext cx="1518557"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标题文字</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
        <p:nvSpPr>
          <p:cNvPr id="10" name="文本框 9"/>
          <p:cNvSpPr txBox="1"/>
          <p:nvPr/>
        </p:nvSpPr>
        <p:spPr>
          <a:xfrm>
            <a:off x="643077" y="4540737"/>
            <a:ext cx="1518557" cy="400110"/>
          </a:xfrm>
          <a:prstGeom prst="rect">
            <a:avLst/>
          </a:prstGeom>
          <a:noFill/>
        </p:spPr>
        <p:txBody>
          <a:bodyPr wrap="square" rtlCol="0">
            <a:spAutoFit/>
          </a:bodyPr>
          <a:lstStyle/>
          <a:p>
            <a:pPr algn="dist"/>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643077" y="4963373"/>
            <a:ext cx="2355105" cy="553998"/>
          </a:xfrm>
          <a:prstGeom prst="rect">
            <a:avLst/>
          </a:prstGeom>
          <a:noFill/>
        </p:spPr>
        <p:txBody>
          <a:bodyPr wrap="square" rtlCol="0">
            <a:spAutoFit/>
          </a:bodyPr>
          <a:lstStyle/>
          <a:p>
            <a:pP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8912773" y="4978969"/>
            <a:ext cx="1518557" cy="400110"/>
          </a:xfrm>
          <a:prstGeom prst="rect">
            <a:avLst/>
          </a:prstGeom>
          <a:noFill/>
        </p:spPr>
        <p:txBody>
          <a:bodyPr wrap="square" rtlCol="0">
            <a:spAutoFit/>
          </a:bodyPr>
          <a:lstStyle/>
          <a:p>
            <a:pPr algn="dist"/>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8912773" y="5401605"/>
            <a:ext cx="2636150" cy="553998"/>
          </a:xfrm>
          <a:prstGeom prst="rect">
            <a:avLst/>
          </a:prstGeom>
          <a:noFill/>
        </p:spPr>
        <p:txBody>
          <a:bodyPr wrap="square" rtlCol="0">
            <a:spAutoFit/>
          </a:bodyPr>
          <a:lstStyle/>
          <a:p>
            <a:pP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2293" y="2032000"/>
            <a:ext cx="10887414" cy="3187700"/>
            <a:chOff x="652293" y="2032000"/>
            <a:chExt cx="10887414" cy="3187700"/>
          </a:xfrm>
        </p:grpSpPr>
        <p:grpSp>
          <p:nvGrpSpPr>
            <p:cNvPr id="4" name="组合 3"/>
            <p:cNvGrpSpPr/>
            <p:nvPr/>
          </p:nvGrpSpPr>
          <p:grpSpPr>
            <a:xfrm>
              <a:off x="652293" y="2032000"/>
              <a:ext cx="2484091" cy="3187700"/>
              <a:chOff x="652293" y="2032000"/>
              <a:chExt cx="2484091" cy="3187700"/>
            </a:xfrm>
          </p:grpSpPr>
          <p:sp>
            <p:nvSpPr>
              <p:cNvPr id="26" name="矩形 25"/>
              <p:cNvSpPr/>
              <p:nvPr/>
            </p:nvSpPr>
            <p:spPr>
              <a:xfrm>
                <a:off x="652293" y="2032000"/>
                <a:ext cx="2484091" cy="3187700"/>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27" name="组合 26"/>
              <p:cNvGrpSpPr/>
              <p:nvPr/>
            </p:nvGrpSpPr>
            <p:grpSpPr>
              <a:xfrm>
                <a:off x="652293" y="4571940"/>
                <a:ext cx="2484091" cy="406460"/>
                <a:chOff x="652293" y="4571940"/>
                <a:chExt cx="2484091" cy="406460"/>
              </a:xfrm>
            </p:grpSpPr>
            <p:sp>
              <p:nvSpPr>
                <p:cNvPr id="30" name="矩形 29"/>
                <p:cNvSpPr/>
                <p:nvPr/>
              </p:nvSpPr>
              <p:spPr>
                <a:xfrm>
                  <a:off x="652293" y="4584700"/>
                  <a:ext cx="2484091" cy="393700"/>
                </a:xfrm>
                <a:prstGeom prst="rect">
                  <a:avLst/>
                </a:prstGeom>
                <a:solidFill>
                  <a:srgbClr val="0ECD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1" name="文本框 30"/>
                <p:cNvSpPr txBox="1"/>
                <p:nvPr/>
              </p:nvSpPr>
              <p:spPr>
                <a:xfrm>
                  <a:off x="1135059" y="4571940"/>
                  <a:ext cx="1518557" cy="400110"/>
                </a:xfrm>
                <a:prstGeom prst="rect">
                  <a:avLst/>
                </a:prstGeom>
                <a:noFill/>
              </p:spPr>
              <p:txBody>
                <a:bodyPr wrap="square" rtlCol="0">
                  <a:spAutoFit/>
                </a:bodyPr>
                <a:lstStyle/>
                <a:p>
                  <a:pPr algn="ctr"/>
                  <a:r>
                    <a:rPr lang="zh-CN" altLang="en-US" sz="2000" b="1" spc="500" dirty="0">
                      <a:solidFill>
                        <a:schemeClr val="bg1"/>
                      </a:solidFill>
                      <a:latin typeface="微软雅黑" panose="020B0503020204020204" pitchFamily="34" charset="-122"/>
                      <a:ea typeface="微软雅黑" panose="020B0503020204020204" pitchFamily="34" charset="-122"/>
                    </a:rPr>
                    <a:t>标题文字</a:t>
                  </a:r>
                  <a:endParaRPr lang="zh-CN" altLang="en-US" sz="2000" b="1" spc="500" dirty="0">
                    <a:solidFill>
                      <a:schemeClr val="bg1"/>
                    </a:solidFill>
                    <a:latin typeface="微软雅黑" panose="020B0503020204020204" pitchFamily="34" charset="-122"/>
                    <a:ea typeface="微软雅黑" panose="020B0503020204020204" pitchFamily="34" charset="-122"/>
                  </a:endParaRPr>
                </a:p>
              </p:txBody>
            </p:sp>
          </p:grpSp>
          <p:pic>
            <p:nvPicPr>
              <p:cNvPr id="28" name="图片 27"/>
              <p:cNvPicPr>
                <a:picLocks noChangeAspect="1"/>
              </p:cNvPicPr>
              <p:nvPr/>
            </p:nvPicPr>
            <p:blipFill>
              <a:blip r:embed="rId1" cstate="email"/>
              <a:stretch>
                <a:fillRect/>
              </a:stretch>
            </p:blipFill>
            <p:spPr>
              <a:xfrm>
                <a:off x="1585722" y="2465306"/>
                <a:ext cx="617233" cy="663669"/>
              </a:xfrm>
              <a:prstGeom prst="rect">
                <a:avLst/>
              </a:prstGeom>
            </p:spPr>
          </p:pic>
          <p:sp>
            <p:nvSpPr>
              <p:cNvPr id="29" name="文本框 28"/>
              <p:cNvSpPr txBox="1"/>
              <p:nvPr/>
            </p:nvSpPr>
            <p:spPr>
              <a:xfrm>
                <a:off x="844006" y="3444396"/>
                <a:ext cx="2100661" cy="769826"/>
              </a:xfrm>
              <a:prstGeom prst="rect">
                <a:avLst/>
              </a:prstGeom>
              <a:noFill/>
            </p:spPr>
            <p:txBody>
              <a:bodyPr wrap="square" rtlCol="0">
                <a:spAutoFit/>
              </a:bodyPr>
              <a:lstStyle/>
              <a:p>
                <a:pPr algn="ct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点击此处输入文字点击此处输入文字点击此处输入文字点击此处输入</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3453400" y="2032000"/>
              <a:ext cx="2484092" cy="3187700"/>
              <a:chOff x="3453400" y="2032000"/>
              <a:chExt cx="2484092" cy="3187700"/>
            </a:xfrm>
          </p:grpSpPr>
          <p:sp>
            <p:nvSpPr>
              <p:cNvPr id="20" name="矩形 19"/>
              <p:cNvSpPr/>
              <p:nvPr/>
            </p:nvSpPr>
            <p:spPr>
              <a:xfrm>
                <a:off x="3453401" y="2032000"/>
                <a:ext cx="2484091" cy="3187700"/>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21" name="组合 20"/>
              <p:cNvGrpSpPr/>
              <p:nvPr/>
            </p:nvGrpSpPr>
            <p:grpSpPr>
              <a:xfrm>
                <a:off x="3453400" y="4571940"/>
                <a:ext cx="2484091" cy="406460"/>
                <a:chOff x="3453400" y="4571940"/>
                <a:chExt cx="2484091" cy="406460"/>
              </a:xfrm>
            </p:grpSpPr>
            <p:sp>
              <p:nvSpPr>
                <p:cNvPr id="24" name="矩形 23"/>
                <p:cNvSpPr/>
                <p:nvPr/>
              </p:nvSpPr>
              <p:spPr>
                <a:xfrm>
                  <a:off x="3453400" y="4584700"/>
                  <a:ext cx="2484091" cy="393700"/>
                </a:xfrm>
                <a:prstGeom prst="rect">
                  <a:avLst/>
                </a:prstGeom>
                <a:solidFill>
                  <a:srgbClr val="EFBD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5" name="文本框 24"/>
                <p:cNvSpPr txBox="1"/>
                <p:nvPr/>
              </p:nvSpPr>
              <p:spPr>
                <a:xfrm>
                  <a:off x="3936166" y="4571940"/>
                  <a:ext cx="1518557" cy="400110"/>
                </a:xfrm>
                <a:prstGeom prst="rect">
                  <a:avLst/>
                </a:prstGeom>
                <a:noFill/>
              </p:spPr>
              <p:txBody>
                <a:bodyPr wrap="square" rtlCol="0">
                  <a:spAutoFit/>
                </a:bodyPr>
                <a:lstStyle/>
                <a:p>
                  <a:pPr algn="ctr"/>
                  <a:r>
                    <a:rPr lang="zh-CN" altLang="en-US" sz="2000" b="1" spc="500" dirty="0">
                      <a:solidFill>
                        <a:schemeClr val="bg1"/>
                      </a:solidFill>
                      <a:latin typeface="微软雅黑" panose="020B0503020204020204" pitchFamily="34" charset="-122"/>
                      <a:ea typeface="微软雅黑" panose="020B0503020204020204" pitchFamily="34" charset="-122"/>
                    </a:rPr>
                    <a:t>标题文字</a:t>
                  </a:r>
                  <a:endParaRPr lang="zh-CN" altLang="en-US" sz="2000" b="1" spc="500" dirty="0">
                    <a:solidFill>
                      <a:schemeClr val="bg1"/>
                    </a:solidFill>
                    <a:latin typeface="微软雅黑" panose="020B0503020204020204" pitchFamily="34" charset="-122"/>
                    <a:ea typeface="微软雅黑" panose="020B0503020204020204" pitchFamily="34" charset="-122"/>
                  </a:endParaRPr>
                </a:p>
              </p:txBody>
            </p:sp>
          </p:grpSp>
          <p:pic>
            <p:nvPicPr>
              <p:cNvPr id="22" name="图片 21"/>
              <p:cNvPicPr>
                <a:picLocks noChangeAspect="1"/>
              </p:cNvPicPr>
              <p:nvPr/>
            </p:nvPicPr>
            <p:blipFill>
              <a:blip r:embed="rId2" cstate="email"/>
              <a:stretch>
                <a:fillRect/>
              </a:stretch>
            </p:blipFill>
            <p:spPr>
              <a:xfrm>
                <a:off x="4411091" y="2510068"/>
                <a:ext cx="568706" cy="574144"/>
              </a:xfrm>
              <a:prstGeom prst="rect">
                <a:avLst/>
              </a:prstGeom>
            </p:spPr>
          </p:pic>
          <p:sp>
            <p:nvSpPr>
              <p:cNvPr id="23" name="文本框 22"/>
              <p:cNvSpPr txBox="1"/>
              <p:nvPr/>
            </p:nvSpPr>
            <p:spPr>
              <a:xfrm>
                <a:off x="3645113" y="3444397"/>
                <a:ext cx="2100661" cy="784830"/>
              </a:xfrm>
              <a:prstGeom prst="rect">
                <a:avLst/>
              </a:prstGeom>
              <a:noFill/>
            </p:spPr>
            <p:txBody>
              <a:bodyPr wrap="square" rtlCol="0">
                <a:spAutoFit/>
              </a:bodyPr>
              <a:lstStyle/>
              <a:p>
                <a:pPr algn="ct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点击此处输入文字点击此处输入文字点击此处输入文字点击此处输入</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6254509" y="2032000"/>
              <a:ext cx="2484091" cy="3187700"/>
              <a:chOff x="6254509" y="2032000"/>
              <a:chExt cx="2484091" cy="3187700"/>
            </a:xfrm>
          </p:grpSpPr>
          <p:sp>
            <p:nvSpPr>
              <p:cNvPr id="14" name="矩形 13"/>
              <p:cNvSpPr/>
              <p:nvPr/>
            </p:nvSpPr>
            <p:spPr>
              <a:xfrm>
                <a:off x="6254509" y="2032000"/>
                <a:ext cx="2484091" cy="3187700"/>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15" name="组合 14"/>
              <p:cNvGrpSpPr/>
              <p:nvPr/>
            </p:nvGrpSpPr>
            <p:grpSpPr>
              <a:xfrm>
                <a:off x="6254509" y="4578350"/>
                <a:ext cx="2484091" cy="406520"/>
                <a:chOff x="6254509" y="4578350"/>
                <a:chExt cx="2484091" cy="406520"/>
              </a:xfrm>
            </p:grpSpPr>
            <p:sp>
              <p:nvSpPr>
                <p:cNvPr id="18" name="矩形 17"/>
                <p:cNvSpPr/>
                <p:nvPr/>
              </p:nvSpPr>
              <p:spPr>
                <a:xfrm>
                  <a:off x="6254509" y="4578350"/>
                  <a:ext cx="2484091" cy="393700"/>
                </a:xfrm>
                <a:prstGeom prst="rect">
                  <a:avLst/>
                </a:prstGeom>
                <a:solidFill>
                  <a:srgbClr val="0ECD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 name="文本框 18"/>
                <p:cNvSpPr txBox="1"/>
                <p:nvPr/>
              </p:nvSpPr>
              <p:spPr>
                <a:xfrm>
                  <a:off x="6737275" y="4584760"/>
                  <a:ext cx="1518557" cy="400110"/>
                </a:xfrm>
                <a:prstGeom prst="rect">
                  <a:avLst/>
                </a:prstGeom>
                <a:noFill/>
              </p:spPr>
              <p:txBody>
                <a:bodyPr wrap="square" rtlCol="0">
                  <a:spAutoFit/>
                </a:bodyPr>
                <a:lstStyle/>
                <a:p>
                  <a:pPr algn="ctr"/>
                  <a:r>
                    <a:rPr lang="zh-CN" altLang="en-US" sz="2000" b="1" spc="500" dirty="0">
                      <a:solidFill>
                        <a:schemeClr val="bg1"/>
                      </a:solidFill>
                      <a:latin typeface="微软雅黑" panose="020B0503020204020204" pitchFamily="34" charset="-122"/>
                      <a:ea typeface="微软雅黑" panose="020B0503020204020204" pitchFamily="34" charset="-122"/>
                    </a:rPr>
                    <a:t>标题文字</a:t>
                  </a:r>
                  <a:endParaRPr lang="zh-CN" altLang="en-US" sz="2000" b="1" spc="500" dirty="0">
                    <a:solidFill>
                      <a:schemeClr val="bg1"/>
                    </a:solidFill>
                    <a:latin typeface="微软雅黑" panose="020B0503020204020204" pitchFamily="34" charset="-122"/>
                    <a:ea typeface="微软雅黑" panose="020B0503020204020204" pitchFamily="34" charset="-122"/>
                  </a:endParaRPr>
                </a:p>
              </p:txBody>
            </p:sp>
          </p:grpSp>
          <p:sp>
            <p:nvSpPr>
              <p:cNvPr id="16" name="文本框 15"/>
              <p:cNvSpPr txBox="1"/>
              <p:nvPr/>
            </p:nvSpPr>
            <p:spPr>
              <a:xfrm>
                <a:off x="6446220" y="3429000"/>
                <a:ext cx="2100661" cy="784830"/>
              </a:xfrm>
              <a:prstGeom prst="rect">
                <a:avLst/>
              </a:prstGeom>
              <a:noFill/>
            </p:spPr>
            <p:txBody>
              <a:bodyPr wrap="square" rtlCol="0">
                <a:spAutoFit/>
              </a:bodyPr>
              <a:lstStyle/>
              <a:p>
                <a:pPr algn="ct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点击此处输入文字点击此处输入文字点击此处输入文字点击此处输入</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pic>
            <p:nvPicPr>
              <p:cNvPr id="17" name="图片 16"/>
              <p:cNvPicPr>
                <a:picLocks noChangeAspect="1"/>
              </p:cNvPicPr>
              <p:nvPr/>
            </p:nvPicPr>
            <p:blipFill>
              <a:blip r:embed="rId3" cstate="email"/>
              <a:stretch>
                <a:fillRect/>
              </a:stretch>
            </p:blipFill>
            <p:spPr>
              <a:xfrm>
                <a:off x="7207399" y="2510068"/>
                <a:ext cx="578305" cy="574144"/>
              </a:xfrm>
              <a:prstGeom prst="rect">
                <a:avLst/>
              </a:prstGeom>
            </p:spPr>
          </p:pic>
        </p:grpSp>
        <p:grpSp>
          <p:nvGrpSpPr>
            <p:cNvPr id="7" name="组合 6"/>
            <p:cNvGrpSpPr/>
            <p:nvPr/>
          </p:nvGrpSpPr>
          <p:grpSpPr>
            <a:xfrm>
              <a:off x="9055616" y="2032000"/>
              <a:ext cx="2484091" cy="3187700"/>
              <a:chOff x="9055616" y="2032000"/>
              <a:chExt cx="2484091" cy="3187700"/>
            </a:xfrm>
          </p:grpSpPr>
          <p:sp>
            <p:nvSpPr>
              <p:cNvPr id="8" name="矩形 7"/>
              <p:cNvSpPr/>
              <p:nvPr/>
            </p:nvSpPr>
            <p:spPr>
              <a:xfrm>
                <a:off x="9055616" y="2032000"/>
                <a:ext cx="2484091" cy="3187700"/>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9" name="组合 8"/>
              <p:cNvGrpSpPr/>
              <p:nvPr/>
            </p:nvGrpSpPr>
            <p:grpSpPr>
              <a:xfrm>
                <a:off x="9055616" y="4578350"/>
                <a:ext cx="2484091" cy="406520"/>
                <a:chOff x="9055616" y="4578350"/>
                <a:chExt cx="2484091" cy="406520"/>
              </a:xfrm>
            </p:grpSpPr>
            <p:sp>
              <p:nvSpPr>
                <p:cNvPr id="12" name="矩形 11"/>
                <p:cNvSpPr/>
                <p:nvPr/>
              </p:nvSpPr>
              <p:spPr>
                <a:xfrm>
                  <a:off x="9055616" y="4578350"/>
                  <a:ext cx="2484091" cy="393700"/>
                </a:xfrm>
                <a:prstGeom prst="rect">
                  <a:avLst/>
                </a:prstGeom>
                <a:solidFill>
                  <a:srgbClr val="EFBD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3" name="文本框 12"/>
                <p:cNvSpPr txBox="1"/>
                <p:nvPr/>
              </p:nvSpPr>
              <p:spPr>
                <a:xfrm>
                  <a:off x="9538384" y="4584760"/>
                  <a:ext cx="1518557" cy="400110"/>
                </a:xfrm>
                <a:prstGeom prst="rect">
                  <a:avLst/>
                </a:prstGeom>
                <a:noFill/>
              </p:spPr>
              <p:txBody>
                <a:bodyPr wrap="square" rtlCol="0">
                  <a:spAutoFit/>
                </a:bodyPr>
                <a:lstStyle/>
                <a:p>
                  <a:pPr algn="ctr"/>
                  <a:r>
                    <a:rPr lang="zh-CN" altLang="en-US" sz="2000" b="1" spc="500" dirty="0">
                      <a:solidFill>
                        <a:schemeClr val="bg1"/>
                      </a:solidFill>
                      <a:latin typeface="微软雅黑" panose="020B0503020204020204" pitchFamily="34" charset="-122"/>
                      <a:ea typeface="微软雅黑" panose="020B0503020204020204" pitchFamily="34" charset="-122"/>
                    </a:rPr>
                    <a:t>标题文字</a:t>
                  </a:r>
                  <a:endParaRPr lang="zh-CN" altLang="en-US" sz="2000" b="1" spc="500" dirty="0">
                    <a:solidFill>
                      <a:schemeClr val="bg1"/>
                    </a:solidFill>
                    <a:latin typeface="微软雅黑" panose="020B0503020204020204" pitchFamily="34" charset="-122"/>
                    <a:ea typeface="微软雅黑" panose="020B0503020204020204" pitchFamily="34" charset="-122"/>
                  </a:endParaRPr>
                </a:p>
              </p:txBody>
            </p:sp>
          </p:grpSp>
          <p:sp>
            <p:nvSpPr>
              <p:cNvPr id="10" name="文本框 9"/>
              <p:cNvSpPr txBox="1"/>
              <p:nvPr/>
            </p:nvSpPr>
            <p:spPr>
              <a:xfrm>
                <a:off x="9247333" y="3415116"/>
                <a:ext cx="2100661" cy="784830"/>
              </a:xfrm>
              <a:prstGeom prst="rect">
                <a:avLst/>
              </a:prstGeom>
              <a:noFill/>
            </p:spPr>
            <p:txBody>
              <a:bodyPr wrap="square" rtlCol="0">
                <a:spAutoFit/>
              </a:bodyPr>
              <a:lstStyle/>
              <a:p>
                <a:pPr algn="ct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点击此处输入文字点击此处输入文字点击此处输入文字点击此处输入</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pic>
            <p:nvPicPr>
              <p:cNvPr id="11" name="图片 10"/>
              <p:cNvPicPr>
                <a:picLocks noChangeAspect="1"/>
              </p:cNvPicPr>
              <p:nvPr/>
            </p:nvPicPr>
            <p:blipFill>
              <a:blip r:embed="rId4" cstate="email"/>
              <a:stretch>
                <a:fillRect/>
              </a:stretch>
            </p:blipFill>
            <p:spPr>
              <a:xfrm>
                <a:off x="10013308" y="2460545"/>
                <a:ext cx="568706" cy="620652"/>
              </a:xfrm>
              <a:prstGeom prst="rect">
                <a:avLst/>
              </a:prstGeom>
            </p:spPr>
          </p:pic>
        </p:gr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E:\工作\预览图_千图网_编号33794589.jpg预览图_千图网_编号33794589"/>
          <p:cNvPicPr>
            <a:picLocks noChangeAspect="1"/>
          </p:cNvPicPr>
          <p:nvPr>
            <p:custDataLst>
              <p:tags r:id="rId1"/>
            </p:custDataLst>
          </p:nvPr>
        </p:nvPicPr>
        <p:blipFill>
          <a:blip r:embed="rId2"/>
          <a:srcRect l="7832" t="6150" r="4471" b="5065"/>
          <a:stretch>
            <a:fillRect/>
          </a:stretch>
        </p:blipFill>
        <p:spPr>
          <a:xfrm rot="5400000">
            <a:off x="2616200" y="-2616835"/>
            <a:ext cx="6958965" cy="12192000"/>
          </a:xfrm>
          <a:prstGeom prst="rect">
            <a:avLst/>
          </a:prstGeom>
        </p:spPr>
      </p:pic>
      <p:sp>
        <p:nvSpPr>
          <p:cNvPr id="6" name="文本框 5"/>
          <p:cNvSpPr txBox="1"/>
          <p:nvPr/>
        </p:nvSpPr>
        <p:spPr>
          <a:xfrm>
            <a:off x="3281084" y="2050250"/>
            <a:ext cx="6024280" cy="1861185"/>
          </a:xfrm>
          <a:prstGeom prst="rect">
            <a:avLst/>
          </a:prstGeom>
          <a:noFill/>
        </p:spPr>
        <p:txBody>
          <a:bodyPr wrap="square" rtlCol="0">
            <a:spAutoFit/>
          </a:bodyPr>
          <a:lstStyle/>
          <a:p>
            <a:pPr algn="ctr"/>
            <a:r>
              <a:rPr lang="en-US" altLang="zh-CN" sz="115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115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 name="文本框 6"/>
          <p:cNvSpPr txBox="1"/>
          <p:nvPr/>
        </p:nvSpPr>
        <p:spPr>
          <a:xfrm>
            <a:off x="4146177" y="3826337"/>
            <a:ext cx="4401670" cy="583565"/>
          </a:xfrm>
          <a:prstGeom prst="rect">
            <a:avLst/>
          </a:prstGeom>
          <a:noFill/>
        </p:spPr>
        <p:txBody>
          <a:bodyPr wrap="square" rtlCol="0">
            <a:spAutoFit/>
          </a:bodyPr>
          <a:lstStyle/>
          <a:p>
            <a:pPr algn="ctr"/>
            <a:r>
              <a:rPr lang="zh-CN" altLang="en-US" sz="3200" b="1" spc="400" dirty="0">
                <a:solidFill>
                  <a:srgbClr val="0ECDBB"/>
                </a:solidFill>
                <a:latin typeface="微软雅黑" panose="020B0503020204020204" pitchFamily="34" charset="-122"/>
                <a:ea typeface="微软雅黑" panose="020B0503020204020204" pitchFamily="34" charset="-122"/>
                <a:sym typeface="+mn-ea"/>
              </a:rPr>
              <a:t>投资预测</a:t>
            </a:r>
            <a:r>
              <a:rPr lang="zh-CN" altLang="en-US" sz="3200" b="1" spc="4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标题内容</a:t>
            </a:r>
            <a:endParaRPr lang="zh-CN" altLang="en-US" sz="3200" b="1" spc="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圆角 6"/>
          <p:cNvSpPr/>
          <p:nvPr/>
        </p:nvSpPr>
        <p:spPr>
          <a:xfrm>
            <a:off x="1002632" y="1840831"/>
            <a:ext cx="4808621" cy="1251284"/>
          </a:xfrm>
          <a:prstGeom prst="roundRect">
            <a:avLst>
              <a:gd name="adj" fmla="val 17629"/>
            </a:avLst>
          </a:prstGeom>
          <a:solidFill>
            <a:srgbClr val="0ECDBB"/>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18" name="矩形: 圆角 13"/>
          <p:cNvSpPr/>
          <p:nvPr/>
        </p:nvSpPr>
        <p:spPr>
          <a:xfrm>
            <a:off x="1198024" y="2033336"/>
            <a:ext cx="1436892" cy="866274"/>
          </a:xfrm>
          <a:prstGeom prst="roundRect">
            <a:avLst/>
          </a:prstGeom>
          <a:blipFill>
            <a:blip r:embed="rId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 name="文本框 18"/>
          <p:cNvSpPr txBox="1"/>
          <p:nvPr/>
        </p:nvSpPr>
        <p:spPr>
          <a:xfrm>
            <a:off x="2733842" y="2195212"/>
            <a:ext cx="2978484" cy="553998"/>
          </a:xfrm>
          <a:prstGeom prst="rect">
            <a:avLst/>
          </a:prstGeom>
          <a:noFill/>
        </p:spPr>
        <p:txBody>
          <a:bodyPr wrap="square" rtlCol="0">
            <a:spAutoFit/>
          </a:bodyPr>
          <a:lstStyle/>
          <a:p>
            <a:pPr>
              <a:lnSpc>
                <a:spcPts val="1800"/>
              </a:lnSpc>
            </a:pPr>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点击此处输入文字点击此处输入文字点击此处输入文字点击此处输入</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4" name="矩形: 圆角 9"/>
          <p:cNvSpPr/>
          <p:nvPr/>
        </p:nvSpPr>
        <p:spPr>
          <a:xfrm>
            <a:off x="6380747" y="3765884"/>
            <a:ext cx="4808621" cy="1251284"/>
          </a:xfrm>
          <a:prstGeom prst="roundRect">
            <a:avLst>
              <a:gd name="adj" fmla="val 17629"/>
            </a:avLst>
          </a:prstGeom>
          <a:solidFill>
            <a:srgbClr val="0ECDBB"/>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15" name="矩形: 圆角 14"/>
          <p:cNvSpPr/>
          <p:nvPr/>
        </p:nvSpPr>
        <p:spPr>
          <a:xfrm>
            <a:off x="6576139" y="3958389"/>
            <a:ext cx="1436892" cy="866274"/>
          </a:xfrm>
          <a:prstGeom prst="round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6" name="文本框 15"/>
          <p:cNvSpPr txBox="1"/>
          <p:nvPr/>
        </p:nvSpPr>
        <p:spPr>
          <a:xfrm>
            <a:off x="8111342" y="4120265"/>
            <a:ext cx="2978484" cy="553998"/>
          </a:xfrm>
          <a:prstGeom prst="rect">
            <a:avLst/>
          </a:prstGeom>
          <a:noFill/>
        </p:spPr>
        <p:txBody>
          <a:bodyPr wrap="square" rtlCol="0">
            <a:spAutoFit/>
          </a:bodyPr>
          <a:lstStyle/>
          <a:p>
            <a:pPr>
              <a:lnSpc>
                <a:spcPts val="1800"/>
              </a:lnSpc>
            </a:pPr>
            <a:r>
              <a:rPr lang="zh-CN" altLang="en-US" sz="1400" dirty="0" smtClean="0">
                <a:solidFill>
                  <a:schemeClr val="bg1"/>
                </a:solidFill>
                <a:latin typeface="微软雅黑" panose="020B0503020204020204" pitchFamily="34" charset="-122"/>
                <a:ea typeface="微软雅黑" panose="020B0503020204020204" pitchFamily="34" charset="-122"/>
              </a:rPr>
              <a:t>点击此处输入文字点击此处输入文字点击此处输入文字点击此处输入</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1" name="矩形: 圆角 8"/>
          <p:cNvSpPr/>
          <p:nvPr/>
        </p:nvSpPr>
        <p:spPr>
          <a:xfrm>
            <a:off x="6380747" y="1840831"/>
            <a:ext cx="4808621" cy="1251284"/>
          </a:xfrm>
          <a:prstGeom prst="roundRect">
            <a:avLst>
              <a:gd name="adj" fmla="val 17629"/>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12" name="矩形: 圆角 18"/>
          <p:cNvSpPr/>
          <p:nvPr/>
        </p:nvSpPr>
        <p:spPr>
          <a:xfrm>
            <a:off x="6574909" y="2033336"/>
            <a:ext cx="1436892" cy="866274"/>
          </a:xfrm>
          <a:prstGeom prst="round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3" name="文本框 12"/>
          <p:cNvSpPr txBox="1"/>
          <p:nvPr/>
        </p:nvSpPr>
        <p:spPr>
          <a:xfrm>
            <a:off x="8111342" y="2195212"/>
            <a:ext cx="2978484" cy="553998"/>
          </a:xfrm>
          <a:prstGeom prst="rect">
            <a:avLst/>
          </a:prstGeom>
          <a:noFill/>
        </p:spPr>
        <p:txBody>
          <a:bodyPr wrap="square" rtlCol="0">
            <a:spAutoFit/>
          </a:bodyPr>
          <a:lstStyle/>
          <a:p>
            <a:pP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点击此处输入文字点击此处输入文字点击此处输入文字点击此处输入</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 name="矩形: 圆角 7"/>
          <p:cNvSpPr/>
          <p:nvPr/>
        </p:nvSpPr>
        <p:spPr>
          <a:xfrm>
            <a:off x="1002632" y="3765884"/>
            <a:ext cx="4808621" cy="1251284"/>
          </a:xfrm>
          <a:prstGeom prst="roundRect">
            <a:avLst>
              <a:gd name="adj" fmla="val 17629"/>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9" name="矩形: 圆角 17"/>
          <p:cNvSpPr/>
          <p:nvPr/>
        </p:nvSpPr>
        <p:spPr>
          <a:xfrm>
            <a:off x="1198024" y="3958389"/>
            <a:ext cx="1436892" cy="866274"/>
          </a:xfrm>
          <a:prstGeom prst="round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文本框 9"/>
          <p:cNvSpPr txBox="1"/>
          <p:nvPr/>
        </p:nvSpPr>
        <p:spPr>
          <a:xfrm>
            <a:off x="2733842" y="4120265"/>
            <a:ext cx="2978484" cy="553998"/>
          </a:xfrm>
          <a:prstGeom prst="rect">
            <a:avLst/>
          </a:prstGeom>
          <a:noFill/>
        </p:spPr>
        <p:txBody>
          <a:bodyPr wrap="square" rtlCol="0">
            <a:spAutoFit/>
          </a:bodyPr>
          <a:lstStyle/>
          <a:p>
            <a:pPr>
              <a:lnSpc>
                <a:spcPts val="18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点击此处输入文字点击此处输入文字点击此处输入文字点击此处输入</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弦形 17"/>
          <p:cNvSpPr/>
          <p:nvPr/>
        </p:nvSpPr>
        <p:spPr>
          <a:xfrm rot="7953696">
            <a:off x="580946" y="5047377"/>
            <a:ext cx="3706525" cy="3706525"/>
          </a:xfrm>
          <a:prstGeom prst="chord">
            <a:avLst>
              <a:gd name="adj1" fmla="val 2853133"/>
              <a:gd name="adj2" fmla="val 13633666"/>
            </a:avLst>
          </a:prstGeom>
          <a:blipFill dpi="0" rotWithShape="0">
            <a:blip r:embed="rId1"/>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 name="弦形 18"/>
          <p:cNvSpPr/>
          <p:nvPr/>
        </p:nvSpPr>
        <p:spPr>
          <a:xfrm rot="7953696">
            <a:off x="3022140" y="5047377"/>
            <a:ext cx="3706525" cy="3706525"/>
          </a:xfrm>
          <a:prstGeom prst="chord">
            <a:avLst>
              <a:gd name="adj1" fmla="val 2853133"/>
              <a:gd name="adj2" fmla="val 13633666"/>
            </a:avLst>
          </a:prstGeom>
          <a:solidFill>
            <a:srgbClr val="EFBD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0" name="弦形 19"/>
          <p:cNvSpPr/>
          <p:nvPr/>
        </p:nvSpPr>
        <p:spPr>
          <a:xfrm rot="7953696">
            <a:off x="5463334" y="5047377"/>
            <a:ext cx="3706525" cy="3706525"/>
          </a:xfrm>
          <a:prstGeom prst="chord">
            <a:avLst>
              <a:gd name="adj1" fmla="val 2853133"/>
              <a:gd name="adj2" fmla="val 13633666"/>
            </a:avLst>
          </a:prstGeom>
          <a:blipFill dpi="0" rotWithShape="0">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1" name="弦形 20"/>
          <p:cNvSpPr/>
          <p:nvPr/>
        </p:nvSpPr>
        <p:spPr>
          <a:xfrm rot="7953696">
            <a:off x="7904528" y="5047377"/>
            <a:ext cx="3706525" cy="3706525"/>
          </a:xfrm>
          <a:prstGeom prst="chord">
            <a:avLst>
              <a:gd name="adj1" fmla="val 2853133"/>
              <a:gd name="adj2" fmla="val 13633666"/>
            </a:avLst>
          </a:prstGeom>
          <a:solidFill>
            <a:srgbClr val="0ECD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16" name="图片 15"/>
          <p:cNvPicPr>
            <a:picLocks noChangeAspect="1"/>
          </p:cNvPicPr>
          <p:nvPr/>
        </p:nvPicPr>
        <p:blipFill>
          <a:blip r:embed="rId3" cstate="email"/>
          <a:stretch>
            <a:fillRect/>
          </a:stretch>
        </p:blipFill>
        <p:spPr>
          <a:xfrm>
            <a:off x="4208715" y="5550414"/>
            <a:ext cx="938588" cy="1009200"/>
          </a:xfrm>
          <a:prstGeom prst="rect">
            <a:avLst/>
          </a:prstGeom>
        </p:spPr>
      </p:pic>
      <p:pic>
        <p:nvPicPr>
          <p:cNvPr id="17" name="图片 16"/>
          <p:cNvPicPr>
            <a:picLocks noChangeAspect="1"/>
          </p:cNvPicPr>
          <p:nvPr/>
        </p:nvPicPr>
        <p:blipFill>
          <a:blip r:embed="rId4" cstate="email"/>
          <a:stretch>
            <a:fillRect/>
          </a:stretch>
        </p:blipFill>
        <p:spPr>
          <a:xfrm>
            <a:off x="9445788" y="5585214"/>
            <a:ext cx="681345" cy="939600"/>
          </a:xfrm>
          <a:prstGeom prst="rect">
            <a:avLst/>
          </a:prstGeom>
        </p:spPr>
      </p:pic>
      <p:sp>
        <p:nvSpPr>
          <p:cNvPr id="5" name="文本框 4"/>
          <p:cNvSpPr txBox="1"/>
          <p:nvPr/>
        </p:nvSpPr>
        <p:spPr>
          <a:xfrm>
            <a:off x="1658699" y="1242655"/>
            <a:ext cx="2838772" cy="523220"/>
          </a:xfrm>
          <a:prstGeom prst="rect">
            <a:avLst/>
          </a:prstGeom>
          <a:noFill/>
        </p:spPr>
        <p:txBody>
          <a:bodyPr wrap="square" rtlCol="0">
            <a:spAutoFit/>
          </a:bodyPr>
          <a:lstStyle/>
          <a:p>
            <a:pPr algn="dist"/>
            <a:r>
              <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rPr>
              <a:t>单击</a:t>
            </a:r>
            <a:r>
              <a:rPr lang="zh-CN" altLang="en-US" sz="2800" b="1" dirty="0" smtClean="0">
                <a:solidFill>
                  <a:schemeClr val="tx1">
                    <a:lumMod val="65000"/>
                    <a:lumOff val="35000"/>
                  </a:schemeClr>
                </a:solidFill>
                <a:latin typeface="微软雅黑" panose="020B0503020204020204" pitchFamily="34" charset="-122"/>
                <a:ea typeface="微软雅黑" panose="020B0503020204020204" pitchFamily="34" charset="-122"/>
              </a:rPr>
              <a:t>标题</a:t>
            </a:r>
            <a:r>
              <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rPr>
              <a:t>文字</a:t>
            </a:r>
            <a:endPar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1658699" y="1802651"/>
            <a:ext cx="8757160" cy="1414233"/>
          </a:xfrm>
          <a:prstGeom prst="rect">
            <a:avLst/>
          </a:prstGeom>
          <a:noFill/>
        </p:spPr>
        <p:txBody>
          <a:bodyPr wrap="square" rtlCol="0">
            <a:spAutoFit/>
          </a:bodyPr>
          <a:lstStyle/>
          <a:p>
            <a:pPr>
              <a:lnSpc>
                <a:spcPct val="1250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点击此处输入文字</a:t>
            </a:r>
            <a:endParaRPr lang="zh-CN" altLang="en-US" sz="1400" dirty="0" smtClean="0">
              <a:latin typeface="微软雅黑" panose="020B0503020204020204" pitchFamily="34" charset="-122"/>
              <a:ea typeface="微软雅黑" panose="020B0503020204020204" pitchFamily="34" charset="-122"/>
            </a:endParaRPr>
          </a:p>
          <a:p>
            <a:pPr>
              <a:lnSpc>
                <a:spcPct val="125000"/>
              </a:lnSpc>
            </a:pPr>
            <a:r>
              <a:rPr lang="zh-CN" altLang="en-US" sz="1400" dirty="0" smtClean="0">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点击此处输入文字</a:t>
            </a:r>
            <a:endParaRPr lang="zh-CN" altLang="en-US" sz="1400" dirty="0" smtClean="0">
              <a:latin typeface="微软雅黑" panose="020B0503020204020204" pitchFamily="34" charset="-122"/>
              <a:ea typeface="微软雅黑" panose="020B0503020204020204" pitchFamily="34" charset="-122"/>
            </a:endParaRPr>
          </a:p>
          <a:p>
            <a:pPr>
              <a:lnSpc>
                <a:spcPct val="125000"/>
              </a:lnSpc>
            </a:pPr>
            <a:endParaRPr lang="zh-CN" altLang="en-US" sz="1400" dirty="0" smtClean="0">
              <a:latin typeface="微软雅黑" panose="020B0503020204020204" pitchFamily="34" charset="-122"/>
              <a:ea typeface="微软雅黑" panose="020B0503020204020204" pitchFamily="34" charset="-122"/>
            </a:endParaRPr>
          </a:p>
        </p:txBody>
      </p:sp>
      <p:cxnSp>
        <p:nvCxnSpPr>
          <p:cNvPr id="7" name="直接箭头连接符 6"/>
          <p:cNvCxnSpPr/>
          <p:nvPr/>
        </p:nvCxnSpPr>
        <p:spPr>
          <a:xfrm flipV="1">
            <a:off x="2434208" y="4435764"/>
            <a:ext cx="0" cy="819150"/>
          </a:xfrm>
          <a:prstGeom prst="straightConnector1">
            <a:avLst/>
          </a:prstGeom>
          <a:ln w="25400">
            <a:solidFill>
              <a:schemeClr val="bg1">
                <a:lumMod val="65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flipV="1">
            <a:off x="4875402" y="4435764"/>
            <a:ext cx="0" cy="819150"/>
          </a:xfrm>
          <a:prstGeom prst="straightConnector1">
            <a:avLst/>
          </a:prstGeom>
          <a:ln w="25400">
            <a:solidFill>
              <a:schemeClr val="bg1">
                <a:lumMod val="65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flipV="1">
            <a:off x="7316596" y="4435764"/>
            <a:ext cx="0" cy="819150"/>
          </a:xfrm>
          <a:prstGeom prst="straightConnector1">
            <a:avLst/>
          </a:prstGeom>
          <a:ln w="25400">
            <a:solidFill>
              <a:schemeClr val="bg1">
                <a:lumMod val="65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nvCxnSpPr>
        <p:spPr>
          <a:xfrm flipV="1">
            <a:off x="9757790" y="4435764"/>
            <a:ext cx="0" cy="819150"/>
          </a:xfrm>
          <a:prstGeom prst="straightConnector1">
            <a:avLst/>
          </a:prstGeom>
          <a:ln w="25400">
            <a:solidFill>
              <a:schemeClr val="bg1">
                <a:lumMod val="65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1675067" y="3662032"/>
            <a:ext cx="1671665" cy="400110"/>
          </a:xfrm>
          <a:prstGeom prst="rect">
            <a:avLst/>
          </a:prstGeom>
          <a:noFill/>
        </p:spPr>
        <p:txBody>
          <a:bodyPr wrap="square" rtlCol="0">
            <a:spAutoFit/>
          </a:bodyPr>
          <a:lstStyle/>
          <a:p>
            <a:pPr marL="342900" indent="-342900">
              <a:buFont typeface="Wingdings" panose="05000000000000000000" pitchFamily="2" charset="2"/>
              <a:buChar char="l"/>
            </a:pP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4017267" y="3621008"/>
            <a:ext cx="1671665" cy="400110"/>
          </a:xfrm>
          <a:prstGeom prst="rect">
            <a:avLst/>
          </a:prstGeom>
          <a:noFill/>
        </p:spPr>
        <p:txBody>
          <a:bodyPr wrap="square" rtlCol="0">
            <a:spAutoFit/>
          </a:bodyPr>
          <a:lstStyle/>
          <a:p>
            <a:pPr marL="342900" indent="-342900">
              <a:buFont typeface="Wingdings" panose="05000000000000000000" pitchFamily="2" charset="2"/>
              <a:buChar char="l"/>
            </a:pP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510893" y="3633984"/>
            <a:ext cx="1671665" cy="400110"/>
          </a:xfrm>
          <a:prstGeom prst="rect">
            <a:avLst/>
          </a:prstGeom>
          <a:noFill/>
        </p:spPr>
        <p:txBody>
          <a:bodyPr wrap="square" rtlCol="0">
            <a:spAutoFit/>
          </a:bodyPr>
          <a:lstStyle/>
          <a:p>
            <a:pPr marL="342900" indent="-342900">
              <a:buFont typeface="Wingdings" panose="05000000000000000000" pitchFamily="2" charset="2"/>
              <a:buChar char="l"/>
            </a:pP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8853093" y="3633984"/>
            <a:ext cx="1671665" cy="400110"/>
          </a:xfrm>
          <a:prstGeom prst="rect">
            <a:avLst/>
          </a:prstGeom>
          <a:noFill/>
        </p:spPr>
        <p:txBody>
          <a:bodyPr wrap="square" rtlCol="0">
            <a:spAutoFit/>
          </a:bodyPr>
          <a:lstStyle/>
          <a:p>
            <a:pPr marL="342900" indent="-342900">
              <a:buFont typeface="Wingdings" panose="05000000000000000000" pitchFamily="2" charset="2"/>
              <a:buChar char="l"/>
            </a:pP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标题文字</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31"/>
          <p:cNvPicPr>
            <a:picLocks noChangeAspect="1"/>
          </p:cNvPicPr>
          <p:nvPr/>
        </p:nvPicPr>
        <p:blipFill>
          <a:blip r:embed="rId1"/>
          <a:stretch>
            <a:fillRect/>
          </a:stretch>
        </p:blipFill>
        <p:spPr>
          <a:xfrm rot="5400000">
            <a:off x="2667000" y="-2667000"/>
            <a:ext cx="6858635" cy="12192635"/>
          </a:xfrm>
          <a:prstGeom prst="rect">
            <a:avLst/>
          </a:prstGeom>
        </p:spPr>
      </p:pic>
      <p:sp>
        <p:nvSpPr>
          <p:cNvPr id="4" name="文本框 3"/>
          <p:cNvSpPr txBox="1"/>
          <p:nvPr/>
        </p:nvSpPr>
        <p:spPr>
          <a:xfrm>
            <a:off x="3085429" y="2875749"/>
            <a:ext cx="6024280" cy="1106805"/>
          </a:xfrm>
          <a:prstGeom prst="rect">
            <a:avLst/>
          </a:prstGeom>
          <a:noFill/>
        </p:spPr>
        <p:txBody>
          <a:bodyPr wrap="square" rtlCol="0">
            <a:spAutoFit/>
          </a:bodyPr>
          <a:lstStyle/>
          <a:p>
            <a:pPr algn="ctr"/>
            <a:r>
              <a:rPr lang="en-US" altLang="zh-CN" sz="66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mn-ea"/>
              </a:rPr>
              <a:t>THANKS</a:t>
            </a:r>
            <a:endParaRPr lang="zh-CN" altLang="en-US" sz="66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 name="文本框 5"/>
          <p:cNvSpPr txBox="1"/>
          <p:nvPr/>
        </p:nvSpPr>
        <p:spPr>
          <a:xfrm>
            <a:off x="3895464" y="2290873"/>
            <a:ext cx="4401670" cy="584775"/>
          </a:xfrm>
          <a:prstGeom prst="rect">
            <a:avLst/>
          </a:prstGeom>
          <a:noFill/>
        </p:spPr>
        <p:txBody>
          <a:bodyPr wrap="square" rtlCol="0">
            <a:spAutoFit/>
          </a:bodyPr>
          <a:lstStyle/>
          <a:p>
            <a:pPr algn="dist"/>
            <a:r>
              <a:rPr lang="zh-CN" altLang="en-US" sz="3200" b="1" dirty="0" smtClean="0">
                <a:solidFill>
                  <a:schemeClr val="tx1">
                    <a:lumMod val="75000"/>
                    <a:lumOff val="25000"/>
                  </a:schemeClr>
                </a:solidFill>
                <a:latin typeface="微软雅黑" panose="020B0503020204020204" pitchFamily="34" charset="-122"/>
                <a:ea typeface="微软雅黑" panose="020B0503020204020204" pitchFamily="34" charset="-122"/>
              </a:rPr>
              <a:t>时尚简约商业风</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2277745" y="1840865"/>
            <a:ext cx="7637145" cy="3208020"/>
            <a:chOff x="4072" y="3232"/>
            <a:chExt cx="10545" cy="2742"/>
          </a:xfrm>
        </p:grpSpPr>
        <p:sp>
          <p:nvSpPr>
            <p:cNvPr id="592" name="矩形 591"/>
            <p:cNvSpPr/>
            <p:nvPr/>
          </p:nvSpPr>
          <p:spPr>
            <a:xfrm>
              <a:off x="4072" y="3232"/>
              <a:ext cx="10545" cy="2716"/>
            </a:xfrm>
            <a:prstGeom prst="rect">
              <a:avLst/>
            </a:prstGeom>
            <a:noFill/>
            <a:ln>
              <a:solidFill>
                <a:srgbClr val="4140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4" name="文本框 593"/>
            <p:cNvSpPr txBox="1"/>
            <p:nvPr/>
          </p:nvSpPr>
          <p:spPr>
            <a:xfrm>
              <a:off x="5836" y="5120"/>
              <a:ext cx="6977" cy="262"/>
            </a:xfrm>
            <a:prstGeom prst="rect">
              <a:avLst/>
            </a:prstGeom>
            <a:noFill/>
          </p:spPr>
          <p:txBody>
            <a:bodyPr wrap="square">
              <a:spAutoFit/>
            </a:bodyPr>
            <a:lstStyle/>
            <a:p>
              <a:pPr algn="ctr">
                <a:defRPr/>
              </a:pPr>
              <a:r>
                <a:rPr lang="en-US" altLang="zh-CN" sz="1400" dirty="0">
                  <a:solidFill>
                    <a:srgbClr val="B3C466"/>
                  </a:solidFill>
                  <a:latin typeface="微软雅黑" panose="020B0503020204020204" pitchFamily="34" charset="-122"/>
                  <a:ea typeface="微软雅黑" panose="020B0503020204020204" pitchFamily="34" charset="-122"/>
                </a:rPr>
                <a:t>LOREM IPSUM DOLOR SIT AMET CONSECTETUER</a:t>
              </a:r>
              <a:endParaRPr lang="en-US" altLang="zh-CN" sz="1400" dirty="0">
                <a:solidFill>
                  <a:srgbClr val="B3C466"/>
                </a:solidFill>
                <a:latin typeface="微软雅黑" panose="020B0503020204020204" pitchFamily="34" charset="-122"/>
                <a:ea typeface="微软雅黑" panose="020B0503020204020204" pitchFamily="34" charset="-122"/>
              </a:endParaRPr>
            </a:p>
          </p:txBody>
        </p:sp>
        <p:sp>
          <p:nvSpPr>
            <p:cNvPr id="596" name="矩形 8"/>
            <p:cNvSpPr>
              <a:spLocks noChangeArrowheads="1"/>
            </p:cNvSpPr>
            <p:nvPr/>
          </p:nvSpPr>
          <p:spPr bwMode="auto">
            <a:xfrm>
              <a:off x="6251" y="5633"/>
              <a:ext cx="2741" cy="341"/>
            </a:xfrm>
            <a:prstGeom prst="rect">
              <a:avLst/>
            </a:prstGeom>
            <a:solidFill>
              <a:srgbClr val="0ECDBB"/>
            </a:solidFill>
            <a:ln>
              <a:noFill/>
            </a:ln>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2000" dirty="0" smtClean="0">
                  <a:solidFill>
                    <a:schemeClr val="bg1"/>
                  </a:solidFill>
                  <a:latin typeface="微软雅黑" panose="020B0503020204020204" pitchFamily="34" charset="-122"/>
                  <a:ea typeface="微软雅黑" panose="020B0503020204020204" pitchFamily="34" charset="-122"/>
                </a:rPr>
                <a:t>项目人：</a:t>
              </a:r>
              <a:r>
                <a:rPr lang="en-US" altLang="zh-CN" sz="2000" dirty="0">
                  <a:solidFill>
                    <a:schemeClr val="bg1"/>
                  </a:solidFill>
                  <a:latin typeface="微软雅黑" panose="020B0503020204020204" pitchFamily="34" charset="-122"/>
                  <a:ea typeface="微软雅黑" panose="020B0503020204020204" pitchFamily="34" charset="-122"/>
                </a:rPr>
                <a:t>zero</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597" name="矩形 9"/>
            <p:cNvSpPr>
              <a:spLocks noChangeArrowheads="1"/>
            </p:cNvSpPr>
            <p:nvPr/>
          </p:nvSpPr>
          <p:spPr bwMode="auto">
            <a:xfrm>
              <a:off x="9679" y="5633"/>
              <a:ext cx="2543" cy="341"/>
            </a:xfrm>
            <a:prstGeom prst="rect">
              <a:avLst/>
            </a:prstGeom>
            <a:solidFill>
              <a:srgbClr val="0ECDBB"/>
            </a:solidFill>
            <a:ln>
              <a:noFill/>
            </a:ln>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2000" dirty="0" smtClean="0">
                  <a:solidFill>
                    <a:schemeClr val="bg1"/>
                  </a:solidFill>
                  <a:latin typeface="微软雅黑" panose="020B0503020204020204" pitchFamily="34" charset="-122"/>
                  <a:ea typeface="微软雅黑" panose="020B0503020204020204" pitchFamily="34" charset="-122"/>
                </a:rPr>
                <a:t>时间：</a:t>
              </a:r>
              <a:r>
                <a:rPr lang="en-US" altLang="zh-CN" sz="2000" dirty="0" smtClean="0">
                  <a:solidFill>
                    <a:schemeClr val="bg1"/>
                  </a:solidFill>
                  <a:latin typeface="微软雅黑" panose="020B0503020204020204" pitchFamily="34" charset="-122"/>
                  <a:ea typeface="微软雅黑" panose="020B0503020204020204" pitchFamily="34" charset="-122"/>
                </a:rPr>
                <a:t>XXXX</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pic>
        <p:nvPicPr>
          <p:cNvPr id="7" name="图片 6" descr="logo"/>
          <p:cNvPicPr>
            <a:picLocks noChangeAspect="1"/>
          </p:cNvPicPr>
          <p:nvPr/>
        </p:nvPicPr>
        <p:blipFill>
          <a:blip r:embed="rId2"/>
          <a:stretch>
            <a:fillRect/>
          </a:stretch>
        </p:blipFill>
        <p:spPr>
          <a:xfrm>
            <a:off x="10220325" y="0"/>
            <a:ext cx="1971675" cy="476250"/>
          </a:xfrm>
          <a:prstGeom prst="rect">
            <a:avLst/>
          </a:prstGeom>
        </p:spPr>
      </p:pic>
    </p:spTree>
  </p:cSld>
  <p:clrMapOvr>
    <a:masterClrMapping/>
  </p:clrMapOvr>
</p:sld>
</file>

<file path=ppt/tags/tag1.xml><?xml version="1.0" encoding="utf-8"?>
<p:tagLst xmlns:p="http://schemas.openxmlformats.org/presentationml/2006/main">
  <p:tag name="REFSHAPE" val="1235370396"/>
</p:tagLst>
</file>

<file path=ppt/tags/tag2.xml><?xml version="1.0" encoding="utf-8"?>
<p:tagLst xmlns:p="http://schemas.openxmlformats.org/presentationml/2006/main">
  <p:tag name="REFSHAPE" val="1235370396"/>
</p:tagLst>
</file>

<file path=ppt/tags/tag3.xml><?xml version="1.0" encoding="utf-8"?>
<p:tagLst xmlns:p="http://schemas.openxmlformats.org/presentationml/2006/main">
  <p:tag name="REFSHAPE" val="1235370396"/>
</p:tagLst>
</file>

<file path=ppt/tags/tag4.xml><?xml version="1.0" encoding="utf-8"?>
<p:tagLst xmlns:p="http://schemas.openxmlformats.org/presentationml/2006/main">
  <p:tag name="REFSHAPE" val="1235370396"/>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1514</Words>
  <Application>WPS 演示</Application>
  <PresentationFormat>宽屏</PresentationFormat>
  <Paragraphs>152</Paragraphs>
  <Slides>15</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15</vt:i4>
      </vt:variant>
    </vt:vector>
  </HeadingPairs>
  <TitlesOfParts>
    <vt:vector size="23" baseType="lpstr">
      <vt:lpstr>Arial</vt:lpstr>
      <vt:lpstr>宋体</vt:lpstr>
      <vt:lpstr>Wingdings</vt:lpstr>
      <vt:lpstr>微软雅黑</vt:lpstr>
      <vt:lpstr>Arial Unicode MS</vt:lpstr>
      <vt:lpstr>Calibri Light</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罗祉璇</cp:lastModifiedBy>
  <cp:revision>10</cp:revision>
  <dcterms:created xsi:type="dcterms:W3CDTF">2020-02-29T01:29:00Z</dcterms:created>
  <dcterms:modified xsi:type="dcterms:W3CDTF">2020-03-11T06:12:50Z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