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3"/>
    <p:sldId id="260" r:id="rId4"/>
    <p:sldId id="258" r:id="rId5"/>
    <p:sldId id="268" r:id="rId6"/>
    <p:sldId id="264" r:id="rId7"/>
    <p:sldId id="266" r:id="rId8"/>
    <p:sldId id="261" r:id="rId9"/>
    <p:sldId id="270" r:id="rId10"/>
    <p:sldId id="271" r:id="rId11"/>
    <p:sldId id="274" r:id="rId12"/>
    <p:sldId id="262" r:id="rId13"/>
    <p:sldId id="273" r:id="rId14"/>
    <p:sldId id="275" r:id="rId15"/>
    <p:sldId id="263" r:id="rId16"/>
    <p:sldId id="280" r:id="rId17"/>
    <p:sldId id="276" r:id="rId18"/>
    <p:sldId id="277" r:id="rId19"/>
    <p:sldId id="265" r:id="rId20"/>
  </p:sldIdLst>
  <p:sldSz cx="12192000" cy="6858000"/>
  <p:notesSz cx="6858000" cy="9144000"/>
  <p:embeddedFontLst>
    <p:embeddedFont>
      <p:font typeface="汉仪综艺体简" panose="02010600000101010101" charset="-122"/>
      <p:regular r:id="rId24"/>
    </p:embeddedFont>
    <p:embeddedFont>
      <p:font typeface="兰米中简黑" panose="02000503000000000000" charset="-122"/>
      <p:regular r:id="rId25"/>
    </p:embeddedFont>
    <p:embeddedFont>
      <p:font typeface="方正卡通简体" panose="03000509000000000000" charset="-122"/>
      <p:regular r:id="rId26"/>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C6B5C"/>
    <a:srgbClr val="E8AD1A"/>
    <a:srgbClr val="FFEC43"/>
    <a:srgbClr val="71AFA9"/>
    <a:srgbClr val="59C1C5"/>
    <a:srgbClr val="79DBDF"/>
    <a:srgbClr val="3DB0C9"/>
    <a:srgbClr val="EAAF10"/>
    <a:srgbClr val="92C372"/>
    <a:srgbClr val="70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1" d="100"/>
          <a:sy n="111" d="100"/>
        </p:scale>
        <p:origin x="456" y="78"/>
      </p:cViewPr>
      <p:guideLst>
        <p:guide orient="horz" pos="2160"/>
        <p:guide pos="1300"/>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font" Target="fonts/font3.fntdata"/><Relationship Id="rId25" Type="http://schemas.openxmlformats.org/officeDocument/2006/relationships/font" Target="fonts/font2.fntdata"/><Relationship Id="rId24" Type="http://schemas.openxmlformats.org/officeDocument/2006/relationships/font" Target="fonts/font1.fntdata"/><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1EEB6E3-5B92-48D8-8C8F-1F0269905A4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C48997A-20F9-44D5-B016-5C0D55F32CF3}" type="slidenum">
              <a:rPr lang="zh-CN" altLang="en-US" smtClean="0"/>
            </a:fld>
            <a:endParaRPr lang="zh-CN" altLang="en-US"/>
          </a:p>
        </p:txBody>
      </p:sp>
      <p:pic>
        <p:nvPicPr>
          <p:cNvPr id="8" name="图片 7" descr="预览图_千图网_编号33586370"/>
          <p:cNvPicPr>
            <a:picLocks noChangeAspect="1"/>
          </p:cNvPicPr>
          <p:nvPr userDrawn="1"/>
        </p:nvPicPr>
        <p:blipFill>
          <a:blip r:embed="rId2"/>
          <a:srcRect t="43743"/>
          <a:stretch>
            <a:fillRect/>
          </a:stretch>
        </p:blipFill>
        <p:spPr>
          <a:xfrm>
            <a:off x="0" y="0"/>
            <a:ext cx="12192635" cy="685927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9" name="图片 8" descr="预览图_千图网_编号33586370"/>
          <p:cNvPicPr>
            <a:picLocks noChangeAspect="1"/>
          </p:cNvPicPr>
          <p:nvPr userDrawn="1"/>
        </p:nvPicPr>
        <p:blipFill>
          <a:blip r:embed="rId2"/>
          <a:srcRect t="43743"/>
          <a:stretch>
            <a:fillRect/>
          </a:stretch>
        </p:blipFill>
        <p:spPr>
          <a:xfrm>
            <a:off x="0" y="0"/>
            <a:ext cx="12192635" cy="6859270"/>
          </a:xfrm>
          <a:prstGeom prst="rect">
            <a:avLst/>
          </a:prstGeom>
        </p:spPr>
      </p:pic>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1EEB6E3-5B92-48D8-8C8F-1F0269905A4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C48997A-20F9-44D5-B016-5C0D55F32CF3}" type="slidenum">
              <a:rPr lang="zh-CN" altLang="en-US" smtClean="0"/>
            </a:fld>
            <a:endParaRPr lang="zh-CN" altLang="en-US"/>
          </a:p>
        </p:txBody>
      </p:sp>
      <p:sp>
        <p:nvSpPr>
          <p:cNvPr id="8" name="矩形: 圆角 10"/>
          <p:cNvSpPr/>
          <p:nvPr userDrawn="1"/>
        </p:nvSpPr>
        <p:spPr>
          <a:xfrm>
            <a:off x="702650" y="480527"/>
            <a:ext cx="10786700" cy="5896946"/>
          </a:xfrm>
          <a:custGeom>
            <a:avLst/>
            <a:gdLst>
              <a:gd name="connsiteX0" fmla="*/ 0 w 8096250"/>
              <a:gd name="connsiteY0" fmla="*/ 942973 h 3943350"/>
              <a:gd name="connsiteX1" fmla="*/ 942973 w 8096250"/>
              <a:gd name="connsiteY1" fmla="*/ 0 h 3943350"/>
              <a:gd name="connsiteX2" fmla="*/ 7153277 w 8096250"/>
              <a:gd name="connsiteY2" fmla="*/ 0 h 3943350"/>
              <a:gd name="connsiteX3" fmla="*/ 8096250 w 8096250"/>
              <a:gd name="connsiteY3" fmla="*/ 942973 h 3943350"/>
              <a:gd name="connsiteX4" fmla="*/ 8096250 w 8096250"/>
              <a:gd name="connsiteY4" fmla="*/ 3000377 h 3943350"/>
              <a:gd name="connsiteX5" fmla="*/ 7153277 w 8096250"/>
              <a:gd name="connsiteY5" fmla="*/ 3943350 h 3943350"/>
              <a:gd name="connsiteX6" fmla="*/ 942973 w 8096250"/>
              <a:gd name="connsiteY6" fmla="*/ 3943350 h 3943350"/>
              <a:gd name="connsiteX7" fmla="*/ 0 w 8096250"/>
              <a:gd name="connsiteY7" fmla="*/ 3000377 h 3943350"/>
              <a:gd name="connsiteX8" fmla="*/ 0 w 8096250"/>
              <a:gd name="connsiteY8" fmla="*/ 942973 h 3943350"/>
              <a:gd name="connsiteX0-1" fmla="*/ 0 w 8096250"/>
              <a:gd name="connsiteY0-2" fmla="*/ 1076323 h 4076700"/>
              <a:gd name="connsiteX1-3" fmla="*/ 1019173 w 8096250"/>
              <a:gd name="connsiteY1-4" fmla="*/ 0 h 4076700"/>
              <a:gd name="connsiteX2-5" fmla="*/ 7153277 w 8096250"/>
              <a:gd name="connsiteY2-6" fmla="*/ 133350 h 4076700"/>
              <a:gd name="connsiteX3-7" fmla="*/ 8096250 w 8096250"/>
              <a:gd name="connsiteY3-8" fmla="*/ 1076323 h 4076700"/>
              <a:gd name="connsiteX4-9" fmla="*/ 8096250 w 8096250"/>
              <a:gd name="connsiteY4-10" fmla="*/ 3133727 h 4076700"/>
              <a:gd name="connsiteX5-11" fmla="*/ 7153277 w 8096250"/>
              <a:gd name="connsiteY5-12" fmla="*/ 4076700 h 4076700"/>
              <a:gd name="connsiteX6-13" fmla="*/ 942973 w 8096250"/>
              <a:gd name="connsiteY6-14" fmla="*/ 4076700 h 4076700"/>
              <a:gd name="connsiteX7-15" fmla="*/ 0 w 8096250"/>
              <a:gd name="connsiteY7-16" fmla="*/ 3133727 h 4076700"/>
              <a:gd name="connsiteX8-17" fmla="*/ 0 w 8096250"/>
              <a:gd name="connsiteY8-18" fmla="*/ 1076323 h 4076700"/>
              <a:gd name="connsiteX0-19" fmla="*/ 0 w 8096250"/>
              <a:gd name="connsiteY0-20" fmla="*/ 1076323 h 4076700"/>
              <a:gd name="connsiteX1-21" fmla="*/ 1019173 w 8096250"/>
              <a:gd name="connsiteY1-22" fmla="*/ 0 h 4076700"/>
              <a:gd name="connsiteX2-23" fmla="*/ 7153277 w 8096250"/>
              <a:gd name="connsiteY2-24" fmla="*/ 95250 h 4076700"/>
              <a:gd name="connsiteX3-25" fmla="*/ 8096250 w 8096250"/>
              <a:gd name="connsiteY3-26" fmla="*/ 1076323 h 4076700"/>
              <a:gd name="connsiteX4-27" fmla="*/ 8096250 w 8096250"/>
              <a:gd name="connsiteY4-28" fmla="*/ 3133727 h 4076700"/>
              <a:gd name="connsiteX5-29" fmla="*/ 7153277 w 8096250"/>
              <a:gd name="connsiteY5-30" fmla="*/ 4076700 h 4076700"/>
              <a:gd name="connsiteX6-31" fmla="*/ 942973 w 8096250"/>
              <a:gd name="connsiteY6-32" fmla="*/ 4076700 h 4076700"/>
              <a:gd name="connsiteX7-33" fmla="*/ 0 w 8096250"/>
              <a:gd name="connsiteY7-34" fmla="*/ 3133727 h 4076700"/>
              <a:gd name="connsiteX8-35" fmla="*/ 0 w 8096250"/>
              <a:gd name="connsiteY8-36" fmla="*/ 1076323 h 4076700"/>
              <a:gd name="connsiteX0-37" fmla="*/ 0 w 8096250"/>
              <a:gd name="connsiteY0-38" fmla="*/ 1076323 h 4076700"/>
              <a:gd name="connsiteX1-39" fmla="*/ 1019173 w 8096250"/>
              <a:gd name="connsiteY1-40" fmla="*/ 0 h 4076700"/>
              <a:gd name="connsiteX2-41" fmla="*/ 7153277 w 8096250"/>
              <a:gd name="connsiteY2-42" fmla="*/ 95250 h 4076700"/>
              <a:gd name="connsiteX3-43" fmla="*/ 8096250 w 8096250"/>
              <a:gd name="connsiteY3-44" fmla="*/ 1076323 h 4076700"/>
              <a:gd name="connsiteX4-45" fmla="*/ 8096250 w 8096250"/>
              <a:gd name="connsiteY4-46" fmla="*/ 3133727 h 4076700"/>
              <a:gd name="connsiteX5-47" fmla="*/ 7153277 w 8096250"/>
              <a:gd name="connsiteY5-48" fmla="*/ 4076700 h 4076700"/>
              <a:gd name="connsiteX6-49" fmla="*/ 942973 w 8096250"/>
              <a:gd name="connsiteY6-50" fmla="*/ 4076700 h 4076700"/>
              <a:gd name="connsiteX7-51" fmla="*/ 0 w 8096250"/>
              <a:gd name="connsiteY7-52" fmla="*/ 3133727 h 4076700"/>
              <a:gd name="connsiteX8-53" fmla="*/ 0 w 8096250"/>
              <a:gd name="connsiteY8-54" fmla="*/ 1076323 h 4076700"/>
              <a:gd name="connsiteX0-55" fmla="*/ 0 w 8096250"/>
              <a:gd name="connsiteY0-56" fmla="*/ 1076323 h 4076700"/>
              <a:gd name="connsiteX1-57" fmla="*/ 1019173 w 8096250"/>
              <a:gd name="connsiteY1-58" fmla="*/ 0 h 4076700"/>
              <a:gd name="connsiteX2-59" fmla="*/ 7153277 w 8096250"/>
              <a:gd name="connsiteY2-60" fmla="*/ 95250 h 4076700"/>
              <a:gd name="connsiteX3-61" fmla="*/ 8058150 w 8096250"/>
              <a:gd name="connsiteY3-62" fmla="*/ 1095373 h 4076700"/>
              <a:gd name="connsiteX4-63" fmla="*/ 8096250 w 8096250"/>
              <a:gd name="connsiteY4-64" fmla="*/ 3133727 h 4076700"/>
              <a:gd name="connsiteX5-65" fmla="*/ 7153277 w 8096250"/>
              <a:gd name="connsiteY5-66" fmla="*/ 4076700 h 4076700"/>
              <a:gd name="connsiteX6-67" fmla="*/ 942973 w 8096250"/>
              <a:gd name="connsiteY6-68" fmla="*/ 4076700 h 4076700"/>
              <a:gd name="connsiteX7-69" fmla="*/ 0 w 8096250"/>
              <a:gd name="connsiteY7-70" fmla="*/ 3133727 h 4076700"/>
              <a:gd name="connsiteX8-71" fmla="*/ 0 w 8096250"/>
              <a:gd name="connsiteY8-72" fmla="*/ 1076323 h 4076700"/>
              <a:gd name="connsiteX0-73" fmla="*/ 0 w 8096250"/>
              <a:gd name="connsiteY0-74" fmla="*/ 1076323 h 4076700"/>
              <a:gd name="connsiteX1-75" fmla="*/ 1019173 w 8096250"/>
              <a:gd name="connsiteY1-76" fmla="*/ 0 h 4076700"/>
              <a:gd name="connsiteX2-77" fmla="*/ 7153277 w 8096250"/>
              <a:gd name="connsiteY2-78" fmla="*/ 95250 h 4076700"/>
              <a:gd name="connsiteX3-79" fmla="*/ 8058150 w 8096250"/>
              <a:gd name="connsiteY3-80" fmla="*/ 1095373 h 4076700"/>
              <a:gd name="connsiteX4-81" fmla="*/ 8096250 w 8096250"/>
              <a:gd name="connsiteY4-82" fmla="*/ 3133727 h 4076700"/>
              <a:gd name="connsiteX5-83" fmla="*/ 7153277 w 8096250"/>
              <a:gd name="connsiteY5-84" fmla="*/ 4076700 h 4076700"/>
              <a:gd name="connsiteX6-85" fmla="*/ 942973 w 8096250"/>
              <a:gd name="connsiteY6-86" fmla="*/ 4076700 h 4076700"/>
              <a:gd name="connsiteX7-87" fmla="*/ 0 w 8096250"/>
              <a:gd name="connsiteY7-88" fmla="*/ 3133727 h 4076700"/>
              <a:gd name="connsiteX8-89" fmla="*/ 0 w 8096250"/>
              <a:gd name="connsiteY8-90" fmla="*/ 1076323 h 4076700"/>
              <a:gd name="connsiteX0-91" fmla="*/ 0 w 8191500"/>
              <a:gd name="connsiteY0-92" fmla="*/ 1076323 h 4076700"/>
              <a:gd name="connsiteX1-93" fmla="*/ 1019173 w 8191500"/>
              <a:gd name="connsiteY1-94" fmla="*/ 0 h 4076700"/>
              <a:gd name="connsiteX2-95" fmla="*/ 7153277 w 8191500"/>
              <a:gd name="connsiteY2-96" fmla="*/ 95250 h 4076700"/>
              <a:gd name="connsiteX3-97" fmla="*/ 8058150 w 8191500"/>
              <a:gd name="connsiteY3-98" fmla="*/ 1095373 h 4076700"/>
              <a:gd name="connsiteX4-99" fmla="*/ 8191500 w 8191500"/>
              <a:gd name="connsiteY4-100" fmla="*/ 3133727 h 4076700"/>
              <a:gd name="connsiteX5-101" fmla="*/ 7153277 w 8191500"/>
              <a:gd name="connsiteY5-102" fmla="*/ 4076700 h 4076700"/>
              <a:gd name="connsiteX6-103" fmla="*/ 942973 w 8191500"/>
              <a:gd name="connsiteY6-104" fmla="*/ 4076700 h 4076700"/>
              <a:gd name="connsiteX7-105" fmla="*/ 0 w 8191500"/>
              <a:gd name="connsiteY7-106" fmla="*/ 3133727 h 4076700"/>
              <a:gd name="connsiteX8-107" fmla="*/ 0 w 8191500"/>
              <a:gd name="connsiteY8-108" fmla="*/ 1076323 h 4076700"/>
              <a:gd name="connsiteX0-109" fmla="*/ 0 w 8191500"/>
              <a:gd name="connsiteY0-110" fmla="*/ 1076323 h 4127500"/>
              <a:gd name="connsiteX1-111" fmla="*/ 1019173 w 8191500"/>
              <a:gd name="connsiteY1-112" fmla="*/ 0 h 4127500"/>
              <a:gd name="connsiteX2-113" fmla="*/ 7153277 w 8191500"/>
              <a:gd name="connsiteY2-114" fmla="*/ 95250 h 4127500"/>
              <a:gd name="connsiteX3-115" fmla="*/ 8058150 w 8191500"/>
              <a:gd name="connsiteY3-116" fmla="*/ 1095373 h 4127500"/>
              <a:gd name="connsiteX4-117" fmla="*/ 8191500 w 8191500"/>
              <a:gd name="connsiteY4-118" fmla="*/ 3133727 h 4127500"/>
              <a:gd name="connsiteX5-119" fmla="*/ 7153277 w 8191500"/>
              <a:gd name="connsiteY5-120" fmla="*/ 4076700 h 4127500"/>
              <a:gd name="connsiteX6-121" fmla="*/ 942973 w 8191500"/>
              <a:gd name="connsiteY6-122" fmla="*/ 4076700 h 4127500"/>
              <a:gd name="connsiteX7-123" fmla="*/ 0 w 8191500"/>
              <a:gd name="connsiteY7-124" fmla="*/ 3133727 h 4127500"/>
              <a:gd name="connsiteX8-125" fmla="*/ 0 w 8191500"/>
              <a:gd name="connsiteY8-126" fmla="*/ 1076323 h 4127500"/>
              <a:gd name="connsiteX0-127" fmla="*/ 0 w 8191500"/>
              <a:gd name="connsiteY0-128" fmla="*/ 1076323 h 4108704"/>
              <a:gd name="connsiteX1-129" fmla="*/ 1019173 w 8191500"/>
              <a:gd name="connsiteY1-130" fmla="*/ 0 h 4108704"/>
              <a:gd name="connsiteX2-131" fmla="*/ 7153277 w 8191500"/>
              <a:gd name="connsiteY2-132" fmla="*/ 95250 h 4108704"/>
              <a:gd name="connsiteX3-133" fmla="*/ 8058150 w 8191500"/>
              <a:gd name="connsiteY3-134" fmla="*/ 1095373 h 4108704"/>
              <a:gd name="connsiteX4-135" fmla="*/ 8191500 w 8191500"/>
              <a:gd name="connsiteY4-136" fmla="*/ 3133727 h 4108704"/>
              <a:gd name="connsiteX5-137" fmla="*/ 7153277 w 8191500"/>
              <a:gd name="connsiteY5-138" fmla="*/ 4076700 h 4108704"/>
              <a:gd name="connsiteX6-139" fmla="*/ 1000123 w 8191500"/>
              <a:gd name="connsiteY6-140" fmla="*/ 3962400 h 4108704"/>
              <a:gd name="connsiteX7-141" fmla="*/ 0 w 8191500"/>
              <a:gd name="connsiteY7-142" fmla="*/ 3133727 h 4108704"/>
              <a:gd name="connsiteX8-143" fmla="*/ 0 w 8191500"/>
              <a:gd name="connsiteY8-144" fmla="*/ 1076323 h 4108704"/>
              <a:gd name="connsiteX0-145" fmla="*/ 0 w 8191500"/>
              <a:gd name="connsiteY0-146" fmla="*/ 1076323 h 4122991"/>
              <a:gd name="connsiteX1-147" fmla="*/ 1019173 w 8191500"/>
              <a:gd name="connsiteY1-148" fmla="*/ 0 h 4122991"/>
              <a:gd name="connsiteX2-149" fmla="*/ 7153277 w 8191500"/>
              <a:gd name="connsiteY2-150" fmla="*/ 95250 h 4122991"/>
              <a:gd name="connsiteX3-151" fmla="*/ 8058150 w 8191500"/>
              <a:gd name="connsiteY3-152" fmla="*/ 1095373 h 4122991"/>
              <a:gd name="connsiteX4-153" fmla="*/ 8191500 w 8191500"/>
              <a:gd name="connsiteY4-154" fmla="*/ 3133727 h 4122991"/>
              <a:gd name="connsiteX5-155" fmla="*/ 7153277 w 8191500"/>
              <a:gd name="connsiteY5-156" fmla="*/ 4076700 h 4122991"/>
              <a:gd name="connsiteX6-157" fmla="*/ 1019173 w 8191500"/>
              <a:gd name="connsiteY6-158" fmla="*/ 4057650 h 4122991"/>
              <a:gd name="connsiteX7-159" fmla="*/ 0 w 8191500"/>
              <a:gd name="connsiteY7-160" fmla="*/ 3133727 h 4122991"/>
              <a:gd name="connsiteX8-161" fmla="*/ 0 w 8191500"/>
              <a:gd name="connsiteY8-162" fmla="*/ 1076323 h 4122991"/>
              <a:gd name="connsiteX0-163" fmla="*/ 76200 w 8191500"/>
              <a:gd name="connsiteY0-164" fmla="*/ 1076323 h 4122991"/>
              <a:gd name="connsiteX1-165" fmla="*/ 1019173 w 8191500"/>
              <a:gd name="connsiteY1-166" fmla="*/ 0 h 4122991"/>
              <a:gd name="connsiteX2-167" fmla="*/ 7153277 w 8191500"/>
              <a:gd name="connsiteY2-168" fmla="*/ 95250 h 4122991"/>
              <a:gd name="connsiteX3-169" fmla="*/ 8058150 w 8191500"/>
              <a:gd name="connsiteY3-170" fmla="*/ 1095373 h 4122991"/>
              <a:gd name="connsiteX4-171" fmla="*/ 8191500 w 8191500"/>
              <a:gd name="connsiteY4-172" fmla="*/ 3133727 h 4122991"/>
              <a:gd name="connsiteX5-173" fmla="*/ 7153277 w 8191500"/>
              <a:gd name="connsiteY5-174" fmla="*/ 4076700 h 4122991"/>
              <a:gd name="connsiteX6-175" fmla="*/ 1019173 w 8191500"/>
              <a:gd name="connsiteY6-176" fmla="*/ 4057650 h 4122991"/>
              <a:gd name="connsiteX7-177" fmla="*/ 0 w 8191500"/>
              <a:gd name="connsiteY7-178" fmla="*/ 3133727 h 4122991"/>
              <a:gd name="connsiteX8-179" fmla="*/ 76200 w 8191500"/>
              <a:gd name="connsiteY8-180" fmla="*/ 1076323 h 4122991"/>
              <a:gd name="connsiteX0-181" fmla="*/ 76200 w 8191500"/>
              <a:gd name="connsiteY0-182" fmla="*/ 1209673 h 4256341"/>
              <a:gd name="connsiteX1-183" fmla="*/ 1019173 w 8191500"/>
              <a:gd name="connsiteY1-184" fmla="*/ 133350 h 4256341"/>
              <a:gd name="connsiteX2-185" fmla="*/ 7362827 w 8191500"/>
              <a:gd name="connsiteY2-186" fmla="*/ 0 h 4256341"/>
              <a:gd name="connsiteX3-187" fmla="*/ 8058150 w 8191500"/>
              <a:gd name="connsiteY3-188" fmla="*/ 1228723 h 4256341"/>
              <a:gd name="connsiteX4-189" fmla="*/ 8191500 w 8191500"/>
              <a:gd name="connsiteY4-190" fmla="*/ 3267077 h 4256341"/>
              <a:gd name="connsiteX5-191" fmla="*/ 7153277 w 8191500"/>
              <a:gd name="connsiteY5-192" fmla="*/ 4210050 h 4256341"/>
              <a:gd name="connsiteX6-193" fmla="*/ 1019173 w 8191500"/>
              <a:gd name="connsiteY6-194" fmla="*/ 4191000 h 4256341"/>
              <a:gd name="connsiteX7-195" fmla="*/ 0 w 8191500"/>
              <a:gd name="connsiteY7-196" fmla="*/ 3267077 h 4256341"/>
              <a:gd name="connsiteX8-197" fmla="*/ 76200 w 8191500"/>
              <a:gd name="connsiteY8-198" fmla="*/ 1209673 h 4256341"/>
              <a:gd name="connsiteX0-199" fmla="*/ 76200 w 8191500"/>
              <a:gd name="connsiteY0-200" fmla="*/ 1076323 h 4122991"/>
              <a:gd name="connsiteX1-201" fmla="*/ 1019173 w 8191500"/>
              <a:gd name="connsiteY1-202" fmla="*/ 0 h 4122991"/>
              <a:gd name="connsiteX2-203" fmla="*/ 7381877 w 8191500"/>
              <a:gd name="connsiteY2-204" fmla="*/ 57150 h 4122991"/>
              <a:gd name="connsiteX3-205" fmla="*/ 8058150 w 8191500"/>
              <a:gd name="connsiteY3-206" fmla="*/ 1095373 h 4122991"/>
              <a:gd name="connsiteX4-207" fmla="*/ 8191500 w 8191500"/>
              <a:gd name="connsiteY4-208" fmla="*/ 3133727 h 4122991"/>
              <a:gd name="connsiteX5-209" fmla="*/ 7153277 w 8191500"/>
              <a:gd name="connsiteY5-210" fmla="*/ 4076700 h 4122991"/>
              <a:gd name="connsiteX6-211" fmla="*/ 1019173 w 8191500"/>
              <a:gd name="connsiteY6-212" fmla="*/ 4057650 h 4122991"/>
              <a:gd name="connsiteX7-213" fmla="*/ 0 w 8191500"/>
              <a:gd name="connsiteY7-214" fmla="*/ 3133727 h 4122991"/>
              <a:gd name="connsiteX8-215" fmla="*/ 76200 w 8191500"/>
              <a:gd name="connsiteY8-216" fmla="*/ 1076323 h 4122991"/>
              <a:gd name="connsiteX0-217" fmla="*/ 76200 w 8286750"/>
              <a:gd name="connsiteY0-218" fmla="*/ 1076323 h 4122991"/>
              <a:gd name="connsiteX1-219" fmla="*/ 1019173 w 8286750"/>
              <a:gd name="connsiteY1-220" fmla="*/ 0 h 4122991"/>
              <a:gd name="connsiteX2-221" fmla="*/ 7381877 w 8286750"/>
              <a:gd name="connsiteY2-222" fmla="*/ 57150 h 4122991"/>
              <a:gd name="connsiteX3-223" fmla="*/ 8286750 w 8286750"/>
              <a:gd name="connsiteY3-224" fmla="*/ 1000123 h 4122991"/>
              <a:gd name="connsiteX4-225" fmla="*/ 8191500 w 8286750"/>
              <a:gd name="connsiteY4-226" fmla="*/ 3133727 h 4122991"/>
              <a:gd name="connsiteX5-227" fmla="*/ 7153277 w 8286750"/>
              <a:gd name="connsiteY5-228" fmla="*/ 4076700 h 4122991"/>
              <a:gd name="connsiteX6-229" fmla="*/ 1019173 w 8286750"/>
              <a:gd name="connsiteY6-230" fmla="*/ 4057650 h 4122991"/>
              <a:gd name="connsiteX7-231" fmla="*/ 0 w 8286750"/>
              <a:gd name="connsiteY7-232" fmla="*/ 3133727 h 4122991"/>
              <a:gd name="connsiteX8-233" fmla="*/ 76200 w 8286750"/>
              <a:gd name="connsiteY8-234" fmla="*/ 1076323 h 412299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8286750" h="4122991">
                <a:moveTo>
                  <a:pt x="76200" y="1076323"/>
                </a:moveTo>
                <a:cubicBezTo>
                  <a:pt x="76200" y="555533"/>
                  <a:pt x="498383" y="0"/>
                  <a:pt x="1019173" y="0"/>
                </a:cubicBezTo>
                <a:lnTo>
                  <a:pt x="7381877" y="57150"/>
                </a:lnTo>
                <a:cubicBezTo>
                  <a:pt x="7902667" y="114300"/>
                  <a:pt x="8286750" y="479333"/>
                  <a:pt x="8286750" y="1000123"/>
                </a:cubicBezTo>
                <a:cubicBezTo>
                  <a:pt x="8280400" y="1679574"/>
                  <a:pt x="8178800" y="2454276"/>
                  <a:pt x="8191500" y="3133727"/>
                </a:cubicBezTo>
                <a:cubicBezTo>
                  <a:pt x="8191500" y="3654517"/>
                  <a:pt x="7674067" y="4076700"/>
                  <a:pt x="7153277" y="4076700"/>
                </a:cubicBezTo>
                <a:cubicBezTo>
                  <a:pt x="5045076" y="4191000"/>
                  <a:pt x="3089274" y="4057650"/>
                  <a:pt x="1019173" y="4057650"/>
                </a:cubicBezTo>
                <a:cubicBezTo>
                  <a:pt x="498383" y="4057650"/>
                  <a:pt x="0" y="3654517"/>
                  <a:pt x="0" y="3133727"/>
                </a:cubicBezTo>
                <a:lnTo>
                  <a:pt x="76200" y="1076323"/>
                </a:lnTo>
                <a:close/>
              </a:path>
            </a:pathLst>
          </a:custGeom>
          <a:solidFill>
            <a:schemeClr val="bg1">
              <a:alpha val="90000"/>
            </a:schemeClr>
          </a:solidFill>
          <a:ln w="28575" cap="rnd">
            <a:solidFill>
              <a:srgbClr val="EFBD41"/>
            </a:solidFill>
            <a:prstDash val="dash"/>
            <a:miter lim="800000"/>
          </a:ln>
          <a:effectLst>
            <a:outerShdw blurRad="431800" dist="292100" dir="84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71EEB6E3-5B92-48D8-8C8F-1F0269905A4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C48997A-20F9-44D5-B016-5C0D55F32CF3}"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71EEB6E3-5B92-48D8-8C8F-1F0269905A4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C48997A-20F9-44D5-B016-5C0D55F32CF3}"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71EEB6E3-5B92-48D8-8C8F-1F0269905A4D}"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C48997A-20F9-44D5-B016-5C0D55F32CF3}"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71EEB6E3-5B92-48D8-8C8F-1F0269905A4D}"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C48997A-20F9-44D5-B016-5C0D55F32CF3}"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1EEB6E3-5B92-48D8-8C8F-1F0269905A4D}"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C48997A-20F9-44D5-B016-5C0D55F32CF3}"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71EEB6E3-5B92-48D8-8C8F-1F0269905A4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C48997A-20F9-44D5-B016-5C0D55F32CF3}"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71EEB6E3-5B92-48D8-8C8F-1F0269905A4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C48997A-20F9-44D5-B016-5C0D55F32CF3}"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1EEB6E3-5B92-48D8-8C8F-1F0269905A4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C48997A-20F9-44D5-B016-5C0D55F32CF3}"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1EEB6E3-5B92-48D8-8C8F-1F0269905A4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C48997A-20F9-44D5-B016-5C0D55F32CF3}"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EEB6E3-5B92-48D8-8C8F-1F0269905A4D}"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48997A-20F9-44D5-B016-5C0D55F32CF3}"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png"/><Relationship Id="rId1" Type="http://schemas.openxmlformats.org/officeDocument/2006/relationships/image" Target="../media/image10.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descr="预览图_千图网_编号33586370"/>
          <p:cNvPicPr>
            <a:picLocks noChangeAspect="1"/>
          </p:cNvPicPr>
          <p:nvPr userDrawn="1"/>
        </p:nvPicPr>
        <p:blipFill>
          <a:blip r:embed="rId1"/>
          <a:srcRect t="43743"/>
          <a:stretch>
            <a:fillRect/>
          </a:stretch>
        </p:blipFill>
        <p:spPr>
          <a:xfrm>
            <a:off x="0" y="0"/>
            <a:ext cx="12192635" cy="6972935"/>
          </a:xfrm>
          <a:prstGeom prst="rect">
            <a:avLst/>
          </a:prstGeom>
        </p:spPr>
      </p:pic>
      <p:sp>
        <p:nvSpPr>
          <p:cNvPr id="13" name="圆角矩形 12"/>
          <p:cNvSpPr/>
          <p:nvPr/>
        </p:nvSpPr>
        <p:spPr>
          <a:xfrm>
            <a:off x="5492750" y="1682115"/>
            <a:ext cx="6334125" cy="3609340"/>
          </a:xfrm>
          <a:prstGeom prst="roundRect">
            <a:avLst/>
          </a:prstGeom>
          <a:solidFill>
            <a:schemeClr val="bg1">
              <a:alpha val="86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矩形 11"/>
          <p:cNvSpPr/>
          <p:nvPr/>
        </p:nvSpPr>
        <p:spPr>
          <a:xfrm>
            <a:off x="6576060" y="4060190"/>
            <a:ext cx="4268470" cy="681990"/>
          </a:xfrm>
          <a:prstGeom prst="rect">
            <a:avLst/>
          </a:prstGeom>
        </p:spPr>
        <p:txBody>
          <a:bodyPr wrap="square">
            <a:spAutoFit/>
          </a:bodyPr>
          <a:lstStyle/>
          <a:p>
            <a:pPr>
              <a:lnSpc>
                <a:spcPct val="120000"/>
              </a:lnSpc>
            </a:pPr>
            <a:r>
              <a:rPr lang="zh-CN" altLang="en-US" sz="3200" dirty="0">
                <a:solidFill>
                  <a:schemeClr val="tx1">
                    <a:lumMod val="85000"/>
                    <a:lumOff val="15000"/>
                  </a:schemeClr>
                </a:solidFill>
                <a:latin typeface="兰米中简黑" panose="02000503000000000000" charset="-122"/>
                <a:ea typeface="兰米中简黑" panose="02000503000000000000" charset="-122"/>
                <a:cs typeface="+mn-ea"/>
                <a:sym typeface="+mn-lt"/>
              </a:rPr>
              <a:t>卡通儿童教育课件模板</a:t>
            </a:r>
            <a:endParaRPr lang="zh-CN" altLang="en-US" sz="3200" dirty="0">
              <a:solidFill>
                <a:schemeClr val="tx1">
                  <a:lumMod val="85000"/>
                  <a:lumOff val="15000"/>
                </a:schemeClr>
              </a:solidFill>
              <a:latin typeface="兰米中简黑" panose="02000503000000000000" charset="-122"/>
              <a:ea typeface="兰米中简黑" panose="02000503000000000000" charset="-122"/>
              <a:cs typeface="+mn-ea"/>
              <a:sym typeface="+mn-lt"/>
            </a:endParaRPr>
          </a:p>
        </p:txBody>
      </p:sp>
      <p:sp>
        <p:nvSpPr>
          <p:cNvPr id="2" name="矩形 1"/>
          <p:cNvSpPr/>
          <p:nvPr/>
        </p:nvSpPr>
        <p:spPr>
          <a:xfrm>
            <a:off x="5742940" y="2344420"/>
            <a:ext cx="6374765" cy="1715770"/>
          </a:xfrm>
          <a:prstGeom prst="rect">
            <a:avLst/>
          </a:prstGeom>
        </p:spPr>
        <p:txBody>
          <a:bodyPr wrap="square">
            <a:spAutoFit/>
          </a:bodyPr>
          <a:p>
            <a:pPr>
              <a:lnSpc>
                <a:spcPct val="120000"/>
              </a:lnSpc>
            </a:pPr>
            <a:r>
              <a:rPr lang="zh-CN" altLang="en-US" sz="8800" dirty="0">
                <a:solidFill>
                  <a:srgbClr val="E8AD1A"/>
                </a:solidFill>
                <a:latin typeface="汉仪综艺体简" panose="02010600000101010101" charset="-122"/>
                <a:ea typeface="汉仪综艺体简" panose="02010600000101010101" charset="-122"/>
                <a:cs typeface="+mn-ea"/>
                <a:sym typeface="+mn-lt"/>
              </a:rPr>
              <a:t>开学第一课</a:t>
            </a:r>
            <a:endParaRPr lang="zh-CN" altLang="en-US" sz="8800" dirty="0">
              <a:solidFill>
                <a:srgbClr val="E8AD1A"/>
              </a:solidFill>
              <a:latin typeface="汉仪综艺体简" panose="02010600000101010101" charset="-122"/>
              <a:ea typeface="汉仪综艺体简" panose="02010600000101010101" charset="-122"/>
              <a:cs typeface="+mn-ea"/>
              <a:sym typeface="+mn-lt"/>
            </a:endParaRPr>
          </a:p>
        </p:txBody>
      </p:sp>
      <p:pic>
        <p:nvPicPr>
          <p:cNvPr id="3" name="图片 2" descr="logo"/>
          <p:cNvPicPr>
            <a:picLocks noChangeAspect="1"/>
          </p:cNvPicPr>
          <p:nvPr/>
        </p:nvPicPr>
        <p:blipFill>
          <a:blip r:embed="rId2"/>
          <a:stretch>
            <a:fillRect/>
          </a:stretch>
        </p:blipFill>
        <p:spPr>
          <a:xfrm>
            <a:off x="10220960" y="0"/>
            <a:ext cx="1971675" cy="4762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853690" y="2461260"/>
            <a:ext cx="1013460" cy="1657350"/>
          </a:xfrm>
          <a:prstGeom prst="rect">
            <a:avLst/>
          </a:prstGeom>
          <a:noFill/>
        </p:spPr>
        <p:txBody>
          <a:bodyPr vert="eaVert" wrap="square">
            <a:spAutoFit/>
          </a:bodyPr>
          <a:p>
            <a:pPr algn="dist"/>
            <a:r>
              <a:rPr lang="zh-CN" altLang="en-US" sz="5400" dirty="0">
                <a:ln w="6350">
                  <a:noFill/>
                </a:ln>
                <a:solidFill>
                  <a:srgbClr val="6B0204"/>
                </a:solidFill>
                <a:latin typeface="方正卡通简体" panose="03000509000000000000" charset="-122"/>
                <a:ea typeface="方正卡通简体" panose="03000509000000000000" charset="-122"/>
                <a:cs typeface="+mn-ea"/>
                <a:sym typeface="+mn-lt"/>
              </a:rPr>
              <a:t>目录</a:t>
            </a:r>
            <a:endParaRPr lang="zh-CN" altLang="en-US" sz="5400" dirty="0">
              <a:ln w="6350">
                <a:noFill/>
              </a:ln>
              <a:solidFill>
                <a:srgbClr val="6B0204"/>
              </a:solidFill>
              <a:latin typeface="方正卡通简体" panose="03000509000000000000" charset="-122"/>
              <a:ea typeface="方正卡通简体" panose="03000509000000000000" charset="-122"/>
              <a:cs typeface="+mn-ea"/>
              <a:sym typeface="+mn-lt"/>
            </a:endParaRPr>
          </a:p>
        </p:txBody>
      </p:sp>
      <p:grpSp>
        <p:nvGrpSpPr>
          <p:cNvPr id="8" name="组合 7"/>
          <p:cNvGrpSpPr/>
          <p:nvPr/>
        </p:nvGrpSpPr>
        <p:grpSpPr>
          <a:xfrm>
            <a:off x="5059045" y="1720850"/>
            <a:ext cx="2507615" cy="613410"/>
            <a:chOff x="8451" y="2806"/>
            <a:chExt cx="3949" cy="966"/>
          </a:xfrm>
        </p:grpSpPr>
        <p:sp>
          <p:nvSpPr>
            <p:cNvPr id="12" name="椭圆 11"/>
            <p:cNvSpPr/>
            <p:nvPr/>
          </p:nvSpPr>
          <p:spPr>
            <a:xfrm>
              <a:off x="8451" y="2806"/>
              <a:ext cx="966" cy="966"/>
            </a:xfrm>
            <a:prstGeom prst="ellipse">
              <a:avLst/>
            </a:prstGeom>
            <a:solidFill>
              <a:srgbClr val="FFC700"/>
            </a:solidFill>
            <a:ln w="6985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a:solidFill>
                    <a:srgbClr val="6B0204"/>
                  </a:solidFill>
                  <a:cs typeface="+mn-ea"/>
                  <a:sym typeface="+mn-lt"/>
                </a:rPr>
                <a:t>01</a:t>
              </a:r>
              <a:endParaRPr lang="en-US" altLang="zh-CN" sz="1600">
                <a:solidFill>
                  <a:srgbClr val="6B0204"/>
                </a:solidFill>
                <a:cs typeface="+mn-ea"/>
                <a:sym typeface="+mn-lt"/>
              </a:endParaRPr>
            </a:p>
          </p:txBody>
        </p:sp>
        <p:sp>
          <p:nvSpPr>
            <p:cNvPr id="7" name="矩形 6"/>
            <p:cNvSpPr/>
            <p:nvPr/>
          </p:nvSpPr>
          <p:spPr>
            <a:xfrm>
              <a:off x="9565" y="2841"/>
              <a:ext cx="2835" cy="628"/>
            </a:xfrm>
            <a:prstGeom prst="rect">
              <a:avLst/>
            </a:prstGeom>
            <a:noFill/>
          </p:spPr>
          <p:txBody>
            <a:bodyPr vert="horz" wrap="square">
              <a:spAutoFit/>
            </a:bodyPr>
            <a:p>
              <a:pPr algn="dist"/>
              <a:r>
                <a:rPr lang="zh-CN" altLang="en-US" sz="2000" dirty="0">
                  <a:ln w="6350">
                    <a:noFill/>
                  </a:ln>
                  <a:solidFill>
                    <a:srgbClr val="6B0204"/>
                  </a:solidFill>
                  <a:latin typeface="方正卡通简体" panose="03000509000000000000" charset="-122"/>
                  <a:ea typeface="方正卡通简体" panose="03000509000000000000" charset="-122"/>
                  <a:cs typeface="+mn-ea"/>
                  <a:sym typeface="+mn-lt"/>
                </a:rPr>
                <a:t>输入文本标题</a:t>
              </a:r>
              <a:endParaRPr lang="zh-CN" altLang="en-US" sz="2000" dirty="0">
                <a:ln w="6350">
                  <a:noFill/>
                </a:ln>
                <a:solidFill>
                  <a:srgbClr val="6B0204"/>
                </a:solidFill>
                <a:latin typeface="方正卡通简体" panose="03000509000000000000" charset="-122"/>
                <a:ea typeface="方正卡通简体" panose="03000509000000000000" charset="-122"/>
                <a:cs typeface="+mn-ea"/>
                <a:sym typeface="+mn-lt"/>
              </a:endParaRPr>
            </a:p>
          </p:txBody>
        </p:sp>
      </p:grpSp>
      <p:grpSp>
        <p:nvGrpSpPr>
          <p:cNvPr id="10" name="组合 9"/>
          <p:cNvGrpSpPr/>
          <p:nvPr/>
        </p:nvGrpSpPr>
        <p:grpSpPr>
          <a:xfrm>
            <a:off x="5046345" y="2698750"/>
            <a:ext cx="2520315" cy="638810"/>
            <a:chOff x="8431" y="2786"/>
            <a:chExt cx="3969" cy="1006"/>
          </a:xfrm>
        </p:grpSpPr>
        <p:sp>
          <p:nvSpPr>
            <p:cNvPr id="13" name="椭圆 12"/>
            <p:cNvSpPr/>
            <p:nvPr/>
          </p:nvSpPr>
          <p:spPr>
            <a:xfrm>
              <a:off x="8431" y="2786"/>
              <a:ext cx="1006" cy="1006"/>
            </a:xfrm>
            <a:prstGeom prst="ellipse">
              <a:avLst/>
            </a:prstGeom>
            <a:solidFill>
              <a:srgbClr val="FFC700"/>
            </a:solidFill>
            <a:ln w="6985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a:solidFill>
                    <a:srgbClr val="6B0204"/>
                  </a:solidFill>
                  <a:cs typeface="+mn-ea"/>
                  <a:sym typeface="+mn-lt"/>
                </a:rPr>
                <a:t>02</a:t>
              </a:r>
              <a:endParaRPr lang="en-US" altLang="zh-CN" sz="1600">
                <a:solidFill>
                  <a:srgbClr val="6B0204"/>
                </a:solidFill>
                <a:cs typeface="+mn-ea"/>
                <a:sym typeface="+mn-lt"/>
              </a:endParaRPr>
            </a:p>
          </p:txBody>
        </p:sp>
        <p:sp>
          <p:nvSpPr>
            <p:cNvPr id="14" name="矩形 13"/>
            <p:cNvSpPr/>
            <p:nvPr/>
          </p:nvSpPr>
          <p:spPr>
            <a:xfrm>
              <a:off x="9565" y="2841"/>
              <a:ext cx="2835" cy="628"/>
            </a:xfrm>
            <a:prstGeom prst="rect">
              <a:avLst/>
            </a:prstGeom>
            <a:noFill/>
          </p:spPr>
          <p:txBody>
            <a:bodyPr vert="horz" wrap="square">
              <a:spAutoFit/>
            </a:bodyPr>
            <a:p>
              <a:pPr algn="dist"/>
              <a:r>
                <a:rPr lang="zh-CN" altLang="en-US" sz="2000" dirty="0">
                  <a:ln w="6350">
                    <a:noFill/>
                  </a:ln>
                  <a:solidFill>
                    <a:srgbClr val="6B0204"/>
                  </a:solidFill>
                  <a:latin typeface="方正卡通简体" panose="03000509000000000000" charset="-122"/>
                  <a:ea typeface="方正卡通简体" panose="03000509000000000000" charset="-122"/>
                  <a:cs typeface="+mn-ea"/>
                  <a:sym typeface="+mn-lt"/>
                </a:rPr>
                <a:t>输入文本标题</a:t>
              </a:r>
              <a:endParaRPr lang="zh-CN" altLang="en-US" sz="2000" dirty="0">
                <a:ln w="6350">
                  <a:noFill/>
                </a:ln>
                <a:solidFill>
                  <a:srgbClr val="6B0204"/>
                </a:solidFill>
                <a:latin typeface="方正卡通简体" panose="03000509000000000000" charset="-122"/>
                <a:ea typeface="方正卡通简体" panose="03000509000000000000" charset="-122"/>
                <a:cs typeface="+mn-ea"/>
                <a:sym typeface="+mn-lt"/>
              </a:endParaRPr>
            </a:p>
          </p:txBody>
        </p:sp>
      </p:grpSp>
      <p:grpSp>
        <p:nvGrpSpPr>
          <p:cNvPr id="16" name="组合 15"/>
          <p:cNvGrpSpPr/>
          <p:nvPr/>
        </p:nvGrpSpPr>
        <p:grpSpPr>
          <a:xfrm>
            <a:off x="5046980" y="3700780"/>
            <a:ext cx="2519680" cy="637540"/>
            <a:chOff x="8432" y="2787"/>
            <a:chExt cx="3968" cy="1004"/>
          </a:xfrm>
        </p:grpSpPr>
        <p:sp>
          <p:nvSpPr>
            <p:cNvPr id="17" name="椭圆 16"/>
            <p:cNvSpPr/>
            <p:nvPr/>
          </p:nvSpPr>
          <p:spPr>
            <a:xfrm>
              <a:off x="8432" y="2787"/>
              <a:ext cx="1004" cy="1004"/>
            </a:xfrm>
            <a:prstGeom prst="ellipse">
              <a:avLst/>
            </a:prstGeom>
            <a:solidFill>
              <a:srgbClr val="FFC700"/>
            </a:solidFill>
            <a:ln w="6985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a:solidFill>
                    <a:srgbClr val="6B0204"/>
                  </a:solidFill>
                  <a:cs typeface="+mn-ea"/>
                  <a:sym typeface="+mn-lt"/>
                </a:rPr>
                <a:t>03</a:t>
              </a:r>
              <a:endParaRPr lang="en-US" altLang="zh-CN" sz="1600">
                <a:solidFill>
                  <a:srgbClr val="6B0204"/>
                </a:solidFill>
                <a:cs typeface="+mn-ea"/>
                <a:sym typeface="+mn-lt"/>
              </a:endParaRPr>
            </a:p>
          </p:txBody>
        </p:sp>
        <p:sp>
          <p:nvSpPr>
            <p:cNvPr id="18" name="矩形 17"/>
            <p:cNvSpPr/>
            <p:nvPr/>
          </p:nvSpPr>
          <p:spPr>
            <a:xfrm>
              <a:off x="9565" y="2841"/>
              <a:ext cx="2835" cy="628"/>
            </a:xfrm>
            <a:prstGeom prst="rect">
              <a:avLst/>
            </a:prstGeom>
            <a:noFill/>
          </p:spPr>
          <p:txBody>
            <a:bodyPr vert="horz" wrap="square">
              <a:spAutoFit/>
            </a:bodyPr>
            <a:p>
              <a:pPr algn="dist"/>
              <a:r>
                <a:rPr lang="zh-CN" altLang="en-US" sz="2000" dirty="0">
                  <a:ln w="6350">
                    <a:noFill/>
                  </a:ln>
                  <a:solidFill>
                    <a:srgbClr val="6B0204"/>
                  </a:solidFill>
                  <a:latin typeface="方正卡通简体" panose="03000509000000000000" charset="-122"/>
                  <a:ea typeface="方正卡通简体" panose="03000509000000000000" charset="-122"/>
                  <a:cs typeface="+mn-ea"/>
                  <a:sym typeface="+mn-lt"/>
                </a:rPr>
                <a:t>输入文本标题</a:t>
              </a:r>
              <a:endParaRPr lang="zh-CN" altLang="en-US" sz="2000" dirty="0">
                <a:ln w="6350">
                  <a:noFill/>
                </a:ln>
                <a:solidFill>
                  <a:srgbClr val="6B0204"/>
                </a:solidFill>
                <a:latin typeface="方正卡通简体" panose="03000509000000000000" charset="-122"/>
                <a:ea typeface="方正卡通简体" panose="03000509000000000000" charset="-122"/>
                <a:cs typeface="+mn-ea"/>
                <a:sym typeface="+mn-lt"/>
              </a:endParaRPr>
            </a:p>
          </p:txBody>
        </p:sp>
      </p:grpSp>
      <p:grpSp>
        <p:nvGrpSpPr>
          <p:cNvPr id="20" name="组合 19"/>
          <p:cNvGrpSpPr/>
          <p:nvPr/>
        </p:nvGrpSpPr>
        <p:grpSpPr>
          <a:xfrm>
            <a:off x="5058410" y="4648835"/>
            <a:ext cx="2508250" cy="614680"/>
            <a:chOff x="8450" y="2805"/>
            <a:chExt cx="3950" cy="968"/>
          </a:xfrm>
        </p:grpSpPr>
        <p:sp>
          <p:nvSpPr>
            <p:cNvPr id="21" name="椭圆 20"/>
            <p:cNvSpPr/>
            <p:nvPr/>
          </p:nvSpPr>
          <p:spPr>
            <a:xfrm>
              <a:off x="8450" y="2805"/>
              <a:ext cx="968" cy="968"/>
            </a:xfrm>
            <a:prstGeom prst="ellipse">
              <a:avLst/>
            </a:prstGeom>
            <a:solidFill>
              <a:srgbClr val="FFC700"/>
            </a:solidFill>
            <a:ln w="6985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a:solidFill>
                    <a:srgbClr val="6B0204"/>
                  </a:solidFill>
                  <a:cs typeface="+mn-ea"/>
                  <a:sym typeface="+mn-lt"/>
                </a:rPr>
                <a:t>04</a:t>
              </a:r>
              <a:endParaRPr lang="en-US" altLang="zh-CN" sz="1600">
                <a:solidFill>
                  <a:srgbClr val="6B0204"/>
                </a:solidFill>
                <a:cs typeface="+mn-ea"/>
                <a:sym typeface="+mn-lt"/>
              </a:endParaRPr>
            </a:p>
          </p:txBody>
        </p:sp>
        <p:sp>
          <p:nvSpPr>
            <p:cNvPr id="22" name="矩形 21"/>
            <p:cNvSpPr/>
            <p:nvPr/>
          </p:nvSpPr>
          <p:spPr>
            <a:xfrm>
              <a:off x="9565" y="2841"/>
              <a:ext cx="2835" cy="628"/>
            </a:xfrm>
            <a:prstGeom prst="rect">
              <a:avLst/>
            </a:prstGeom>
            <a:noFill/>
          </p:spPr>
          <p:txBody>
            <a:bodyPr vert="horz" wrap="square">
              <a:spAutoFit/>
            </a:bodyPr>
            <a:p>
              <a:pPr algn="dist"/>
              <a:r>
                <a:rPr lang="zh-CN" altLang="en-US" sz="2000" dirty="0">
                  <a:ln w="6350">
                    <a:noFill/>
                  </a:ln>
                  <a:solidFill>
                    <a:srgbClr val="6B0204"/>
                  </a:solidFill>
                  <a:latin typeface="方正卡通简体" panose="03000509000000000000" charset="-122"/>
                  <a:ea typeface="方正卡通简体" panose="03000509000000000000" charset="-122"/>
                  <a:cs typeface="+mn-ea"/>
                  <a:sym typeface="+mn-lt"/>
                </a:rPr>
                <a:t>输入文本标题</a:t>
              </a:r>
              <a:endParaRPr lang="zh-CN" altLang="en-US" sz="2000" dirty="0">
                <a:ln w="6350">
                  <a:noFill/>
                </a:ln>
                <a:solidFill>
                  <a:srgbClr val="6B0204"/>
                </a:solidFill>
                <a:latin typeface="方正卡通简体" panose="03000509000000000000" charset="-122"/>
                <a:ea typeface="方正卡通简体" panose="03000509000000000000" charset="-122"/>
                <a:cs typeface="+mn-ea"/>
                <a:sym typeface="+mn-lt"/>
              </a:endParaRPr>
            </a:p>
          </p:txBody>
        </p:sp>
      </p:grpSp>
      <p:sp>
        <p:nvSpPr>
          <p:cNvPr id="25" name="矩形 24"/>
          <p:cNvSpPr/>
          <p:nvPr/>
        </p:nvSpPr>
        <p:spPr>
          <a:xfrm>
            <a:off x="3711895" y="2499360"/>
            <a:ext cx="492443" cy="1610995"/>
          </a:xfrm>
          <a:prstGeom prst="rect">
            <a:avLst/>
          </a:prstGeom>
          <a:noFill/>
        </p:spPr>
        <p:txBody>
          <a:bodyPr vert="eaVert" wrap="square">
            <a:spAutoFit/>
          </a:bodyPr>
          <a:p>
            <a:pPr algn="dist"/>
            <a:r>
              <a:rPr lang="en-US" altLang="zh-CN" sz="2000" dirty="0">
                <a:ln w="6350">
                  <a:noFill/>
                </a:ln>
                <a:solidFill>
                  <a:srgbClr val="6B0204"/>
                </a:solidFill>
                <a:latin typeface="方正卡通简体" panose="03000509000000000000" charset="-122"/>
                <a:ea typeface="方正卡通简体" panose="03000509000000000000" charset="-122"/>
                <a:cs typeface="+mn-ea"/>
                <a:sym typeface="+mn-lt"/>
              </a:rPr>
              <a:t>Content</a:t>
            </a:r>
            <a:endParaRPr lang="en-US" altLang="zh-CN" sz="2000" dirty="0">
              <a:ln w="6350">
                <a:noFill/>
              </a:ln>
              <a:solidFill>
                <a:srgbClr val="6B0204"/>
              </a:solidFill>
              <a:latin typeface="方正卡通简体" panose="03000509000000000000" charset="-122"/>
              <a:ea typeface="方正卡通简体" panose="03000509000000000000" charset="-122"/>
              <a:cs typeface="+mn-ea"/>
              <a:sym typeface="+mn-lt"/>
            </a:endParaRPr>
          </a:p>
        </p:txBody>
      </p:sp>
      <p:sp>
        <p:nvSpPr>
          <p:cNvPr id="947" name="文本框 946"/>
          <p:cNvSpPr txBox="1"/>
          <p:nvPr/>
        </p:nvSpPr>
        <p:spPr>
          <a:xfrm>
            <a:off x="5786755" y="2045970"/>
            <a:ext cx="3477895" cy="456565"/>
          </a:xfrm>
          <a:prstGeom prst="rect">
            <a:avLst/>
          </a:prstGeom>
          <a:noFill/>
        </p:spPr>
        <p:txBody>
          <a:bodyPr wrap="square" rtlCol="0">
            <a:spAutoFit/>
          </a:bodyPr>
          <a:p>
            <a:pPr algn="l">
              <a:lnSpc>
                <a:spcPct val="170000"/>
              </a:lnSpc>
              <a:defRPr/>
            </a:pPr>
            <a:r>
              <a:rPr lang="en-US" sz="700" kern="0" noProof="0">
                <a:ln>
                  <a:noFill/>
                </a:ln>
                <a:solidFill>
                  <a:srgbClr val="6B0204"/>
                </a:solidFill>
                <a:effectLst/>
                <a:uLnTx/>
                <a:uFillTx/>
                <a:cs typeface="+mn-ea"/>
                <a:sym typeface="+mn-lt"/>
              </a:rPr>
              <a:t>Input the text content and pictures you want to add here, you can change and choose according to your different requirements.</a:t>
            </a:r>
            <a:endParaRPr kumimoji="0" lang="en-US" altLang="zh-CN" sz="800" b="0" i="0" baseline="0" noProof="0" dirty="0">
              <a:ln>
                <a:noFill/>
              </a:ln>
              <a:solidFill>
                <a:prstClr val="black">
                  <a:lumMod val="75000"/>
                  <a:lumOff val="25000"/>
                </a:prstClr>
              </a:solidFill>
              <a:effectLst/>
              <a:uLnTx/>
              <a:uFillTx/>
              <a:cs typeface="+mn-ea"/>
              <a:sym typeface="+mn-lt"/>
            </a:endParaRPr>
          </a:p>
        </p:txBody>
      </p:sp>
      <p:sp>
        <p:nvSpPr>
          <p:cNvPr id="31" name="文本框 30"/>
          <p:cNvSpPr txBox="1"/>
          <p:nvPr/>
        </p:nvSpPr>
        <p:spPr>
          <a:xfrm>
            <a:off x="5814060" y="3061335"/>
            <a:ext cx="3477895" cy="456565"/>
          </a:xfrm>
          <a:prstGeom prst="rect">
            <a:avLst/>
          </a:prstGeom>
          <a:noFill/>
        </p:spPr>
        <p:txBody>
          <a:bodyPr wrap="square" rtlCol="0">
            <a:spAutoFit/>
          </a:bodyPr>
          <a:p>
            <a:pPr algn="l">
              <a:lnSpc>
                <a:spcPct val="170000"/>
              </a:lnSpc>
              <a:defRPr/>
            </a:pPr>
            <a:r>
              <a:rPr lang="en-US" sz="700" kern="0" noProof="0">
                <a:ln>
                  <a:noFill/>
                </a:ln>
                <a:solidFill>
                  <a:srgbClr val="6B0204"/>
                </a:solidFill>
                <a:effectLst/>
                <a:uLnTx/>
                <a:uFillTx/>
                <a:cs typeface="+mn-ea"/>
                <a:sym typeface="+mn-lt"/>
              </a:rPr>
              <a:t>Input the text content and pictures you want to add here, you can change and choose according to your different requirements.</a:t>
            </a:r>
            <a:endParaRPr kumimoji="0" lang="en-US" altLang="zh-CN" sz="800" b="0" i="0" baseline="0" noProof="0" dirty="0">
              <a:ln>
                <a:noFill/>
              </a:ln>
              <a:solidFill>
                <a:prstClr val="black">
                  <a:lumMod val="75000"/>
                  <a:lumOff val="25000"/>
                </a:prstClr>
              </a:solidFill>
              <a:effectLst/>
              <a:uLnTx/>
              <a:uFillTx/>
              <a:cs typeface="+mn-ea"/>
              <a:sym typeface="+mn-lt"/>
            </a:endParaRPr>
          </a:p>
        </p:txBody>
      </p:sp>
      <p:sp>
        <p:nvSpPr>
          <p:cNvPr id="32" name="文本框 31"/>
          <p:cNvSpPr txBox="1"/>
          <p:nvPr/>
        </p:nvSpPr>
        <p:spPr>
          <a:xfrm>
            <a:off x="5814060" y="4029075"/>
            <a:ext cx="3477895" cy="456565"/>
          </a:xfrm>
          <a:prstGeom prst="rect">
            <a:avLst/>
          </a:prstGeom>
          <a:noFill/>
        </p:spPr>
        <p:txBody>
          <a:bodyPr wrap="square" rtlCol="0">
            <a:spAutoFit/>
          </a:bodyPr>
          <a:p>
            <a:pPr algn="l">
              <a:lnSpc>
                <a:spcPct val="170000"/>
              </a:lnSpc>
              <a:defRPr/>
            </a:pPr>
            <a:r>
              <a:rPr lang="en-US" sz="700" kern="0" noProof="0">
                <a:ln>
                  <a:noFill/>
                </a:ln>
                <a:solidFill>
                  <a:srgbClr val="6B0204"/>
                </a:solidFill>
                <a:effectLst/>
                <a:uLnTx/>
                <a:uFillTx/>
                <a:cs typeface="+mn-ea"/>
                <a:sym typeface="+mn-lt"/>
              </a:rPr>
              <a:t>Input the text content and pictures you want to add here, you can change and choose according to your different requirements.</a:t>
            </a:r>
            <a:endParaRPr kumimoji="0" lang="en-US" altLang="zh-CN" sz="800" b="0" i="0" baseline="0" noProof="0" dirty="0">
              <a:ln>
                <a:noFill/>
              </a:ln>
              <a:solidFill>
                <a:prstClr val="black">
                  <a:lumMod val="75000"/>
                  <a:lumOff val="25000"/>
                </a:prstClr>
              </a:solidFill>
              <a:effectLst/>
              <a:uLnTx/>
              <a:uFillTx/>
              <a:cs typeface="+mn-ea"/>
              <a:sym typeface="+mn-lt"/>
            </a:endParaRPr>
          </a:p>
        </p:txBody>
      </p:sp>
      <p:sp>
        <p:nvSpPr>
          <p:cNvPr id="33" name="文本框 32"/>
          <p:cNvSpPr txBox="1"/>
          <p:nvPr/>
        </p:nvSpPr>
        <p:spPr>
          <a:xfrm>
            <a:off x="5831205" y="5003800"/>
            <a:ext cx="3477895" cy="456565"/>
          </a:xfrm>
          <a:prstGeom prst="rect">
            <a:avLst/>
          </a:prstGeom>
          <a:noFill/>
        </p:spPr>
        <p:txBody>
          <a:bodyPr wrap="square" rtlCol="0">
            <a:spAutoFit/>
          </a:bodyPr>
          <a:p>
            <a:pPr algn="l">
              <a:lnSpc>
                <a:spcPct val="170000"/>
              </a:lnSpc>
              <a:defRPr/>
            </a:pPr>
            <a:r>
              <a:rPr lang="en-US" sz="700" kern="0" noProof="0">
                <a:ln>
                  <a:noFill/>
                </a:ln>
                <a:solidFill>
                  <a:srgbClr val="6B0204"/>
                </a:solidFill>
                <a:effectLst/>
                <a:uLnTx/>
                <a:uFillTx/>
                <a:cs typeface="+mn-ea"/>
                <a:sym typeface="+mn-lt"/>
              </a:rPr>
              <a:t>Input the text content and pictures you want to add here, you can change and choose according to your different requirements.</a:t>
            </a:r>
            <a:endParaRPr kumimoji="0" lang="en-US" altLang="zh-CN" sz="800" b="0" i="0" baseline="0" noProof="0" dirty="0">
              <a:ln>
                <a:noFill/>
              </a:ln>
              <a:solidFill>
                <a:prstClr val="black">
                  <a:lumMod val="75000"/>
                  <a:lumOff val="25000"/>
                </a:prstClr>
              </a:solidFill>
              <a:effectLst/>
              <a:uLnTx/>
              <a:uFillTx/>
              <a:cs typeface="+mn-ea"/>
              <a:sym typeface="+mn-lt"/>
            </a:endParaRPr>
          </a:p>
        </p:txBody>
      </p:sp>
      <p:grpSp>
        <p:nvGrpSpPr>
          <p:cNvPr id="23" name="组合 22"/>
          <p:cNvGrpSpPr/>
          <p:nvPr/>
        </p:nvGrpSpPr>
        <p:grpSpPr>
          <a:xfrm>
            <a:off x="4157345" y="989330"/>
            <a:ext cx="3808095" cy="367030"/>
            <a:chOff x="7567" y="0"/>
            <a:chExt cx="11142" cy="1074"/>
          </a:xfrm>
        </p:grpSpPr>
        <p:grpSp>
          <p:nvGrpSpPr>
            <p:cNvPr id="98" name="组合 97"/>
            <p:cNvGrpSpPr/>
            <p:nvPr/>
          </p:nvGrpSpPr>
          <p:grpSpPr>
            <a:xfrm>
              <a:off x="7567" y="0"/>
              <a:ext cx="282" cy="1074"/>
              <a:chOff x="3248" y="-256"/>
              <a:chExt cx="536" cy="1936"/>
            </a:xfrm>
          </p:grpSpPr>
          <p:sp>
            <p:nvSpPr>
              <p:cNvPr id="2" name="矩形 1"/>
              <p:cNvSpPr/>
              <p:nvPr/>
            </p:nvSpPr>
            <p:spPr>
              <a:xfrm>
                <a:off x="3336" y="-256"/>
                <a:ext cx="360" cy="1696"/>
              </a:xfrm>
              <a:prstGeom prst="rect">
                <a:avLst/>
              </a:prstGeom>
              <a:solidFill>
                <a:schemeClr val="bg1"/>
              </a:solid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grpSp>
            <p:nvGrpSpPr>
              <p:cNvPr id="3" name="组合 2"/>
              <p:cNvGrpSpPr/>
              <p:nvPr/>
            </p:nvGrpSpPr>
            <p:grpSpPr>
              <a:xfrm>
                <a:off x="3248" y="1184"/>
                <a:ext cx="536" cy="496"/>
                <a:chOff x="6848" y="1616"/>
                <a:chExt cx="536" cy="496"/>
              </a:xfrm>
            </p:grpSpPr>
            <p:sp>
              <p:nvSpPr>
                <p:cNvPr id="4" name="椭圆 3"/>
                <p:cNvSpPr/>
                <p:nvPr/>
              </p:nvSpPr>
              <p:spPr>
                <a:xfrm>
                  <a:off x="6888" y="1616"/>
                  <a:ext cx="496" cy="496"/>
                </a:xfrm>
                <a:prstGeom prst="ellipse">
                  <a:avLst/>
                </a:prstGeom>
                <a:solidFill>
                  <a:srgbClr val="6B0204"/>
                </a:solid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sp>
              <p:nvSpPr>
                <p:cNvPr id="5" name="椭圆 4"/>
                <p:cNvSpPr/>
                <p:nvPr/>
              </p:nvSpPr>
              <p:spPr>
                <a:xfrm>
                  <a:off x="6848" y="1616"/>
                  <a:ext cx="496" cy="496"/>
                </a:xfrm>
                <a:prstGeom prst="ellipse">
                  <a:avLst/>
                </a:prstGeom>
                <a:solidFill>
                  <a:srgbClr val="FFDE83"/>
                </a:solid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grpSp>
        </p:grpSp>
        <p:grpSp>
          <p:nvGrpSpPr>
            <p:cNvPr id="103" name="组合 102"/>
            <p:cNvGrpSpPr/>
            <p:nvPr/>
          </p:nvGrpSpPr>
          <p:grpSpPr>
            <a:xfrm>
              <a:off x="10349" y="0"/>
              <a:ext cx="282" cy="1074"/>
              <a:chOff x="3248" y="-256"/>
              <a:chExt cx="536" cy="1936"/>
            </a:xfrm>
          </p:grpSpPr>
          <p:sp>
            <p:nvSpPr>
              <p:cNvPr id="6" name="矩形 5"/>
              <p:cNvSpPr/>
              <p:nvPr/>
            </p:nvSpPr>
            <p:spPr>
              <a:xfrm>
                <a:off x="3336" y="-256"/>
                <a:ext cx="360" cy="1696"/>
              </a:xfrm>
              <a:prstGeom prst="rect">
                <a:avLst/>
              </a:prstGeom>
              <a:solidFill>
                <a:schemeClr val="bg1"/>
              </a:solid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grpSp>
            <p:nvGrpSpPr>
              <p:cNvPr id="9" name="组合 8"/>
              <p:cNvGrpSpPr/>
              <p:nvPr/>
            </p:nvGrpSpPr>
            <p:grpSpPr>
              <a:xfrm>
                <a:off x="3248" y="1184"/>
                <a:ext cx="536" cy="496"/>
                <a:chOff x="6848" y="1616"/>
                <a:chExt cx="536" cy="496"/>
              </a:xfrm>
            </p:grpSpPr>
            <p:sp>
              <p:nvSpPr>
                <p:cNvPr id="15" name="椭圆 14"/>
                <p:cNvSpPr/>
                <p:nvPr/>
              </p:nvSpPr>
              <p:spPr>
                <a:xfrm>
                  <a:off x="6888" y="1616"/>
                  <a:ext cx="496" cy="496"/>
                </a:xfrm>
                <a:prstGeom prst="ellipse">
                  <a:avLst/>
                </a:prstGeom>
                <a:solidFill>
                  <a:srgbClr val="6B0204"/>
                </a:solid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sp>
              <p:nvSpPr>
                <p:cNvPr id="19" name="椭圆 18"/>
                <p:cNvSpPr/>
                <p:nvPr/>
              </p:nvSpPr>
              <p:spPr>
                <a:xfrm>
                  <a:off x="6848" y="1616"/>
                  <a:ext cx="496" cy="496"/>
                </a:xfrm>
                <a:prstGeom prst="ellipse">
                  <a:avLst/>
                </a:prstGeom>
                <a:solidFill>
                  <a:srgbClr val="FFDE83"/>
                </a:solid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grpSp>
        </p:grpSp>
        <p:grpSp>
          <p:nvGrpSpPr>
            <p:cNvPr id="24" name="组合 23"/>
            <p:cNvGrpSpPr/>
            <p:nvPr/>
          </p:nvGrpSpPr>
          <p:grpSpPr>
            <a:xfrm>
              <a:off x="13206" y="0"/>
              <a:ext cx="282" cy="1074"/>
              <a:chOff x="3248" y="-256"/>
              <a:chExt cx="536" cy="1936"/>
            </a:xfrm>
          </p:grpSpPr>
          <p:sp>
            <p:nvSpPr>
              <p:cNvPr id="26" name="矩形 25"/>
              <p:cNvSpPr/>
              <p:nvPr/>
            </p:nvSpPr>
            <p:spPr>
              <a:xfrm>
                <a:off x="3336" y="-256"/>
                <a:ext cx="360" cy="1696"/>
              </a:xfrm>
              <a:prstGeom prst="rect">
                <a:avLst/>
              </a:prstGeom>
              <a:solidFill>
                <a:schemeClr val="bg1"/>
              </a:solid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grpSp>
            <p:nvGrpSpPr>
              <p:cNvPr id="27" name="组合 26"/>
              <p:cNvGrpSpPr/>
              <p:nvPr/>
            </p:nvGrpSpPr>
            <p:grpSpPr>
              <a:xfrm>
                <a:off x="3248" y="1184"/>
                <a:ext cx="536" cy="496"/>
                <a:chOff x="6848" y="1616"/>
                <a:chExt cx="536" cy="496"/>
              </a:xfrm>
            </p:grpSpPr>
            <p:sp>
              <p:nvSpPr>
                <p:cNvPr id="28" name="椭圆 27"/>
                <p:cNvSpPr/>
                <p:nvPr/>
              </p:nvSpPr>
              <p:spPr>
                <a:xfrm>
                  <a:off x="6888" y="1616"/>
                  <a:ext cx="496" cy="496"/>
                </a:xfrm>
                <a:prstGeom prst="ellipse">
                  <a:avLst/>
                </a:prstGeom>
                <a:solidFill>
                  <a:srgbClr val="6B0204"/>
                </a:solid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sp>
              <p:nvSpPr>
                <p:cNvPr id="29" name="椭圆 28"/>
                <p:cNvSpPr/>
                <p:nvPr/>
              </p:nvSpPr>
              <p:spPr>
                <a:xfrm>
                  <a:off x="6848" y="1616"/>
                  <a:ext cx="496" cy="496"/>
                </a:xfrm>
                <a:prstGeom prst="ellipse">
                  <a:avLst/>
                </a:prstGeom>
                <a:solidFill>
                  <a:srgbClr val="FFDE83"/>
                </a:solid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grpSp>
        </p:grpSp>
        <p:grpSp>
          <p:nvGrpSpPr>
            <p:cNvPr id="30" name="组合 29"/>
            <p:cNvGrpSpPr/>
            <p:nvPr/>
          </p:nvGrpSpPr>
          <p:grpSpPr>
            <a:xfrm>
              <a:off x="15474" y="0"/>
              <a:ext cx="282" cy="1074"/>
              <a:chOff x="3248" y="-256"/>
              <a:chExt cx="536" cy="1936"/>
            </a:xfrm>
          </p:grpSpPr>
          <p:sp>
            <p:nvSpPr>
              <p:cNvPr id="34" name="矩形 33"/>
              <p:cNvSpPr/>
              <p:nvPr/>
            </p:nvSpPr>
            <p:spPr>
              <a:xfrm>
                <a:off x="3336" y="-256"/>
                <a:ext cx="360" cy="1696"/>
              </a:xfrm>
              <a:prstGeom prst="rect">
                <a:avLst/>
              </a:prstGeom>
              <a:solidFill>
                <a:schemeClr val="bg1"/>
              </a:solid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grpSp>
            <p:nvGrpSpPr>
              <p:cNvPr id="35" name="组合 34"/>
              <p:cNvGrpSpPr/>
              <p:nvPr/>
            </p:nvGrpSpPr>
            <p:grpSpPr>
              <a:xfrm>
                <a:off x="3248" y="1184"/>
                <a:ext cx="536" cy="496"/>
                <a:chOff x="6848" y="1616"/>
                <a:chExt cx="536" cy="496"/>
              </a:xfrm>
            </p:grpSpPr>
            <p:sp>
              <p:nvSpPr>
                <p:cNvPr id="36" name="椭圆 35"/>
                <p:cNvSpPr/>
                <p:nvPr/>
              </p:nvSpPr>
              <p:spPr>
                <a:xfrm>
                  <a:off x="6888" y="1616"/>
                  <a:ext cx="496" cy="496"/>
                </a:xfrm>
                <a:prstGeom prst="ellipse">
                  <a:avLst/>
                </a:prstGeom>
                <a:solidFill>
                  <a:srgbClr val="6B0204"/>
                </a:solid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sp>
              <p:nvSpPr>
                <p:cNvPr id="37" name="椭圆 36"/>
                <p:cNvSpPr/>
                <p:nvPr/>
              </p:nvSpPr>
              <p:spPr>
                <a:xfrm>
                  <a:off x="6848" y="1616"/>
                  <a:ext cx="496" cy="496"/>
                </a:xfrm>
                <a:prstGeom prst="ellipse">
                  <a:avLst/>
                </a:prstGeom>
                <a:solidFill>
                  <a:srgbClr val="FFDE83"/>
                </a:solid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grpSp>
        </p:grpSp>
        <p:grpSp>
          <p:nvGrpSpPr>
            <p:cNvPr id="38" name="组合 37"/>
            <p:cNvGrpSpPr/>
            <p:nvPr/>
          </p:nvGrpSpPr>
          <p:grpSpPr>
            <a:xfrm>
              <a:off x="18427" y="0"/>
              <a:ext cx="282" cy="1074"/>
              <a:chOff x="3248" y="-256"/>
              <a:chExt cx="536" cy="1936"/>
            </a:xfrm>
          </p:grpSpPr>
          <p:sp>
            <p:nvSpPr>
              <p:cNvPr id="39" name="矩形 38"/>
              <p:cNvSpPr/>
              <p:nvPr/>
            </p:nvSpPr>
            <p:spPr>
              <a:xfrm>
                <a:off x="3336" y="-256"/>
                <a:ext cx="360" cy="1696"/>
              </a:xfrm>
              <a:prstGeom prst="rect">
                <a:avLst/>
              </a:prstGeom>
              <a:solidFill>
                <a:schemeClr val="bg1"/>
              </a:solid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grpSp>
            <p:nvGrpSpPr>
              <p:cNvPr id="120" name="组合 119"/>
              <p:cNvGrpSpPr/>
              <p:nvPr/>
            </p:nvGrpSpPr>
            <p:grpSpPr>
              <a:xfrm>
                <a:off x="3248" y="1184"/>
                <a:ext cx="536" cy="496"/>
                <a:chOff x="6848" y="1616"/>
                <a:chExt cx="536" cy="496"/>
              </a:xfrm>
            </p:grpSpPr>
            <p:sp>
              <p:nvSpPr>
                <p:cNvPr id="121" name="椭圆 120"/>
                <p:cNvSpPr/>
                <p:nvPr/>
              </p:nvSpPr>
              <p:spPr>
                <a:xfrm>
                  <a:off x="6888" y="1616"/>
                  <a:ext cx="496" cy="496"/>
                </a:xfrm>
                <a:prstGeom prst="ellipse">
                  <a:avLst/>
                </a:prstGeom>
                <a:solidFill>
                  <a:srgbClr val="6B0204"/>
                </a:solid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sp>
              <p:nvSpPr>
                <p:cNvPr id="122" name="椭圆 121"/>
                <p:cNvSpPr/>
                <p:nvPr/>
              </p:nvSpPr>
              <p:spPr>
                <a:xfrm>
                  <a:off x="6848" y="1616"/>
                  <a:ext cx="496" cy="496"/>
                </a:xfrm>
                <a:prstGeom prst="ellipse">
                  <a:avLst/>
                </a:prstGeom>
                <a:solidFill>
                  <a:srgbClr val="FFDE83"/>
                </a:solid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grpSp>
        </p:gr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486275" y="3843020"/>
            <a:ext cx="2964180" cy="583565"/>
          </a:xfrm>
          <a:prstGeom prst="rect">
            <a:avLst/>
          </a:prstGeom>
          <a:noFill/>
        </p:spPr>
        <p:txBody>
          <a:bodyPr vert="horz" wrap="square">
            <a:spAutoFit/>
          </a:bodyPr>
          <a:lstStyle/>
          <a:p>
            <a:pPr algn="dist"/>
            <a:r>
              <a:rPr lang="zh-CN" altLang="en-US" sz="3200" dirty="0">
                <a:ln w="6350">
                  <a:noFill/>
                </a:ln>
                <a:solidFill>
                  <a:srgbClr val="6B0204"/>
                </a:solidFill>
                <a:latin typeface="方正卡通简体" panose="03000509000000000000" charset="-122"/>
                <a:ea typeface="方正卡通简体" panose="03000509000000000000" charset="-122"/>
                <a:cs typeface="+mn-ea"/>
                <a:sym typeface="+mn-lt"/>
              </a:rPr>
              <a:t>输入文本标题</a:t>
            </a:r>
            <a:endParaRPr lang="zh-CN" altLang="en-US" sz="3200" dirty="0">
              <a:ln w="6350">
                <a:noFill/>
              </a:ln>
              <a:solidFill>
                <a:srgbClr val="6B0204"/>
              </a:solidFill>
              <a:latin typeface="方正卡通简体" panose="03000509000000000000" charset="-122"/>
              <a:ea typeface="方正卡通简体" panose="03000509000000000000" charset="-122"/>
              <a:cs typeface="+mn-ea"/>
              <a:sym typeface="+mn-lt"/>
            </a:endParaRPr>
          </a:p>
        </p:txBody>
      </p:sp>
      <p:pic>
        <p:nvPicPr>
          <p:cNvPr id="35" name="图片 34" descr="5ad01b32c93a1"/>
          <p:cNvPicPr>
            <a:picLocks noChangeAspect="1"/>
          </p:cNvPicPr>
          <p:nvPr/>
        </p:nvPicPr>
        <p:blipFill>
          <a:blip r:embed="rId1"/>
          <a:stretch>
            <a:fillRect/>
          </a:stretch>
        </p:blipFill>
        <p:spPr>
          <a:xfrm>
            <a:off x="4669155" y="986155"/>
            <a:ext cx="2599690" cy="2673350"/>
          </a:xfrm>
          <a:prstGeom prst="rect">
            <a:avLst/>
          </a:prstGeom>
        </p:spPr>
      </p:pic>
      <p:sp>
        <p:nvSpPr>
          <p:cNvPr id="50" name="Shape 826"/>
          <p:cNvSpPr txBox="1"/>
          <p:nvPr/>
        </p:nvSpPr>
        <p:spPr>
          <a:xfrm>
            <a:off x="3666490" y="4414520"/>
            <a:ext cx="4605655" cy="1294130"/>
          </a:xfrm>
          <a:prstGeom prst="rect">
            <a:avLst/>
          </a:prstGeom>
          <a:ln w="12700">
            <a:miter lim="400000"/>
          </a:ln>
        </p:spPr>
        <p:txBody>
          <a:bodyPr lIns="50800" tIns="50800" rIns="50800" bIns="50800" anchor="t">
            <a:noAutofit/>
          </a:bodyPr>
          <a:lstStyle>
            <a:lvl1pPr marL="0" marR="0" indent="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1pPr>
            <a:lvl2pPr marL="0" marR="0" indent="1143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2pPr>
            <a:lvl3pPr marL="0" marR="0" indent="2286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3pPr>
            <a:lvl4pPr marL="0" marR="0" indent="3429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4pPr>
            <a:lvl5pPr marL="0" marR="0" indent="4572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5pPr>
            <a:lvl6pPr marL="17221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6pPr>
            <a:lvl7pPr marL="20396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7pPr>
            <a:lvl8pPr marL="23571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8pPr>
            <a:lvl9pPr marL="26746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9pPr>
          </a:lstStyle>
          <a:p>
            <a:pPr marL="0" marR="0" lvl="0" indent="0" algn="ctr" defTabSz="412750" eaLnBrk="1" fontAlgn="auto" latinLnBrk="0" hangingPunct="1">
              <a:lnSpc>
                <a:spcPct val="160000"/>
              </a:lnSpc>
              <a:spcBef>
                <a:spcPts val="0"/>
              </a:spcBef>
              <a:spcAft>
                <a:spcPts val="0"/>
              </a:spcAft>
              <a:buClrTx/>
              <a:buSzTx/>
              <a:buFontTx/>
              <a:buNone/>
              <a:defRPr/>
            </a:pPr>
            <a:r>
              <a:rPr kumimoji="0" lang="en-US" sz="1000" i="0" u="none" strike="noStrike" kern="0" cap="none" spc="0" normalizeH="0" baseline="0" noProof="0">
                <a:ln>
                  <a:noFill/>
                </a:ln>
                <a:solidFill>
                  <a:srgbClr val="6B0204"/>
                </a:solidFill>
                <a:effectLst/>
                <a:uLnTx/>
                <a:uFillTx/>
                <a:latin typeface="+mn-lt"/>
                <a:ea typeface="+mn-ea"/>
                <a:cs typeface="+mn-ea"/>
                <a:sym typeface="+mn-lt"/>
              </a:rPr>
              <a:t>Input the text content and pictures you want to add here, you can change and choose according to your different requirements;Input the text content and pictures you want to add here, you can change and choose according to your different requirements.</a:t>
            </a:r>
            <a:endParaRPr kumimoji="0" lang="en-US" sz="1000" i="0" u="none" strike="noStrike" kern="0" cap="none" spc="0" normalizeH="0" baseline="0" noProof="0">
              <a:ln>
                <a:noFill/>
              </a:ln>
              <a:solidFill>
                <a:srgbClr val="6B0204"/>
              </a:solidFill>
              <a:effectLst/>
              <a:uLnTx/>
              <a:uFillTx/>
              <a:latin typeface="+mn-lt"/>
              <a:ea typeface="+mn-ea"/>
              <a:cs typeface="+mn-ea"/>
              <a:sym typeface="+mn-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a:grpSpLocks noChangeAspect="1"/>
          </p:cNvGrpSpPr>
          <p:nvPr/>
        </p:nvGrpSpPr>
        <p:grpSpPr>
          <a:xfrm rot="3111275">
            <a:off x="10066179" y="391951"/>
            <a:ext cx="1280948" cy="1838787"/>
            <a:chOff x="4989172" y="938595"/>
            <a:chExt cx="2232000" cy="3204001"/>
          </a:xfrm>
          <a:effectLst>
            <a:outerShdw blurRad="558800" dist="228600" dir="6120000" algn="ctr" rotWithShape="0">
              <a:srgbClr val="000000">
                <a:alpha val="43137"/>
              </a:srgbClr>
            </a:outerShdw>
          </a:effectLst>
        </p:grpSpPr>
        <p:grpSp>
          <p:nvGrpSpPr>
            <p:cNvPr id="12" name="组合 11"/>
            <p:cNvGrpSpPr>
              <a:grpSpLocks noChangeAspect="1"/>
            </p:cNvGrpSpPr>
            <p:nvPr/>
          </p:nvGrpSpPr>
          <p:grpSpPr>
            <a:xfrm>
              <a:off x="4989172" y="938595"/>
              <a:ext cx="2232000" cy="3204001"/>
              <a:chOff x="4032564" y="502494"/>
              <a:chExt cx="4140000" cy="4968000"/>
            </a:xfrm>
          </p:grpSpPr>
          <p:sp>
            <p:nvSpPr>
              <p:cNvPr id="21" name="任意多边形 119"/>
              <p:cNvSpPr/>
              <p:nvPr/>
            </p:nvSpPr>
            <p:spPr>
              <a:xfrm rot="10800000">
                <a:off x="4032564" y="2760690"/>
                <a:ext cx="2069451" cy="880008"/>
              </a:xfrm>
              <a:custGeom>
                <a:avLst/>
                <a:gdLst>
                  <a:gd name="connsiteX0" fmla="*/ 1184554 w 2197557"/>
                  <a:gd name="connsiteY0" fmla="*/ 880008 h 880008"/>
                  <a:gd name="connsiteX1" fmla="*/ 0 w 2197557"/>
                  <a:gd name="connsiteY1" fmla="*/ 880008 h 880008"/>
                  <a:gd name="connsiteX2" fmla="*/ 0 w 2197557"/>
                  <a:gd name="connsiteY2" fmla="*/ 259794 h 880008"/>
                  <a:gd name="connsiteX3" fmla="*/ 1241675 w 2197557"/>
                  <a:gd name="connsiteY3" fmla="*/ 259794 h 880008"/>
                  <a:gd name="connsiteX4" fmla="*/ 1913681 w 2197557"/>
                  <a:gd name="connsiteY4" fmla="*/ 0 h 880008"/>
                  <a:gd name="connsiteX5" fmla="*/ 2197557 w 2197557"/>
                  <a:gd name="connsiteY5" fmla="*/ 297379 h 880008"/>
                  <a:gd name="connsiteX6" fmla="*/ 1848656 w 2197557"/>
                  <a:gd name="connsiteY6" fmla="*/ 683679 h 880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7557" h="880008">
                    <a:moveTo>
                      <a:pt x="1184554" y="880008"/>
                    </a:moveTo>
                    <a:lnTo>
                      <a:pt x="0" y="880008"/>
                    </a:lnTo>
                    <a:lnTo>
                      <a:pt x="0" y="259794"/>
                    </a:lnTo>
                    <a:lnTo>
                      <a:pt x="1241675" y="259794"/>
                    </a:lnTo>
                    <a:lnTo>
                      <a:pt x="1913681" y="0"/>
                    </a:lnTo>
                    <a:lnTo>
                      <a:pt x="2197557" y="297379"/>
                    </a:lnTo>
                    <a:lnTo>
                      <a:pt x="1848656" y="683679"/>
                    </a:lnTo>
                    <a:close/>
                  </a:path>
                </a:pathLst>
              </a:custGeom>
              <a:solidFill>
                <a:srgbClr val="2E75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sp>
            <p:nvSpPr>
              <p:cNvPr id="22" name="任意多边形 120"/>
              <p:cNvSpPr/>
              <p:nvPr/>
            </p:nvSpPr>
            <p:spPr>
              <a:xfrm rot="10800000" flipH="1">
                <a:off x="6103113" y="2759548"/>
                <a:ext cx="2069451" cy="880008"/>
              </a:xfrm>
              <a:custGeom>
                <a:avLst/>
                <a:gdLst>
                  <a:gd name="connsiteX0" fmla="*/ 1184554 w 2197557"/>
                  <a:gd name="connsiteY0" fmla="*/ 880008 h 880008"/>
                  <a:gd name="connsiteX1" fmla="*/ 0 w 2197557"/>
                  <a:gd name="connsiteY1" fmla="*/ 880008 h 880008"/>
                  <a:gd name="connsiteX2" fmla="*/ 0 w 2197557"/>
                  <a:gd name="connsiteY2" fmla="*/ 259794 h 880008"/>
                  <a:gd name="connsiteX3" fmla="*/ 1241675 w 2197557"/>
                  <a:gd name="connsiteY3" fmla="*/ 259794 h 880008"/>
                  <a:gd name="connsiteX4" fmla="*/ 1913681 w 2197557"/>
                  <a:gd name="connsiteY4" fmla="*/ 0 h 880008"/>
                  <a:gd name="connsiteX5" fmla="*/ 2197557 w 2197557"/>
                  <a:gd name="connsiteY5" fmla="*/ 297379 h 880008"/>
                  <a:gd name="connsiteX6" fmla="*/ 1848656 w 2197557"/>
                  <a:gd name="connsiteY6" fmla="*/ 683679 h 880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7557" h="880008">
                    <a:moveTo>
                      <a:pt x="1184554" y="880008"/>
                    </a:moveTo>
                    <a:lnTo>
                      <a:pt x="0" y="880008"/>
                    </a:lnTo>
                    <a:lnTo>
                      <a:pt x="0" y="259794"/>
                    </a:lnTo>
                    <a:lnTo>
                      <a:pt x="1241675" y="259794"/>
                    </a:lnTo>
                    <a:lnTo>
                      <a:pt x="1913681" y="0"/>
                    </a:lnTo>
                    <a:lnTo>
                      <a:pt x="2197557" y="297379"/>
                    </a:lnTo>
                    <a:lnTo>
                      <a:pt x="1848656" y="683679"/>
                    </a:lnTo>
                    <a:close/>
                  </a:path>
                </a:pathLst>
              </a:custGeom>
              <a:solidFill>
                <a:srgbClr val="2F55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grpSp>
            <p:nvGrpSpPr>
              <p:cNvPr id="23" name="组合 22"/>
              <p:cNvGrpSpPr>
                <a:grpSpLocks noChangeAspect="1"/>
              </p:cNvGrpSpPr>
              <p:nvPr/>
            </p:nvGrpSpPr>
            <p:grpSpPr>
              <a:xfrm>
                <a:off x="5001615" y="502494"/>
                <a:ext cx="2159700" cy="4968000"/>
                <a:chOff x="4467040" y="-510380"/>
                <a:chExt cx="3259116" cy="7497005"/>
              </a:xfrm>
            </p:grpSpPr>
            <p:grpSp>
              <p:nvGrpSpPr>
                <p:cNvPr id="25" name="组合 24"/>
                <p:cNvGrpSpPr/>
                <p:nvPr/>
              </p:nvGrpSpPr>
              <p:grpSpPr>
                <a:xfrm>
                  <a:off x="4869768" y="4318000"/>
                  <a:ext cx="2450878" cy="2668625"/>
                  <a:chOff x="5249595" y="3150385"/>
                  <a:chExt cx="2450878" cy="2668625"/>
                </a:xfrm>
              </p:grpSpPr>
              <p:sp>
                <p:nvSpPr>
                  <p:cNvPr id="35" name="任意多边形 133"/>
                  <p:cNvSpPr/>
                  <p:nvPr/>
                </p:nvSpPr>
                <p:spPr>
                  <a:xfrm>
                    <a:off x="6475825" y="3152730"/>
                    <a:ext cx="1224648" cy="2666280"/>
                  </a:xfrm>
                  <a:custGeom>
                    <a:avLst/>
                    <a:gdLst>
                      <a:gd name="connsiteX0" fmla="*/ 613421 w 1224648"/>
                      <a:gd name="connsiteY0" fmla="*/ 0 h 2666280"/>
                      <a:gd name="connsiteX1" fmla="*/ 646147 w 1224648"/>
                      <a:gd name="connsiteY1" fmla="*/ 130898 h 2666280"/>
                      <a:gd name="connsiteX2" fmla="*/ 782610 w 1224648"/>
                      <a:gd name="connsiteY2" fmla="*/ 230289 h 2666280"/>
                      <a:gd name="connsiteX3" fmla="*/ 1197724 w 1224648"/>
                      <a:gd name="connsiteY3" fmla="*/ 1446453 h 2666280"/>
                      <a:gd name="connsiteX4" fmla="*/ 1184501 w 1224648"/>
                      <a:gd name="connsiteY4" fmla="*/ 1496956 h 2666280"/>
                      <a:gd name="connsiteX5" fmla="*/ 819999 w 1224648"/>
                      <a:gd name="connsiteY5" fmla="*/ 811084 h 2666280"/>
                      <a:gd name="connsiteX6" fmla="*/ 811059 w 1224648"/>
                      <a:gd name="connsiteY6" fmla="*/ 988143 h 2666280"/>
                      <a:gd name="connsiteX7" fmla="*/ 22504 w 1224648"/>
                      <a:gd name="connsiteY7" fmla="*/ 2645826 h 2666280"/>
                      <a:gd name="connsiteX8" fmla="*/ 0 w 1224648"/>
                      <a:gd name="connsiteY8" fmla="*/ 2666280 h 2666280"/>
                      <a:gd name="connsiteX9" fmla="*/ 0 w 1224648"/>
                      <a:gd name="connsiteY9" fmla="*/ 0 h 2666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4648" h="2666280">
                        <a:moveTo>
                          <a:pt x="613421" y="0"/>
                        </a:moveTo>
                        <a:lnTo>
                          <a:pt x="646147" y="130898"/>
                        </a:lnTo>
                        <a:lnTo>
                          <a:pt x="782610" y="230289"/>
                        </a:lnTo>
                        <a:cubicBezTo>
                          <a:pt x="1145776" y="539297"/>
                          <a:pt x="1289449" y="1010484"/>
                          <a:pt x="1197724" y="1446453"/>
                        </a:cubicBezTo>
                        <a:lnTo>
                          <a:pt x="1184501" y="1496956"/>
                        </a:lnTo>
                        <a:lnTo>
                          <a:pt x="819999" y="811084"/>
                        </a:lnTo>
                        <a:lnTo>
                          <a:pt x="811059" y="988143"/>
                        </a:lnTo>
                        <a:cubicBezTo>
                          <a:pt x="745563" y="1633059"/>
                          <a:pt x="456460" y="2211870"/>
                          <a:pt x="22504" y="2645826"/>
                        </a:cubicBezTo>
                        <a:lnTo>
                          <a:pt x="0" y="2666280"/>
                        </a:lnTo>
                        <a:lnTo>
                          <a:pt x="0" y="0"/>
                        </a:lnTo>
                        <a:close/>
                      </a:path>
                    </a:pathLst>
                  </a:custGeom>
                  <a:solidFill>
                    <a:srgbClr val="FFD70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sp>
                <p:nvSpPr>
                  <p:cNvPr id="36" name="任意多边形 134"/>
                  <p:cNvSpPr/>
                  <p:nvPr/>
                </p:nvSpPr>
                <p:spPr>
                  <a:xfrm flipH="1">
                    <a:off x="5249595" y="3150385"/>
                    <a:ext cx="1224648" cy="2666280"/>
                  </a:xfrm>
                  <a:custGeom>
                    <a:avLst/>
                    <a:gdLst>
                      <a:gd name="connsiteX0" fmla="*/ 613421 w 1224648"/>
                      <a:gd name="connsiteY0" fmla="*/ 0 h 2666280"/>
                      <a:gd name="connsiteX1" fmla="*/ 646147 w 1224648"/>
                      <a:gd name="connsiteY1" fmla="*/ 130898 h 2666280"/>
                      <a:gd name="connsiteX2" fmla="*/ 782610 w 1224648"/>
                      <a:gd name="connsiteY2" fmla="*/ 230289 h 2666280"/>
                      <a:gd name="connsiteX3" fmla="*/ 1197724 w 1224648"/>
                      <a:gd name="connsiteY3" fmla="*/ 1446453 h 2666280"/>
                      <a:gd name="connsiteX4" fmla="*/ 1184501 w 1224648"/>
                      <a:gd name="connsiteY4" fmla="*/ 1496956 h 2666280"/>
                      <a:gd name="connsiteX5" fmla="*/ 819999 w 1224648"/>
                      <a:gd name="connsiteY5" fmla="*/ 811084 h 2666280"/>
                      <a:gd name="connsiteX6" fmla="*/ 811059 w 1224648"/>
                      <a:gd name="connsiteY6" fmla="*/ 988143 h 2666280"/>
                      <a:gd name="connsiteX7" fmla="*/ 22504 w 1224648"/>
                      <a:gd name="connsiteY7" fmla="*/ 2645826 h 2666280"/>
                      <a:gd name="connsiteX8" fmla="*/ 0 w 1224648"/>
                      <a:gd name="connsiteY8" fmla="*/ 2666280 h 2666280"/>
                      <a:gd name="connsiteX9" fmla="*/ 0 w 1224648"/>
                      <a:gd name="connsiteY9" fmla="*/ 0 h 2666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4648" h="2666280">
                        <a:moveTo>
                          <a:pt x="613421" y="0"/>
                        </a:moveTo>
                        <a:lnTo>
                          <a:pt x="646147" y="130898"/>
                        </a:lnTo>
                        <a:lnTo>
                          <a:pt x="782610" y="230289"/>
                        </a:lnTo>
                        <a:cubicBezTo>
                          <a:pt x="1145776" y="539297"/>
                          <a:pt x="1289449" y="1010484"/>
                          <a:pt x="1197724" y="1446453"/>
                        </a:cubicBezTo>
                        <a:lnTo>
                          <a:pt x="1184501" y="1496956"/>
                        </a:lnTo>
                        <a:lnTo>
                          <a:pt x="819999" y="811084"/>
                        </a:lnTo>
                        <a:lnTo>
                          <a:pt x="811059" y="988143"/>
                        </a:lnTo>
                        <a:cubicBezTo>
                          <a:pt x="745563" y="1633059"/>
                          <a:pt x="456460" y="2211870"/>
                          <a:pt x="22504" y="2645826"/>
                        </a:cubicBezTo>
                        <a:lnTo>
                          <a:pt x="0" y="2666280"/>
                        </a:lnTo>
                        <a:lnTo>
                          <a:pt x="0" y="0"/>
                        </a:lnTo>
                        <a:close/>
                      </a:path>
                    </a:pathLst>
                  </a:custGeom>
                  <a:solidFill>
                    <a:srgbClr val="FFE24F">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grpSp>
            <p:grpSp>
              <p:nvGrpSpPr>
                <p:cNvPr id="26" name="组合 25"/>
                <p:cNvGrpSpPr/>
                <p:nvPr/>
              </p:nvGrpSpPr>
              <p:grpSpPr>
                <a:xfrm>
                  <a:off x="5422776" y="4307490"/>
                  <a:ext cx="1392753" cy="2047307"/>
                  <a:chOff x="6590397" y="382604"/>
                  <a:chExt cx="1392753" cy="2047307"/>
                </a:xfrm>
              </p:grpSpPr>
              <p:sp>
                <p:nvSpPr>
                  <p:cNvPr id="33" name="任意多边形 131"/>
                  <p:cNvSpPr>
                    <a:spLocks noChangeAspect="1"/>
                  </p:cNvSpPr>
                  <p:nvPr/>
                </p:nvSpPr>
                <p:spPr>
                  <a:xfrm>
                    <a:off x="7282060" y="384952"/>
                    <a:ext cx="701090" cy="2044959"/>
                  </a:xfrm>
                  <a:custGeom>
                    <a:avLst/>
                    <a:gdLst>
                      <a:gd name="connsiteX0" fmla="*/ 83678 w 701090"/>
                      <a:gd name="connsiteY0" fmla="*/ 0 h 2044959"/>
                      <a:gd name="connsiteX1" fmla="*/ 141520 w 701090"/>
                      <a:gd name="connsiteY1" fmla="*/ 28595 h 2044959"/>
                      <a:gd name="connsiteX2" fmla="*/ 400526 w 701090"/>
                      <a:gd name="connsiteY2" fmla="*/ 229586 h 2044959"/>
                      <a:gd name="connsiteX3" fmla="*/ 648243 w 701090"/>
                      <a:gd name="connsiteY3" fmla="*/ 1317182 h 2044959"/>
                      <a:gd name="connsiteX4" fmla="*/ 632233 w 701090"/>
                      <a:gd name="connsiteY4" fmla="*/ 1359576 h 2044959"/>
                      <a:gd name="connsiteX5" fmla="*/ 505339 w 701090"/>
                      <a:gd name="connsiteY5" fmla="*/ 1045072 h 2044959"/>
                      <a:gd name="connsiteX6" fmla="*/ 500690 w 701090"/>
                      <a:gd name="connsiteY6" fmla="*/ 1079920 h 2044959"/>
                      <a:gd name="connsiteX7" fmla="*/ 109149 w 701090"/>
                      <a:gd name="connsiteY7" fmla="*/ 1924865 h 2044959"/>
                      <a:gd name="connsiteX8" fmla="*/ 0 w 701090"/>
                      <a:gd name="connsiteY8" fmla="*/ 2044959 h 2044959"/>
                      <a:gd name="connsiteX9" fmla="*/ 0 w 701090"/>
                      <a:gd name="connsiteY9" fmla="*/ 84971 h 2044959"/>
                      <a:gd name="connsiteX10" fmla="*/ 117961 w 701090"/>
                      <a:gd name="connsiteY10" fmla="*/ 84971 h 2044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1090" h="2044959">
                        <a:moveTo>
                          <a:pt x="83678" y="0"/>
                        </a:moveTo>
                        <a:lnTo>
                          <a:pt x="141520" y="28595"/>
                        </a:lnTo>
                        <a:cubicBezTo>
                          <a:pt x="235194" y="80801"/>
                          <a:pt x="322692" y="147827"/>
                          <a:pt x="400526" y="229586"/>
                        </a:cubicBezTo>
                        <a:cubicBezTo>
                          <a:pt x="685916" y="529367"/>
                          <a:pt x="767079" y="949182"/>
                          <a:pt x="648243" y="1317182"/>
                        </a:cubicBezTo>
                        <a:lnTo>
                          <a:pt x="632233" y="1359576"/>
                        </a:lnTo>
                        <a:lnTo>
                          <a:pt x="505339" y="1045072"/>
                        </a:lnTo>
                        <a:lnTo>
                          <a:pt x="500690" y="1079920"/>
                        </a:lnTo>
                        <a:cubicBezTo>
                          <a:pt x="444023" y="1397165"/>
                          <a:pt x="306071" y="1686250"/>
                          <a:pt x="109149" y="1924865"/>
                        </a:cubicBezTo>
                        <a:lnTo>
                          <a:pt x="0" y="2044959"/>
                        </a:lnTo>
                        <a:lnTo>
                          <a:pt x="0" y="84971"/>
                        </a:lnTo>
                        <a:lnTo>
                          <a:pt x="117961" y="84971"/>
                        </a:lnTo>
                        <a:close/>
                      </a:path>
                    </a:pathLst>
                  </a:custGeom>
                  <a:solidFill>
                    <a:srgbClr val="D4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sp>
                <p:nvSpPr>
                  <p:cNvPr id="34" name="任意多边形 132"/>
                  <p:cNvSpPr>
                    <a:spLocks noChangeAspect="1"/>
                  </p:cNvSpPr>
                  <p:nvPr/>
                </p:nvSpPr>
                <p:spPr>
                  <a:xfrm flipH="1">
                    <a:off x="6590397" y="382604"/>
                    <a:ext cx="701090" cy="2044959"/>
                  </a:xfrm>
                  <a:custGeom>
                    <a:avLst/>
                    <a:gdLst>
                      <a:gd name="connsiteX0" fmla="*/ 83678 w 701090"/>
                      <a:gd name="connsiteY0" fmla="*/ 0 h 2044959"/>
                      <a:gd name="connsiteX1" fmla="*/ 141520 w 701090"/>
                      <a:gd name="connsiteY1" fmla="*/ 28595 h 2044959"/>
                      <a:gd name="connsiteX2" fmla="*/ 400526 w 701090"/>
                      <a:gd name="connsiteY2" fmla="*/ 229586 h 2044959"/>
                      <a:gd name="connsiteX3" fmla="*/ 648243 w 701090"/>
                      <a:gd name="connsiteY3" fmla="*/ 1317182 h 2044959"/>
                      <a:gd name="connsiteX4" fmla="*/ 632233 w 701090"/>
                      <a:gd name="connsiteY4" fmla="*/ 1359576 h 2044959"/>
                      <a:gd name="connsiteX5" fmla="*/ 505339 w 701090"/>
                      <a:gd name="connsiteY5" fmla="*/ 1045072 h 2044959"/>
                      <a:gd name="connsiteX6" fmla="*/ 500690 w 701090"/>
                      <a:gd name="connsiteY6" fmla="*/ 1079920 h 2044959"/>
                      <a:gd name="connsiteX7" fmla="*/ 109149 w 701090"/>
                      <a:gd name="connsiteY7" fmla="*/ 1924865 h 2044959"/>
                      <a:gd name="connsiteX8" fmla="*/ 0 w 701090"/>
                      <a:gd name="connsiteY8" fmla="*/ 2044959 h 2044959"/>
                      <a:gd name="connsiteX9" fmla="*/ 0 w 701090"/>
                      <a:gd name="connsiteY9" fmla="*/ 84971 h 2044959"/>
                      <a:gd name="connsiteX10" fmla="*/ 117961 w 701090"/>
                      <a:gd name="connsiteY10" fmla="*/ 84971 h 2044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1090" h="2044959">
                        <a:moveTo>
                          <a:pt x="83678" y="0"/>
                        </a:moveTo>
                        <a:lnTo>
                          <a:pt x="141520" y="28595"/>
                        </a:lnTo>
                        <a:cubicBezTo>
                          <a:pt x="235194" y="80801"/>
                          <a:pt x="322692" y="147827"/>
                          <a:pt x="400526" y="229586"/>
                        </a:cubicBezTo>
                        <a:cubicBezTo>
                          <a:pt x="685916" y="529367"/>
                          <a:pt x="767079" y="949182"/>
                          <a:pt x="648243" y="1317182"/>
                        </a:cubicBezTo>
                        <a:lnTo>
                          <a:pt x="632233" y="1359576"/>
                        </a:lnTo>
                        <a:lnTo>
                          <a:pt x="505339" y="1045072"/>
                        </a:lnTo>
                        <a:lnTo>
                          <a:pt x="500690" y="1079920"/>
                        </a:lnTo>
                        <a:cubicBezTo>
                          <a:pt x="444023" y="1397165"/>
                          <a:pt x="306071" y="1686250"/>
                          <a:pt x="109149" y="1924865"/>
                        </a:cubicBezTo>
                        <a:lnTo>
                          <a:pt x="0" y="2044959"/>
                        </a:lnTo>
                        <a:lnTo>
                          <a:pt x="0" y="84971"/>
                        </a:lnTo>
                        <a:lnTo>
                          <a:pt x="117961" y="84971"/>
                        </a:lnTo>
                        <a:close/>
                      </a:path>
                    </a:pathLst>
                  </a:custGeom>
                  <a:solidFill>
                    <a:srgbClr val="FB63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grpSp>
            <p:grpSp>
              <p:nvGrpSpPr>
                <p:cNvPr id="27" name="组合 26"/>
                <p:cNvGrpSpPr/>
                <p:nvPr/>
              </p:nvGrpSpPr>
              <p:grpSpPr>
                <a:xfrm>
                  <a:off x="4775013" y="2863216"/>
                  <a:ext cx="2641986" cy="1657642"/>
                  <a:chOff x="4775007" y="1259500"/>
                  <a:chExt cx="2641986" cy="1657642"/>
                </a:xfrm>
                <a:solidFill>
                  <a:schemeClr val="accent5">
                    <a:lumMod val="75000"/>
                  </a:schemeClr>
                </a:solidFill>
              </p:grpSpPr>
              <p:sp>
                <p:nvSpPr>
                  <p:cNvPr id="31" name="任意多边形 129"/>
                  <p:cNvSpPr/>
                  <p:nvPr/>
                </p:nvSpPr>
                <p:spPr>
                  <a:xfrm>
                    <a:off x="6096000" y="1259500"/>
                    <a:ext cx="1320993" cy="1657642"/>
                  </a:xfrm>
                  <a:custGeom>
                    <a:avLst/>
                    <a:gdLst>
                      <a:gd name="connsiteX0" fmla="*/ 0 w 1320993"/>
                      <a:gd name="connsiteY0" fmla="*/ 0 h 1657642"/>
                      <a:gd name="connsiteX1" fmla="*/ 1320993 w 1320993"/>
                      <a:gd name="connsiteY1" fmla="*/ 0 h 1657642"/>
                      <a:gd name="connsiteX2" fmla="*/ 1320993 w 1320993"/>
                      <a:gd name="connsiteY2" fmla="*/ 1254364 h 1657642"/>
                      <a:gd name="connsiteX3" fmla="*/ 1167768 w 1320993"/>
                      <a:gd name="connsiteY3" fmla="*/ 1485527 h 1657642"/>
                      <a:gd name="connsiteX4" fmla="*/ 1148074 w 1320993"/>
                      <a:gd name="connsiteY4" fmla="*/ 1491641 h 1657642"/>
                      <a:gd name="connsiteX5" fmla="*/ 1145495 w 1320993"/>
                      <a:gd name="connsiteY5" fmla="*/ 1504416 h 1657642"/>
                      <a:gd name="connsiteX6" fmla="*/ 914331 w 1320993"/>
                      <a:gd name="connsiteY6" fmla="*/ 1657642 h 1657642"/>
                      <a:gd name="connsiteX7" fmla="*/ 0 w 1320993"/>
                      <a:gd name="connsiteY7" fmla="*/ 1657642 h 1657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20993" h="1657642">
                        <a:moveTo>
                          <a:pt x="0" y="0"/>
                        </a:moveTo>
                        <a:lnTo>
                          <a:pt x="1320993" y="0"/>
                        </a:lnTo>
                        <a:lnTo>
                          <a:pt x="1320993" y="1254364"/>
                        </a:lnTo>
                        <a:cubicBezTo>
                          <a:pt x="1320993" y="1358281"/>
                          <a:pt x="1257812" y="1447442"/>
                          <a:pt x="1167768" y="1485527"/>
                        </a:cubicBezTo>
                        <a:lnTo>
                          <a:pt x="1148074" y="1491641"/>
                        </a:lnTo>
                        <a:lnTo>
                          <a:pt x="1145495" y="1504416"/>
                        </a:lnTo>
                        <a:cubicBezTo>
                          <a:pt x="1107409" y="1594461"/>
                          <a:pt x="1018249" y="1657642"/>
                          <a:pt x="914331" y="1657642"/>
                        </a:cubicBezTo>
                        <a:lnTo>
                          <a:pt x="0" y="16576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sp>
                <p:nvSpPr>
                  <p:cNvPr id="32" name="任意多边形 130"/>
                  <p:cNvSpPr/>
                  <p:nvPr/>
                </p:nvSpPr>
                <p:spPr>
                  <a:xfrm flipH="1">
                    <a:off x="4775007" y="1259500"/>
                    <a:ext cx="1320993" cy="1657642"/>
                  </a:xfrm>
                  <a:custGeom>
                    <a:avLst/>
                    <a:gdLst>
                      <a:gd name="connsiteX0" fmla="*/ 0 w 1320993"/>
                      <a:gd name="connsiteY0" fmla="*/ 0 h 1657642"/>
                      <a:gd name="connsiteX1" fmla="*/ 1320993 w 1320993"/>
                      <a:gd name="connsiteY1" fmla="*/ 0 h 1657642"/>
                      <a:gd name="connsiteX2" fmla="*/ 1320993 w 1320993"/>
                      <a:gd name="connsiteY2" fmla="*/ 1254364 h 1657642"/>
                      <a:gd name="connsiteX3" fmla="*/ 1167768 w 1320993"/>
                      <a:gd name="connsiteY3" fmla="*/ 1485527 h 1657642"/>
                      <a:gd name="connsiteX4" fmla="*/ 1148074 w 1320993"/>
                      <a:gd name="connsiteY4" fmla="*/ 1491641 h 1657642"/>
                      <a:gd name="connsiteX5" fmla="*/ 1145495 w 1320993"/>
                      <a:gd name="connsiteY5" fmla="*/ 1504416 h 1657642"/>
                      <a:gd name="connsiteX6" fmla="*/ 914331 w 1320993"/>
                      <a:gd name="connsiteY6" fmla="*/ 1657642 h 1657642"/>
                      <a:gd name="connsiteX7" fmla="*/ 0 w 1320993"/>
                      <a:gd name="connsiteY7" fmla="*/ 1657642 h 1657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20993" h="1657642">
                        <a:moveTo>
                          <a:pt x="0" y="0"/>
                        </a:moveTo>
                        <a:lnTo>
                          <a:pt x="1320993" y="0"/>
                        </a:lnTo>
                        <a:lnTo>
                          <a:pt x="1320993" y="1254364"/>
                        </a:lnTo>
                        <a:cubicBezTo>
                          <a:pt x="1320993" y="1358281"/>
                          <a:pt x="1257812" y="1447442"/>
                          <a:pt x="1167768" y="1485527"/>
                        </a:cubicBezTo>
                        <a:lnTo>
                          <a:pt x="1148074" y="1491641"/>
                        </a:lnTo>
                        <a:lnTo>
                          <a:pt x="1145495" y="1504416"/>
                        </a:lnTo>
                        <a:cubicBezTo>
                          <a:pt x="1107409" y="1594461"/>
                          <a:pt x="1018249" y="1657642"/>
                          <a:pt x="914331" y="1657642"/>
                        </a:cubicBezTo>
                        <a:lnTo>
                          <a:pt x="0" y="1657642"/>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grpSp>
            <p:grpSp>
              <p:nvGrpSpPr>
                <p:cNvPr id="28" name="组合 27"/>
                <p:cNvGrpSpPr/>
                <p:nvPr/>
              </p:nvGrpSpPr>
              <p:grpSpPr>
                <a:xfrm>
                  <a:off x="4467040" y="-510380"/>
                  <a:ext cx="3259116" cy="4669532"/>
                  <a:chOff x="4467034" y="1037066"/>
                  <a:chExt cx="3259116" cy="4669532"/>
                </a:xfrm>
              </p:grpSpPr>
              <p:sp>
                <p:nvSpPr>
                  <p:cNvPr id="29" name="任意多边形 127"/>
                  <p:cNvSpPr/>
                  <p:nvPr/>
                </p:nvSpPr>
                <p:spPr>
                  <a:xfrm>
                    <a:off x="6097184" y="1037066"/>
                    <a:ext cx="1628966" cy="4669532"/>
                  </a:xfrm>
                  <a:custGeom>
                    <a:avLst/>
                    <a:gdLst>
                      <a:gd name="connsiteX0" fmla="*/ 0 w 737043"/>
                      <a:gd name="connsiteY0" fmla="*/ 0 h 2112772"/>
                      <a:gd name="connsiteX1" fmla="*/ 40881 w 737043"/>
                      <a:gd name="connsiteY1" fmla="*/ 30570 h 2112772"/>
                      <a:gd name="connsiteX2" fmla="*/ 737043 w 737043"/>
                      <a:gd name="connsiteY2" fmla="*/ 1506750 h 2112772"/>
                      <a:gd name="connsiteX3" fmla="*/ 688056 w 737043"/>
                      <a:gd name="connsiteY3" fmla="*/ 1938781 h 2112772"/>
                      <a:gd name="connsiteX4" fmla="*/ 637506 w 737043"/>
                      <a:gd name="connsiteY4" fmla="*/ 2112772 h 2112772"/>
                      <a:gd name="connsiteX5" fmla="*/ 0 w 737043"/>
                      <a:gd name="connsiteY5" fmla="*/ 2112772 h 2112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7043" h="2112772">
                        <a:moveTo>
                          <a:pt x="0" y="0"/>
                        </a:moveTo>
                        <a:lnTo>
                          <a:pt x="40881" y="30570"/>
                        </a:lnTo>
                        <a:cubicBezTo>
                          <a:pt x="466045" y="381447"/>
                          <a:pt x="737043" y="912451"/>
                          <a:pt x="737043" y="1506750"/>
                        </a:cubicBezTo>
                        <a:cubicBezTo>
                          <a:pt x="737043" y="1655325"/>
                          <a:pt x="720106" y="1799943"/>
                          <a:pt x="688056" y="1938781"/>
                        </a:cubicBezTo>
                        <a:lnTo>
                          <a:pt x="637506" y="2112772"/>
                        </a:lnTo>
                        <a:lnTo>
                          <a:pt x="0" y="2112772"/>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sp>
                <p:nvSpPr>
                  <p:cNvPr id="30" name="任意多边形 128"/>
                  <p:cNvSpPr/>
                  <p:nvPr/>
                </p:nvSpPr>
                <p:spPr>
                  <a:xfrm flipH="1">
                    <a:off x="4467034" y="1037066"/>
                    <a:ext cx="1628966" cy="4669532"/>
                  </a:xfrm>
                  <a:custGeom>
                    <a:avLst/>
                    <a:gdLst>
                      <a:gd name="connsiteX0" fmla="*/ 0 w 737043"/>
                      <a:gd name="connsiteY0" fmla="*/ 0 h 2112772"/>
                      <a:gd name="connsiteX1" fmla="*/ 40881 w 737043"/>
                      <a:gd name="connsiteY1" fmla="*/ 30570 h 2112772"/>
                      <a:gd name="connsiteX2" fmla="*/ 737043 w 737043"/>
                      <a:gd name="connsiteY2" fmla="*/ 1506750 h 2112772"/>
                      <a:gd name="connsiteX3" fmla="*/ 688056 w 737043"/>
                      <a:gd name="connsiteY3" fmla="*/ 1938781 h 2112772"/>
                      <a:gd name="connsiteX4" fmla="*/ 637506 w 737043"/>
                      <a:gd name="connsiteY4" fmla="*/ 2112772 h 2112772"/>
                      <a:gd name="connsiteX5" fmla="*/ 0 w 737043"/>
                      <a:gd name="connsiteY5" fmla="*/ 2112772 h 2112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7043" h="2112772">
                        <a:moveTo>
                          <a:pt x="0" y="0"/>
                        </a:moveTo>
                        <a:lnTo>
                          <a:pt x="40881" y="30570"/>
                        </a:lnTo>
                        <a:cubicBezTo>
                          <a:pt x="466045" y="381447"/>
                          <a:pt x="737043" y="912451"/>
                          <a:pt x="737043" y="1506750"/>
                        </a:cubicBezTo>
                        <a:cubicBezTo>
                          <a:pt x="737043" y="1655325"/>
                          <a:pt x="720106" y="1799943"/>
                          <a:pt x="688056" y="1938781"/>
                        </a:cubicBezTo>
                        <a:lnTo>
                          <a:pt x="637506" y="2112772"/>
                        </a:lnTo>
                        <a:lnTo>
                          <a:pt x="0" y="2112772"/>
                        </a:lnTo>
                        <a:close/>
                      </a:path>
                    </a:pathLst>
                  </a:custGeom>
                  <a:solidFill>
                    <a:srgbClr val="FFFB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grpSp>
          </p:grpSp>
          <p:sp>
            <p:nvSpPr>
              <p:cNvPr id="24" name="任意多边形 122"/>
              <p:cNvSpPr/>
              <p:nvPr/>
            </p:nvSpPr>
            <p:spPr>
              <a:xfrm>
                <a:off x="5396882" y="1108223"/>
                <a:ext cx="1347664" cy="260748"/>
              </a:xfrm>
              <a:custGeom>
                <a:avLst/>
                <a:gdLst>
                  <a:gd name="connsiteX0" fmla="*/ 704499 w 1347664"/>
                  <a:gd name="connsiteY0" fmla="*/ 100958 h 260748"/>
                  <a:gd name="connsiteX1" fmla="*/ 704499 w 1347664"/>
                  <a:gd name="connsiteY1" fmla="*/ 257136 h 260748"/>
                  <a:gd name="connsiteX2" fmla="*/ 682732 w 1347664"/>
                  <a:gd name="connsiteY2" fmla="*/ 258299 h 260748"/>
                  <a:gd name="connsiteX3" fmla="*/ 682732 w 1347664"/>
                  <a:gd name="connsiteY3" fmla="*/ 101976 h 260748"/>
                  <a:gd name="connsiteX4" fmla="*/ 83608 w 1347664"/>
                  <a:gd name="connsiteY4" fmla="*/ 22131 h 260748"/>
                  <a:gd name="connsiteX5" fmla="*/ 96178 w 1347664"/>
                  <a:gd name="connsiteY5" fmla="*/ 26748 h 260748"/>
                  <a:gd name="connsiteX6" fmla="*/ 642715 w 1347664"/>
                  <a:gd name="connsiteY6" fmla="*/ 103847 h 260748"/>
                  <a:gd name="connsiteX7" fmla="*/ 681947 w 1347664"/>
                  <a:gd name="connsiteY7" fmla="*/ 102013 h 260748"/>
                  <a:gd name="connsiteX8" fmla="*/ 681947 w 1347664"/>
                  <a:gd name="connsiteY8" fmla="*/ 258341 h 260748"/>
                  <a:gd name="connsiteX9" fmla="*/ 636888 w 1347664"/>
                  <a:gd name="connsiteY9" fmla="*/ 260748 h 260748"/>
                  <a:gd name="connsiteX10" fmla="*/ 22986 w 1347664"/>
                  <a:gd name="connsiteY10" fmla="*/ 161363 h 260748"/>
                  <a:gd name="connsiteX11" fmla="*/ 0 w 1347664"/>
                  <a:gd name="connsiteY11" fmla="*/ 151311 h 260748"/>
                  <a:gd name="connsiteX12" fmla="*/ 25829 w 1347664"/>
                  <a:gd name="connsiteY12" fmla="*/ 104432 h 260748"/>
                  <a:gd name="connsiteX13" fmla="*/ 1265535 w 1347664"/>
                  <a:gd name="connsiteY13" fmla="*/ 0 h 260748"/>
                  <a:gd name="connsiteX14" fmla="*/ 1338850 w 1347664"/>
                  <a:gd name="connsiteY14" fmla="*/ 104432 h 260748"/>
                  <a:gd name="connsiteX15" fmla="*/ 1347664 w 1347664"/>
                  <a:gd name="connsiteY15" fmla="*/ 120430 h 260748"/>
                  <a:gd name="connsiteX16" fmla="*/ 1293839 w 1347664"/>
                  <a:gd name="connsiteY16" fmla="*/ 145138 h 260748"/>
                  <a:gd name="connsiteX17" fmla="*/ 858174 w 1347664"/>
                  <a:gd name="connsiteY17" fmla="*/ 248925 h 260748"/>
                  <a:gd name="connsiteX18" fmla="*/ 705284 w 1347664"/>
                  <a:gd name="connsiteY18" fmla="*/ 257094 h 260748"/>
                  <a:gd name="connsiteX19" fmla="*/ 705284 w 1347664"/>
                  <a:gd name="connsiteY19" fmla="*/ 100921 h 260748"/>
                  <a:gd name="connsiteX20" fmla="*/ 837080 w 1347664"/>
                  <a:gd name="connsiteY20" fmla="*/ 94758 h 260748"/>
                  <a:gd name="connsiteX21" fmla="*/ 1228946 w 1347664"/>
                  <a:gd name="connsiteY21" fmla="*/ 14052 h 260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7664" h="260748">
                    <a:moveTo>
                      <a:pt x="704499" y="100958"/>
                    </a:moveTo>
                    <a:lnTo>
                      <a:pt x="704499" y="257136"/>
                    </a:lnTo>
                    <a:lnTo>
                      <a:pt x="682732" y="258299"/>
                    </a:lnTo>
                    <a:lnTo>
                      <a:pt x="682732" y="101976"/>
                    </a:lnTo>
                    <a:close/>
                    <a:moveTo>
                      <a:pt x="83608" y="22131"/>
                    </a:moveTo>
                    <a:lnTo>
                      <a:pt x="96178" y="26748"/>
                    </a:lnTo>
                    <a:cubicBezTo>
                      <a:pt x="257121" y="75796"/>
                      <a:pt x="443737" y="103847"/>
                      <a:pt x="642715" y="103847"/>
                    </a:cubicBezTo>
                    <a:lnTo>
                      <a:pt x="681947" y="102013"/>
                    </a:lnTo>
                    <a:lnTo>
                      <a:pt x="681947" y="258341"/>
                    </a:lnTo>
                    <a:lnTo>
                      <a:pt x="636888" y="260748"/>
                    </a:lnTo>
                    <a:cubicBezTo>
                      <a:pt x="409485" y="260748"/>
                      <a:pt x="198228" y="224110"/>
                      <a:pt x="22986" y="161363"/>
                    </a:cubicBezTo>
                    <a:lnTo>
                      <a:pt x="0" y="151311"/>
                    </a:lnTo>
                    <a:lnTo>
                      <a:pt x="25829" y="104432"/>
                    </a:lnTo>
                    <a:close/>
                    <a:moveTo>
                      <a:pt x="1265535" y="0"/>
                    </a:moveTo>
                    <a:lnTo>
                      <a:pt x="1338850" y="104432"/>
                    </a:lnTo>
                    <a:lnTo>
                      <a:pt x="1347664" y="120430"/>
                    </a:lnTo>
                    <a:lnTo>
                      <a:pt x="1293839" y="145138"/>
                    </a:lnTo>
                    <a:cubicBezTo>
                      <a:pt x="1167013" y="195407"/>
                      <a:pt x="1018997" y="231484"/>
                      <a:pt x="858174" y="248925"/>
                    </a:cubicBezTo>
                    <a:lnTo>
                      <a:pt x="705284" y="257094"/>
                    </a:lnTo>
                    <a:lnTo>
                      <a:pt x="705284" y="100921"/>
                    </a:lnTo>
                    <a:lnTo>
                      <a:pt x="837080" y="94758"/>
                    </a:lnTo>
                    <a:cubicBezTo>
                      <a:pt x="979023" y="81320"/>
                      <a:pt x="1111517" y="53426"/>
                      <a:pt x="1228946" y="14052"/>
                    </a:cubicBezTo>
                    <a:close/>
                  </a:path>
                </a:pathLst>
              </a:custGeom>
              <a:solidFill>
                <a:srgbClr val="2E75B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grpSp>
        <p:sp>
          <p:nvSpPr>
            <p:cNvPr id="13" name="任意多边形 111"/>
            <p:cNvSpPr>
              <a:spLocks noChangeAspect="1"/>
            </p:cNvSpPr>
            <p:nvPr/>
          </p:nvSpPr>
          <p:spPr>
            <a:xfrm>
              <a:off x="5838095" y="1617785"/>
              <a:ext cx="504000" cy="504000"/>
            </a:xfrm>
            <a:custGeom>
              <a:avLst/>
              <a:gdLst>
                <a:gd name="connsiteX0" fmla="*/ 553992 w 1111348"/>
                <a:gd name="connsiteY0" fmla="*/ 67992 h 1111348"/>
                <a:gd name="connsiteX1" fmla="*/ 67992 w 1111348"/>
                <a:gd name="connsiteY1" fmla="*/ 553992 h 1111348"/>
                <a:gd name="connsiteX2" fmla="*/ 553992 w 1111348"/>
                <a:gd name="connsiteY2" fmla="*/ 1039992 h 1111348"/>
                <a:gd name="connsiteX3" fmla="*/ 1039992 w 1111348"/>
                <a:gd name="connsiteY3" fmla="*/ 553992 h 1111348"/>
                <a:gd name="connsiteX4" fmla="*/ 553992 w 1111348"/>
                <a:gd name="connsiteY4" fmla="*/ 67992 h 1111348"/>
                <a:gd name="connsiteX5" fmla="*/ 555674 w 1111348"/>
                <a:gd name="connsiteY5" fmla="*/ 0 h 1111348"/>
                <a:gd name="connsiteX6" fmla="*/ 1111348 w 1111348"/>
                <a:gd name="connsiteY6" fmla="*/ 555674 h 1111348"/>
                <a:gd name="connsiteX7" fmla="*/ 555674 w 1111348"/>
                <a:gd name="connsiteY7" fmla="*/ 1111348 h 1111348"/>
                <a:gd name="connsiteX8" fmla="*/ 0 w 1111348"/>
                <a:gd name="connsiteY8" fmla="*/ 555674 h 1111348"/>
                <a:gd name="connsiteX9" fmla="*/ 555674 w 1111348"/>
                <a:gd name="connsiteY9" fmla="*/ 0 h 1111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11348" h="1111348">
                  <a:moveTo>
                    <a:pt x="553992" y="67992"/>
                  </a:moveTo>
                  <a:cubicBezTo>
                    <a:pt x="285582" y="67992"/>
                    <a:pt x="67992" y="285582"/>
                    <a:pt x="67992" y="553992"/>
                  </a:cubicBezTo>
                  <a:cubicBezTo>
                    <a:pt x="67992" y="822402"/>
                    <a:pt x="285582" y="1039992"/>
                    <a:pt x="553992" y="1039992"/>
                  </a:cubicBezTo>
                  <a:cubicBezTo>
                    <a:pt x="822402" y="1039992"/>
                    <a:pt x="1039992" y="822402"/>
                    <a:pt x="1039992" y="553992"/>
                  </a:cubicBezTo>
                  <a:cubicBezTo>
                    <a:pt x="1039992" y="285582"/>
                    <a:pt x="822402" y="67992"/>
                    <a:pt x="553992" y="67992"/>
                  </a:cubicBezTo>
                  <a:close/>
                  <a:moveTo>
                    <a:pt x="555674" y="0"/>
                  </a:moveTo>
                  <a:cubicBezTo>
                    <a:pt x="862564" y="0"/>
                    <a:pt x="1111348" y="248784"/>
                    <a:pt x="1111348" y="555674"/>
                  </a:cubicBezTo>
                  <a:cubicBezTo>
                    <a:pt x="1111348" y="862564"/>
                    <a:pt x="862564" y="1111348"/>
                    <a:pt x="555674" y="1111348"/>
                  </a:cubicBezTo>
                  <a:cubicBezTo>
                    <a:pt x="248784" y="1111348"/>
                    <a:pt x="0" y="862564"/>
                    <a:pt x="0" y="555674"/>
                  </a:cubicBezTo>
                  <a:cubicBezTo>
                    <a:pt x="0" y="248784"/>
                    <a:pt x="248784" y="0"/>
                    <a:pt x="555674" y="0"/>
                  </a:cubicBezTo>
                  <a:close/>
                </a:path>
              </a:pathLst>
            </a:custGeom>
            <a:solidFill>
              <a:srgbClr val="2F55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grpSp>
          <p:nvGrpSpPr>
            <p:cNvPr id="14" name="组合 13"/>
            <p:cNvGrpSpPr>
              <a:grpSpLocks noChangeAspect="1"/>
            </p:cNvGrpSpPr>
            <p:nvPr/>
          </p:nvGrpSpPr>
          <p:grpSpPr>
            <a:xfrm>
              <a:off x="5779424" y="1575108"/>
              <a:ext cx="610717" cy="612000"/>
              <a:chOff x="4011923" y="917922"/>
              <a:chExt cx="4327014" cy="4336103"/>
            </a:xfrm>
          </p:grpSpPr>
          <p:sp>
            <p:nvSpPr>
              <p:cNvPr id="15" name="椭圆 14"/>
              <p:cNvSpPr>
                <a:spLocks noChangeAspect="1"/>
              </p:cNvSpPr>
              <p:nvPr/>
            </p:nvSpPr>
            <p:spPr>
              <a:xfrm>
                <a:off x="4018937" y="934025"/>
                <a:ext cx="4320000" cy="4320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sp>
            <p:nvSpPr>
              <p:cNvPr id="16" name="任意多边形 114"/>
              <p:cNvSpPr/>
              <p:nvPr/>
            </p:nvSpPr>
            <p:spPr>
              <a:xfrm rot="2011872">
                <a:off x="4770727" y="1561426"/>
                <a:ext cx="3561122" cy="3293807"/>
              </a:xfrm>
              <a:custGeom>
                <a:avLst/>
                <a:gdLst>
                  <a:gd name="connsiteX0" fmla="*/ 2158543 w 3561122"/>
                  <a:gd name="connsiteY0" fmla="*/ 1376057 h 3293807"/>
                  <a:gd name="connsiteX1" fmla="*/ 702628 w 3561122"/>
                  <a:gd name="connsiteY1" fmla="*/ 2369337 h 3293807"/>
                  <a:gd name="connsiteX2" fmla="*/ 1661366 w 3561122"/>
                  <a:gd name="connsiteY2" fmla="*/ 2916854 h 3293807"/>
                  <a:gd name="connsiteX3" fmla="*/ 2458936 w 3561122"/>
                  <a:gd name="connsiteY3" fmla="*/ 2119880 h 3293807"/>
                  <a:gd name="connsiteX4" fmla="*/ 958074 w 3561122"/>
                  <a:gd name="connsiteY4" fmla="*/ 5671 h 3293807"/>
                  <a:gd name="connsiteX5" fmla="*/ 2662098 w 3561122"/>
                  <a:gd name="connsiteY5" fmla="*/ 0 h 3293807"/>
                  <a:gd name="connsiteX6" fmla="*/ 2765672 w 3561122"/>
                  <a:gd name="connsiteY6" fmla="*/ 76266 h 3293807"/>
                  <a:gd name="connsiteX7" fmla="*/ 3201432 w 3561122"/>
                  <a:gd name="connsiteY7" fmla="*/ 558050 h 3293807"/>
                  <a:gd name="connsiteX8" fmla="*/ 2932684 w 3561122"/>
                  <a:gd name="connsiteY8" fmla="*/ 3274714 h 3293807"/>
                  <a:gd name="connsiteX9" fmla="*/ 2917256 w 3561122"/>
                  <a:gd name="connsiteY9" fmla="*/ 3288707 h 3293807"/>
                  <a:gd name="connsiteX10" fmla="*/ 2074350 w 3561122"/>
                  <a:gd name="connsiteY10" fmla="*/ 3293807 h 3293807"/>
                  <a:gd name="connsiteX11" fmla="*/ 926718 w 3561122"/>
                  <a:gd name="connsiteY11" fmla="*/ 2550460 h 3293807"/>
                  <a:gd name="connsiteX12" fmla="*/ 0 w 3561122"/>
                  <a:gd name="connsiteY12" fmla="*/ 2543075 h 3293807"/>
                  <a:gd name="connsiteX13" fmla="*/ 290701 w 3561122"/>
                  <a:gd name="connsiteY13" fmla="*/ 2186011 h 3293807"/>
                  <a:gd name="connsiteX14" fmla="*/ 474955 w 3561122"/>
                  <a:gd name="connsiteY14" fmla="*/ 1912920 h 3293807"/>
                  <a:gd name="connsiteX15" fmla="*/ 1133594 w 3561122"/>
                  <a:gd name="connsiteY15" fmla="*/ 1440068 h 3293807"/>
                  <a:gd name="connsiteX16" fmla="*/ 723333 w 3561122"/>
                  <a:gd name="connsiteY16" fmla="*/ 677605 h 3293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61122" h="3293807">
                    <a:moveTo>
                      <a:pt x="2158543" y="1376057"/>
                    </a:moveTo>
                    <a:lnTo>
                      <a:pt x="702628" y="2369337"/>
                    </a:lnTo>
                    <a:lnTo>
                      <a:pt x="1661366" y="2916854"/>
                    </a:lnTo>
                    <a:lnTo>
                      <a:pt x="2458936" y="2119880"/>
                    </a:lnTo>
                    <a:close/>
                    <a:moveTo>
                      <a:pt x="958074" y="5671"/>
                    </a:moveTo>
                    <a:lnTo>
                      <a:pt x="2662098" y="0"/>
                    </a:lnTo>
                    <a:lnTo>
                      <a:pt x="2765672" y="76266"/>
                    </a:lnTo>
                    <a:cubicBezTo>
                      <a:pt x="2930365" y="210545"/>
                      <a:pt x="3077875" y="371598"/>
                      <a:pt x="3201432" y="558050"/>
                    </a:cubicBezTo>
                    <a:cubicBezTo>
                      <a:pt x="3778027" y="1428162"/>
                      <a:pt x="3641903" y="2563115"/>
                      <a:pt x="2932684" y="3274714"/>
                    </a:cubicBezTo>
                    <a:lnTo>
                      <a:pt x="2917256" y="3288707"/>
                    </a:lnTo>
                    <a:lnTo>
                      <a:pt x="2074350" y="3293807"/>
                    </a:lnTo>
                    <a:lnTo>
                      <a:pt x="926718" y="2550460"/>
                    </a:lnTo>
                    <a:lnTo>
                      <a:pt x="0" y="2543075"/>
                    </a:lnTo>
                    <a:lnTo>
                      <a:pt x="290701" y="2186011"/>
                    </a:lnTo>
                    <a:lnTo>
                      <a:pt x="474955" y="1912920"/>
                    </a:lnTo>
                    <a:lnTo>
                      <a:pt x="1133594" y="1440068"/>
                    </a:lnTo>
                    <a:lnTo>
                      <a:pt x="723333" y="677605"/>
                    </a:lnTo>
                    <a:close/>
                  </a:path>
                </a:pathLst>
              </a:cu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sp>
            <p:nvSpPr>
              <p:cNvPr id="17" name="任意多边形 115"/>
              <p:cNvSpPr/>
              <p:nvPr/>
            </p:nvSpPr>
            <p:spPr>
              <a:xfrm>
                <a:off x="5162223" y="2152409"/>
                <a:ext cx="1950718" cy="2675497"/>
              </a:xfrm>
              <a:custGeom>
                <a:avLst/>
                <a:gdLst>
                  <a:gd name="connsiteX0" fmla="*/ 1650973 w 1950718"/>
                  <a:gd name="connsiteY0" fmla="*/ 1265588 h 2675497"/>
                  <a:gd name="connsiteX1" fmla="*/ 1487620 w 1950718"/>
                  <a:gd name="connsiteY1" fmla="*/ 1305237 h 2675497"/>
                  <a:gd name="connsiteX2" fmla="*/ 1244970 w 1950718"/>
                  <a:gd name="connsiteY2" fmla="*/ 1444801 h 2675497"/>
                  <a:gd name="connsiteX3" fmla="*/ 1156157 w 1950718"/>
                  <a:gd name="connsiteY3" fmla="*/ 1803225 h 2675497"/>
                  <a:gd name="connsiteX4" fmla="*/ 1311580 w 1950718"/>
                  <a:gd name="connsiteY4" fmla="*/ 1766748 h 2675497"/>
                  <a:gd name="connsiteX5" fmla="*/ 1551058 w 1950718"/>
                  <a:gd name="connsiteY5" fmla="*/ 1635115 h 2675497"/>
                  <a:gd name="connsiteX6" fmla="*/ 1650973 w 1950718"/>
                  <a:gd name="connsiteY6" fmla="*/ 1265588 h 2675497"/>
                  <a:gd name="connsiteX7" fmla="*/ 299744 w 1950718"/>
                  <a:gd name="connsiteY7" fmla="*/ 1265588 h 2675497"/>
                  <a:gd name="connsiteX8" fmla="*/ 399659 w 1950718"/>
                  <a:gd name="connsiteY8" fmla="*/ 1635115 h 2675497"/>
                  <a:gd name="connsiteX9" fmla="*/ 794560 w 1950718"/>
                  <a:gd name="connsiteY9" fmla="*/ 1803225 h 2675497"/>
                  <a:gd name="connsiteX10" fmla="*/ 783459 w 1950718"/>
                  <a:gd name="connsiteY10" fmla="*/ 1666834 h 2675497"/>
                  <a:gd name="connsiteX11" fmla="*/ 705747 w 1950718"/>
                  <a:gd name="connsiteY11" fmla="*/ 1444801 h 2675497"/>
                  <a:gd name="connsiteX12" fmla="*/ 299744 w 1950718"/>
                  <a:gd name="connsiteY12" fmla="*/ 1265588 h 2675497"/>
                  <a:gd name="connsiteX13" fmla="*/ 975359 w 1950718"/>
                  <a:gd name="connsiteY13" fmla="*/ 0 h 2675497"/>
                  <a:gd name="connsiteX14" fmla="*/ 1706481 w 1950718"/>
                  <a:gd name="connsiteY14" fmla="*/ 275956 h 2675497"/>
                  <a:gd name="connsiteX15" fmla="*/ 1950718 w 1950718"/>
                  <a:gd name="connsiteY15" fmla="*/ 951570 h 2675497"/>
                  <a:gd name="connsiteX16" fmla="*/ 1768334 w 1950718"/>
                  <a:gd name="connsiteY16" fmla="*/ 1825428 h 2675497"/>
                  <a:gd name="connsiteX17" fmla="*/ 1370260 w 1950718"/>
                  <a:gd name="connsiteY17" fmla="*/ 2442363 h 2675497"/>
                  <a:gd name="connsiteX18" fmla="*/ 975359 w 1950718"/>
                  <a:gd name="connsiteY18" fmla="*/ 2675497 h 2675497"/>
                  <a:gd name="connsiteX19" fmla="*/ 580457 w 1950718"/>
                  <a:gd name="connsiteY19" fmla="*/ 2442363 h 2675497"/>
                  <a:gd name="connsiteX20" fmla="*/ 182384 w 1950718"/>
                  <a:gd name="connsiteY20" fmla="*/ 1825428 h 2675497"/>
                  <a:gd name="connsiteX21" fmla="*/ 0 w 1950718"/>
                  <a:gd name="connsiteY21" fmla="*/ 951570 h 2675497"/>
                  <a:gd name="connsiteX22" fmla="*/ 244236 w 1950718"/>
                  <a:gd name="connsiteY22" fmla="*/ 275956 h 2675497"/>
                  <a:gd name="connsiteX23" fmla="*/ 975359 w 1950718"/>
                  <a:gd name="connsiteY23" fmla="*/ 0 h 2675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950718" h="2675497">
                    <a:moveTo>
                      <a:pt x="1650973" y="1265588"/>
                    </a:moveTo>
                    <a:cubicBezTo>
                      <a:pt x="1590707" y="1276161"/>
                      <a:pt x="1536256" y="1289378"/>
                      <a:pt x="1487620" y="1305237"/>
                    </a:cubicBezTo>
                    <a:cubicBezTo>
                      <a:pt x="1370260" y="1342243"/>
                      <a:pt x="1289377" y="1388764"/>
                      <a:pt x="1244970" y="1444801"/>
                    </a:cubicBezTo>
                    <a:cubicBezTo>
                      <a:pt x="1189991" y="1515640"/>
                      <a:pt x="1160386" y="1635115"/>
                      <a:pt x="1156157" y="1803225"/>
                    </a:cubicBezTo>
                    <a:cubicBezTo>
                      <a:pt x="1212194" y="1793709"/>
                      <a:pt x="1264002" y="1781551"/>
                      <a:pt x="1311580" y="1766748"/>
                    </a:cubicBezTo>
                    <a:cubicBezTo>
                      <a:pt x="1424711" y="1731857"/>
                      <a:pt x="1504537" y="1687980"/>
                      <a:pt x="1551058" y="1635115"/>
                    </a:cubicBezTo>
                    <a:cubicBezTo>
                      <a:pt x="1622955" y="1553703"/>
                      <a:pt x="1656260" y="1430527"/>
                      <a:pt x="1650973" y="1265588"/>
                    </a:cubicBezTo>
                    <a:close/>
                    <a:moveTo>
                      <a:pt x="299744" y="1265588"/>
                    </a:moveTo>
                    <a:cubicBezTo>
                      <a:pt x="294458" y="1430527"/>
                      <a:pt x="327762" y="1553703"/>
                      <a:pt x="399659" y="1635115"/>
                    </a:cubicBezTo>
                    <a:cubicBezTo>
                      <a:pt x="468384" y="1713355"/>
                      <a:pt x="600017" y="1769392"/>
                      <a:pt x="794560" y="1803225"/>
                    </a:cubicBezTo>
                    <a:cubicBezTo>
                      <a:pt x="793503" y="1754589"/>
                      <a:pt x="789803" y="1709126"/>
                      <a:pt x="783459" y="1666834"/>
                    </a:cubicBezTo>
                    <a:cubicBezTo>
                      <a:pt x="767599" y="1567447"/>
                      <a:pt x="741695" y="1493436"/>
                      <a:pt x="705747" y="1444801"/>
                    </a:cubicBezTo>
                    <a:cubicBezTo>
                      <a:pt x="640195" y="1360217"/>
                      <a:pt x="504860" y="1300479"/>
                      <a:pt x="299744" y="1265588"/>
                    </a:cubicBezTo>
                    <a:close/>
                    <a:moveTo>
                      <a:pt x="975359" y="0"/>
                    </a:moveTo>
                    <a:cubicBezTo>
                      <a:pt x="1288320" y="0"/>
                      <a:pt x="1532027" y="91986"/>
                      <a:pt x="1706481" y="275956"/>
                    </a:cubicBezTo>
                    <a:cubicBezTo>
                      <a:pt x="1869306" y="447238"/>
                      <a:pt x="1950718" y="672443"/>
                      <a:pt x="1950718" y="951570"/>
                    </a:cubicBezTo>
                    <a:cubicBezTo>
                      <a:pt x="1950718" y="1248672"/>
                      <a:pt x="1889923" y="1539958"/>
                      <a:pt x="1768334" y="1825428"/>
                    </a:cubicBezTo>
                    <a:cubicBezTo>
                      <a:pt x="1663661" y="2070722"/>
                      <a:pt x="1530970" y="2276367"/>
                      <a:pt x="1370260" y="2442363"/>
                    </a:cubicBezTo>
                    <a:cubicBezTo>
                      <a:pt x="1219066" y="2597786"/>
                      <a:pt x="1087432" y="2675497"/>
                      <a:pt x="975359" y="2675497"/>
                    </a:cubicBezTo>
                    <a:cubicBezTo>
                      <a:pt x="863285" y="2675497"/>
                      <a:pt x="731651" y="2597786"/>
                      <a:pt x="580457" y="2442363"/>
                    </a:cubicBezTo>
                    <a:cubicBezTo>
                      <a:pt x="419748" y="2276367"/>
                      <a:pt x="287057" y="2070722"/>
                      <a:pt x="182384" y="1825428"/>
                    </a:cubicBezTo>
                    <a:cubicBezTo>
                      <a:pt x="60794" y="1539958"/>
                      <a:pt x="0" y="1248672"/>
                      <a:pt x="0" y="951570"/>
                    </a:cubicBezTo>
                    <a:cubicBezTo>
                      <a:pt x="0" y="672443"/>
                      <a:pt x="81412" y="447238"/>
                      <a:pt x="244236" y="275956"/>
                    </a:cubicBezTo>
                    <a:cubicBezTo>
                      <a:pt x="418690" y="91986"/>
                      <a:pt x="662398" y="0"/>
                      <a:pt x="97535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sp>
            <p:nvSpPr>
              <p:cNvPr id="18" name="任意多边形 116"/>
              <p:cNvSpPr>
                <a:spLocks noChangeAspect="1"/>
              </p:cNvSpPr>
              <p:nvPr/>
            </p:nvSpPr>
            <p:spPr>
              <a:xfrm>
                <a:off x="4543320" y="1393942"/>
                <a:ext cx="3164526" cy="1584000"/>
              </a:xfrm>
              <a:custGeom>
                <a:avLst/>
                <a:gdLst>
                  <a:gd name="connsiteX0" fmla="*/ 448642 w 1461848"/>
                  <a:gd name="connsiteY0" fmla="*/ 0 h 731726"/>
                  <a:gd name="connsiteX1" fmla="*/ 730941 w 1461848"/>
                  <a:gd name="connsiteY1" fmla="*/ 99914 h 731726"/>
                  <a:gd name="connsiteX2" fmla="*/ 1013240 w 1461848"/>
                  <a:gd name="connsiteY2" fmla="*/ 0 h 731726"/>
                  <a:gd name="connsiteX3" fmla="*/ 1129014 w 1461848"/>
                  <a:gd name="connsiteY3" fmla="*/ 550324 h 731726"/>
                  <a:gd name="connsiteX4" fmla="*/ 1461848 w 1461848"/>
                  <a:gd name="connsiteY4" fmla="*/ 731726 h 731726"/>
                  <a:gd name="connsiteX5" fmla="*/ 0 w 1461848"/>
                  <a:gd name="connsiteY5" fmla="*/ 731726 h 731726"/>
                  <a:gd name="connsiteX6" fmla="*/ 326524 w 1461848"/>
                  <a:gd name="connsiteY6" fmla="*/ 550324 h 731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61848" h="731726">
                    <a:moveTo>
                      <a:pt x="448642" y="0"/>
                    </a:moveTo>
                    <a:lnTo>
                      <a:pt x="730941" y="99914"/>
                    </a:lnTo>
                    <a:lnTo>
                      <a:pt x="1013240" y="0"/>
                    </a:lnTo>
                    <a:lnTo>
                      <a:pt x="1129014" y="550324"/>
                    </a:lnTo>
                    <a:lnTo>
                      <a:pt x="1461848" y="731726"/>
                    </a:lnTo>
                    <a:lnTo>
                      <a:pt x="0" y="731726"/>
                    </a:lnTo>
                    <a:lnTo>
                      <a:pt x="326524" y="550324"/>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sp>
            <p:nvSpPr>
              <p:cNvPr id="19" name="任意多边形 117"/>
              <p:cNvSpPr/>
              <p:nvPr/>
            </p:nvSpPr>
            <p:spPr>
              <a:xfrm>
                <a:off x="5243937" y="2368509"/>
                <a:ext cx="1735141" cy="202706"/>
              </a:xfrm>
              <a:custGeom>
                <a:avLst/>
                <a:gdLst>
                  <a:gd name="connsiteX0" fmla="*/ 44981 w 1735141"/>
                  <a:gd name="connsiteY0" fmla="*/ 0 h 202706"/>
                  <a:gd name="connsiteX1" fmla="*/ 1692497 w 1735141"/>
                  <a:gd name="connsiteY1" fmla="*/ 0 h 202706"/>
                  <a:gd name="connsiteX2" fmla="*/ 1735141 w 1735141"/>
                  <a:gd name="connsiteY2" fmla="*/ 202706 h 202706"/>
                  <a:gd name="connsiteX3" fmla="*/ 0 w 1735141"/>
                  <a:gd name="connsiteY3" fmla="*/ 202706 h 202706"/>
                </a:gdLst>
                <a:ahLst/>
                <a:cxnLst>
                  <a:cxn ang="0">
                    <a:pos x="connsiteX0" y="connsiteY0"/>
                  </a:cxn>
                  <a:cxn ang="0">
                    <a:pos x="connsiteX1" y="connsiteY1"/>
                  </a:cxn>
                  <a:cxn ang="0">
                    <a:pos x="connsiteX2" y="connsiteY2"/>
                  </a:cxn>
                  <a:cxn ang="0">
                    <a:pos x="connsiteX3" y="connsiteY3"/>
                  </a:cxn>
                </a:cxnLst>
                <a:rect l="l" t="t" r="r" b="b"/>
                <a:pathLst>
                  <a:path w="1735141" h="202706">
                    <a:moveTo>
                      <a:pt x="44981" y="0"/>
                    </a:moveTo>
                    <a:lnTo>
                      <a:pt x="1692497" y="0"/>
                    </a:lnTo>
                    <a:lnTo>
                      <a:pt x="1735141" y="202706"/>
                    </a:lnTo>
                    <a:lnTo>
                      <a:pt x="0" y="202706"/>
                    </a:lnTo>
                    <a:close/>
                  </a:path>
                </a:pathLst>
              </a:custGeom>
              <a:solidFill>
                <a:srgbClr val="2F55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sp>
            <p:nvSpPr>
              <p:cNvPr id="20" name="任意多边形 118"/>
              <p:cNvSpPr>
                <a:spLocks noChangeAspect="1"/>
              </p:cNvSpPr>
              <p:nvPr/>
            </p:nvSpPr>
            <p:spPr>
              <a:xfrm>
                <a:off x="4011923" y="917922"/>
                <a:ext cx="4320000" cy="4320000"/>
              </a:xfrm>
              <a:custGeom>
                <a:avLst/>
                <a:gdLst>
                  <a:gd name="connsiteX0" fmla="*/ 2172331 w 4320000"/>
                  <a:gd name="connsiteY0" fmla="*/ 195257 h 4320000"/>
                  <a:gd name="connsiteX1" fmla="*/ 192331 w 4320000"/>
                  <a:gd name="connsiteY1" fmla="*/ 2175257 h 4320000"/>
                  <a:gd name="connsiteX2" fmla="*/ 2172331 w 4320000"/>
                  <a:gd name="connsiteY2" fmla="*/ 4155257 h 4320000"/>
                  <a:gd name="connsiteX3" fmla="*/ 4152331 w 4320000"/>
                  <a:gd name="connsiteY3" fmla="*/ 2175257 h 4320000"/>
                  <a:gd name="connsiteX4" fmla="*/ 2172331 w 4320000"/>
                  <a:gd name="connsiteY4" fmla="*/ 195257 h 4320000"/>
                  <a:gd name="connsiteX5" fmla="*/ 2160000 w 4320000"/>
                  <a:gd name="connsiteY5" fmla="*/ 0 h 4320000"/>
                  <a:gd name="connsiteX6" fmla="*/ 4320000 w 4320000"/>
                  <a:gd name="connsiteY6" fmla="*/ 2160000 h 4320000"/>
                  <a:gd name="connsiteX7" fmla="*/ 2160000 w 4320000"/>
                  <a:gd name="connsiteY7" fmla="*/ 4320000 h 4320000"/>
                  <a:gd name="connsiteX8" fmla="*/ 0 w 4320000"/>
                  <a:gd name="connsiteY8" fmla="*/ 2160000 h 4320000"/>
                  <a:gd name="connsiteX9" fmla="*/ 2160000 w 4320000"/>
                  <a:gd name="connsiteY9" fmla="*/ 0 h 432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20000" h="4320000">
                    <a:moveTo>
                      <a:pt x="2172331" y="195257"/>
                    </a:moveTo>
                    <a:cubicBezTo>
                      <a:pt x="1078807" y="195257"/>
                      <a:pt x="192331" y="1081733"/>
                      <a:pt x="192331" y="2175257"/>
                    </a:cubicBezTo>
                    <a:cubicBezTo>
                      <a:pt x="192331" y="3268781"/>
                      <a:pt x="1078807" y="4155257"/>
                      <a:pt x="2172331" y="4155257"/>
                    </a:cubicBezTo>
                    <a:cubicBezTo>
                      <a:pt x="3265855" y="4155257"/>
                      <a:pt x="4152331" y="3268781"/>
                      <a:pt x="4152331" y="2175257"/>
                    </a:cubicBezTo>
                    <a:cubicBezTo>
                      <a:pt x="4152331" y="1081733"/>
                      <a:pt x="3265855" y="195257"/>
                      <a:pt x="2172331" y="195257"/>
                    </a:cubicBezTo>
                    <a:close/>
                    <a:moveTo>
                      <a:pt x="2160000" y="0"/>
                    </a:moveTo>
                    <a:cubicBezTo>
                      <a:pt x="3352935" y="0"/>
                      <a:pt x="4320000" y="967065"/>
                      <a:pt x="4320000" y="2160000"/>
                    </a:cubicBezTo>
                    <a:cubicBezTo>
                      <a:pt x="4320000" y="3352935"/>
                      <a:pt x="3352935" y="4320000"/>
                      <a:pt x="2160000" y="4320000"/>
                    </a:cubicBezTo>
                    <a:cubicBezTo>
                      <a:pt x="967065" y="4320000"/>
                      <a:pt x="0" y="3352935"/>
                      <a:pt x="0" y="2160000"/>
                    </a:cubicBezTo>
                    <a:cubicBezTo>
                      <a:pt x="0" y="967065"/>
                      <a:pt x="967065" y="0"/>
                      <a:pt x="2160000" y="0"/>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a:solidFill>
                    <a:prstClr val="white"/>
                  </a:solidFill>
                  <a:cs typeface="+mn-ea"/>
                  <a:sym typeface="+mn-lt"/>
                </a:endParaRPr>
              </a:p>
            </p:txBody>
          </p:sp>
        </p:grpSp>
      </p:grpSp>
      <p:grpSp>
        <p:nvGrpSpPr>
          <p:cNvPr id="48" name="组合 47"/>
          <p:cNvGrpSpPr/>
          <p:nvPr/>
        </p:nvGrpSpPr>
        <p:grpSpPr>
          <a:xfrm>
            <a:off x="1238032" y="3814970"/>
            <a:ext cx="2726988" cy="1953896"/>
            <a:chOff x="946567" y="3514220"/>
            <a:chExt cx="2726988" cy="1953896"/>
          </a:xfrm>
        </p:grpSpPr>
        <p:sp>
          <p:nvSpPr>
            <p:cNvPr id="49" name="Rounded Rectangle 72"/>
            <p:cNvSpPr/>
            <p:nvPr/>
          </p:nvSpPr>
          <p:spPr>
            <a:xfrm flipH="1">
              <a:off x="1387188" y="4424160"/>
              <a:ext cx="1845746" cy="329738"/>
            </a:xfrm>
            <a:prstGeom prst="roundRect">
              <a:avLst>
                <a:gd name="adj" fmla="val 0"/>
              </a:avLst>
            </a:prstGeom>
            <a:noFill/>
            <a:ln w="25400" cap="flat" cmpd="sng" algn="ctr">
              <a:noFill/>
              <a:prstDash val="solid"/>
            </a:ln>
            <a:effectLst/>
          </p:spPr>
          <p:txBody>
            <a:bodyPr anchor="ctr"/>
            <a:lstStyle/>
            <a:p>
              <a:pPr algn="ctr" eaLnBrk="1" fontAlgn="auto" hangingPunct="1">
                <a:spcBef>
                  <a:spcPts val="0"/>
                </a:spcBef>
                <a:spcAft>
                  <a:spcPts val="0"/>
                </a:spcAft>
                <a:defRPr/>
              </a:pPr>
              <a:r>
                <a:rPr lang="zh-CN" altLang="en-US" sz="2800" dirty="0">
                  <a:solidFill>
                    <a:srgbClr val="6B0204"/>
                  </a:solidFill>
                  <a:latin typeface="方正卡通简体" panose="03000509000000000000" charset="-122"/>
                  <a:ea typeface="方正卡通简体" panose="03000509000000000000" charset="-122"/>
                  <a:cs typeface="+mn-ea"/>
                  <a:sym typeface="+mn-lt"/>
                </a:rPr>
                <a:t>添加标题</a:t>
              </a:r>
              <a:endParaRPr lang="zh-CN" altLang="en-US" sz="2800" dirty="0">
                <a:solidFill>
                  <a:srgbClr val="6B0204"/>
                </a:solidFill>
                <a:latin typeface="方正卡通简体" panose="03000509000000000000" charset="-122"/>
                <a:ea typeface="方正卡通简体" panose="03000509000000000000" charset="-122"/>
                <a:cs typeface="+mn-ea"/>
                <a:sym typeface="+mn-lt"/>
              </a:endParaRPr>
            </a:p>
          </p:txBody>
        </p:sp>
        <p:sp>
          <p:nvSpPr>
            <p:cNvPr id="50" name="文本框 49"/>
            <p:cNvSpPr txBox="1"/>
            <p:nvPr/>
          </p:nvSpPr>
          <p:spPr>
            <a:xfrm>
              <a:off x="946567" y="4844868"/>
              <a:ext cx="2726988" cy="623248"/>
            </a:xfrm>
            <a:prstGeom prst="rect">
              <a:avLst/>
            </a:prstGeom>
            <a:noFill/>
          </p:spPr>
          <p:txBody>
            <a:bodyPr wrap="square" rtlCol="0">
              <a:spAutoFit/>
            </a:bodyPr>
            <a:lstStyle/>
            <a:p>
              <a:pPr algn="ctr">
                <a:lnSpc>
                  <a:spcPct val="150000"/>
                </a:lnSpc>
                <a:defRPr/>
              </a:pPr>
              <a:r>
                <a:rPr lang="zh-CN" altLang="en-US" sz="1200" spc="300" dirty="0">
                  <a:solidFill>
                    <a:srgbClr val="6B0204"/>
                  </a:solidFill>
                  <a:cs typeface="+mn-ea"/>
                  <a:sym typeface="+mn-lt"/>
                </a:rPr>
                <a:t>点击添加文本信息点击添加文本信息点击添加文本信息</a:t>
              </a:r>
              <a:endParaRPr lang="zh-CN" altLang="en-US" sz="1200" spc="300" dirty="0">
                <a:solidFill>
                  <a:srgbClr val="6B0204"/>
                </a:solidFill>
                <a:cs typeface="+mn-ea"/>
                <a:sym typeface="+mn-lt"/>
              </a:endParaRPr>
            </a:p>
          </p:txBody>
        </p:sp>
        <p:grpSp>
          <p:nvGrpSpPr>
            <p:cNvPr id="51" name="组合 50"/>
            <p:cNvGrpSpPr/>
            <p:nvPr/>
          </p:nvGrpSpPr>
          <p:grpSpPr>
            <a:xfrm>
              <a:off x="1952423" y="3514220"/>
              <a:ext cx="675000" cy="675005"/>
              <a:chOff x="2700691" y="3549398"/>
              <a:chExt cx="675000" cy="675005"/>
            </a:xfrm>
          </p:grpSpPr>
          <p:sp>
            <p:nvSpPr>
              <p:cNvPr id="52" name="ï$liḓe"/>
              <p:cNvSpPr/>
              <p:nvPr/>
            </p:nvSpPr>
            <p:spPr>
              <a:xfrm>
                <a:off x="2700691" y="3549398"/>
                <a:ext cx="675000" cy="675005"/>
              </a:xfrm>
              <a:prstGeom prst="ellipse">
                <a:avLst/>
              </a:prstGeom>
              <a:solidFill>
                <a:srgbClr val="FFF2CC"/>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zh-CN" altLang="en-US" dirty="0">
                  <a:solidFill>
                    <a:srgbClr val="6B0204"/>
                  </a:solidFill>
                  <a:cs typeface="+mn-ea"/>
                  <a:sym typeface="+mn-lt"/>
                </a:endParaRPr>
              </a:p>
            </p:txBody>
          </p:sp>
          <p:sp>
            <p:nvSpPr>
              <p:cNvPr id="53" name="矩形 52"/>
              <p:cNvSpPr/>
              <p:nvPr/>
            </p:nvSpPr>
            <p:spPr>
              <a:xfrm>
                <a:off x="2774336" y="3669437"/>
                <a:ext cx="391454" cy="461665"/>
              </a:xfrm>
              <a:prstGeom prst="rect">
                <a:avLst/>
              </a:prstGeom>
            </p:spPr>
            <p:txBody>
              <a:bodyPr wrap="none">
                <a:spAutoFit/>
              </a:bodyPr>
              <a:lstStyle/>
              <a:p>
                <a:r>
                  <a:rPr lang="en-US" altLang="zh-CN" sz="2400" dirty="0">
                    <a:solidFill>
                      <a:srgbClr val="6B0204"/>
                    </a:solidFill>
                    <a:cs typeface="+mn-ea"/>
                    <a:sym typeface="+mn-lt"/>
                  </a:rPr>
                  <a:t>01</a:t>
                </a:r>
                <a:endParaRPr lang="en-US" altLang="zh-CN" sz="2400" dirty="0">
                  <a:solidFill>
                    <a:srgbClr val="6B0204"/>
                  </a:solidFill>
                  <a:cs typeface="+mn-ea"/>
                  <a:sym typeface="+mn-lt"/>
                </a:endParaRPr>
              </a:p>
            </p:txBody>
          </p:sp>
        </p:grpSp>
      </p:grpSp>
      <p:grpSp>
        <p:nvGrpSpPr>
          <p:cNvPr id="54" name="组合 53"/>
          <p:cNvGrpSpPr/>
          <p:nvPr/>
        </p:nvGrpSpPr>
        <p:grpSpPr>
          <a:xfrm>
            <a:off x="4564231" y="3721625"/>
            <a:ext cx="2726988" cy="1953896"/>
            <a:chOff x="946567" y="3514220"/>
            <a:chExt cx="2726988" cy="1953896"/>
          </a:xfrm>
        </p:grpSpPr>
        <p:sp>
          <p:nvSpPr>
            <p:cNvPr id="55" name="Rounded Rectangle 72"/>
            <p:cNvSpPr/>
            <p:nvPr/>
          </p:nvSpPr>
          <p:spPr>
            <a:xfrm flipH="1">
              <a:off x="1387188" y="4424160"/>
              <a:ext cx="1845746" cy="329738"/>
            </a:xfrm>
            <a:prstGeom prst="roundRect">
              <a:avLst>
                <a:gd name="adj" fmla="val 0"/>
              </a:avLst>
            </a:prstGeom>
            <a:noFill/>
            <a:ln w="25400" cap="flat" cmpd="sng" algn="ctr">
              <a:noFill/>
              <a:prstDash val="solid"/>
            </a:ln>
            <a:effectLst/>
          </p:spPr>
          <p:txBody>
            <a:bodyPr anchor="ctr"/>
            <a:lstStyle/>
            <a:p>
              <a:pPr algn="ctr" eaLnBrk="1" fontAlgn="auto" hangingPunct="1">
                <a:spcBef>
                  <a:spcPts val="0"/>
                </a:spcBef>
                <a:spcAft>
                  <a:spcPts val="0"/>
                </a:spcAft>
                <a:defRPr/>
              </a:pPr>
              <a:r>
                <a:rPr lang="zh-CN" altLang="en-US" sz="2800" dirty="0">
                  <a:solidFill>
                    <a:srgbClr val="6B0204"/>
                  </a:solidFill>
                  <a:latin typeface="方正卡通简体" panose="03000509000000000000" charset="-122"/>
                  <a:ea typeface="方正卡通简体" panose="03000509000000000000" charset="-122"/>
                  <a:cs typeface="+mn-ea"/>
                  <a:sym typeface="+mn-lt"/>
                </a:rPr>
                <a:t>添加标题</a:t>
              </a:r>
              <a:endParaRPr lang="zh-CN" altLang="en-US" sz="2800" dirty="0">
                <a:solidFill>
                  <a:srgbClr val="6B0204"/>
                </a:solidFill>
                <a:latin typeface="方正卡通简体" panose="03000509000000000000" charset="-122"/>
                <a:ea typeface="方正卡通简体" panose="03000509000000000000" charset="-122"/>
                <a:cs typeface="+mn-ea"/>
                <a:sym typeface="+mn-lt"/>
              </a:endParaRPr>
            </a:p>
          </p:txBody>
        </p:sp>
        <p:sp>
          <p:nvSpPr>
            <p:cNvPr id="56" name="文本框 55"/>
            <p:cNvSpPr txBox="1"/>
            <p:nvPr/>
          </p:nvSpPr>
          <p:spPr>
            <a:xfrm>
              <a:off x="946567" y="4844868"/>
              <a:ext cx="2726988" cy="623248"/>
            </a:xfrm>
            <a:prstGeom prst="rect">
              <a:avLst/>
            </a:prstGeom>
            <a:noFill/>
          </p:spPr>
          <p:txBody>
            <a:bodyPr wrap="square" rtlCol="0">
              <a:spAutoFit/>
            </a:bodyPr>
            <a:lstStyle/>
            <a:p>
              <a:pPr algn="ctr">
                <a:lnSpc>
                  <a:spcPct val="150000"/>
                </a:lnSpc>
                <a:defRPr/>
              </a:pPr>
              <a:r>
                <a:rPr lang="zh-CN" altLang="en-US" sz="1200" spc="300" dirty="0">
                  <a:solidFill>
                    <a:srgbClr val="6B0204"/>
                  </a:solidFill>
                  <a:cs typeface="+mn-ea"/>
                  <a:sym typeface="+mn-lt"/>
                </a:rPr>
                <a:t>点击添加文本信息点击添加文本信息点击添加文本信息</a:t>
              </a:r>
              <a:endParaRPr lang="zh-CN" altLang="en-US" sz="1200" spc="300" dirty="0">
                <a:solidFill>
                  <a:srgbClr val="6B0204"/>
                </a:solidFill>
                <a:cs typeface="+mn-ea"/>
                <a:sym typeface="+mn-lt"/>
              </a:endParaRPr>
            </a:p>
          </p:txBody>
        </p:sp>
        <p:grpSp>
          <p:nvGrpSpPr>
            <p:cNvPr id="57" name="组合 56"/>
            <p:cNvGrpSpPr/>
            <p:nvPr/>
          </p:nvGrpSpPr>
          <p:grpSpPr>
            <a:xfrm>
              <a:off x="1952423" y="3514220"/>
              <a:ext cx="675000" cy="675005"/>
              <a:chOff x="2700691" y="3549398"/>
              <a:chExt cx="675000" cy="675005"/>
            </a:xfrm>
          </p:grpSpPr>
          <p:sp>
            <p:nvSpPr>
              <p:cNvPr id="58" name="ï$liḓe"/>
              <p:cNvSpPr/>
              <p:nvPr/>
            </p:nvSpPr>
            <p:spPr>
              <a:xfrm>
                <a:off x="2700691" y="3549398"/>
                <a:ext cx="675000" cy="675005"/>
              </a:xfrm>
              <a:prstGeom prst="ellipse">
                <a:avLst/>
              </a:prstGeom>
              <a:solidFill>
                <a:srgbClr val="FFF2CC"/>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zh-CN" altLang="en-US" dirty="0">
                  <a:solidFill>
                    <a:srgbClr val="6B0204"/>
                  </a:solidFill>
                  <a:cs typeface="+mn-ea"/>
                  <a:sym typeface="+mn-lt"/>
                </a:endParaRPr>
              </a:p>
            </p:txBody>
          </p:sp>
          <p:sp>
            <p:nvSpPr>
              <p:cNvPr id="59" name="矩形 58"/>
              <p:cNvSpPr/>
              <p:nvPr/>
            </p:nvSpPr>
            <p:spPr>
              <a:xfrm>
                <a:off x="2774336" y="3669437"/>
                <a:ext cx="518091" cy="461665"/>
              </a:xfrm>
              <a:prstGeom prst="rect">
                <a:avLst/>
              </a:prstGeom>
            </p:spPr>
            <p:txBody>
              <a:bodyPr wrap="none">
                <a:spAutoFit/>
              </a:bodyPr>
              <a:lstStyle/>
              <a:p>
                <a:r>
                  <a:rPr lang="en-US" altLang="zh-CN" sz="2400" dirty="0">
                    <a:solidFill>
                      <a:srgbClr val="6B0204"/>
                    </a:solidFill>
                    <a:cs typeface="+mn-ea"/>
                    <a:sym typeface="+mn-lt"/>
                  </a:rPr>
                  <a:t>02</a:t>
                </a:r>
                <a:endParaRPr lang="en-US" altLang="zh-CN" sz="2400" dirty="0">
                  <a:solidFill>
                    <a:srgbClr val="6B0204"/>
                  </a:solidFill>
                  <a:cs typeface="+mn-ea"/>
                  <a:sym typeface="+mn-lt"/>
                </a:endParaRPr>
              </a:p>
            </p:txBody>
          </p:sp>
        </p:grpSp>
      </p:grpSp>
      <p:grpSp>
        <p:nvGrpSpPr>
          <p:cNvPr id="60" name="组合 59"/>
          <p:cNvGrpSpPr/>
          <p:nvPr/>
        </p:nvGrpSpPr>
        <p:grpSpPr>
          <a:xfrm>
            <a:off x="8024243" y="3708290"/>
            <a:ext cx="2726988" cy="1953896"/>
            <a:chOff x="946567" y="3514220"/>
            <a:chExt cx="2726988" cy="1953896"/>
          </a:xfrm>
        </p:grpSpPr>
        <p:sp>
          <p:nvSpPr>
            <p:cNvPr id="61" name="Rounded Rectangle 72"/>
            <p:cNvSpPr/>
            <p:nvPr/>
          </p:nvSpPr>
          <p:spPr>
            <a:xfrm flipH="1">
              <a:off x="1387188" y="4424160"/>
              <a:ext cx="1845746" cy="329738"/>
            </a:xfrm>
            <a:prstGeom prst="roundRect">
              <a:avLst>
                <a:gd name="adj" fmla="val 0"/>
              </a:avLst>
            </a:prstGeom>
            <a:noFill/>
            <a:ln w="25400" cap="flat" cmpd="sng" algn="ctr">
              <a:noFill/>
              <a:prstDash val="solid"/>
            </a:ln>
            <a:effectLst/>
          </p:spPr>
          <p:txBody>
            <a:bodyPr anchor="ctr"/>
            <a:lstStyle/>
            <a:p>
              <a:pPr algn="ctr" eaLnBrk="1" fontAlgn="auto" hangingPunct="1">
                <a:spcBef>
                  <a:spcPts val="0"/>
                </a:spcBef>
                <a:spcAft>
                  <a:spcPts val="0"/>
                </a:spcAft>
                <a:defRPr/>
              </a:pPr>
              <a:r>
                <a:rPr lang="zh-CN" altLang="en-US" sz="2800" dirty="0">
                  <a:solidFill>
                    <a:srgbClr val="6B0204"/>
                  </a:solidFill>
                  <a:latin typeface="方正卡通简体" panose="03000509000000000000" charset="-122"/>
                  <a:ea typeface="方正卡通简体" panose="03000509000000000000" charset="-122"/>
                  <a:cs typeface="+mn-ea"/>
                  <a:sym typeface="+mn-lt"/>
                </a:rPr>
                <a:t>添加标题</a:t>
              </a:r>
              <a:endParaRPr lang="zh-CN" altLang="en-US" sz="2800" dirty="0">
                <a:solidFill>
                  <a:srgbClr val="6B0204"/>
                </a:solidFill>
                <a:latin typeface="方正卡通简体" panose="03000509000000000000" charset="-122"/>
                <a:ea typeface="方正卡通简体" panose="03000509000000000000" charset="-122"/>
                <a:cs typeface="+mn-ea"/>
                <a:sym typeface="+mn-lt"/>
              </a:endParaRPr>
            </a:p>
          </p:txBody>
        </p:sp>
        <p:sp>
          <p:nvSpPr>
            <p:cNvPr id="62" name="文本框 61"/>
            <p:cNvSpPr txBox="1"/>
            <p:nvPr/>
          </p:nvSpPr>
          <p:spPr>
            <a:xfrm>
              <a:off x="946567" y="4844868"/>
              <a:ext cx="2726988" cy="623248"/>
            </a:xfrm>
            <a:prstGeom prst="rect">
              <a:avLst/>
            </a:prstGeom>
            <a:noFill/>
          </p:spPr>
          <p:txBody>
            <a:bodyPr wrap="square" rtlCol="0">
              <a:spAutoFit/>
            </a:bodyPr>
            <a:lstStyle/>
            <a:p>
              <a:pPr algn="ctr">
                <a:lnSpc>
                  <a:spcPct val="150000"/>
                </a:lnSpc>
                <a:defRPr/>
              </a:pPr>
              <a:r>
                <a:rPr lang="zh-CN" altLang="en-US" sz="1200" spc="300" dirty="0">
                  <a:solidFill>
                    <a:srgbClr val="6B0204"/>
                  </a:solidFill>
                  <a:cs typeface="+mn-ea"/>
                  <a:sym typeface="+mn-lt"/>
                </a:rPr>
                <a:t>点击添加文本信息点击添加文本信息点击添加文本信息</a:t>
              </a:r>
              <a:endParaRPr lang="zh-CN" altLang="en-US" sz="1200" spc="300" dirty="0">
                <a:solidFill>
                  <a:srgbClr val="6B0204"/>
                </a:solidFill>
                <a:cs typeface="+mn-ea"/>
                <a:sym typeface="+mn-lt"/>
              </a:endParaRPr>
            </a:p>
          </p:txBody>
        </p:sp>
        <p:grpSp>
          <p:nvGrpSpPr>
            <p:cNvPr id="63" name="组合 62"/>
            <p:cNvGrpSpPr/>
            <p:nvPr/>
          </p:nvGrpSpPr>
          <p:grpSpPr>
            <a:xfrm>
              <a:off x="1952423" y="3514220"/>
              <a:ext cx="675000" cy="675005"/>
              <a:chOff x="2700691" y="3549398"/>
              <a:chExt cx="675000" cy="675005"/>
            </a:xfrm>
          </p:grpSpPr>
          <p:sp>
            <p:nvSpPr>
              <p:cNvPr id="64" name="ï$liḓe"/>
              <p:cNvSpPr/>
              <p:nvPr/>
            </p:nvSpPr>
            <p:spPr>
              <a:xfrm>
                <a:off x="2700691" y="3549398"/>
                <a:ext cx="675000" cy="675005"/>
              </a:xfrm>
              <a:prstGeom prst="ellipse">
                <a:avLst/>
              </a:prstGeom>
              <a:solidFill>
                <a:srgbClr val="FFF2CC"/>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zh-CN" altLang="en-US" dirty="0">
                  <a:solidFill>
                    <a:srgbClr val="6B0204"/>
                  </a:solidFill>
                  <a:cs typeface="+mn-ea"/>
                  <a:sym typeface="+mn-lt"/>
                </a:endParaRPr>
              </a:p>
            </p:txBody>
          </p:sp>
          <p:sp>
            <p:nvSpPr>
              <p:cNvPr id="65" name="矩形 64"/>
              <p:cNvSpPr/>
              <p:nvPr/>
            </p:nvSpPr>
            <p:spPr>
              <a:xfrm>
                <a:off x="2774336" y="3669437"/>
                <a:ext cx="516488" cy="461665"/>
              </a:xfrm>
              <a:prstGeom prst="rect">
                <a:avLst/>
              </a:prstGeom>
            </p:spPr>
            <p:txBody>
              <a:bodyPr wrap="none">
                <a:spAutoFit/>
              </a:bodyPr>
              <a:lstStyle/>
              <a:p>
                <a:r>
                  <a:rPr lang="en-US" altLang="zh-CN" sz="2400" dirty="0">
                    <a:solidFill>
                      <a:srgbClr val="6B0204"/>
                    </a:solidFill>
                    <a:cs typeface="+mn-ea"/>
                    <a:sym typeface="+mn-lt"/>
                  </a:rPr>
                  <a:t>03</a:t>
                </a:r>
                <a:endParaRPr lang="en-US" altLang="zh-CN" sz="2400" dirty="0">
                  <a:solidFill>
                    <a:srgbClr val="6B0204"/>
                  </a:solidFill>
                  <a:cs typeface="+mn-ea"/>
                  <a:sym typeface="+mn-lt"/>
                </a:endParaRPr>
              </a:p>
            </p:txBody>
          </p:sp>
        </p:grpSp>
      </p:grpSp>
      <p:pic>
        <p:nvPicPr>
          <p:cNvPr id="78" name="图片 77" descr="5ad01b32c93a1"/>
          <p:cNvPicPr>
            <a:picLocks noChangeAspect="1"/>
          </p:cNvPicPr>
          <p:nvPr/>
        </p:nvPicPr>
        <p:blipFill>
          <a:blip r:embed="rId1"/>
          <a:stretch>
            <a:fillRect/>
          </a:stretch>
        </p:blipFill>
        <p:spPr>
          <a:xfrm>
            <a:off x="1559560" y="1746885"/>
            <a:ext cx="1907540" cy="1961515"/>
          </a:xfrm>
          <a:prstGeom prst="rect">
            <a:avLst/>
          </a:prstGeom>
        </p:spPr>
      </p:pic>
      <p:pic>
        <p:nvPicPr>
          <p:cNvPr id="79" name="图片 78" descr="5ad01b32c93a1"/>
          <p:cNvPicPr>
            <a:picLocks noChangeAspect="1"/>
          </p:cNvPicPr>
          <p:nvPr/>
        </p:nvPicPr>
        <p:blipFill>
          <a:blip r:embed="rId2"/>
          <a:stretch>
            <a:fillRect/>
          </a:stretch>
        </p:blipFill>
        <p:spPr>
          <a:xfrm>
            <a:off x="8439785" y="1858645"/>
            <a:ext cx="1894840" cy="1737360"/>
          </a:xfrm>
          <a:prstGeom prst="rect">
            <a:avLst/>
          </a:prstGeom>
        </p:spPr>
      </p:pic>
      <p:pic>
        <p:nvPicPr>
          <p:cNvPr id="80" name="图片 79" descr="5ad01b32c93a1"/>
          <p:cNvPicPr>
            <a:picLocks noChangeAspect="1"/>
          </p:cNvPicPr>
          <p:nvPr/>
        </p:nvPicPr>
        <p:blipFill>
          <a:blip r:embed="rId3"/>
          <a:stretch>
            <a:fillRect/>
          </a:stretch>
        </p:blipFill>
        <p:spPr>
          <a:xfrm>
            <a:off x="4594860" y="1021080"/>
            <a:ext cx="2616200" cy="271589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76"/>
          <p:cNvSpPr txBox="1"/>
          <p:nvPr/>
        </p:nvSpPr>
        <p:spPr>
          <a:xfrm>
            <a:off x="4772560" y="849680"/>
            <a:ext cx="2646879" cy="461665"/>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rgbClr val="6EADA7"/>
                </a:solidFill>
                <a:cs typeface="+mn-ea"/>
                <a:sym typeface="+mn-lt"/>
              </a:rPr>
              <a:t>请在此处添加标题</a:t>
            </a:r>
            <a:endParaRPr lang="zh-CN" altLang="en-US" sz="2400" dirty="0">
              <a:solidFill>
                <a:srgbClr val="6EADA7"/>
              </a:solidFill>
              <a:cs typeface="+mn-ea"/>
              <a:sym typeface="+mn-lt"/>
            </a:endParaRPr>
          </a:p>
        </p:txBody>
      </p:sp>
      <p:sp>
        <p:nvSpPr>
          <p:cNvPr id="29" name="任意多边形: 形状 28"/>
          <p:cNvSpPr/>
          <p:nvPr/>
        </p:nvSpPr>
        <p:spPr>
          <a:xfrm rot="10800000">
            <a:off x="6210300" y="1339920"/>
            <a:ext cx="1123950" cy="28575"/>
          </a:xfrm>
          <a:custGeom>
            <a:avLst/>
            <a:gdLst>
              <a:gd name="connsiteX0" fmla="*/ 0 w 1123950"/>
              <a:gd name="connsiteY0" fmla="*/ 0 h 28575"/>
              <a:gd name="connsiteX1" fmla="*/ 47625 w 1123950"/>
              <a:gd name="connsiteY1" fmla="*/ 9525 h 28575"/>
              <a:gd name="connsiteX2" fmla="*/ 85725 w 1123950"/>
              <a:gd name="connsiteY2" fmla="*/ 19050 h 28575"/>
              <a:gd name="connsiteX3" fmla="*/ 333375 w 1123950"/>
              <a:gd name="connsiteY3" fmla="*/ 28575 h 28575"/>
              <a:gd name="connsiteX4" fmla="*/ 1123950 w 1123950"/>
              <a:gd name="connsiteY4" fmla="*/ 28575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28575">
                <a:moveTo>
                  <a:pt x="0" y="0"/>
                </a:moveTo>
                <a:cubicBezTo>
                  <a:pt x="15875" y="3175"/>
                  <a:pt x="31821" y="6013"/>
                  <a:pt x="47625" y="9525"/>
                </a:cubicBezTo>
                <a:cubicBezTo>
                  <a:pt x="60404" y="12365"/>
                  <a:pt x="72663" y="18179"/>
                  <a:pt x="85725" y="19050"/>
                </a:cubicBezTo>
                <a:cubicBezTo>
                  <a:pt x="168153" y="24545"/>
                  <a:pt x="250767" y="27817"/>
                  <a:pt x="333375" y="28575"/>
                </a:cubicBezTo>
                <a:lnTo>
                  <a:pt x="1123950" y="28575"/>
                </a:lnTo>
              </a:path>
            </a:pathLst>
          </a:custGeom>
          <a:noFill/>
          <a:ln w="28575">
            <a:solidFill>
              <a:srgbClr val="71AFA9"/>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5" name="组合 24"/>
          <p:cNvGrpSpPr/>
          <p:nvPr/>
        </p:nvGrpSpPr>
        <p:grpSpPr>
          <a:xfrm>
            <a:off x="3409315" y="2297430"/>
            <a:ext cx="845185" cy="845185"/>
            <a:chOff x="15651" y="854"/>
            <a:chExt cx="1331" cy="1331"/>
          </a:xfrm>
        </p:grpSpPr>
        <p:sp>
          <p:nvSpPr>
            <p:cNvPr id="26" name="椭圆 25"/>
            <p:cNvSpPr/>
            <p:nvPr/>
          </p:nvSpPr>
          <p:spPr>
            <a:xfrm>
              <a:off x="15651" y="854"/>
              <a:ext cx="1331" cy="1331"/>
            </a:xfrm>
            <a:prstGeom prst="ellipse">
              <a:avLst/>
            </a:prstGeom>
            <a:solidFill>
              <a:srgbClr val="FFEC43"/>
            </a:solidFill>
            <a:ln w="73025">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solidFill>
                    <a:srgbClr val="6B0204"/>
                  </a:solidFill>
                  <a:cs typeface="+mn-ea"/>
                  <a:sym typeface="+mn-lt"/>
                </a:rPr>
                <a:t>01</a:t>
              </a:r>
              <a:endParaRPr lang="en-US" altLang="zh-CN" sz="2400">
                <a:solidFill>
                  <a:srgbClr val="6B0204"/>
                </a:solidFill>
                <a:cs typeface="+mn-ea"/>
                <a:sym typeface="+mn-lt"/>
              </a:endParaRPr>
            </a:p>
          </p:txBody>
        </p:sp>
        <p:sp>
          <p:nvSpPr>
            <p:cNvPr id="27" name="任意多边形 26"/>
            <p:cNvSpPr/>
            <p:nvPr/>
          </p:nvSpPr>
          <p:spPr>
            <a:xfrm>
              <a:off x="15702" y="1299"/>
              <a:ext cx="998" cy="818"/>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049" h="818">
                  <a:moveTo>
                    <a:pt x="18" y="0"/>
                  </a:moveTo>
                  <a:lnTo>
                    <a:pt x="18" y="2"/>
                  </a:lnTo>
                  <a:cubicBezTo>
                    <a:pt x="101" y="407"/>
                    <a:pt x="459" y="711"/>
                    <a:pt x="888" y="711"/>
                  </a:cubicBezTo>
                  <a:cubicBezTo>
                    <a:pt x="942" y="711"/>
                    <a:pt x="994" y="706"/>
                    <a:pt x="1045" y="697"/>
                  </a:cubicBezTo>
                  <a:lnTo>
                    <a:pt x="1049" y="697"/>
                  </a:lnTo>
                  <a:lnTo>
                    <a:pt x="1038" y="705"/>
                  </a:lnTo>
                  <a:cubicBezTo>
                    <a:pt x="931" y="776"/>
                    <a:pt x="803" y="818"/>
                    <a:pt x="666" y="818"/>
                  </a:cubicBezTo>
                  <a:cubicBezTo>
                    <a:pt x="298" y="818"/>
                    <a:pt x="0" y="520"/>
                    <a:pt x="0" y="153"/>
                  </a:cubicBezTo>
                  <a:cubicBezTo>
                    <a:pt x="0" y="101"/>
                    <a:pt x="6" y="51"/>
                    <a:pt x="17" y="2"/>
                  </a:cubicBezTo>
                  <a:lnTo>
                    <a:pt x="18" y="0"/>
                  </a:lnTo>
                  <a:close/>
                </a:path>
              </a:pathLst>
            </a:custGeom>
            <a:solidFill>
              <a:srgbClr val="FFC700"/>
            </a:solidFill>
            <a:ln w="2222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grpSp>
      <p:sp>
        <p:nvSpPr>
          <p:cNvPr id="28" name="文本框 27"/>
          <p:cNvSpPr txBox="1"/>
          <p:nvPr/>
        </p:nvSpPr>
        <p:spPr>
          <a:xfrm>
            <a:off x="2683513" y="2456180"/>
            <a:ext cx="490220" cy="1159510"/>
          </a:xfrm>
          <a:prstGeom prst="rect">
            <a:avLst/>
          </a:prstGeom>
          <a:noFill/>
        </p:spPr>
        <p:txBody>
          <a:bodyPr vert="eaVert" wrap="square" rtlCol="0">
            <a:spAutoFit/>
          </a:bodyPr>
          <a:lstStyle/>
          <a:p>
            <a:pPr algn="dist"/>
            <a:r>
              <a:rPr lang="zh-CN" altLang="en-US" sz="2000" kern="0" dirty="0">
                <a:solidFill>
                  <a:srgbClr val="6B0204"/>
                </a:solidFill>
                <a:latin typeface="方正卡通简体" panose="03000509000000000000" charset="-122"/>
                <a:ea typeface="方正卡通简体" panose="03000509000000000000" charset="-122"/>
                <a:cs typeface="+mn-ea"/>
                <a:sym typeface="+mn-lt"/>
              </a:rPr>
              <a:t>输入标题</a:t>
            </a:r>
            <a:endParaRPr lang="zh-CN" altLang="en-US" sz="2000" kern="0" dirty="0">
              <a:solidFill>
                <a:srgbClr val="6B0204"/>
              </a:solidFill>
              <a:latin typeface="方正卡通简体" panose="03000509000000000000" charset="-122"/>
              <a:ea typeface="方正卡通简体" panose="03000509000000000000" charset="-122"/>
              <a:cs typeface="+mn-ea"/>
              <a:sym typeface="+mn-lt"/>
            </a:endParaRPr>
          </a:p>
        </p:txBody>
      </p:sp>
      <p:sp>
        <p:nvSpPr>
          <p:cNvPr id="2" name="矩形 1"/>
          <p:cNvSpPr/>
          <p:nvPr/>
        </p:nvSpPr>
        <p:spPr>
          <a:xfrm>
            <a:off x="1664970" y="2456180"/>
            <a:ext cx="1104265" cy="2606675"/>
          </a:xfrm>
          <a:prstGeom prst="rect">
            <a:avLst/>
          </a:prstGeom>
        </p:spPr>
        <p:txBody>
          <a:bodyPr vert="eaVert"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defRPr/>
            </a:pPr>
            <a:r>
              <a:rPr lang="zh-CN" altLang="en-US" sz="1200" kern="0" dirty="0">
                <a:solidFill>
                  <a:srgbClr val="6B0204"/>
                </a:solidFill>
                <a:cs typeface="+mn-ea"/>
                <a:sym typeface="+mn-lt"/>
              </a:rPr>
              <a:t>在这里输入您需要的文字内容。在这里输入您需要的文字内容。在这里输入您需要的文字内容。</a:t>
            </a:r>
            <a:endParaRPr lang="zh-CN" altLang="en-US" sz="1200" kern="0" dirty="0">
              <a:solidFill>
                <a:srgbClr val="6B0204"/>
              </a:solidFill>
              <a:cs typeface="+mn-ea"/>
              <a:sym typeface="+mn-lt"/>
            </a:endParaRPr>
          </a:p>
          <a:p>
            <a:pPr algn="l">
              <a:lnSpc>
                <a:spcPct val="150000"/>
              </a:lnSpc>
              <a:defRPr/>
            </a:pPr>
            <a:endParaRPr lang="zh-CN" altLang="en-US" sz="1200" kern="0" dirty="0">
              <a:solidFill>
                <a:srgbClr val="6B0204"/>
              </a:solidFill>
              <a:cs typeface="+mn-ea"/>
              <a:sym typeface="+mn-lt"/>
            </a:endParaRPr>
          </a:p>
          <a:p>
            <a:pPr algn="l">
              <a:lnSpc>
                <a:spcPct val="150000"/>
              </a:lnSpc>
              <a:defRPr/>
            </a:pPr>
            <a:endParaRPr lang="zh-CN" altLang="en-US" sz="1200" kern="0" dirty="0">
              <a:solidFill>
                <a:srgbClr val="6B0204"/>
              </a:solidFill>
              <a:cs typeface="+mn-ea"/>
              <a:sym typeface="+mn-lt"/>
            </a:endParaRPr>
          </a:p>
        </p:txBody>
      </p:sp>
      <p:grpSp>
        <p:nvGrpSpPr>
          <p:cNvPr id="30" name="组合 29"/>
          <p:cNvGrpSpPr/>
          <p:nvPr/>
        </p:nvGrpSpPr>
        <p:grpSpPr>
          <a:xfrm>
            <a:off x="6936105" y="2297430"/>
            <a:ext cx="845185" cy="845185"/>
            <a:chOff x="15651" y="854"/>
            <a:chExt cx="1331" cy="1331"/>
          </a:xfrm>
        </p:grpSpPr>
        <p:sp>
          <p:nvSpPr>
            <p:cNvPr id="31" name="椭圆 30"/>
            <p:cNvSpPr/>
            <p:nvPr/>
          </p:nvSpPr>
          <p:spPr>
            <a:xfrm>
              <a:off x="15651" y="854"/>
              <a:ext cx="1331" cy="1331"/>
            </a:xfrm>
            <a:prstGeom prst="ellipse">
              <a:avLst/>
            </a:prstGeom>
            <a:solidFill>
              <a:srgbClr val="FFEC43"/>
            </a:solidFill>
            <a:ln w="73025">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solidFill>
                    <a:srgbClr val="6B0204"/>
                  </a:solidFill>
                  <a:cs typeface="+mn-ea"/>
                  <a:sym typeface="+mn-lt"/>
                </a:rPr>
                <a:t>02</a:t>
              </a:r>
              <a:endParaRPr lang="en-US" altLang="zh-CN" sz="2400">
                <a:solidFill>
                  <a:srgbClr val="6B0204"/>
                </a:solidFill>
                <a:cs typeface="+mn-ea"/>
                <a:sym typeface="+mn-lt"/>
              </a:endParaRPr>
            </a:p>
          </p:txBody>
        </p:sp>
        <p:sp>
          <p:nvSpPr>
            <p:cNvPr id="32" name="任意多边形 31"/>
            <p:cNvSpPr/>
            <p:nvPr/>
          </p:nvSpPr>
          <p:spPr>
            <a:xfrm>
              <a:off x="15702" y="1299"/>
              <a:ext cx="998" cy="818"/>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049" h="818">
                  <a:moveTo>
                    <a:pt x="18" y="0"/>
                  </a:moveTo>
                  <a:lnTo>
                    <a:pt x="18" y="2"/>
                  </a:lnTo>
                  <a:cubicBezTo>
                    <a:pt x="101" y="407"/>
                    <a:pt x="459" y="711"/>
                    <a:pt x="888" y="711"/>
                  </a:cubicBezTo>
                  <a:cubicBezTo>
                    <a:pt x="942" y="711"/>
                    <a:pt x="994" y="706"/>
                    <a:pt x="1045" y="697"/>
                  </a:cubicBezTo>
                  <a:lnTo>
                    <a:pt x="1049" y="697"/>
                  </a:lnTo>
                  <a:lnTo>
                    <a:pt x="1038" y="705"/>
                  </a:lnTo>
                  <a:cubicBezTo>
                    <a:pt x="931" y="776"/>
                    <a:pt x="803" y="818"/>
                    <a:pt x="666" y="818"/>
                  </a:cubicBezTo>
                  <a:cubicBezTo>
                    <a:pt x="298" y="818"/>
                    <a:pt x="0" y="520"/>
                    <a:pt x="0" y="153"/>
                  </a:cubicBezTo>
                  <a:cubicBezTo>
                    <a:pt x="0" y="101"/>
                    <a:pt x="6" y="51"/>
                    <a:pt x="17" y="2"/>
                  </a:cubicBezTo>
                  <a:lnTo>
                    <a:pt x="18" y="0"/>
                  </a:lnTo>
                  <a:close/>
                </a:path>
              </a:pathLst>
            </a:custGeom>
            <a:solidFill>
              <a:srgbClr val="FFC700"/>
            </a:solidFill>
            <a:ln w="2222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grpSp>
      <p:sp>
        <p:nvSpPr>
          <p:cNvPr id="33" name="文本框 32"/>
          <p:cNvSpPr txBox="1"/>
          <p:nvPr/>
        </p:nvSpPr>
        <p:spPr>
          <a:xfrm>
            <a:off x="6210303" y="2456180"/>
            <a:ext cx="490220" cy="1159510"/>
          </a:xfrm>
          <a:prstGeom prst="rect">
            <a:avLst/>
          </a:prstGeom>
          <a:noFill/>
        </p:spPr>
        <p:txBody>
          <a:bodyPr vert="eaVert" wrap="square" rtlCol="0">
            <a:spAutoFit/>
          </a:bodyPr>
          <a:lstStyle/>
          <a:p>
            <a:pPr algn="dist"/>
            <a:r>
              <a:rPr lang="zh-CN" altLang="en-US" sz="2000" kern="0" dirty="0">
                <a:solidFill>
                  <a:srgbClr val="6B0204"/>
                </a:solidFill>
                <a:latin typeface="方正卡通简体" panose="03000509000000000000" charset="-122"/>
                <a:ea typeface="方正卡通简体" panose="03000509000000000000" charset="-122"/>
                <a:cs typeface="+mn-ea"/>
                <a:sym typeface="+mn-lt"/>
              </a:rPr>
              <a:t>输入标题</a:t>
            </a:r>
            <a:endParaRPr lang="zh-CN" altLang="en-US" sz="2000" kern="0" dirty="0">
              <a:solidFill>
                <a:srgbClr val="6B0204"/>
              </a:solidFill>
              <a:latin typeface="方正卡通简体" panose="03000509000000000000" charset="-122"/>
              <a:ea typeface="方正卡通简体" panose="03000509000000000000" charset="-122"/>
              <a:cs typeface="+mn-ea"/>
              <a:sym typeface="+mn-lt"/>
            </a:endParaRPr>
          </a:p>
        </p:txBody>
      </p:sp>
      <p:sp>
        <p:nvSpPr>
          <p:cNvPr id="34" name="矩形 33"/>
          <p:cNvSpPr/>
          <p:nvPr/>
        </p:nvSpPr>
        <p:spPr>
          <a:xfrm>
            <a:off x="5191760" y="2456180"/>
            <a:ext cx="1104265" cy="2606675"/>
          </a:xfrm>
          <a:prstGeom prst="rect">
            <a:avLst/>
          </a:prstGeom>
        </p:spPr>
        <p:txBody>
          <a:bodyPr vert="eaVert"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defRPr/>
            </a:pPr>
            <a:r>
              <a:rPr lang="zh-CN" altLang="en-US" sz="1200" kern="0" dirty="0">
                <a:solidFill>
                  <a:srgbClr val="6B0204"/>
                </a:solidFill>
                <a:cs typeface="+mn-ea"/>
                <a:sym typeface="+mn-lt"/>
              </a:rPr>
              <a:t>在这里输入您需要的文字内容。在这里输入您需要的文字内容。在这里输入您需要的文字内容。</a:t>
            </a:r>
            <a:endParaRPr lang="zh-CN" altLang="en-US" sz="1200" kern="0" dirty="0">
              <a:solidFill>
                <a:srgbClr val="6B0204"/>
              </a:solidFill>
              <a:cs typeface="+mn-ea"/>
              <a:sym typeface="+mn-lt"/>
            </a:endParaRPr>
          </a:p>
          <a:p>
            <a:pPr algn="l">
              <a:lnSpc>
                <a:spcPct val="150000"/>
              </a:lnSpc>
              <a:defRPr/>
            </a:pPr>
            <a:endParaRPr lang="zh-CN" altLang="en-US" sz="1200" kern="0" dirty="0">
              <a:solidFill>
                <a:srgbClr val="6B0204"/>
              </a:solidFill>
              <a:cs typeface="+mn-ea"/>
              <a:sym typeface="+mn-lt"/>
            </a:endParaRPr>
          </a:p>
          <a:p>
            <a:pPr algn="l">
              <a:lnSpc>
                <a:spcPct val="150000"/>
              </a:lnSpc>
              <a:defRPr/>
            </a:pPr>
            <a:endParaRPr lang="zh-CN" altLang="en-US" sz="1200" kern="0" dirty="0">
              <a:solidFill>
                <a:srgbClr val="6B0204"/>
              </a:solidFill>
              <a:cs typeface="+mn-ea"/>
              <a:sym typeface="+mn-lt"/>
            </a:endParaRPr>
          </a:p>
        </p:txBody>
      </p:sp>
      <p:pic>
        <p:nvPicPr>
          <p:cNvPr id="3" name="图片 2" descr="51"/>
          <p:cNvPicPr>
            <a:picLocks noChangeAspect="1"/>
          </p:cNvPicPr>
          <p:nvPr/>
        </p:nvPicPr>
        <p:blipFill>
          <a:blip r:embed="rId1"/>
          <a:srcRect b="9374"/>
          <a:stretch>
            <a:fillRect/>
          </a:stretch>
        </p:blipFill>
        <p:spPr>
          <a:xfrm>
            <a:off x="8180070" y="2773045"/>
            <a:ext cx="2477135" cy="323532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TextBox 76"/>
          <p:cNvSpPr txBox="1"/>
          <p:nvPr/>
        </p:nvSpPr>
        <p:spPr>
          <a:xfrm>
            <a:off x="4772560" y="849680"/>
            <a:ext cx="2646879" cy="461665"/>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rgbClr val="6EADA7"/>
                </a:solidFill>
                <a:cs typeface="+mn-ea"/>
                <a:sym typeface="+mn-lt"/>
              </a:rPr>
              <a:t>请在此处添加标题</a:t>
            </a:r>
            <a:endParaRPr lang="zh-CN" altLang="en-US" sz="2400" dirty="0">
              <a:solidFill>
                <a:srgbClr val="6EADA7"/>
              </a:solidFill>
              <a:cs typeface="+mn-ea"/>
              <a:sym typeface="+mn-lt"/>
            </a:endParaRPr>
          </a:p>
        </p:txBody>
      </p:sp>
      <p:grpSp>
        <p:nvGrpSpPr>
          <p:cNvPr id="76" name="组合 75"/>
          <p:cNvGrpSpPr/>
          <p:nvPr/>
        </p:nvGrpSpPr>
        <p:grpSpPr>
          <a:xfrm rot="0">
            <a:off x="9904095" y="2252345"/>
            <a:ext cx="469265" cy="338455"/>
            <a:chOff x="10572568" y="804091"/>
            <a:chExt cx="522514" cy="338138"/>
          </a:xfrm>
        </p:grpSpPr>
        <p:sp>
          <p:nvSpPr>
            <p:cNvPr id="77" name="任意多边形 89"/>
            <p:cNvSpPr/>
            <p:nvPr/>
          </p:nvSpPr>
          <p:spPr>
            <a:xfrm>
              <a:off x="10587082" y="978262"/>
              <a:ext cx="270156" cy="108063"/>
            </a:xfrm>
            <a:custGeom>
              <a:avLst/>
              <a:gdLst>
                <a:gd name="connsiteX0" fmla="*/ 0 w 217714"/>
                <a:gd name="connsiteY0" fmla="*/ 0 h 87086"/>
                <a:gd name="connsiteX1" fmla="*/ 217714 w 217714"/>
                <a:gd name="connsiteY1" fmla="*/ 87086 h 87086"/>
                <a:gd name="connsiteX0-1" fmla="*/ 0 w 217714"/>
                <a:gd name="connsiteY0-2" fmla="*/ 0 h 87086"/>
                <a:gd name="connsiteX1-3" fmla="*/ 217714 w 217714"/>
                <a:gd name="connsiteY1-4" fmla="*/ 87086 h 87086"/>
                <a:gd name="connsiteX0-5" fmla="*/ 0 w 217714"/>
                <a:gd name="connsiteY0-6" fmla="*/ 0 h 87086"/>
                <a:gd name="connsiteX1-7" fmla="*/ 217714 w 217714"/>
                <a:gd name="connsiteY1-8" fmla="*/ 87086 h 87086"/>
                <a:gd name="connsiteX0-9" fmla="*/ 0 w 217714"/>
                <a:gd name="connsiteY0-10" fmla="*/ 0 h 87086"/>
                <a:gd name="connsiteX1-11" fmla="*/ 217714 w 217714"/>
                <a:gd name="connsiteY1-12" fmla="*/ 87086 h 87086"/>
              </a:gdLst>
              <a:ahLst/>
              <a:cxnLst>
                <a:cxn ang="0">
                  <a:pos x="connsiteX0-1" y="connsiteY0-2"/>
                </a:cxn>
                <a:cxn ang="0">
                  <a:pos x="connsiteX1-3" y="connsiteY1-4"/>
                </a:cxn>
              </a:cxnLst>
              <a:rect l="l" t="t" r="r" b="b"/>
              <a:pathLst>
                <a:path w="217714" h="87086">
                  <a:moveTo>
                    <a:pt x="0" y="0"/>
                  </a:moveTo>
                  <a:cubicBezTo>
                    <a:pt x="118628" y="4081"/>
                    <a:pt x="164333" y="36948"/>
                    <a:pt x="217714" y="87086"/>
                  </a:cubicBezTo>
                </a:path>
              </a:pathLst>
            </a:custGeom>
            <a:no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6B0204"/>
                </a:solidFill>
                <a:cs typeface="+mn-ea"/>
                <a:sym typeface="+mn-lt"/>
              </a:endParaRPr>
            </a:p>
          </p:txBody>
        </p:sp>
        <p:sp>
          <p:nvSpPr>
            <p:cNvPr id="78" name="任意多边形 90"/>
            <p:cNvSpPr/>
            <p:nvPr/>
          </p:nvSpPr>
          <p:spPr>
            <a:xfrm>
              <a:off x="10572568" y="804091"/>
              <a:ext cx="522514" cy="338138"/>
            </a:xfrm>
            <a:custGeom>
              <a:avLst/>
              <a:gdLst>
                <a:gd name="connsiteX0" fmla="*/ 0 w 522514"/>
                <a:gd name="connsiteY0" fmla="*/ 0 h 304800"/>
                <a:gd name="connsiteX1" fmla="*/ 522514 w 522514"/>
                <a:gd name="connsiteY1" fmla="*/ 304800 h 304800"/>
                <a:gd name="connsiteX0-1" fmla="*/ 0 w 522514"/>
                <a:gd name="connsiteY0-2" fmla="*/ 0 h 304800"/>
                <a:gd name="connsiteX1-3" fmla="*/ 522514 w 522514"/>
                <a:gd name="connsiteY1-4" fmla="*/ 304800 h 304800"/>
                <a:gd name="connsiteX0-5" fmla="*/ 0 w 522514"/>
                <a:gd name="connsiteY0-6" fmla="*/ 0 h 304800"/>
                <a:gd name="connsiteX1-7" fmla="*/ 522514 w 522514"/>
                <a:gd name="connsiteY1-8" fmla="*/ 304800 h 304800"/>
                <a:gd name="connsiteX0-9" fmla="*/ 0 w 522514"/>
                <a:gd name="connsiteY0-10" fmla="*/ 0 h 338138"/>
                <a:gd name="connsiteX1-11" fmla="*/ 522514 w 522514"/>
                <a:gd name="connsiteY1-12" fmla="*/ 338138 h 338138"/>
                <a:gd name="connsiteX0-13" fmla="*/ 0 w 522514"/>
                <a:gd name="connsiteY0-14" fmla="*/ 0 h 338138"/>
                <a:gd name="connsiteX1-15" fmla="*/ 522514 w 522514"/>
                <a:gd name="connsiteY1-16" fmla="*/ 338138 h 338138"/>
              </a:gdLst>
              <a:ahLst/>
              <a:cxnLst>
                <a:cxn ang="0">
                  <a:pos x="connsiteX0-1" y="connsiteY0-2"/>
                </a:cxn>
                <a:cxn ang="0">
                  <a:pos x="connsiteX1-3" y="connsiteY1-4"/>
                </a:cxn>
              </a:cxnLst>
              <a:rect l="l" t="t" r="r" b="b"/>
              <a:pathLst>
                <a:path w="522514" h="338138">
                  <a:moveTo>
                    <a:pt x="0" y="0"/>
                  </a:moveTo>
                  <a:cubicBezTo>
                    <a:pt x="331334" y="56357"/>
                    <a:pt x="441211" y="212726"/>
                    <a:pt x="522514" y="338138"/>
                  </a:cubicBezTo>
                </a:path>
              </a:pathLst>
            </a:custGeom>
            <a:no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6B0204"/>
                </a:solidFill>
                <a:cs typeface="+mn-ea"/>
                <a:sym typeface="+mn-lt"/>
              </a:endParaRPr>
            </a:p>
          </p:txBody>
        </p:sp>
      </p:grpSp>
      <p:grpSp>
        <p:nvGrpSpPr>
          <p:cNvPr id="79" name="组合 78"/>
          <p:cNvGrpSpPr/>
          <p:nvPr/>
        </p:nvGrpSpPr>
        <p:grpSpPr>
          <a:xfrm rot="0" flipH="1">
            <a:off x="2246630" y="2257425"/>
            <a:ext cx="539115" cy="338455"/>
            <a:chOff x="10572568" y="804091"/>
            <a:chExt cx="522514" cy="338138"/>
          </a:xfrm>
        </p:grpSpPr>
        <p:sp>
          <p:nvSpPr>
            <p:cNvPr id="80" name="任意多边形 87"/>
            <p:cNvSpPr/>
            <p:nvPr/>
          </p:nvSpPr>
          <p:spPr>
            <a:xfrm>
              <a:off x="10587082" y="978262"/>
              <a:ext cx="270156" cy="108063"/>
            </a:xfrm>
            <a:custGeom>
              <a:avLst/>
              <a:gdLst>
                <a:gd name="connsiteX0" fmla="*/ 0 w 217714"/>
                <a:gd name="connsiteY0" fmla="*/ 0 h 87086"/>
                <a:gd name="connsiteX1" fmla="*/ 217714 w 217714"/>
                <a:gd name="connsiteY1" fmla="*/ 87086 h 87086"/>
                <a:gd name="connsiteX0-1" fmla="*/ 0 w 217714"/>
                <a:gd name="connsiteY0-2" fmla="*/ 0 h 87086"/>
                <a:gd name="connsiteX1-3" fmla="*/ 217714 w 217714"/>
                <a:gd name="connsiteY1-4" fmla="*/ 87086 h 87086"/>
                <a:gd name="connsiteX0-5" fmla="*/ 0 w 217714"/>
                <a:gd name="connsiteY0-6" fmla="*/ 0 h 87086"/>
                <a:gd name="connsiteX1-7" fmla="*/ 217714 w 217714"/>
                <a:gd name="connsiteY1-8" fmla="*/ 87086 h 87086"/>
                <a:gd name="connsiteX0-9" fmla="*/ 0 w 217714"/>
                <a:gd name="connsiteY0-10" fmla="*/ 0 h 87086"/>
                <a:gd name="connsiteX1-11" fmla="*/ 217714 w 217714"/>
                <a:gd name="connsiteY1-12" fmla="*/ 87086 h 87086"/>
              </a:gdLst>
              <a:ahLst/>
              <a:cxnLst>
                <a:cxn ang="0">
                  <a:pos x="connsiteX0-1" y="connsiteY0-2"/>
                </a:cxn>
                <a:cxn ang="0">
                  <a:pos x="connsiteX1-3" y="connsiteY1-4"/>
                </a:cxn>
              </a:cxnLst>
              <a:rect l="l" t="t" r="r" b="b"/>
              <a:pathLst>
                <a:path w="217714" h="87086">
                  <a:moveTo>
                    <a:pt x="0" y="0"/>
                  </a:moveTo>
                  <a:cubicBezTo>
                    <a:pt x="118628" y="4081"/>
                    <a:pt x="164333" y="36948"/>
                    <a:pt x="217714" y="87086"/>
                  </a:cubicBezTo>
                </a:path>
              </a:pathLst>
            </a:custGeom>
            <a:no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6B0204"/>
                </a:solidFill>
                <a:cs typeface="+mn-ea"/>
                <a:sym typeface="+mn-lt"/>
              </a:endParaRPr>
            </a:p>
          </p:txBody>
        </p:sp>
        <p:sp>
          <p:nvSpPr>
            <p:cNvPr id="81" name="任意多边形 88"/>
            <p:cNvSpPr/>
            <p:nvPr/>
          </p:nvSpPr>
          <p:spPr>
            <a:xfrm>
              <a:off x="10572568" y="804091"/>
              <a:ext cx="522514" cy="338138"/>
            </a:xfrm>
            <a:custGeom>
              <a:avLst/>
              <a:gdLst>
                <a:gd name="connsiteX0" fmla="*/ 0 w 522514"/>
                <a:gd name="connsiteY0" fmla="*/ 0 h 304800"/>
                <a:gd name="connsiteX1" fmla="*/ 522514 w 522514"/>
                <a:gd name="connsiteY1" fmla="*/ 304800 h 304800"/>
                <a:gd name="connsiteX0-1" fmla="*/ 0 w 522514"/>
                <a:gd name="connsiteY0-2" fmla="*/ 0 h 304800"/>
                <a:gd name="connsiteX1-3" fmla="*/ 522514 w 522514"/>
                <a:gd name="connsiteY1-4" fmla="*/ 304800 h 304800"/>
                <a:gd name="connsiteX0-5" fmla="*/ 0 w 522514"/>
                <a:gd name="connsiteY0-6" fmla="*/ 0 h 304800"/>
                <a:gd name="connsiteX1-7" fmla="*/ 522514 w 522514"/>
                <a:gd name="connsiteY1-8" fmla="*/ 304800 h 304800"/>
                <a:gd name="connsiteX0-9" fmla="*/ 0 w 522514"/>
                <a:gd name="connsiteY0-10" fmla="*/ 0 h 338138"/>
                <a:gd name="connsiteX1-11" fmla="*/ 522514 w 522514"/>
                <a:gd name="connsiteY1-12" fmla="*/ 338138 h 338138"/>
                <a:gd name="connsiteX0-13" fmla="*/ 0 w 522514"/>
                <a:gd name="connsiteY0-14" fmla="*/ 0 h 338138"/>
                <a:gd name="connsiteX1-15" fmla="*/ 522514 w 522514"/>
                <a:gd name="connsiteY1-16" fmla="*/ 338138 h 338138"/>
              </a:gdLst>
              <a:ahLst/>
              <a:cxnLst>
                <a:cxn ang="0">
                  <a:pos x="connsiteX0-1" y="connsiteY0-2"/>
                </a:cxn>
                <a:cxn ang="0">
                  <a:pos x="connsiteX1-3" y="connsiteY1-4"/>
                </a:cxn>
              </a:cxnLst>
              <a:rect l="l" t="t" r="r" b="b"/>
              <a:pathLst>
                <a:path w="522514" h="338138">
                  <a:moveTo>
                    <a:pt x="0" y="0"/>
                  </a:moveTo>
                  <a:cubicBezTo>
                    <a:pt x="331334" y="56357"/>
                    <a:pt x="441211" y="212726"/>
                    <a:pt x="522514" y="338138"/>
                  </a:cubicBezTo>
                </a:path>
              </a:pathLst>
            </a:custGeom>
            <a:noFill/>
            <a:ln w="25400">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6B0204"/>
                </a:solidFill>
                <a:cs typeface="+mn-ea"/>
                <a:sym typeface="+mn-lt"/>
              </a:endParaRPr>
            </a:p>
          </p:txBody>
        </p:sp>
      </p:grpSp>
      <p:grpSp>
        <p:nvGrpSpPr>
          <p:cNvPr id="82" name="组合 81"/>
          <p:cNvGrpSpPr/>
          <p:nvPr/>
        </p:nvGrpSpPr>
        <p:grpSpPr>
          <a:xfrm flipV="1">
            <a:off x="1438275" y="5507990"/>
            <a:ext cx="9316085" cy="379095"/>
            <a:chOff x="862509" y="2914700"/>
            <a:chExt cx="10376264" cy="343240"/>
          </a:xfrm>
        </p:grpSpPr>
        <p:grpSp>
          <p:nvGrpSpPr>
            <p:cNvPr id="83" name="组合 82"/>
            <p:cNvGrpSpPr/>
            <p:nvPr/>
          </p:nvGrpSpPr>
          <p:grpSpPr>
            <a:xfrm>
              <a:off x="10716259" y="2914700"/>
              <a:ext cx="522514" cy="338138"/>
              <a:chOff x="10572568" y="804091"/>
              <a:chExt cx="522514" cy="338138"/>
            </a:xfrm>
          </p:grpSpPr>
          <p:sp>
            <p:nvSpPr>
              <p:cNvPr id="84" name="任意多边形 96"/>
              <p:cNvSpPr/>
              <p:nvPr/>
            </p:nvSpPr>
            <p:spPr>
              <a:xfrm>
                <a:off x="10587082" y="978262"/>
                <a:ext cx="270156" cy="108063"/>
              </a:xfrm>
              <a:custGeom>
                <a:avLst/>
                <a:gdLst>
                  <a:gd name="connsiteX0" fmla="*/ 0 w 217714"/>
                  <a:gd name="connsiteY0" fmla="*/ 0 h 87086"/>
                  <a:gd name="connsiteX1" fmla="*/ 217714 w 217714"/>
                  <a:gd name="connsiteY1" fmla="*/ 87086 h 87086"/>
                  <a:gd name="connsiteX0-1" fmla="*/ 0 w 217714"/>
                  <a:gd name="connsiteY0-2" fmla="*/ 0 h 87086"/>
                  <a:gd name="connsiteX1-3" fmla="*/ 217714 w 217714"/>
                  <a:gd name="connsiteY1-4" fmla="*/ 87086 h 87086"/>
                  <a:gd name="connsiteX0-5" fmla="*/ 0 w 217714"/>
                  <a:gd name="connsiteY0-6" fmla="*/ 0 h 87086"/>
                  <a:gd name="connsiteX1-7" fmla="*/ 217714 w 217714"/>
                  <a:gd name="connsiteY1-8" fmla="*/ 87086 h 87086"/>
                  <a:gd name="connsiteX0-9" fmla="*/ 0 w 217714"/>
                  <a:gd name="connsiteY0-10" fmla="*/ 0 h 87086"/>
                  <a:gd name="connsiteX1-11" fmla="*/ 217714 w 217714"/>
                  <a:gd name="connsiteY1-12" fmla="*/ 87086 h 87086"/>
                </a:gdLst>
                <a:ahLst/>
                <a:cxnLst>
                  <a:cxn ang="0">
                    <a:pos x="connsiteX0-1" y="connsiteY0-2"/>
                  </a:cxn>
                  <a:cxn ang="0">
                    <a:pos x="connsiteX1-3" y="connsiteY1-4"/>
                  </a:cxn>
                </a:cxnLst>
                <a:rect l="l" t="t" r="r" b="b"/>
                <a:pathLst>
                  <a:path w="217714" h="87086">
                    <a:moveTo>
                      <a:pt x="0" y="0"/>
                    </a:moveTo>
                    <a:cubicBezTo>
                      <a:pt x="118628" y="4081"/>
                      <a:pt x="164333" y="36948"/>
                      <a:pt x="217714" y="87086"/>
                    </a:cubicBezTo>
                  </a:path>
                </a:pathLst>
              </a:cu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6B0204"/>
                  </a:solidFill>
                  <a:cs typeface="+mn-ea"/>
                  <a:sym typeface="+mn-lt"/>
                </a:endParaRPr>
              </a:p>
            </p:txBody>
          </p:sp>
          <p:sp>
            <p:nvSpPr>
              <p:cNvPr id="85" name="任意多边形 97"/>
              <p:cNvSpPr/>
              <p:nvPr/>
            </p:nvSpPr>
            <p:spPr>
              <a:xfrm>
                <a:off x="10572568" y="804091"/>
                <a:ext cx="522514" cy="338138"/>
              </a:xfrm>
              <a:custGeom>
                <a:avLst/>
                <a:gdLst>
                  <a:gd name="connsiteX0" fmla="*/ 0 w 522514"/>
                  <a:gd name="connsiteY0" fmla="*/ 0 h 304800"/>
                  <a:gd name="connsiteX1" fmla="*/ 522514 w 522514"/>
                  <a:gd name="connsiteY1" fmla="*/ 304800 h 304800"/>
                  <a:gd name="connsiteX0-1" fmla="*/ 0 w 522514"/>
                  <a:gd name="connsiteY0-2" fmla="*/ 0 h 304800"/>
                  <a:gd name="connsiteX1-3" fmla="*/ 522514 w 522514"/>
                  <a:gd name="connsiteY1-4" fmla="*/ 304800 h 304800"/>
                  <a:gd name="connsiteX0-5" fmla="*/ 0 w 522514"/>
                  <a:gd name="connsiteY0-6" fmla="*/ 0 h 304800"/>
                  <a:gd name="connsiteX1-7" fmla="*/ 522514 w 522514"/>
                  <a:gd name="connsiteY1-8" fmla="*/ 304800 h 304800"/>
                  <a:gd name="connsiteX0-9" fmla="*/ 0 w 522514"/>
                  <a:gd name="connsiteY0-10" fmla="*/ 0 h 338138"/>
                  <a:gd name="connsiteX1-11" fmla="*/ 522514 w 522514"/>
                  <a:gd name="connsiteY1-12" fmla="*/ 338138 h 338138"/>
                  <a:gd name="connsiteX0-13" fmla="*/ 0 w 522514"/>
                  <a:gd name="connsiteY0-14" fmla="*/ 0 h 338138"/>
                  <a:gd name="connsiteX1-15" fmla="*/ 522514 w 522514"/>
                  <a:gd name="connsiteY1-16" fmla="*/ 338138 h 338138"/>
                </a:gdLst>
                <a:ahLst/>
                <a:cxnLst>
                  <a:cxn ang="0">
                    <a:pos x="connsiteX0-1" y="connsiteY0-2"/>
                  </a:cxn>
                  <a:cxn ang="0">
                    <a:pos x="connsiteX1-3" y="connsiteY1-4"/>
                  </a:cxn>
                </a:cxnLst>
                <a:rect l="l" t="t" r="r" b="b"/>
                <a:pathLst>
                  <a:path w="522514" h="338138">
                    <a:moveTo>
                      <a:pt x="0" y="0"/>
                    </a:moveTo>
                    <a:cubicBezTo>
                      <a:pt x="331334" y="56357"/>
                      <a:pt x="441211" y="212726"/>
                      <a:pt x="522514" y="338138"/>
                    </a:cubicBezTo>
                  </a:path>
                </a:pathLst>
              </a:cu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6B0204"/>
                  </a:solidFill>
                  <a:cs typeface="+mn-ea"/>
                  <a:sym typeface="+mn-lt"/>
                </a:endParaRPr>
              </a:p>
            </p:txBody>
          </p:sp>
        </p:grpSp>
        <p:grpSp>
          <p:nvGrpSpPr>
            <p:cNvPr id="86" name="组合 85"/>
            <p:cNvGrpSpPr/>
            <p:nvPr/>
          </p:nvGrpSpPr>
          <p:grpSpPr>
            <a:xfrm flipH="1">
              <a:off x="862509" y="2919802"/>
              <a:ext cx="600529" cy="338138"/>
              <a:chOff x="10572568" y="804091"/>
              <a:chExt cx="522514" cy="338138"/>
            </a:xfrm>
          </p:grpSpPr>
          <p:sp>
            <p:nvSpPr>
              <p:cNvPr id="87" name="任意多边形 94"/>
              <p:cNvSpPr/>
              <p:nvPr/>
            </p:nvSpPr>
            <p:spPr>
              <a:xfrm>
                <a:off x="10587082" y="978262"/>
                <a:ext cx="270156" cy="108063"/>
              </a:xfrm>
              <a:custGeom>
                <a:avLst/>
                <a:gdLst>
                  <a:gd name="connsiteX0" fmla="*/ 0 w 217714"/>
                  <a:gd name="connsiteY0" fmla="*/ 0 h 87086"/>
                  <a:gd name="connsiteX1" fmla="*/ 217714 w 217714"/>
                  <a:gd name="connsiteY1" fmla="*/ 87086 h 87086"/>
                  <a:gd name="connsiteX0-1" fmla="*/ 0 w 217714"/>
                  <a:gd name="connsiteY0-2" fmla="*/ 0 h 87086"/>
                  <a:gd name="connsiteX1-3" fmla="*/ 217714 w 217714"/>
                  <a:gd name="connsiteY1-4" fmla="*/ 87086 h 87086"/>
                  <a:gd name="connsiteX0-5" fmla="*/ 0 w 217714"/>
                  <a:gd name="connsiteY0-6" fmla="*/ 0 h 87086"/>
                  <a:gd name="connsiteX1-7" fmla="*/ 217714 w 217714"/>
                  <a:gd name="connsiteY1-8" fmla="*/ 87086 h 87086"/>
                  <a:gd name="connsiteX0-9" fmla="*/ 0 w 217714"/>
                  <a:gd name="connsiteY0-10" fmla="*/ 0 h 87086"/>
                  <a:gd name="connsiteX1-11" fmla="*/ 217714 w 217714"/>
                  <a:gd name="connsiteY1-12" fmla="*/ 87086 h 87086"/>
                </a:gdLst>
                <a:ahLst/>
                <a:cxnLst>
                  <a:cxn ang="0">
                    <a:pos x="connsiteX0-1" y="connsiteY0-2"/>
                  </a:cxn>
                  <a:cxn ang="0">
                    <a:pos x="connsiteX1-3" y="connsiteY1-4"/>
                  </a:cxn>
                </a:cxnLst>
                <a:rect l="l" t="t" r="r" b="b"/>
                <a:pathLst>
                  <a:path w="217714" h="87086">
                    <a:moveTo>
                      <a:pt x="0" y="0"/>
                    </a:moveTo>
                    <a:cubicBezTo>
                      <a:pt x="118628" y="4081"/>
                      <a:pt x="164333" y="36948"/>
                      <a:pt x="217714" y="87086"/>
                    </a:cubicBezTo>
                  </a:path>
                </a:pathLst>
              </a:cu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6B0204"/>
                  </a:solidFill>
                  <a:cs typeface="+mn-ea"/>
                  <a:sym typeface="+mn-lt"/>
                </a:endParaRPr>
              </a:p>
            </p:txBody>
          </p:sp>
          <p:sp>
            <p:nvSpPr>
              <p:cNvPr id="88" name="任意多边形 95"/>
              <p:cNvSpPr/>
              <p:nvPr/>
            </p:nvSpPr>
            <p:spPr>
              <a:xfrm>
                <a:off x="10572568" y="804091"/>
                <a:ext cx="522514" cy="338138"/>
              </a:xfrm>
              <a:custGeom>
                <a:avLst/>
                <a:gdLst>
                  <a:gd name="connsiteX0" fmla="*/ 0 w 522514"/>
                  <a:gd name="connsiteY0" fmla="*/ 0 h 304800"/>
                  <a:gd name="connsiteX1" fmla="*/ 522514 w 522514"/>
                  <a:gd name="connsiteY1" fmla="*/ 304800 h 304800"/>
                  <a:gd name="connsiteX0-1" fmla="*/ 0 w 522514"/>
                  <a:gd name="connsiteY0-2" fmla="*/ 0 h 304800"/>
                  <a:gd name="connsiteX1-3" fmla="*/ 522514 w 522514"/>
                  <a:gd name="connsiteY1-4" fmla="*/ 304800 h 304800"/>
                  <a:gd name="connsiteX0-5" fmla="*/ 0 w 522514"/>
                  <a:gd name="connsiteY0-6" fmla="*/ 0 h 304800"/>
                  <a:gd name="connsiteX1-7" fmla="*/ 522514 w 522514"/>
                  <a:gd name="connsiteY1-8" fmla="*/ 304800 h 304800"/>
                  <a:gd name="connsiteX0-9" fmla="*/ 0 w 522514"/>
                  <a:gd name="connsiteY0-10" fmla="*/ 0 h 338138"/>
                  <a:gd name="connsiteX1-11" fmla="*/ 522514 w 522514"/>
                  <a:gd name="connsiteY1-12" fmla="*/ 338138 h 338138"/>
                  <a:gd name="connsiteX0-13" fmla="*/ 0 w 522514"/>
                  <a:gd name="connsiteY0-14" fmla="*/ 0 h 338138"/>
                  <a:gd name="connsiteX1-15" fmla="*/ 522514 w 522514"/>
                  <a:gd name="connsiteY1-16" fmla="*/ 338138 h 338138"/>
                </a:gdLst>
                <a:ahLst/>
                <a:cxnLst>
                  <a:cxn ang="0">
                    <a:pos x="connsiteX0-1" y="connsiteY0-2"/>
                  </a:cxn>
                  <a:cxn ang="0">
                    <a:pos x="connsiteX1-3" y="connsiteY1-4"/>
                  </a:cxn>
                </a:cxnLst>
                <a:rect l="l" t="t" r="r" b="b"/>
                <a:pathLst>
                  <a:path w="522514" h="338138">
                    <a:moveTo>
                      <a:pt x="0" y="0"/>
                    </a:moveTo>
                    <a:cubicBezTo>
                      <a:pt x="331334" y="56357"/>
                      <a:pt x="441211" y="212726"/>
                      <a:pt x="522514" y="338138"/>
                    </a:cubicBezTo>
                  </a:path>
                </a:pathLst>
              </a:cu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6B0204"/>
                  </a:solidFill>
                  <a:cs typeface="+mn-ea"/>
                  <a:sym typeface="+mn-lt"/>
                </a:endParaRPr>
              </a:p>
            </p:txBody>
          </p:sp>
        </p:grpSp>
      </p:grpSp>
      <p:sp>
        <p:nvSpPr>
          <p:cNvPr id="89" name="文本框 88"/>
          <p:cNvSpPr txBox="1"/>
          <p:nvPr/>
        </p:nvSpPr>
        <p:spPr>
          <a:xfrm>
            <a:off x="2490747" y="3196336"/>
            <a:ext cx="3253052" cy="617477"/>
          </a:xfrm>
          <a:prstGeom prst="rect">
            <a:avLst/>
          </a:prstGeom>
          <a:noFill/>
        </p:spPr>
        <p:txBody>
          <a:bodyPr wrap="square" rtlCol="0">
            <a:spAutoFit/>
          </a:bodyPr>
          <a:p>
            <a:pPr>
              <a:lnSpc>
                <a:spcPct val="125000"/>
              </a:lnSpc>
            </a:pPr>
            <a:r>
              <a:rPr lang="zh-CN" altLang="en-US" sz="1400" dirty="0">
                <a:solidFill>
                  <a:srgbClr val="6B0204"/>
                </a:solidFill>
                <a:cs typeface="+mn-ea"/>
                <a:sym typeface="+mn-lt"/>
              </a:rPr>
              <a:t>请在这里输入文字请在这里输入文字请在这里输入文字请在这里输入</a:t>
            </a:r>
            <a:r>
              <a:rPr lang="zh-CN" altLang="en-US" sz="1400">
                <a:solidFill>
                  <a:srgbClr val="6B0204"/>
                </a:solidFill>
                <a:cs typeface="+mn-ea"/>
                <a:sym typeface="+mn-lt"/>
              </a:rPr>
              <a:t>文字请</a:t>
            </a:r>
            <a:endParaRPr lang="zh-CN" altLang="en-US" sz="1400" dirty="0">
              <a:solidFill>
                <a:srgbClr val="6B0204"/>
              </a:solidFill>
              <a:cs typeface="+mn-ea"/>
              <a:sym typeface="+mn-lt"/>
            </a:endParaRPr>
          </a:p>
        </p:txBody>
      </p:sp>
      <p:sp>
        <p:nvSpPr>
          <p:cNvPr id="90" name="文本框 89"/>
          <p:cNvSpPr txBox="1"/>
          <p:nvPr/>
        </p:nvSpPr>
        <p:spPr>
          <a:xfrm>
            <a:off x="2504418" y="2766606"/>
            <a:ext cx="1097280" cy="460375"/>
          </a:xfrm>
          <a:prstGeom prst="rect">
            <a:avLst/>
          </a:prstGeom>
          <a:noFill/>
          <a:effectLst/>
        </p:spPr>
        <p:txBody>
          <a:bodyPr wrap="none" rtlCol="0">
            <a:spAutoFit/>
          </a:bodyPr>
          <a:p>
            <a:r>
              <a:rPr lang="zh-CN" altLang="en-US" sz="2400" dirty="0">
                <a:solidFill>
                  <a:srgbClr val="6B0204"/>
                </a:solidFill>
                <a:latin typeface="方正卡通简体" panose="03000509000000000000" charset="-122"/>
                <a:ea typeface="方正卡通简体" panose="03000509000000000000" charset="-122"/>
                <a:cs typeface="+mn-ea"/>
                <a:sym typeface="+mn-lt"/>
              </a:rPr>
              <a:t>小标题</a:t>
            </a:r>
            <a:endParaRPr lang="zh-CN" altLang="en-US" sz="2400" dirty="0">
              <a:solidFill>
                <a:srgbClr val="6B0204"/>
              </a:solidFill>
              <a:latin typeface="方正卡通简体" panose="03000509000000000000" charset="-122"/>
              <a:ea typeface="方正卡通简体" panose="03000509000000000000" charset="-122"/>
              <a:cs typeface="+mn-ea"/>
              <a:sym typeface="+mn-lt"/>
            </a:endParaRPr>
          </a:p>
        </p:txBody>
      </p:sp>
      <p:sp>
        <p:nvSpPr>
          <p:cNvPr id="91" name="文本框 90"/>
          <p:cNvSpPr txBox="1"/>
          <p:nvPr/>
        </p:nvSpPr>
        <p:spPr>
          <a:xfrm>
            <a:off x="2478106" y="5105177"/>
            <a:ext cx="3253052" cy="617477"/>
          </a:xfrm>
          <a:prstGeom prst="rect">
            <a:avLst/>
          </a:prstGeom>
          <a:noFill/>
        </p:spPr>
        <p:txBody>
          <a:bodyPr wrap="square" rtlCol="0">
            <a:spAutoFit/>
          </a:bodyPr>
          <a:p>
            <a:pPr>
              <a:lnSpc>
                <a:spcPct val="125000"/>
              </a:lnSpc>
            </a:pPr>
            <a:r>
              <a:rPr lang="zh-CN" altLang="en-US" sz="1400" dirty="0">
                <a:solidFill>
                  <a:srgbClr val="6B0204"/>
                </a:solidFill>
                <a:cs typeface="+mn-ea"/>
                <a:sym typeface="+mn-lt"/>
              </a:rPr>
              <a:t>请在这里输入文字请在这里输入文字请在这里输入文字请在这里输入</a:t>
            </a:r>
            <a:r>
              <a:rPr lang="zh-CN" altLang="en-US" sz="1400">
                <a:solidFill>
                  <a:srgbClr val="6B0204"/>
                </a:solidFill>
                <a:cs typeface="+mn-ea"/>
                <a:sym typeface="+mn-lt"/>
              </a:rPr>
              <a:t>文字请</a:t>
            </a:r>
            <a:endParaRPr lang="zh-CN" altLang="en-US" sz="1400" dirty="0">
              <a:solidFill>
                <a:srgbClr val="6B0204"/>
              </a:solidFill>
              <a:cs typeface="+mn-ea"/>
              <a:sym typeface="+mn-lt"/>
            </a:endParaRPr>
          </a:p>
        </p:txBody>
      </p:sp>
      <p:sp>
        <p:nvSpPr>
          <p:cNvPr id="92" name="文本框 91"/>
          <p:cNvSpPr txBox="1"/>
          <p:nvPr/>
        </p:nvSpPr>
        <p:spPr>
          <a:xfrm>
            <a:off x="2491777" y="4675447"/>
            <a:ext cx="1097280" cy="460375"/>
          </a:xfrm>
          <a:prstGeom prst="rect">
            <a:avLst/>
          </a:prstGeom>
          <a:noFill/>
          <a:effectLst/>
        </p:spPr>
        <p:txBody>
          <a:bodyPr wrap="none" rtlCol="0">
            <a:spAutoFit/>
          </a:bodyPr>
          <a:p>
            <a:r>
              <a:rPr lang="zh-CN" altLang="en-US" sz="2400" dirty="0">
                <a:solidFill>
                  <a:srgbClr val="6B0204"/>
                </a:solidFill>
                <a:latin typeface="方正卡通简体" panose="03000509000000000000" charset="-122"/>
                <a:ea typeface="方正卡通简体" panose="03000509000000000000" charset="-122"/>
                <a:cs typeface="+mn-ea"/>
                <a:sym typeface="+mn-lt"/>
              </a:rPr>
              <a:t>小标题</a:t>
            </a:r>
            <a:endParaRPr lang="zh-CN" altLang="en-US" sz="2400" dirty="0">
              <a:solidFill>
                <a:srgbClr val="6B0204"/>
              </a:solidFill>
              <a:latin typeface="方正卡通简体" panose="03000509000000000000" charset="-122"/>
              <a:ea typeface="方正卡通简体" panose="03000509000000000000" charset="-122"/>
              <a:cs typeface="+mn-ea"/>
              <a:sym typeface="+mn-lt"/>
            </a:endParaRPr>
          </a:p>
        </p:txBody>
      </p:sp>
      <p:sp>
        <p:nvSpPr>
          <p:cNvPr id="93" name="文本框 92"/>
          <p:cNvSpPr txBox="1"/>
          <p:nvPr/>
        </p:nvSpPr>
        <p:spPr>
          <a:xfrm>
            <a:off x="7101711" y="3196087"/>
            <a:ext cx="3253052" cy="617477"/>
          </a:xfrm>
          <a:prstGeom prst="rect">
            <a:avLst/>
          </a:prstGeom>
          <a:noFill/>
        </p:spPr>
        <p:txBody>
          <a:bodyPr wrap="square" rtlCol="0">
            <a:spAutoFit/>
          </a:bodyPr>
          <a:p>
            <a:pPr algn="r">
              <a:lnSpc>
                <a:spcPct val="125000"/>
              </a:lnSpc>
            </a:pPr>
            <a:r>
              <a:rPr lang="zh-CN" altLang="en-US" sz="1400" dirty="0">
                <a:solidFill>
                  <a:srgbClr val="6B0204"/>
                </a:solidFill>
                <a:cs typeface="+mn-ea"/>
                <a:sym typeface="+mn-lt"/>
              </a:rPr>
              <a:t>请在这里输入文字请在这里输入文字请在这里输入文字请在这里输入</a:t>
            </a:r>
            <a:r>
              <a:rPr lang="zh-CN" altLang="en-US" sz="1400">
                <a:solidFill>
                  <a:srgbClr val="6B0204"/>
                </a:solidFill>
                <a:cs typeface="+mn-ea"/>
                <a:sym typeface="+mn-lt"/>
              </a:rPr>
              <a:t>文字请</a:t>
            </a:r>
            <a:endParaRPr lang="zh-CN" altLang="en-US" sz="1400" dirty="0">
              <a:solidFill>
                <a:srgbClr val="6B0204"/>
              </a:solidFill>
              <a:cs typeface="+mn-ea"/>
              <a:sym typeface="+mn-lt"/>
            </a:endParaRPr>
          </a:p>
        </p:txBody>
      </p:sp>
      <p:sp>
        <p:nvSpPr>
          <p:cNvPr id="94" name="文本框 93"/>
          <p:cNvSpPr txBox="1"/>
          <p:nvPr/>
        </p:nvSpPr>
        <p:spPr>
          <a:xfrm>
            <a:off x="9255555" y="2766357"/>
            <a:ext cx="1097280" cy="460375"/>
          </a:xfrm>
          <a:prstGeom prst="rect">
            <a:avLst/>
          </a:prstGeom>
          <a:noFill/>
          <a:effectLst/>
        </p:spPr>
        <p:txBody>
          <a:bodyPr wrap="none" rtlCol="0">
            <a:spAutoFit/>
          </a:bodyPr>
          <a:p>
            <a:r>
              <a:rPr lang="zh-CN" altLang="en-US" sz="2400" dirty="0">
                <a:solidFill>
                  <a:srgbClr val="6B0204"/>
                </a:solidFill>
                <a:latin typeface="方正卡通简体" panose="03000509000000000000" charset="-122"/>
                <a:ea typeface="方正卡通简体" panose="03000509000000000000" charset="-122"/>
                <a:cs typeface="+mn-ea"/>
                <a:sym typeface="+mn-lt"/>
              </a:rPr>
              <a:t>小标题</a:t>
            </a:r>
            <a:endParaRPr lang="zh-CN" altLang="en-US" sz="2400" dirty="0">
              <a:solidFill>
                <a:srgbClr val="6B0204"/>
              </a:solidFill>
              <a:latin typeface="方正卡通简体" panose="03000509000000000000" charset="-122"/>
              <a:ea typeface="方正卡通简体" panose="03000509000000000000" charset="-122"/>
              <a:cs typeface="+mn-ea"/>
              <a:sym typeface="+mn-lt"/>
            </a:endParaRPr>
          </a:p>
        </p:txBody>
      </p:sp>
      <p:sp>
        <p:nvSpPr>
          <p:cNvPr id="95" name="文本框 94"/>
          <p:cNvSpPr txBox="1"/>
          <p:nvPr/>
        </p:nvSpPr>
        <p:spPr>
          <a:xfrm>
            <a:off x="7089070" y="5104928"/>
            <a:ext cx="3253052" cy="617477"/>
          </a:xfrm>
          <a:prstGeom prst="rect">
            <a:avLst/>
          </a:prstGeom>
          <a:noFill/>
        </p:spPr>
        <p:txBody>
          <a:bodyPr wrap="square" rtlCol="0">
            <a:spAutoFit/>
          </a:bodyPr>
          <a:p>
            <a:pPr algn="r">
              <a:lnSpc>
                <a:spcPct val="125000"/>
              </a:lnSpc>
            </a:pPr>
            <a:r>
              <a:rPr lang="zh-CN" altLang="en-US" sz="1400" dirty="0">
                <a:solidFill>
                  <a:srgbClr val="6B0204"/>
                </a:solidFill>
                <a:cs typeface="+mn-ea"/>
                <a:sym typeface="+mn-lt"/>
              </a:rPr>
              <a:t>请在这里输入文字请在这里输入文字请在这里输入文字请在这里输入</a:t>
            </a:r>
            <a:r>
              <a:rPr lang="zh-CN" altLang="en-US" sz="1400">
                <a:solidFill>
                  <a:srgbClr val="6B0204"/>
                </a:solidFill>
                <a:cs typeface="+mn-ea"/>
                <a:sym typeface="+mn-lt"/>
              </a:rPr>
              <a:t>文字请</a:t>
            </a:r>
            <a:endParaRPr lang="zh-CN" altLang="en-US" sz="1400" dirty="0">
              <a:solidFill>
                <a:srgbClr val="6B0204"/>
              </a:solidFill>
              <a:cs typeface="+mn-ea"/>
              <a:sym typeface="+mn-lt"/>
            </a:endParaRPr>
          </a:p>
        </p:txBody>
      </p:sp>
      <p:sp>
        <p:nvSpPr>
          <p:cNvPr id="96" name="文本框 95"/>
          <p:cNvSpPr txBox="1"/>
          <p:nvPr/>
        </p:nvSpPr>
        <p:spPr>
          <a:xfrm>
            <a:off x="9242914" y="4675198"/>
            <a:ext cx="1097280" cy="460375"/>
          </a:xfrm>
          <a:prstGeom prst="rect">
            <a:avLst/>
          </a:prstGeom>
          <a:noFill/>
          <a:effectLst/>
        </p:spPr>
        <p:txBody>
          <a:bodyPr wrap="none" rtlCol="0">
            <a:spAutoFit/>
          </a:bodyPr>
          <a:p>
            <a:r>
              <a:rPr lang="zh-CN" altLang="en-US" sz="2400" dirty="0">
                <a:solidFill>
                  <a:srgbClr val="6B0204"/>
                </a:solidFill>
                <a:latin typeface="方正卡通简体" panose="03000509000000000000" charset="-122"/>
                <a:ea typeface="方正卡通简体" panose="03000509000000000000" charset="-122"/>
                <a:cs typeface="+mn-ea"/>
                <a:sym typeface="+mn-lt"/>
              </a:rPr>
              <a:t>小标题</a:t>
            </a:r>
            <a:endParaRPr lang="zh-CN" altLang="en-US" sz="2400" dirty="0">
              <a:solidFill>
                <a:srgbClr val="6B0204"/>
              </a:solidFill>
              <a:latin typeface="方正卡通简体" panose="03000509000000000000" charset="-122"/>
              <a:ea typeface="方正卡通简体" panose="03000509000000000000" charset="-122"/>
              <a:cs typeface="+mn-ea"/>
              <a:sym typeface="+mn-lt"/>
            </a:endParaRPr>
          </a:p>
        </p:txBody>
      </p:sp>
      <p:pic>
        <p:nvPicPr>
          <p:cNvPr id="2" name="图片 1" descr="50"/>
          <p:cNvPicPr>
            <a:picLocks noChangeAspect="1"/>
          </p:cNvPicPr>
          <p:nvPr/>
        </p:nvPicPr>
        <p:blipFill>
          <a:blip r:embed="rId1"/>
          <a:stretch>
            <a:fillRect/>
          </a:stretch>
        </p:blipFill>
        <p:spPr>
          <a:xfrm>
            <a:off x="1164590" y="1471930"/>
            <a:ext cx="1734820" cy="1724025"/>
          </a:xfrm>
          <a:prstGeom prst="rect">
            <a:avLst/>
          </a:prstGeom>
        </p:spPr>
      </p:pic>
      <p:pic>
        <p:nvPicPr>
          <p:cNvPr id="3" name="图片 2" descr="50"/>
          <p:cNvPicPr>
            <a:picLocks noChangeAspect="1"/>
          </p:cNvPicPr>
          <p:nvPr/>
        </p:nvPicPr>
        <p:blipFill>
          <a:blip r:embed="rId1"/>
          <a:stretch>
            <a:fillRect/>
          </a:stretch>
        </p:blipFill>
        <p:spPr>
          <a:xfrm>
            <a:off x="8253095" y="1403985"/>
            <a:ext cx="1734820" cy="172402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486275" y="3843020"/>
            <a:ext cx="2964180" cy="583565"/>
          </a:xfrm>
          <a:prstGeom prst="rect">
            <a:avLst/>
          </a:prstGeom>
          <a:noFill/>
        </p:spPr>
        <p:txBody>
          <a:bodyPr vert="horz" wrap="square">
            <a:spAutoFit/>
          </a:bodyPr>
          <a:lstStyle/>
          <a:p>
            <a:pPr algn="dist"/>
            <a:r>
              <a:rPr lang="zh-CN" altLang="en-US" sz="3200" dirty="0">
                <a:ln w="6350">
                  <a:noFill/>
                </a:ln>
                <a:solidFill>
                  <a:srgbClr val="6B0204"/>
                </a:solidFill>
                <a:latin typeface="方正卡通简体" panose="03000509000000000000" charset="-122"/>
                <a:ea typeface="方正卡通简体" panose="03000509000000000000" charset="-122"/>
                <a:cs typeface="+mn-ea"/>
                <a:sym typeface="+mn-lt"/>
              </a:rPr>
              <a:t>输入文本标题</a:t>
            </a:r>
            <a:endParaRPr lang="zh-CN" altLang="en-US" sz="3200" dirty="0">
              <a:ln w="6350">
                <a:noFill/>
              </a:ln>
              <a:solidFill>
                <a:srgbClr val="6B0204"/>
              </a:solidFill>
              <a:latin typeface="方正卡通简体" panose="03000509000000000000" charset="-122"/>
              <a:ea typeface="方正卡通简体" panose="03000509000000000000" charset="-122"/>
              <a:cs typeface="+mn-ea"/>
              <a:sym typeface="+mn-lt"/>
            </a:endParaRPr>
          </a:p>
        </p:txBody>
      </p:sp>
      <p:pic>
        <p:nvPicPr>
          <p:cNvPr id="35" name="图片 34" descr="5ad01b32c93a1"/>
          <p:cNvPicPr>
            <a:picLocks noChangeAspect="1"/>
          </p:cNvPicPr>
          <p:nvPr/>
        </p:nvPicPr>
        <p:blipFill>
          <a:blip r:embed="rId1"/>
          <a:stretch>
            <a:fillRect/>
          </a:stretch>
        </p:blipFill>
        <p:spPr>
          <a:xfrm>
            <a:off x="4669155" y="986155"/>
            <a:ext cx="2599690" cy="2673350"/>
          </a:xfrm>
          <a:prstGeom prst="rect">
            <a:avLst/>
          </a:prstGeom>
        </p:spPr>
      </p:pic>
      <p:sp>
        <p:nvSpPr>
          <p:cNvPr id="50" name="Shape 826"/>
          <p:cNvSpPr txBox="1"/>
          <p:nvPr/>
        </p:nvSpPr>
        <p:spPr>
          <a:xfrm>
            <a:off x="3666490" y="4414520"/>
            <a:ext cx="4605655" cy="1294130"/>
          </a:xfrm>
          <a:prstGeom prst="rect">
            <a:avLst/>
          </a:prstGeom>
          <a:ln w="12700">
            <a:miter lim="400000"/>
          </a:ln>
        </p:spPr>
        <p:txBody>
          <a:bodyPr lIns="50800" tIns="50800" rIns="50800" bIns="50800" anchor="t">
            <a:noAutofit/>
          </a:bodyPr>
          <a:lstStyle>
            <a:lvl1pPr marL="0" marR="0" indent="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1pPr>
            <a:lvl2pPr marL="0" marR="0" indent="1143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2pPr>
            <a:lvl3pPr marL="0" marR="0" indent="2286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3pPr>
            <a:lvl4pPr marL="0" marR="0" indent="3429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4pPr>
            <a:lvl5pPr marL="0" marR="0" indent="4572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5pPr>
            <a:lvl6pPr marL="17221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6pPr>
            <a:lvl7pPr marL="20396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7pPr>
            <a:lvl8pPr marL="23571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8pPr>
            <a:lvl9pPr marL="26746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9pPr>
          </a:lstStyle>
          <a:p>
            <a:pPr marL="0" marR="0" lvl="0" indent="0" algn="ctr" defTabSz="412750" eaLnBrk="1" fontAlgn="auto" latinLnBrk="0" hangingPunct="1">
              <a:lnSpc>
                <a:spcPct val="160000"/>
              </a:lnSpc>
              <a:spcBef>
                <a:spcPts val="0"/>
              </a:spcBef>
              <a:spcAft>
                <a:spcPts val="0"/>
              </a:spcAft>
              <a:buClrTx/>
              <a:buSzTx/>
              <a:buFontTx/>
              <a:buNone/>
              <a:defRPr/>
            </a:pPr>
            <a:r>
              <a:rPr kumimoji="0" lang="en-US" sz="1000" i="0" u="none" strike="noStrike" kern="0" cap="none" spc="0" normalizeH="0" baseline="0" noProof="0">
                <a:ln>
                  <a:noFill/>
                </a:ln>
                <a:solidFill>
                  <a:srgbClr val="6B0204"/>
                </a:solidFill>
                <a:effectLst/>
                <a:uLnTx/>
                <a:uFillTx/>
                <a:latin typeface="+mn-lt"/>
                <a:ea typeface="+mn-ea"/>
                <a:cs typeface="+mn-ea"/>
                <a:sym typeface="+mn-lt"/>
              </a:rPr>
              <a:t>Input the text content and pictures you want to add here, you can change and choose according to your different requirements;Input the text content and pictures you want to add here, you can change and choose according to your different requirements.</a:t>
            </a:r>
            <a:endParaRPr kumimoji="0" lang="en-US" sz="1000" i="0" u="none" strike="noStrike" kern="0" cap="none" spc="0" normalizeH="0" baseline="0" noProof="0">
              <a:ln>
                <a:noFill/>
              </a:ln>
              <a:solidFill>
                <a:srgbClr val="6B0204"/>
              </a:solidFill>
              <a:effectLst/>
              <a:uLnTx/>
              <a:uFillTx/>
              <a:latin typeface="+mn-lt"/>
              <a:ea typeface="+mn-ea"/>
              <a:cs typeface="+mn-ea"/>
              <a:sym typeface="+mn-l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76"/>
          <p:cNvSpPr txBox="1"/>
          <p:nvPr/>
        </p:nvSpPr>
        <p:spPr>
          <a:xfrm>
            <a:off x="4772560" y="849680"/>
            <a:ext cx="2646879" cy="461665"/>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rgbClr val="6EADA7"/>
                </a:solidFill>
                <a:cs typeface="+mn-ea"/>
                <a:sym typeface="+mn-lt"/>
              </a:rPr>
              <a:t>请在此处添加标题</a:t>
            </a:r>
            <a:endParaRPr lang="zh-CN" altLang="en-US" sz="2400" dirty="0">
              <a:solidFill>
                <a:srgbClr val="6EADA7"/>
              </a:solidFill>
              <a:cs typeface="+mn-ea"/>
              <a:sym typeface="+mn-lt"/>
            </a:endParaRPr>
          </a:p>
        </p:txBody>
      </p:sp>
      <p:grpSp>
        <p:nvGrpSpPr>
          <p:cNvPr id="2" name="组合 1"/>
          <p:cNvGrpSpPr/>
          <p:nvPr/>
        </p:nvGrpSpPr>
        <p:grpSpPr>
          <a:xfrm>
            <a:off x="5941525" y="1666240"/>
            <a:ext cx="4432470" cy="4070538"/>
            <a:chOff x="9556" y="2410"/>
            <a:chExt cx="7333" cy="6734"/>
          </a:xfrm>
        </p:grpSpPr>
        <p:sp>
          <p:nvSpPr>
            <p:cNvPr id="3" name="文本框 2"/>
            <p:cNvSpPr txBox="1"/>
            <p:nvPr/>
          </p:nvSpPr>
          <p:spPr>
            <a:xfrm>
              <a:off x="11089" y="2410"/>
              <a:ext cx="2408" cy="660"/>
            </a:xfrm>
            <a:prstGeom prst="rect">
              <a:avLst/>
            </a:prstGeom>
            <a:noFill/>
          </p:spPr>
          <p:txBody>
            <a:bodyPr vert="horz" wrap="square" rtlCol="0">
              <a:spAutoFit/>
            </a:bodyPr>
            <a:lstStyle/>
            <a:p>
              <a:pPr algn="dist"/>
              <a:r>
                <a:rPr lang="zh-CN" altLang="en-US" sz="2000" kern="0" dirty="0">
                  <a:solidFill>
                    <a:schemeClr val="tx1">
                      <a:lumMod val="85000"/>
                      <a:lumOff val="15000"/>
                    </a:schemeClr>
                  </a:solidFill>
                  <a:cs typeface="+mn-ea"/>
                  <a:sym typeface="+mn-lt"/>
                </a:rPr>
                <a:t>输入标题</a:t>
              </a:r>
              <a:endParaRPr lang="zh-CN" altLang="en-US" sz="2000" kern="0" dirty="0">
                <a:solidFill>
                  <a:schemeClr val="tx1">
                    <a:lumMod val="85000"/>
                    <a:lumOff val="15000"/>
                  </a:schemeClr>
                </a:solidFill>
                <a:cs typeface="+mn-ea"/>
                <a:sym typeface="+mn-lt"/>
              </a:endParaRPr>
            </a:p>
          </p:txBody>
        </p:sp>
        <p:sp>
          <p:nvSpPr>
            <p:cNvPr id="272" name="矩形 271"/>
            <p:cNvSpPr/>
            <p:nvPr/>
          </p:nvSpPr>
          <p:spPr>
            <a:xfrm>
              <a:off x="11089" y="2933"/>
              <a:ext cx="5800" cy="1057"/>
            </a:xfrm>
            <a:prstGeom prst="rect">
              <a:avLst/>
            </a:prstGeom>
          </p:spPr>
          <p:txBody>
            <a:bodyPr vert="horz"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defRPr/>
              </a:pPr>
              <a:r>
                <a:rPr lang="zh-CN" altLang="en-US" sz="1100" kern="0" dirty="0">
                  <a:solidFill>
                    <a:schemeClr val="tx1">
                      <a:lumMod val="85000"/>
                      <a:lumOff val="15000"/>
                    </a:schemeClr>
                  </a:solidFill>
                  <a:cs typeface="+mn-ea"/>
                  <a:sym typeface="+mn-lt"/>
                </a:rPr>
                <a:t>在这里输入您需要的文字内容。在这里输入您需要的文字内容。在这里输入您需要的文字内容。</a:t>
              </a:r>
              <a:endParaRPr lang="zh-CN" altLang="en-US" sz="1100" kern="0" dirty="0">
                <a:solidFill>
                  <a:schemeClr val="tx1">
                    <a:lumMod val="85000"/>
                    <a:lumOff val="15000"/>
                  </a:schemeClr>
                </a:solidFill>
                <a:cs typeface="+mn-ea"/>
                <a:sym typeface="+mn-lt"/>
              </a:endParaRPr>
            </a:p>
            <a:p>
              <a:pPr algn="l">
                <a:lnSpc>
                  <a:spcPct val="150000"/>
                </a:lnSpc>
                <a:defRPr/>
              </a:pPr>
              <a:endParaRPr lang="zh-CN" altLang="en-US" sz="1100" kern="0" dirty="0">
                <a:solidFill>
                  <a:schemeClr val="tx1">
                    <a:lumMod val="85000"/>
                    <a:lumOff val="15000"/>
                  </a:schemeClr>
                </a:solidFill>
                <a:cs typeface="+mn-ea"/>
                <a:sym typeface="+mn-lt"/>
              </a:endParaRPr>
            </a:p>
            <a:p>
              <a:pPr algn="l">
                <a:lnSpc>
                  <a:spcPct val="150000"/>
                </a:lnSpc>
                <a:defRPr/>
              </a:pPr>
              <a:endParaRPr lang="zh-CN" altLang="en-US" sz="1100" kern="0" dirty="0">
                <a:solidFill>
                  <a:schemeClr val="tx1">
                    <a:lumMod val="85000"/>
                    <a:lumOff val="15000"/>
                  </a:schemeClr>
                </a:solidFill>
                <a:cs typeface="+mn-ea"/>
                <a:sym typeface="+mn-lt"/>
              </a:endParaRPr>
            </a:p>
          </p:txBody>
        </p:sp>
        <p:sp>
          <p:nvSpPr>
            <p:cNvPr id="273" name="文本框 272"/>
            <p:cNvSpPr txBox="1"/>
            <p:nvPr/>
          </p:nvSpPr>
          <p:spPr>
            <a:xfrm>
              <a:off x="11089" y="4827"/>
              <a:ext cx="2408" cy="660"/>
            </a:xfrm>
            <a:prstGeom prst="rect">
              <a:avLst/>
            </a:prstGeom>
            <a:noFill/>
          </p:spPr>
          <p:txBody>
            <a:bodyPr vert="horz" wrap="square" rtlCol="0">
              <a:spAutoFit/>
            </a:bodyPr>
            <a:lstStyle/>
            <a:p>
              <a:pPr algn="dist"/>
              <a:r>
                <a:rPr lang="zh-CN" altLang="en-US" sz="2000" kern="0" dirty="0">
                  <a:solidFill>
                    <a:schemeClr val="tx1">
                      <a:lumMod val="85000"/>
                      <a:lumOff val="15000"/>
                    </a:schemeClr>
                  </a:solidFill>
                  <a:cs typeface="+mn-ea"/>
                  <a:sym typeface="+mn-lt"/>
                </a:rPr>
                <a:t>输入标题</a:t>
              </a:r>
              <a:endParaRPr lang="zh-CN" altLang="en-US" sz="2000" kern="0" dirty="0">
                <a:solidFill>
                  <a:schemeClr val="tx1">
                    <a:lumMod val="85000"/>
                    <a:lumOff val="15000"/>
                  </a:schemeClr>
                </a:solidFill>
                <a:cs typeface="+mn-ea"/>
                <a:sym typeface="+mn-lt"/>
              </a:endParaRPr>
            </a:p>
          </p:txBody>
        </p:sp>
        <p:sp>
          <p:nvSpPr>
            <p:cNvPr id="274" name="矩形 273"/>
            <p:cNvSpPr/>
            <p:nvPr/>
          </p:nvSpPr>
          <p:spPr>
            <a:xfrm>
              <a:off x="11089" y="5350"/>
              <a:ext cx="5800" cy="1057"/>
            </a:xfrm>
            <a:prstGeom prst="rect">
              <a:avLst/>
            </a:prstGeom>
          </p:spPr>
          <p:txBody>
            <a:bodyPr vert="horz"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defRPr/>
              </a:pPr>
              <a:r>
                <a:rPr lang="zh-CN" altLang="en-US" sz="1100" kern="0" dirty="0">
                  <a:solidFill>
                    <a:schemeClr val="tx1">
                      <a:lumMod val="85000"/>
                      <a:lumOff val="15000"/>
                    </a:schemeClr>
                  </a:solidFill>
                  <a:cs typeface="+mn-ea"/>
                  <a:sym typeface="+mn-lt"/>
                </a:rPr>
                <a:t>在这里输入您需要的文字内容。在这里输入您需要的文字内容。在这里输入您需要的文字内容。</a:t>
              </a:r>
              <a:endParaRPr lang="zh-CN" altLang="en-US" sz="1100" kern="0" dirty="0">
                <a:solidFill>
                  <a:schemeClr val="tx1">
                    <a:lumMod val="85000"/>
                    <a:lumOff val="15000"/>
                  </a:schemeClr>
                </a:solidFill>
                <a:cs typeface="+mn-ea"/>
                <a:sym typeface="+mn-lt"/>
              </a:endParaRPr>
            </a:p>
            <a:p>
              <a:pPr algn="l">
                <a:lnSpc>
                  <a:spcPct val="150000"/>
                </a:lnSpc>
                <a:defRPr/>
              </a:pPr>
              <a:endParaRPr lang="zh-CN" altLang="en-US" sz="1100" kern="0" dirty="0">
                <a:solidFill>
                  <a:schemeClr val="tx1">
                    <a:lumMod val="85000"/>
                    <a:lumOff val="15000"/>
                  </a:schemeClr>
                </a:solidFill>
                <a:cs typeface="+mn-ea"/>
                <a:sym typeface="+mn-lt"/>
              </a:endParaRPr>
            </a:p>
            <a:p>
              <a:pPr algn="l">
                <a:lnSpc>
                  <a:spcPct val="150000"/>
                </a:lnSpc>
                <a:defRPr/>
              </a:pPr>
              <a:endParaRPr lang="zh-CN" altLang="en-US" sz="1100" kern="0" dirty="0">
                <a:solidFill>
                  <a:schemeClr val="tx1">
                    <a:lumMod val="85000"/>
                    <a:lumOff val="15000"/>
                  </a:schemeClr>
                </a:solidFill>
                <a:cs typeface="+mn-ea"/>
                <a:sym typeface="+mn-lt"/>
              </a:endParaRPr>
            </a:p>
          </p:txBody>
        </p:sp>
        <p:sp>
          <p:nvSpPr>
            <p:cNvPr id="275" name="文本框 274"/>
            <p:cNvSpPr txBox="1"/>
            <p:nvPr/>
          </p:nvSpPr>
          <p:spPr>
            <a:xfrm>
              <a:off x="11089" y="7296"/>
              <a:ext cx="2408" cy="660"/>
            </a:xfrm>
            <a:prstGeom prst="rect">
              <a:avLst/>
            </a:prstGeom>
            <a:noFill/>
          </p:spPr>
          <p:txBody>
            <a:bodyPr vert="horz" wrap="square" rtlCol="0">
              <a:spAutoFit/>
            </a:bodyPr>
            <a:lstStyle/>
            <a:p>
              <a:pPr algn="dist"/>
              <a:r>
                <a:rPr lang="zh-CN" altLang="en-US" sz="2000" kern="0" dirty="0">
                  <a:solidFill>
                    <a:schemeClr val="tx1">
                      <a:lumMod val="85000"/>
                      <a:lumOff val="15000"/>
                    </a:schemeClr>
                  </a:solidFill>
                  <a:cs typeface="+mn-ea"/>
                  <a:sym typeface="+mn-lt"/>
                </a:rPr>
                <a:t>输入标题</a:t>
              </a:r>
              <a:endParaRPr lang="zh-CN" altLang="en-US" sz="2000" kern="0" dirty="0">
                <a:solidFill>
                  <a:schemeClr val="tx1">
                    <a:lumMod val="85000"/>
                    <a:lumOff val="15000"/>
                  </a:schemeClr>
                </a:solidFill>
                <a:cs typeface="+mn-ea"/>
                <a:sym typeface="+mn-lt"/>
              </a:endParaRPr>
            </a:p>
          </p:txBody>
        </p:sp>
        <p:sp>
          <p:nvSpPr>
            <p:cNvPr id="276" name="矩形 275"/>
            <p:cNvSpPr/>
            <p:nvPr/>
          </p:nvSpPr>
          <p:spPr>
            <a:xfrm>
              <a:off x="11089" y="7819"/>
              <a:ext cx="5800" cy="1057"/>
            </a:xfrm>
            <a:prstGeom prst="rect">
              <a:avLst/>
            </a:prstGeom>
          </p:spPr>
          <p:txBody>
            <a:bodyPr vert="horz"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defRPr/>
              </a:pPr>
              <a:r>
                <a:rPr lang="zh-CN" altLang="en-US" sz="1100" kern="0" dirty="0">
                  <a:solidFill>
                    <a:schemeClr val="tx1">
                      <a:lumMod val="85000"/>
                      <a:lumOff val="15000"/>
                    </a:schemeClr>
                  </a:solidFill>
                  <a:cs typeface="+mn-ea"/>
                  <a:sym typeface="+mn-lt"/>
                </a:rPr>
                <a:t>在这里输入您需要的文字内容。在这里输入您需要的文字内容。在这里输入您需要的文字内容。</a:t>
              </a:r>
              <a:endParaRPr lang="zh-CN" altLang="en-US" sz="1100" kern="0" dirty="0">
                <a:solidFill>
                  <a:schemeClr val="tx1">
                    <a:lumMod val="85000"/>
                    <a:lumOff val="15000"/>
                  </a:schemeClr>
                </a:solidFill>
                <a:cs typeface="+mn-ea"/>
                <a:sym typeface="+mn-lt"/>
              </a:endParaRPr>
            </a:p>
            <a:p>
              <a:pPr algn="l">
                <a:lnSpc>
                  <a:spcPct val="150000"/>
                </a:lnSpc>
                <a:defRPr/>
              </a:pPr>
              <a:endParaRPr lang="zh-CN" altLang="en-US" sz="1100" kern="0" dirty="0">
                <a:solidFill>
                  <a:schemeClr val="tx1">
                    <a:lumMod val="85000"/>
                    <a:lumOff val="15000"/>
                  </a:schemeClr>
                </a:solidFill>
                <a:cs typeface="+mn-ea"/>
                <a:sym typeface="+mn-lt"/>
              </a:endParaRPr>
            </a:p>
            <a:p>
              <a:pPr algn="l">
                <a:lnSpc>
                  <a:spcPct val="150000"/>
                </a:lnSpc>
                <a:defRPr/>
              </a:pPr>
              <a:endParaRPr lang="zh-CN" altLang="en-US" sz="1100" kern="0" dirty="0">
                <a:solidFill>
                  <a:schemeClr val="tx1">
                    <a:lumMod val="85000"/>
                    <a:lumOff val="15000"/>
                  </a:schemeClr>
                </a:solidFill>
                <a:cs typeface="+mn-ea"/>
                <a:sym typeface="+mn-lt"/>
              </a:endParaRPr>
            </a:p>
          </p:txBody>
        </p:sp>
        <p:cxnSp>
          <p:nvCxnSpPr>
            <p:cNvPr id="277" name="直接连接符 276"/>
            <p:cNvCxnSpPr/>
            <p:nvPr/>
          </p:nvCxnSpPr>
          <p:spPr>
            <a:xfrm>
              <a:off x="9556" y="6624"/>
              <a:ext cx="7251" cy="0"/>
            </a:xfrm>
            <a:prstGeom prst="line">
              <a:avLst/>
            </a:prstGeom>
            <a:ln w="15875">
              <a:solidFill>
                <a:srgbClr val="6B0204"/>
              </a:solidFill>
              <a:prstDash val="sysDot"/>
            </a:ln>
          </p:spPr>
          <p:style>
            <a:lnRef idx="1">
              <a:schemeClr val="accent1"/>
            </a:lnRef>
            <a:fillRef idx="0">
              <a:schemeClr val="accent1"/>
            </a:fillRef>
            <a:effectRef idx="0">
              <a:schemeClr val="accent1"/>
            </a:effectRef>
            <a:fontRef idx="minor">
              <a:schemeClr val="tx1"/>
            </a:fontRef>
          </p:style>
        </p:cxnSp>
        <p:cxnSp>
          <p:nvCxnSpPr>
            <p:cNvPr id="278" name="直接连接符 277"/>
            <p:cNvCxnSpPr/>
            <p:nvPr/>
          </p:nvCxnSpPr>
          <p:spPr>
            <a:xfrm>
              <a:off x="9556" y="4138"/>
              <a:ext cx="7251" cy="0"/>
            </a:xfrm>
            <a:prstGeom prst="line">
              <a:avLst/>
            </a:prstGeom>
            <a:ln w="15875">
              <a:solidFill>
                <a:srgbClr val="6B0204"/>
              </a:solidFill>
              <a:prstDash val="sysDot"/>
            </a:ln>
          </p:spPr>
          <p:style>
            <a:lnRef idx="1">
              <a:schemeClr val="accent1"/>
            </a:lnRef>
            <a:fillRef idx="0">
              <a:schemeClr val="accent1"/>
            </a:fillRef>
            <a:effectRef idx="0">
              <a:schemeClr val="accent1"/>
            </a:effectRef>
            <a:fontRef idx="minor">
              <a:schemeClr val="tx1"/>
            </a:fontRef>
          </p:style>
        </p:cxnSp>
        <p:cxnSp>
          <p:nvCxnSpPr>
            <p:cNvPr id="279" name="直接连接符 278"/>
            <p:cNvCxnSpPr/>
            <p:nvPr/>
          </p:nvCxnSpPr>
          <p:spPr>
            <a:xfrm>
              <a:off x="9556" y="9144"/>
              <a:ext cx="7251" cy="0"/>
            </a:xfrm>
            <a:prstGeom prst="line">
              <a:avLst/>
            </a:prstGeom>
            <a:ln w="15875">
              <a:solidFill>
                <a:srgbClr val="6B0204"/>
              </a:solidFill>
              <a:prstDash val="sysDot"/>
            </a:ln>
          </p:spPr>
          <p:style>
            <a:lnRef idx="1">
              <a:schemeClr val="accent1"/>
            </a:lnRef>
            <a:fillRef idx="0">
              <a:schemeClr val="accent1"/>
            </a:fillRef>
            <a:effectRef idx="0">
              <a:schemeClr val="accent1"/>
            </a:effectRef>
            <a:fontRef idx="minor">
              <a:schemeClr val="tx1"/>
            </a:fontRef>
          </p:style>
        </p:cxnSp>
        <p:grpSp>
          <p:nvGrpSpPr>
            <p:cNvPr id="280" name="组合 279"/>
            <p:cNvGrpSpPr/>
            <p:nvPr/>
          </p:nvGrpSpPr>
          <p:grpSpPr>
            <a:xfrm>
              <a:off x="9556" y="2410"/>
              <a:ext cx="1331" cy="1331"/>
              <a:chOff x="15651" y="854"/>
              <a:chExt cx="1331" cy="1331"/>
            </a:xfrm>
          </p:grpSpPr>
          <p:sp>
            <p:nvSpPr>
              <p:cNvPr id="281" name="椭圆 280"/>
              <p:cNvSpPr/>
              <p:nvPr/>
            </p:nvSpPr>
            <p:spPr>
              <a:xfrm>
                <a:off x="15651" y="854"/>
                <a:ext cx="1331" cy="1331"/>
              </a:xfrm>
              <a:prstGeom prst="ellipse">
                <a:avLst/>
              </a:prstGeom>
              <a:solidFill>
                <a:srgbClr val="FFEC43"/>
              </a:solidFill>
              <a:ln w="73025">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solidFill>
                      <a:schemeClr val="tx1">
                        <a:lumMod val="85000"/>
                        <a:lumOff val="15000"/>
                      </a:schemeClr>
                    </a:solidFill>
                    <a:cs typeface="+mn-ea"/>
                    <a:sym typeface="+mn-lt"/>
                  </a:rPr>
                  <a:t>01</a:t>
                </a:r>
                <a:endParaRPr lang="en-US" altLang="zh-CN" sz="2400">
                  <a:solidFill>
                    <a:schemeClr val="tx1">
                      <a:lumMod val="85000"/>
                      <a:lumOff val="15000"/>
                    </a:schemeClr>
                  </a:solidFill>
                  <a:cs typeface="+mn-ea"/>
                  <a:sym typeface="+mn-lt"/>
                </a:endParaRPr>
              </a:p>
            </p:txBody>
          </p:sp>
          <p:sp>
            <p:nvSpPr>
              <p:cNvPr id="282" name="任意多边形 281"/>
              <p:cNvSpPr/>
              <p:nvPr/>
            </p:nvSpPr>
            <p:spPr>
              <a:xfrm>
                <a:off x="15702" y="1299"/>
                <a:ext cx="998" cy="818"/>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049" h="818">
                    <a:moveTo>
                      <a:pt x="18" y="0"/>
                    </a:moveTo>
                    <a:lnTo>
                      <a:pt x="18" y="2"/>
                    </a:lnTo>
                    <a:cubicBezTo>
                      <a:pt x="101" y="407"/>
                      <a:pt x="459" y="711"/>
                      <a:pt x="888" y="711"/>
                    </a:cubicBezTo>
                    <a:cubicBezTo>
                      <a:pt x="942" y="711"/>
                      <a:pt x="994" y="706"/>
                      <a:pt x="1045" y="697"/>
                    </a:cubicBezTo>
                    <a:lnTo>
                      <a:pt x="1049" y="697"/>
                    </a:lnTo>
                    <a:lnTo>
                      <a:pt x="1038" y="705"/>
                    </a:lnTo>
                    <a:cubicBezTo>
                      <a:pt x="931" y="776"/>
                      <a:pt x="803" y="818"/>
                      <a:pt x="666" y="818"/>
                    </a:cubicBezTo>
                    <a:cubicBezTo>
                      <a:pt x="298" y="818"/>
                      <a:pt x="0" y="520"/>
                      <a:pt x="0" y="153"/>
                    </a:cubicBezTo>
                    <a:cubicBezTo>
                      <a:pt x="0" y="101"/>
                      <a:pt x="6" y="51"/>
                      <a:pt x="17" y="2"/>
                    </a:cubicBezTo>
                    <a:lnTo>
                      <a:pt x="18" y="0"/>
                    </a:lnTo>
                    <a:close/>
                  </a:path>
                </a:pathLst>
              </a:custGeom>
              <a:solidFill>
                <a:srgbClr val="FFC700"/>
              </a:solidFill>
              <a:ln w="2222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lumMod val="85000"/>
                      <a:lumOff val="15000"/>
                    </a:schemeClr>
                  </a:solidFill>
                  <a:cs typeface="+mn-ea"/>
                  <a:sym typeface="+mn-lt"/>
                </a:endParaRPr>
              </a:p>
            </p:txBody>
          </p:sp>
        </p:grpSp>
        <p:grpSp>
          <p:nvGrpSpPr>
            <p:cNvPr id="283" name="组合 282"/>
            <p:cNvGrpSpPr/>
            <p:nvPr/>
          </p:nvGrpSpPr>
          <p:grpSpPr>
            <a:xfrm>
              <a:off x="9556" y="4827"/>
              <a:ext cx="1331" cy="1331"/>
              <a:chOff x="15651" y="854"/>
              <a:chExt cx="1331" cy="1331"/>
            </a:xfrm>
          </p:grpSpPr>
          <p:sp>
            <p:nvSpPr>
              <p:cNvPr id="284" name="椭圆 283"/>
              <p:cNvSpPr/>
              <p:nvPr/>
            </p:nvSpPr>
            <p:spPr>
              <a:xfrm>
                <a:off x="15651" y="854"/>
                <a:ext cx="1331" cy="1331"/>
              </a:xfrm>
              <a:prstGeom prst="ellipse">
                <a:avLst/>
              </a:prstGeom>
              <a:solidFill>
                <a:srgbClr val="FFEC43"/>
              </a:solidFill>
              <a:ln w="73025">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solidFill>
                      <a:schemeClr val="tx1">
                        <a:lumMod val="85000"/>
                        <a:lumOff val="15000"/>
                      </a:schemeClr>
                    </a:solidFill>
                    <a:cs typeface="+mn-ea"/>
                    <a:sym typeface="+mn-lt"/>
                  </a:rPr>
                  <a:t>02</a:t>
                </a:r>
                <a:endParaRPr lang="en-US" altLang="zh-CN" sz="2400">
                  <a:solidFill>
                    <a:schemeClr val="tx1">
                      <a:lumMod val="85000"/>
                      <a:lumOff val="15000"/>
                    </a:schemeClr>
                  </a:solidFill>
                  <a:cs typeface="+mn-ea"/>
                  <a:sym typeface="+mn-lt"/>
                </a:endParaRPr>
              </a:p>
            </p:txBody>
          </p:sp>
          <p:sp>
            <p:nvSpPr>
              <p:cNvPr id="285" name="任意多边形 284"/>
              <p:cNvSpPr/>
              <p:nvPr/>
            </p:nvSpPr>
            <p:spPr>
              <a:xfrm>
                <a:off x="15702" y="1299"/>
                <a:ext cx="998" cy="818"/>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049" h="818">
                    <a:moveTo>
                      <a:pt x="18" y="0"/>
                    </a:moveTo>
                    <a:lnTo>
                      <a:pt x="18" y="2"/>
                    </a:lnTo>
                    <a:cubicBezTo>
                      <a:pt x="101" y="407"/>
                      <a:pt x="459" y="711"/>
                      <a:pt x="888" y="711"/>
                    </a:cubicBezTo>
                    <a:cubicBezTo>
                      <a:pt x="942" y="711"/>
                      <a:pt x="994" y="706"/>
                      <a:pt x="1045" y="697"/>
                    </a:cubicBezTo>
                    <a:lnTo>
                      <a:pt x="1049" y="697"/>
                    </a:lnTo>
                    <a:lnTo>
                      <a:pt x="1038" y="705"/>
                    </a:lnTo>
                    <a:cubicBezTo>
                      <a:pt x="931" y="776"/>
                      <a:pt x="803" y="818"/>
                      <a:pt x="666" y="818"/>
                    </a:cubicBezTo>
                    <a:cubicBezTo>
                      <a:pt x="298" y="818"/>
                      <a:pt x="0" y="520"/>
                      <a:pt x="0" y="153"/>
                    </a:cubicBezTo>
                    <a:cubicBezTo>
                      <a:pt x="0" y="101"/>
                      <a:pt x="6" y="51"/>
                      <a:pt x="17" y="2"/>
                    </a:cubicBezTo>
                    <a:lnTo>
                      <a:pt x="18" y="0"/>
                    </a:lnTo>
                    <a:close/>
                  </a:path>
                </a:pathLst>
              </a:custGeom>
              <a:solidFill>
                <a:srgbClr val="FFC700"/>
              </a:solidFill>
              <a:ln w="2222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lumMod val="85000"/>
                      <a:lumOff val="15000"/>
                    </a:schemeClr>
                  </a:solidFill>
                  <a:cs typeface="+mn-ea"/>
                  <a:sym typeface="+mn-lt"/>
                </a:endParaRPr>
              </a:p>
            </p:txBody>
          </p:sp>
        </p:grpSp>
        <p:grpSp>
          <p:nvGrpSpPr>
            <p:cNvPr id="286" name="组合 285"/>
            <p:cNvGrpSpPr/>
            <p:nvPr/>
          </p:nvGrpSpPr>
          <p:grpSpPr>
            <a:xfrm>
              <a:off x="9556" y="7244"/>
              <a:ext cx="1331" cy="1331"/>
              <a:chOff x="15651" y="854"/>
              <a:chExt cx="1331" cy="1331"/>
            </a:xfrm>
          </p:grpSpPr>
          <p:sp>
            <p:nvSpPr>
              <p:cNvPr id="287" name="椭圆 286"/>
              <p:cNvSpPr/>
              <p:nvPr/>
            </p:nvSpPr>
            <p:spPr>
              <a:xfrm>
                <a:off x="15651" y="854"/>
                <a:ext cx="1331" cy="1331"/>
              </a:xfrm>
              <a:prstGeom prst="ellipse">
                <a:avLst/>
              </a:prstGeom>
              <a:solidFill>
                <a:srgbClr val="FFEC43"/>
              </a:solidFill>
              <a:ln w="73025">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solidFill>
                      <a:schemeClr val="tx1">
                        <a:lumMod val="85000"/>
                        <a:lumOff val="15000"/>
                      </a:schemeClr>
                    </a:solidFill>
                    <a:cs typeface="+mn-ea"/>
                    <a:sym typeface="+mn-lt"/>
                  </a:rPr>
                  <a:t>03</a:t>
                </a:r>
                <a:endParaRPr lang="en-US" altLang="zh-CN" sz="2400">
                  <a:solidFill>
                    <a:schemeClr val="tx1">
                      <a:lumMod val="85000"/>
                      <a:lumOff val="15000"/>
                    </a:schemeClr>
                  </a:solidFill>
                  <a:cs typeface="+mn-ea"/>
                  <a:sym typeface="+mn-lt"/>
                </a:endParaRPr>
              </a:p>
            </p:txBody>
          </p:sp>
          <p:sp>
            <p:nvSpPr>
              <p:cNvPr id="288" name="任意多边形 287"/>
              <p:cNvSpPr/>
              <p:nvPr/>
            </p:nvSpPr>
            <p:spPr>
              <a:xfrm>
                <a:off x="15702" y="1299"/>
                <a:ext cx="998" cy="818"/>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049" h="818">
                    <a:moveTo>
                      <a:pt x="18" y="0"/>
                    </a:moveTo>
                    <a:lnTo>
                      <a:pt x="18" y="2"/>
                    </a:lnTo>
                    <a:cubicBezTo>
                      <a:pt x="101" y="407"/>
                      <a:pt x="459" y="711"/>
                      <a:pt x="888" y="711"/>
                    </a:cubicBezTo>
                    <a:cubicBezTo>
                      <a:pt x="942" y="711"/>
                      <a:pt x="994" y="706"/>
                      <a:pt x="1045" y="697"/>
                    </a:cubicBezTo>
                    <a:lnTo>
                      <a:pt x="1049" y="697"/>
                    </a:lnTo>
                    <a:lnTo>
                      <a:pt x="1038" y="705"/>
                    </a:lnTo>
                    <a:cubicBezTo>
                      <a:pt x="931" y="776"/>
                      <a:pt x="803" y="818"/>
                      <a:pt x="666" y="818"/>
                    </a:cubicBezTo>
                    <a:cubicBezTo>
                      <a:pt x="298" y="818"/>
                      <a:pt x="0" y="520"/>
                      <a:pt x="0" y="153"/>
                    </a:cubicBezTo>
                    <a:cubicBezTo>
                      <a:pt x="0" y="101"/>
                      <a:pt x="6" y="51"/>
                      <a:pt x="17" y="2"/>
                    </a:cubicBezTo>
                    <a:lnTo>
                      <a:pt x="18" y="0"/>
                    </a:lnTo>
                    <a:close/>
                  </a:path>
                </a:pathLst>
              </a:custGeom>
              <a:solidFill>
                <a:srgbClr val="FFC700"/>
              </a:solidFill>
              <a:ln w="2222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lumMod val="85000"/>
                      <a:lumOff val="15000"/>
                    </a:schemeClr>
                  </a:solidFill>
                  <a:cs typeface="+mn-ea"/>
                  <a:sym typeface="+mn-lt"/>
                </a:endParaRPr>
              </a:p>
            </p:txBody>
          </p:sp>
        </p:grpSp>
      </p:grpSp>
      <p:pic>
        <p:nvPicPr>
          <p:cNvPr id="289" name="图片 288" descr="50"/>
          <p:cNvPicPr>
            <a:picLocks noChangeAspect="1"/>
          </p:cNvPicPr>
          <p:nvPr/>
        </p:nvPicPr>
        <p:blipFill>
          <a:blip r:embed="rId1"/>
          <a:stretch>
            <a:fillRect/>
          </a:stretch>
        </p:blipFill>
        <p:spPr>
          <a:xfrm>
            <a:off x="548005" y="812165"/>
            <a:ext cx="5266690" cy="523367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custDataLst>
              <p:tags r:id="rId1"/>
            </p:custDataLst>
          </p:nvPr>
        </p:nvSpPr>
        <p:spPr>
          <a:xfrm>
            <a:off x="3055167" y="3277404"/>
            <a:ext cx="6097091" cy="1897122"/>
          </a:xfrm>
          <a:prstGeom prst="rect">
            <a:avLst/>
          </a:prstGeom>
          <a:noFill/>
        </p:spPr>
        <p:txBody>
          <a:bodyPr wrap="square" rtlCol="0">
            <a:normAutofit lnSpcReduction="10000"/>
          </a:bodyPr>
          <a:p>
            <a:pPr marL="0" marR="0" lvl="0" indent="0" algn="l" defTabSz="914400" rtl="0" eaLnBrk="1" fontAlgn="auto" latinLnBrk="0" hangingPunct="1">
              <a:lnSpc>
                <a:spcPct val="150000"/>
              </a:lnSpc>
              <a:spcBef>
                <a:spcPts val="0"/>
              </a:spcBef>
              <a:spcAft>
                <a:spcPts val="2000"/>
              </a:spcAft>
              <a:buClrTx/>
              <a:buSzTx/>
              <a:buFontTx/>
              <a:buNone/>
              <a:defRPr/>
            </a:pPr>
            <a:r>
              <a:rPr kumimoji="0" lang="zh-CN" altLang="en-US" sz="1600" b="0" i="0" u="none" strike="noStrike" kern="1200" cap="none" spc="0" normalizeH="0" noProof="0" dirty="0">
                <a:ln>
                  <a:noFill/>
                </a:ln>
                <a:solidFill>
                  <a:schemeClr val="tx1">
                    <a:lumMod val="85000"/>
                    <a:lumOff val="15000"/>
                  </a:schemeClr>
                </a:solidFill>
                <a:effectLst/>
                <a:uLnTx/>
                <a:uFillTx/>
                <a:latin typeface="Arial" panose="020B0604020202020204" pitchFamily="34" charset="0"/>
                <a:ea typeface="幼圆" panose="02010509060101010101" pitchFamily="49" charset="-122"/>
                <a:cs typeface="+mn-cs"/>
                <a:sym typeface="+mn-ea"/>
              </a:rPr>
              <a:t>单击此处添加文本具体内容，简明扼要的阐述您的观点。根据需要可酌情增减文字，以便观者准确的理解您传达的思想。单击此处添加文本具体内容，简明扼要的阐述您的观点。单击此处添加文本具体内容，简明扼要的阐述您的观点。根据需要可酌情增减文字，以便观者准确的理解您传达的思想。</a:t>
            </a:r>
            <a:endParaRPr kumimoji="0" lang="zh-CN" altLang="en-US" sz="1600" b="0" i="0" u="none" strike="noStrike" kern="1200" cap="none" spc="0" normalizeH="0" noProof="0" dirty="0">
              <a:ln>
                <a:noFill/>
              </a:ln>
              <a:solidFill>
                <a:schemeClr val="tx1">
                  <a:lumMod val="85000"/>
                  <a:lumOff val="15000"/>
                </a:schemeClr>
              </a:solidFill>
              <a:effectLst/>
              <a:uLnTx/>
              <a:uFillTx/>
              <a:latin typeface="Arial" panose="020B0604020202020204" pitchFamily="34" charset="0"/>
              <a:ea typeface="幼圆" panose="02010509060101010101" pitchFamily="49" charset="-122"/>
              <a:cs typeface="+mn-cs"/>
              <a:sym typeface="+mn-ea"/>
            </a:endParaRPr>
          </a:p>
        </p:txBody>
      </p:sp>
      <p:sp>
        <p:nvSpPr>
          <p:cNvPr id="6" name="文本框 5"/>
          <p:cNvSpPr txBox="1"/>
          <p:nvPr>
            <p:custDataLst>
              <p:tags r:id="rId2"/>
            </p:custDataLst>
          </p:nvPr>
        </p:nvSpPr>
        <p:spPr>
          <a:xfrm>
            <a:off x="3055167" y="2289853"/>
            <a:ext cx="6097091" cy="646331"/>
          </a:xfrm>
          <a:prstGeom prst="rect">
            <a:avLst/>
          </a:prstGeom>
          <a:noFill/>
        </p:spPr>
        <p:txBody>
          <a:bodyPr wrap="square" rtlCol="0">
            <a:norm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noProof="0" dirty="0">
                <a:ln>
                  <a:noFill/>
                </a:ln>
                <a:solidFill>
                  <a:srgbClr val="E8AD1A"/>
                </a:solidFill>
                <a:effectLst/>
                <a:uLnTx/>
                <a:uFillTx/>
                <a:latin typeface="Arial" panose="020B0604020202020204" pitchFamily="34" charset="0"/>
                <a:ea typeface="幼圆" panose="02010509060101010101" pitchFamily="49" charset="-122"/>
                <a:cs typeface="+mn-cs"/>
              </a:rPr>
              <a:t>单击此处添加标题</a:t>
            </a:r>
            <a:endParaRPr kumimoji="0" lang="zh-CN" altLang="en-US" sz="3600" b="1" i="0" u="none" strike="noStrike" kern="1200" cap="none" spc="0" normalizeH="0" noProof="0" dirty="0">
              <a:ln>
                <a:noFill/>
              </a:ln>
              <a:solidFill>
                <a:srgbClr val="E8AD1A"/>
              </a:solidFill>
              <a:effectLst/>
              <a:uLnTx/>
              <a:uFillTx/>
              <a:latin typeface="Arial" panose="020B0604020202020204" pitchFamily="34" charset="0"/>
              <a:ea typeface="幼圆" panose="02010509060101010101" pitchFamily="49" charset="-122"/>
              <a:cs typeface="+mn-c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云形 28"/>
          <p:cNvSpPr/>
          <p:nvPr/>
        </p:nvSpPr>
        <p:spPr>
          <a:xfrm>
            <a:off x="967740" y="1727200"/>
            <a:ext cx="3464560" cy="3989070"/>
          </a:xfrm>
          <a:prstGeom prst="cloud">
            <a:avLst/>
          </a:prstGeom>
          <a:solidFill>
            <a:schemeClr val="accent4">
              <a:lumMod val="20000"/>
              <a:lumOff val="80000"/>
            </a:schemeClr>
          </a:solidFill>
          <a:ln w="28575">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p:cNvSpPr txBox="1"/>
          <p:nvPr/>
        </p:nvSpPr>
        <p:spPr>
          <a:xfrm>
            <a:off x="2033905" y="2461260"/>
            <a:ext cx="1327785" cy="398780"/>
          </a:xfrm>
          <a:prstGeom prst="rect">
            <a:avLst/>
          </a:prstGeom>
          <a:noFill/>
        </p:spPr>
        <p:txBody>
          <a:bodyPr vert="horz" wrap="square" rtlCol="0">
            <a:spAutoFit/>
          </a:bodyPr>
          <a:lstStyle/>
          <a:p>
            <a:pPr algn="dist"/>
            <a:r>
              <a:rPr lang="zh-CN" altLang="en-US" sz="2000" kern="0" dirty="0">
                <a:solidFill>
                  <a:srgbClr val="6B0204"/>
                </a:solidFill>
                <a:latin typeface="方正卡通简体" panose="03000509000000000000" charset="-122"/>
                <a:ea typeface="方正卡通简体" panose="03000509000000000000" charset="-122"/>
                <a:cs typeface="+mn-ea"/>
                <a:sym typeface="+mn-lt"/>
              </a:rPr>
              <a:t>输入标题</a:t>
            </a:r>
            <a:endParaRPr lang="zh-CN" altLang="en-US" sz="2000" kern="0" dirty="0">
              <a:solidFill>
                <a:srgbClr val="6B0204"/>
              </a:solidFill>
              <a:latin typeface="方正卡通简体" panose="03000509000000000000" charset="-122"/>
              <a:ea typeface="方正卡通简体" panose="03000509000000000000" charset="-122"/>
              <a:cs typeface="+mn-ea"/>
              <a:sym typeface="+mn-lt"/>
            </a:endParaRPr>
          </a:p>
        </p:txBody>
      </p:sp>
      <p:sp>
        <p:nvSpPr>
          <p:cNvPr id="32" name="矩形 31"/>
          <p:cNvSpPr/>
          <p:nvPr/>
        </p:nvSpPr>
        <p:spPr>
          <a:xfrm>
            <a:off x="1596390" y="2828290"/>
            <a:ext cx="2202180" cy="617855"/>
          </a:xfrm>
          <a:prstGeom prst="rect">
            <a:avLst/>
          </a:prstGeom>
        </p:spPr>
        <p:txBody>
          <a:bodyPr vert="horz"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defRPr/>
            </a:pPr>
            <a:r>
              <a:rPr lang="zh-CN" altLang="en-US" sz="1100" kern="0" dirty="0">
                <a:solidFill>
                  <a:srgbClr val="6B0204"/>
                </a:solidFill>
                <a:cs typeface="+mn-ea"/>
                <a:sym typeface="+mn-lt"/>
              </a:rPr>
              <a:t>在这里输入您需要的文字内容。在这里输入您需要的文字内容。在这里输入您需要的文字内容。</a:t>
            </a:r>
            <a:endParaRPr lang="zh-CN" altLang="en-US" sz="1100" kern="0" dirty="0">
              <a:solidFill>
                <a:srgbClr val="6B0204"/>
              </a:solidFill>
              <a:cs typeface="+mn-ea"/>
              <a:sym typeface="+mn-lt"/>
            </a:endParaRPr>
          </a:p>
          <a:p>
            <a:pPr algn="l">
              <a:lnSpc>
                <a:spcPct val="150000"/>
              </a:lnSpc>
              <a:defRPr/>
            </a:pPr>
            <a:endParaRPr lang="zh-CN" altLang="en-US" sz="1100" kern="0" dirty="0">
              <a:solidFill>
                <a:srgbClr val="6B0204"/>
              </a:solidFill>
              <a:cs typeface="+mn-ea"/>
              <a:sym typeface="+mn-lt"/>
            </a:endParaRPr>
          </a:p>
          <a:p>
            <a:pPr algn="l">
              <a:lnSpc>
                <a:spcPct val="150000"/>
              </a:lnSpc>
              <a:defRPr/>
            </a:pPr>
            <a:endParaRPr lang="zh-CN" altLang="en-US" sz="1100" kern="0" dirty="0">
              <a:solidFill>
                <a:srgbClr val="6B0204"/>
              </a:solidFill>
              <a:cs typeface="+mn-ea"/>
              <a:sym typeface="+mn-lt"/>
            </a:endParaRPr>
          </a:p>
        </p:txBody>
      </p:sp>
      <p:sp>
        <p:nvSpPr>
          <p:cNvPr id="33" name="文本框 32"/>
          <p:cNvSpPr txBox="1"/>
          <p:nvPr/>
        </p:nvSpPr>
        <p:spPr>
          <a:xfrm>
            <a:off x="2033905" y="3813810"/>
            <a:ext cx="1327785" cy="398780"/>
          </a:xfrm>
          <a:prstGeom prst="rect">
            <a:avLst/>
          </a:prstGeom>
          <a:noFill/>
        </p:spPr>
        <p:txBody>
          <a:bodyPr vert="horz" wrap="square" rtlCol="0">
            <a:spAutoFit/>
          </a:bodyPr>
          <a:lstStyle/>
          <a:p>
            <a:pPr algn="dist"/>
            <a:r>
              <a:rPr lang="zh-CN" altLang="en-US" sz="2000" kern="0" dirty="0">
                <a:solidFill>
                  <a:srgbClr val="6B0204"/>
                </a:solidFill>
                <a:latin typeface="方正卡通简体" panose="03000509000000000000" charset="-122"/>
                <a:ea typeface="方正卡通简体" panose="03000509000000000000" charset="-122"/>
                <a:cs typeface="+mn-ea"/>
                <a:sym typeface="+mn-lt"/>
              </a:rPr>
              <a:t>输入标题</a:t>
            </a:r>
            <a:endParaRPr lang="zh-CN" altLang="en-US" sz="2000" kern="0" dirty="0">
              <a:solidFill>
                <a:srgbClr val="6B0204"/>
              </a:solidFill>
              <a:latin typeface="方正卡通简体" panose="03000509000000000000" charset="-122"/>
              <a:ea typeface="方正卡通简体" panose="03000509000000000000" charset="-122"/>
              <a:cs typeface="+mn-ea"/>
              <a:sym typeface="+mn-lt"/>
            </a:endParaRPr>
          </a:p>
        </p:txBody>
      </p:sp>
      <p:sp>
        <p:nvSpPr>
          <p:cNvPr id="34" name="矩形 33"/>
          <p:cNvSpPr/>
          <p:nvPr/>
        </p:nvSpPr>
        <p:spPr>
          <a:xfrm>
            <a:off x="1620520" y="4180840"/>
            <a:ext cx="2153920" cy="617855"/>
          </a:xfrm>
          <a:prstGeom prst="rect">
            <a:avLst/>
          </a:prstGeom>
        </p:spPr>
        <p:txBody>
          <a:bodyPr vert="horz"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defRPr/>
            </a:pPr>
            <a:r>
              <a:rPr lang="zh-CN" altLang="en-US" sz="1100" kern="0" dirty="0">
                <a:solidFill>
                  <a:srgbClr val="6B0204"/>
                </a:solidFill>
                <a:cs typeface="+mn-ea"/>
                <a:sym typeface="+mn-lt"/>
              </a:rPr>
              <a:t>在这里输入您需要的文字内容。在这里输入您需要的文字内容。在这里输入您需要的文字内容。</a:t>
            </a:r>
            <a:endParaRPr lang="zh-CN" altLang="en-US" sz="1100" kern="0" dirty="0">
              <a:solidFill>
                <a:srgbClr val="6B0204"/>
              </a:solidFill>
              <a:cs typeface="+mn-ea"/>
              <a:sym typeface="+mn-lt"/>
            </a:endParaRPr>
          </a:p>
          <a:p>
            <a:pPr algn="l">
              <a:lnSpc>
                <a:spcPct val="150000"/>
              </a:lnSpc>
              <a:defRPr/>
            </a:pPr>
            <a:endParaRPr lang="zh-CN" altLang="en-US" sz="1100" kern="0" dirty="0">
              <a:solidFill>
                <a:srgbClr val="6B0204"/>
              </a:solidFill>
              <a:cs typeface="+mn-ea"/>
              <a:sym typeface="+mn-lt"/>
            </a:endParaRPr>
          </a:p>
          <a:p>
            <a:pPr algn="l">
              <a:lnSpc>
                <a:spcPct val="150000"/>
              </a:lnSpc>
              <a:defRPr/>
            </a:pPr>
            <a:endParaRPr lang="zh-CN" altLang="en-US" sz="1100" kern="0" dirty="0">
              <a:solidFill>
                <a:srgbClr val="6B0204"/>
              </a:solidFill>
              <a:cs typeface="+mn-ea"/>
              <a:sym typeface="+mn-lt"/>
            </a:endParaRPr>
          </a:p>
        </p:txBody>
      </p:sp>
      <p:pic>
        <p:nvPicPr>
          <p:cNvPr id="42" name="图片 41" descr="5ad01b32c93a1"/>
          <p:cNvPicPr>
            <a:picLocks noChangeAspect="1"/>
          </p:cNvPicPr>
          <p:nvPr/>
        </p:nvPicPr>
        <p:blipFill>
          <a:blip r:embed="rId1"/>
          <a:stretch>
            <a:fillRect/>
          </a:stretch>
        </p:blipFill>
        <p:spPr>
          <a:xfrm>
            <a:off x="4181475" y="751840"/>
            <a:ext cx="3676650" cy="3816985"/>
          </a:xfrm>
          <a:prstGeom prst="rect">
            <a:avLst/>
          </a:prstGeom>
        </p:spPr>
      </p:pic>
      <p:sp>
        <p:nvSpPr>
          <p:cNvPr id="47" name="云形 46"/>
          <p:cNvSpPr/>
          <p:nvPr/>
        </p:nvSpPr>
        <p:spPr>
          <a:xfrm>
            <a:off x="7594600" y="1727200"/>
            <a:ext cx="3464560" cy="3989070"/>
          </a:xfrm>
          <a:prstGeom prst="cloud">
            <a:avLst/>
          </a:prstGeom>
          <a:solidFill>
            <a:schemeClr val="accent4">
              <a:lumMod val="20000"/>
              <a:lumOff val="80000"/>
            </a:schemeClr>
          </a:solidFill>
          <a:ln w="28575">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文本框 47"/>
          <p:cNvSpPr txBox="1"/>
          <p:nvPr/>
        </p:nvSpPr>
        <p:spPr>
          <a:xfrm>
            <a:off x="8660765" y="2461260"/>
            <a:ext cx="1327785" cy="398780"/>
          </a:xfrm>
          <a:prstGeom prst="rect">
            <a:avLst/>
          </a:prstGeom>
          <a:noFill/>
        </p:spPr>
        <p:txBody>
          <a:bodyPr vert="horz" wrap="square" rtlCol="0">
            <a:spAutoFit/>
          </a:bodyPr>
          <a:lstStyle/>
          <a:p>
            <a:pPr algn="dist"/>
            <a:r>
              <a:rPr lang="zh-CN" altLang="en-US" sz="2000" kern="0" dirty="0">
                <a:solidFill>
                  <a:srgbClr val="6B0204"/>
                </a:solidFill>
                <a:latin typeface="方正卡通简体" panose="03000509000000000000" charset="-122"/>
                <a:ea typeface="方正卡通简体" panose="03000509000000000000" charset="-122"/>
                <a:cs typeface="+mn-ea"/>
                <a:sym typeface="+mn-lt"/>
              </a:rPr>
              <a:t>输入标题</a:t>
            </a:r>
            <a:endParaRPr lang="zh-CN" altLang="en-US" sz="2000" kern="0" dirty="0">
              <a:solidFill>
                <a:srgbClr val="6B0204"/>
              </a:solidFill>
              <a:latin typeface="方正卡通简体" panose="03000509000000000000" charset="-122"/>
              <a:ea typeface="方正卡通简体" panose="03000509000000000000" charset="-122"/>
              <a:cs typeface="+mn-ea"/>
              <a:sym typeface="+mn-lt"/>
            </a:endParaRPr>
          </a:p>
        </p:txBody>
      </p:sp>
      <p:sp>
        <p:nvSpPr>
          <p:cNvPr id="49" name="矩形 48"/>
          <p:cNvSpPr/>
          <p:nvPr/>
        </p:nvSpPr>
        <p:spPr>
          <a:xfrm>
            <a:off x="8223250" y="2828290"/>
            <a:ext cx="2202180" cy="617855"/>
          </a:xfrm>
          <a:prstGeom prst="rect">
            <a:avLst/>
          </a:prstGeom>
        </p:spPr>
        <p:txBody>
          <a:bodyPr vert="horz"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defRPr/>
            </a:pPr>
            <a:r>
              <a:rPr lang="zh-CN" altLang="en-US" sz="1100" kern="0" dirty="0">
                <a:solidFill>
                  <a:srgbClr val="6B0204"/>
                </a:solidFill>
                <a:cs typeface="+mn-ea"/>
                <a:sym typeface="+mn-lt"/>
              </a:rPr>
              <a:t>在这里输入您需要的文字内容。在这里输入您需要的文字内容。在这里输入您需要的文字内容。</a:t>
            </a:r>
            <a:endParaRPr lang="zh-CN" altLang="en-US" sz="1100" kern="0" dirty="0">
              <a:solidFill>
                <a:srgbClr val="6B0204"/>
              </a:solidFill>
              <a:cs typeface="+mn-ea"/>
              <a:sym typeface="+mn-lt"/>
            </a:endParaRPr>
          </a:p>
          <a:p>
            <a:pPr algn="l">
              <a:lnSpc>
                <a:spcPct val="150000"/>
              </a:lnSpc>
              <a:defRPr/>
            </a:pPr>
            <a:endParaRPr lang="zh-CN" altLang="en-US" sz="1100" kern="0" dirty="0">
              <a:solidFill>
                <a:srgbClr val="6B0204"/>
              </a:solidFill>
              <a:cs typeface="+mn-ea"/>
              <a:sym typeface="+mn-lt"/>
            </a:endParaRPr>
          </a:p>
          <a:p>
            <a:pPr algn="l">
              <a:lnSpc>
                <a:spcPct val="150000"/>
              </a:lnSpc>
              <a:defRPr/>
            </a:pPr>
            <a:endParaRPr lang="zh-CN" altLang="en-US" sz="1100" kern="0" dirty="0">
              <a:solidFill>
                <a:srgbClr val="6B0204"/>
              </a:solidFill>
              <a:cs typeface="+mn-ea"/>
              <a:sym typeface="+mn-lt"/>
            </a:endParaRPr>
          </a:p>
        </p:txBody>
      </p:sp>
      <p:sp>
        <p:nvSpPr>
          <p:cNvPr id="50" name="文本框 49"/>
          <p:cNvSpPr txBox="1"/>
          <p:nvPr/>
        </p:nvSpPr>
        <p:spPr>
          <a:xfrm>
            <a:off x="8660765" y="3813810"/>
            <a:ext cx="1327785" cy="398780"/>
          </a:xfrm>
          <a:prstGeom prst="rect">
            <a:avLst/>
          </a:prstGeom>
          <a:noFill/>
        </p:spPr>
        <p:txBody>
          <a:bodyPr vert="horz" wrap="square" rtlCol="0">
            <a:spAutoFit/>
          </a:bodyPr>
          <a:lstStyle/>
          <a:p>
            <a:pPr algn="dist"/>
            <a:r>
              <a:rPr lang="zh-CN" altLang="en-US" sz="2000" kern="0" dirty="0">
                <a:solidFill>
                  <a:srgbClr val="6B0204"/>
                </a:solidFill>
                <a:latin typeface="方正卡通简体" panose="03000509000000000000" charset="-122"/>
                <a:ea typeface="方正卡通简体" panose="03000509000000000000" charset="-122"/>
                <a:cs typeface="+mn-ea"/>
                <a:sym typeface="+mn-lt"/>
              </a:rPr>
              <a:t>输入标题</a:t>
            </a:r>
            <a:endParaRPr lang="zh-CN" altLang="en-US" sz="2000" kern="0" dirty="0">
              <a:solidFill>
                <a:srgbClr val="6B0204"/>
              </a:solidFill>
              <a:latin typeface="方正卡通简体" panose="03000509000000000000" charset="-122"/>
              <a:ea typeface="方正卡通简体" panose="03000509000000000000" charset="-122"/>
              <a:cs typeface="+mn-ea"/>
              <a:sym typeface="+mn-lt"/>
            </a:endParaRPr>
          </a:p>
        </p:txBody>
      </p:sp>
      <p:sp>
        <p:nvSpPr>
          <p:cNvPr id="51" name="矩形 50"/>
          <p:cNvSpPr/>
          <p:nvPr/>
        </p:nvSpPr>
        <p:spPr>
          <a:xfrm>
            <a:off x="8247380" y="4180840"/>
            <a:ext cx="2153920" cy="617855"/>
          </a:xfrm>
          <a:prstGeom prst="rect">
            <a:avLst/>
          </a:prstGeom>
        </p:spPr>
        <p:txBody>
          <a:bodyPr vert="horz"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defRPr/>
            </a:pPr>
            <a:r>
              <a:rPr lang="zh-CN" altLang="en-US" sz="1100" kern="0" dirty="0">
                <a:solidFill>
                  <a:srgbClr val="6B0204"/>
                </a:solidFill>
                <a:cs typeface="+mn-ea"/>
                <a:sym typeface="+mn-lt"/>
              </a:rPr>
              <a:t>在这里输入您需要的文字内容。在这里输入您需要的文字内容。在这里输入您需要的文字内容。</a:t>
            </a:r>
            <a:endParaRPr lang="zh-CN" altLang="en-US" sz="1100" kern="0" dirty="0">
              <a:solidFill>
                <a:srgbClr val="6B0204"/>
              </a:solidFill>
              <a:cs typeface="+mn-ea"/>
              <a:sym typeface="+mn-lt"/>
            </a:endParaRPr>
          </a:p>
          <a:p>
            <a:pPr algn="l">
              <a:lnSpc>
                <a:spcPct val="150000"/>
              </a:lnSpc>
              <a:defRPr/>
            </a:pPr>
            <a:endParaRPr lang="zh-CN" altLang="en-US" sz="1100" kern="0" dirty="0">
              <a:solidFill>
                <a:srgbClr val="6B0204"/>
              </a:solidFill>
              <a:cs typeface="+mn-ea"/>
              <a:sym typeface="+mn-lt"/>
            </a:endParaRPr>
          </a:p>
          <a:p>
            <a:pPr algn="l">
              <a:lnSpc>
                <a:spcPct val="150000"/>
              </a:lnSpc>
              <a:defRPr/>
            </a:pPr>
            <a:endParaRPr lang="zh-CN" altLang="en-US" sz="1100" kern="0" dirty="0">
              <a:solidFill>
                <a:srgbClr val="6B0204"/>
              </a:solidFill>
              <a:cs typeface="+mn-ea"/>
              <a:sym typeface="+mn-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486275" y="3843020"/>
            <a:ext cx="2964180" cy="583565"/>
          </a:xfrm>
          <a:prstGeom prst="rect">
            <a:avLst/>
          </a:prstGeom>
          <a:noFill/>
        </p:spPr>
        <p:txBody>
          <a:bodyPr vert="horz" wrap="square">
            <a:spAutoFit/>
          </a:bodyPr>
          <a:lstStyle/>
          <a:p>
            <a:pPr algn="dist"/>
            <a:r>
              <a:rPr lang="zh-CN" altLang="en-US" sz="3200" dirty="0">
                <a:ln w="6350">
                  <a:noFill/>
                </a:ln>
                <a:solidFill>
                  <a:srgbClr val="6B0204"/>
                </a:solidFill>
                <a:latin typeface="方正卡通简体" panose="03000509000000000000" charset="-122"/>
                <a:ea typeface="方正卡通简体" panose="03000509000000000000" charset="-122"/>
                <a:cs typeface="+mn-ea"/>
                <a:sym typeface="+mn-lt"/>
              </a:rPr>
              <a:t>输入文本标题</a:t>
            </a:r>
            <a:endParaRPr lang="zh-CN" altLang="en-US" sz="3200" dirty="0">
              <a:ln w="6350">
                <a:noFill/>
              </a:ln>
              <a:solidFill>
                <a:srgbClr val="6B0204"/>
              </a:solidFill>
              <a:latin typeface="方正卡通简体" panose="03000509000000000000" charset="-122"/>
              <a:ea typeface="方正卡通简体" panose="03000509000000000000" charset="-122"/>
              <a:cs typeface="+mn-ea"/>
              <a:sym typeface="+mn-lt"/>
            </a:endParaRPr>
          </a:p>
        </p:txBody>
      </p:sp>
      <p:pic>
        <p:nvPicPr>
          <p:cNvPr id="35" name="图片 34" descr="5ad01b32c93a1"/>
          <p:cNvPicPr>
            <a:picLocks noChangeAspect="1"/>
          </p:cNvPicPr>
          <p:nvPr/>
        </p:nvPicPr>
        <p:blipFill>
          <a:blip r:embed="rId1"/>
          <a:stretch>
            <a:fillRect/>
          </a:stretch>
        </p:blipFill>
        <p:spPr>
          <a:xfrm>
            <a:off x="4669155" y="986155"/>
            <a:ext cx="2599690" cy="2673350"/>
          </a:xfrm>
          <a:prstGeom prst="rect">
            <a:avLst/>
          </a:prstGeom>
        </p:spPr>
      </p:pic>
      <p:sp>
        <p:nvSpPr>
          <p:cNvPr id="50" name="Shape 826"/>
          <p:cNvSpPr txBox="1"/>
          <p:nvPr/>
        </p:nvSpPr>
        <p:spPr>
          <a:xfrm>
            <a:off x="3666490" y="4414520"/>
            <a:ext cx="4605655" cy="1294130"/>
          </a:xfrm>
          <a:prstGeom prst="rect">
            <a:avLst/>
          </a:prstGeom>
          <a:ln w="12700">
            <a:miter lim="400000"/>
          </a:ln>
        </p:spPr>
        <p:txBody>
          <a:bodyPr lIns="50800" tIns="50800" rIns="50800" bIns="50800" anchor="t">
            <a:noAutofit/>
          </a:bodyPr>
          <a:lstStyle>
            <a:lvl1pPr marL="0" marR="0" indent="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1pPr>
            <a:lvl2pPr marL="0" marR="0" indent="1143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2pPr>
            <a:lvl3pPr marL="0" marR="0" indent="2286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3pPr>
            <a:lvl4pPr marL="0" marR="0" indent="3429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4pPr>
            <a:lvl5pPr marL="0" marR="0" indent="4572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5pPr>
            <a:lvl6pPr marL="17221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6pPr>
            <a:lvl7pPr marL="20396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7pPr>
            <a:lvl8pPr marL="23571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8pPr>
            <a:lvl9pPr marL="26746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9pPr>
          </a:lstStyle>
          <a:p>
            <a:pPr marL="0" marR="0" lvl="0" indent="0" algn="ctr" defTabSz="412750" eaLnBrk="1" fontAlgn="auto" latinLnBrk="0" hangingPunct="1">
              <a:lnSpc>
                <a:spcPct val="160000"/>
              </a:lnSpc>
              <a:spcBef>
                <a:spcPts val="0"/>
              </a:spcBef>
              <a:spcAft>
                <a:spcPts val="0"/>
              </a:spcAft>
              <a:buClrTx/>
              <a:buSzTx/>
              <a:buFontTx/>
              <a:buNone/>
              <a:defRPr/>
            </a:pPr>
            <a:r>
              <a:rPr kumimoji="0" lang="en-US" sz="1000" i="0" u="none" strike="noStrike" kern="0" cap="none" spc="0" normalizeH="0" baseline="0" noProof="0">
                <a:ln>
                  <a:noFill/>
                </a:ln>
                <a:solidFill>
                  <a:srgbClr val="6B0204"/>
                </a:solidFill>
                <a:effectLst/>
                <a:uLnTx/>
                <a:uFillTx/>
                <a:latin typeface="+mn-lt"/>
                <a:ea typeface="+mn-ea"/>
                <a:cs typeface="+mn-ea"/>
                <a:sym typeface="+mn-lt"/>
              </a:rPr>
              <a:t>Input the text content and pictures you want to add here, you can change and choose according to your different requirements;Input the text content and pictures you want to add here, you can change and choose according to your different requirements.</a:t>
            </a:r>
            <a:endParaRPr kumimoji="0" lang="en-US" sz="1000" i="0" u="none" strike="noStrike" kern="0" cap="none" spc="0" normalizeH="0" baseline="0" noProof="0">
              <a:ln>
                <a:noFill/>
              </a:ln>
              <a:solidFill>
                <a:srgbClr val="6B0204"/>
              </a:solidFill>
              <a:effectLst/>
              <a:uLnTx/>
              <a:uFillTx/>
              <a:latin typeface="+mn-lt"/>
              <a:ea typeface="+mn-ea"/>
              <a:cs typeface="+mn-ea"/>
              <a:sym typeface="+mn-l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67048" y="2222055"/>
            <a:ext cx="4576415" cy="3585246"/>
          </a:xfrm>
          <a:prstGeom prst="rect">
            <a:avLst/>
          </a:prstGeom>
        </p:spPr>
      </p:pic>
      <p:sp>
        <p:nvSpPr>
          <p:cNvPr id="13" name="椭圆 12"/>
          <p:cNvSpPr/>
          <p:nvPr/>
        </p:nvSpPr>
        <p:spPr>
          <a:xfrm>
            <a:off x="5333926" y="3586683"/>
            <a:ext cx="506412" cy="506412"/>
          </a:xfrm>
          <a:prstGeom prst="ellipse">
            <a:avLst/>
          </a:prstGeom>
          <a:solidFill>
            <a:srgbClr val="FFEC43"/>
          </a:solidFill>
          <a:ln>
            <a:solidFill>
              <a:srgbClr val="AC6B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endParaRPr lang="zh-CN" altLang="en-US">
              <a:cs typeface="+mn-ea"/>
              <a:sym typeface="+mn-lt"/>
            </a:endParaRPr>
          </a:p>
        </p:txBody>
      </p:sp>
      <p:sp>
        <p:nvSpPr>
          <p:cNvPr id="15" name="椭圆 14"/>
          <p:cNvSpPr/>
          <p:nvPr/>
        </p:nvSpPr>
        <p:spPr>
          <a:xfrm>
            <a:off x="5333926" y="4354098"/>
            <a:ext cx="506412" cy="506412"/>
          </a:xfrm>
          <a:prstGeom prst="ellipse">
            <a:avLst/>
          </a:prstGeom>
          <a:solidFill>
            <a:srgbClr val="FFEC43"/>
          </a:solidFill>
          <a:ln>
            <a:solidFill>
              <a:srgbClr val="AC6B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endParaRPr lang="zh-CN" altLang="en-US">
              <a:cs typeface="+mn-ea"/>
              <a:sym typeface="+mn-lt"/>
            </a:endParaRPr>
          </a:p>
        </p:txBody>
      </p:sp>
      <p:sp>
        <p:nvSpPr>
          <p:cNvPr id="17" name="AutoShape 112"/>
          <p:cNvSpPr/>
          <p:nvPr/>
        </p:nvSpPr>
        <p:spPr bwMode="auto">
          <a:xfrm>
            <a:off x="5453861" y="3699501"/>
            <a:ext cx="266542" cy="265367"/>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cs typeface="+mn-ea"/>
              <a:sym typeface="+mn-lt"/>
            </a:endParaRPr>
          </a:p>
        </p:txBody>
      </p:sp>
      <p:grpSp>
        <p:nvGrpSpPr>
          <p:cNvPr id="18" name="组合 17"/>
          <p:cNvGrpSpPr/>
          <p:nvPr/>
        </p:nvGrpSpPr>
        <p:grpSpPr>
          <a:xfrm flipH="1">
            <a:off x="5431099" y="4462653"/>
            <a:ext cx="289303" cy="289303"/>
            <a:chOff x="2473104" y="2145028"/>
            <a:chExt cx="359165" cy="359165"/>
          </a:xfrm>
          <a:solidFill>
            <a:schemeClr val="bg1"/>
          </a:solidFill>
        </p:grpSpPr>
        <p:sp>
          <p:nvSpPr>
            <p:cNvPr id="19"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cs typeface="+mn-ea"/>
                <a:sym typeface="+mn-lt"/>
              </a:endParaRPr>
            </a:p>
          </p:txBody>
        </p:sp>
        <p:sp>
          <p:nvSpPr>
            <p:cNvPr id="20"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cs typeface="+mn-ea"/>
                <a:sym typeface="+mn-lt"/>
              </a:endParaRPr>
            </a:p>
          </p:txBody>
        </p:sp>
      </p:grpSp>
      <p:sp>
        <p:nvSpPr>
          <p:cNvPr id="23" name="矩形 22"/>
          <p:cNvSpPr/>
          <p:nvPr/>
        </p:nvSpPr>
        <p:spPr>
          <a:xfrm>
            <a:off x="5143463" y="2448591"/>
            <a:ext cx="2923877" cy="369332"/>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zh-CN" altLang="en-US" sz="1800" dirty="0">
                <a:solidFill>
                  <a:srgbClr val="AC6B5C"/>
                </a:solidFill>
                <a:cs typeface="+mn-ea"/>
                <a:sym typeface="+mn-lt"/>
              </a:rPr>
              <a:t>此处添加文字</a:t>
            </a:r>
            <a:endParaRPr lang="zh-CN" altLang="en-US" sz="1800" dirty="0">
              <a:solidFill>
                <a:srgbClr val="AC6B5C"/>
              </a:solidFill>
              <a:cs typeface="+mn-ea"/>
              <a:sym typeface="+mn-lt"/>
            </a:endParaRPr>
          </a:p>
        </p:txBody>
      </p:sp>
      <p:sp>
        <p:nvSpPr>
          <p:cNvPr id="24" name="文本框 48"/>
          <p:cNvSpPr txBox="1"/>
          <p:nvPr/>
        </p:nvSpPr>
        <p:spPr>
          <a:xfrm>
            <a:off x="5143463" y="2789631"/>
            <a:ext cx="5829300" cy="430887"/>
          </a:xfrm>
          <a:prstGeom prst="rect">
            <a:avLst/>
          </a:prstGeom>
          <a:noFill/>
        </p:spPr>
        <p:txBody>
          <a:bodyPr wrap="squar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514350" fontAlgn="base">
              <a:spcBef>
                <a:spcPct val="0"/>
              </a:spcBef>
              <a:spcAft>
                <a:spcPct val="0"/>
              </a:spcAft>
              <a:defRPr/>
            </a:pPr>
            <a:r>
              <a:rPr lang="zh-CN" altLang="en-US" sz="1100" kern="0" dirty="0">
                <a:solidFill>
                  <a:srgbClr val="AC6B5C"/>
                </a:solidFill>
                <a:cs typeface="+mn-ea"/>
                <a:sym typeface="+mn-lt"/>
              </a:rPr>
              <a:t>请在此处添加您的文字内容，请在此处添加您的文字内容，请在此处添加您的文字内容。请在此处添加您的文字内容，请在此处添加您的文字内容，请在此处添加您的文字内容。</a:t>
            </a:r>
            <a:endParaRPr lang="zh-CN" altLang="en-US" sz="1100" kern="0" dirty="0">
              <a:solidFill>
                <a:srgbClr val="AC6B5C"/>
              </a:solidFill>
              <a:cs typeface="+mn-ea"/>
              <a:sym typeface="+mn-lt"/>
            </a:endParaRPr>
          </a:p>
        </p:txBody>
      </p:sp>
      <p:sp>
        <p:nvSpPr>
          <p:cNvPr id="25" name="文本框 48"/>
          <p:cNvSpPr txBox="1"/>
          <p:nvPr/>
        </p:nvSpPr>
        <p:spPr>
          <a:xfrm>
            <a:off x="6028151" y="3561558"/>
            <a:ext cx="4686301" cy="600164"/>
          </a:xfrm>
          <a:prstGeom prst="rect">
            <a:avLst/>
          </a:prstGeom>
          <a:noFill/>
        </p:spPr>
        <p:txBody>
          <a:bodyPr wrap="squar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514350" fontAlgn="base">
              <a:spcBef>
                <a:spcPct val="0"/>
              </a:spcBef>
              <a:spcAft>
                <a:spcPct val="0"/>
              </a:spcAft>
              <a:defRPr/>
            </a:pPr>
            <a:r>
              <a:rPr lang="zh-CN" altLang="en-US" sz="1100" kern="0" dirty="0">
                <a:solidFill>
                  <a:srgbClr val="AC6B5C"/>
                </a:solidFill>
                <a:cs typeface="+mn-ea"/>
                <a:sym typeface="+mn-lt"/>
              </a:rPr>
              <a:t>请在此处添加您的文字内容，请在此处添加您的文字内容，请在此处添加您的文字内容。请在此处添加您的文字内容，请在此处添加您的文字内容，请在此处添加您的文字内容。</a:t>
            </a:r>
            <a:endParaRPr lang="zh-CN" altLang="en-US" sz="1100" kern="0" dirty="0">
              <a:solidFill>
                <a:srgbClr val="AC6B5C"/>
              </a:solidFill>
              <a:cs typeface="+mn-ea"/>
              <a:sym typeface="+mn-lt"/>
            </a:endParaRPr>
          </a:p>
        </p:txBody>
      </p:sp>
      <p:sp>
        <p:nvSpPr>
          <p:cNvPr id="26" name="文本框 48"/>
          <p:cNvSpPr txBox="1"/>
          <p:nvPr/>
        </p:nvSpPr>
        <p:spPr>
          <a:xfrm>
            <a:off x="6028150" y="4354098"/>
            <a:ext cx="4686301" cy="600164"/>
          </a:xfrm>
          <a:prstGeom prst="rect">
            <a:avLst/>
          </a:prstGeom>
          <a:noFill/>
        </p:spPr>
        <p:txBody>
          <a:bodyPr wrap="squar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514350" fontAlgn="base">
              <a:spcBef>
                <a:spcPct val="0"/>
              </a:spcBef>
              <a:spcAft>
                <a:spcPct val="0"/>
              </a:spcAft>
              <a:defRPr/>
            </a:pPr>
            <a:r>
              <a:rPr lang="zh-CN" altLang="en-US" sz="1100" kern="0" dirty="0">
                <a:solidFill>
                  <a:srgbClr val="AC6B5C"/>
                </a:solidFill>
                <a:cs typeface="+mn-ea"/>
                <a:sym typeface="+mn-lt"/>
              </a:rPr>
              <a:t>请在此处添加您的文字内容，请在此处添加您的文字内容，请在此处添加您的文字内容。请在此处添加您的文字内容，请在此处添加您的文字内容，请在此处添加您的文字内容。</a:t>
            </a:r>
            <a:endParaRPr lang="zh-CN" altLang="en-US" sz="1100" kern="0" dirty="0">
              <a:solidFill>
                <a:srgbClr val="AC6B5C"/>
              </a:solidFill>
              <a:cs typeface="+mn-ea"/>
              <a:sym typeface="+mn-l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4339818" y="4825357"/>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6095866" y="4825357"/>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rot="16200000" flipV="1">
            <a:off x="5217844" y="3947334"/>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rot="2700000" flipH="1">
            <a:off x="4596984" y="4204500"/>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rot="18900000">
            <a:off x="5838700" y="4204500"/>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3137461" y="4302448"/>
            <a:ext cx="985600" cy="1001132"/>
          </a:xfrm>
          <a:prstGeom prst="ellipse">
            <a:avLst/>
          </a:prstGeom>
          <a:solidFill>
            <a:srgbClr val="6B0204"/>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p>
            <a:pPr algn="ctr"/>
            <a:endParaRPr lang="zh-CN" altLang="en-US"/>
          </a:p>
        </p:txBody>
      </p:sp>
      <p:sp>
        <p:nvSpPr>
          <p:cNvPr id="21" name="TextBox 33"/>
          <p:cNvSpPr txBox="1"/>
          <p:nvPr/>
        </p:nvSpPr>
        <p:spPr>
          <a:xfrm>
            <a:off x="3182621" y="4483692"/>
            <a:ext cx="890944" cy="605811"/>
          </a:xfrm>
          <a:prstGeom prst="rect">
            <a:avLst/>
          </a:prstGeom>
          <a:noFill/>
        </p:spPr>
        <p:txBody>
          <a:bodyPr wrap="square" lIns="112274" tIns="56136" rIns="112274" bIns="56136" rtlCol="0">
            <a:spAutoFit/>
          </a:bodyPr>
          <a:p>
            <a:pPr algn="ctr"/>
            <a:r>
              <a:rPr lang="zh-CN" altLang="en-US" sz="1600" b="1" dirty="0">
                <a:solidFill>
                  <a:schemeClr val="bg1"/>
                </a:solidFill>
                <a:latin typeface="方正卡通简体" panose="03000509000000000000" charset="-122"/>
                <a:ea typeface="方正卡通简体" panose="03000509000000000000" charset="-122"/>
              </a:rPr>
              <a:t>添加</a:t>
            </a:r>
            <a:endParaRPr lang="en-US" altLang="zh-CN" sz="1600" b="1" dirty="0">
              <a:solidFill>
                <a:schemeClr val="bg1"/>
              </a:solidFill>
              <a:latin typeface="方正卡通简体" panose="03000509000000000000" charset="-122"/>
              <a:ea typeface="方正卡通简体" panose="03000509000000000000" charset="-122"/>
            </a:endParaRPr>
          </a:p>
          <a:p>
            <a:pPr algn="ctr"/>
            <a:r>
              <a:rPr lang="zh-CN" altLang="en-US" sz="1600" b="1" dirty="0">
                <a:solidFill>
                  <a:schemeClr val="bg1"/>
                </a:solidFill>
                <a:latin typeface="方正卡通简体" panose="03000509000000000000" charset="-122"/>
                <a:ea typeface="方正卡通简体" panose="03000509000000000000" charset="-122"/>
              </a:rPr>
              <a:t>关键字</a:t>
            </a:r>
            <a:endParaRPr lang="zh-CN" altLang="en-US" sz="1600" b="1" dirty="0">
              <a:solidFill>
                <a:schemeClr val="bg1"/>
              </a:solidFill>
              <a:latin typeface="方正卡通简体" panose="03000509000000000000" charset="-122"/>
              <a:ea typeface="方正卡通简体" panose="03000509000000000000" charset="-122"/>
            </a:endParaRPr>
          </a:p>
        </p:txBody>
      </p:sp>
      <p:sp>
        <p:nvSpPr>
          <p:cNvPr id="25" name="椭圆 24"/>
          <p:cNvSpPr/>
          <p:nvPr/>
        </p:nvSpPr>
        <p:spPr>
          <a:xfrm>
            <a:off x="3880053" y="2585394"/>
            <a:ext cx="985600" cy="1001132"/>
          </a:xfrm>
          <a:prstGeom prst="ellipse">
            <a:avLst/>
          </a:prstGeom>
          <a:solidFill>
            <a:srgbClr val="6B0204"/>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p>
            <a:pPr algn="ctr"/>
            <a:endParaRPr lang="zh-CN" altLang="en-US"/>
          </a:p>
        </p:txBody>
      </p:sp>
      <p:sp>
        <p:nvSpPr>
          <p:cNvPr id="26" name="椭圆 25"/>
          <p:cNvSpPr/>
          <p:nvPr/>
        </p:nvSpPr>
        <p:spPr>
          <a:xfrm>
            <a:off x="5608245" y="1933164"/>
            <a:ext cx="985600" cy="1001132"/>
          </a:xfrm>
          <a:prstGeom prst="ellipse">
            <a:avLst/>
          </a:prstGeom>
          <a:solidFill>
            <a:srgbClr val="6B0204"/>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p>
            <a:pPr algn="ctr"/>
            <a:endParaRPr lang="zh-CN" altLang="en-US"/>
          </a:p>
        </p:txBody>
      </p:sp>
      <p:sp>
        <p:nvSpPr>
          <p:cNvPr id="27" name="椭圆 26"/>
          <p:cNvSpPr/>
          <p:nvPr/>
        </p:nvSpPr>
        <p:spPr>
          <a:xfrm>
            <a:off x="7264429" y="2639756"/>
            <a:ext cx="985600" cy="1001132"/>
          </a:xfrm>
          <a:prstGeom prst="ellipse">
            <a:avLst/>
          </a:prstGeom>
          <a:solidFill>
            <a:srgbClr val="6B0204"/>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p>
            <a:pPr algn="ctr"/>
            <a:endParaRPr lang="zh-CN" altLang="en-US"/>
          </a:p>
        </p:txBody>
      </p:sp>
      <p:sp>
        <p:nvSpPr>
          <p:cNvPr id="28" name="椭圆 27"/>
          <p:cNvSpPr/>
          <p:nvPr/>
        </p:nvSpPr>
        <p:spPr>
          <a:xfrm>
            <a:off x="7974661" y="4302448"/>
            <a:ext cx="985600" cy="1001132"/>
          </a:xfrm>
          <a:prstGeom prst="ellipse">
            <a:avLst/>
          </a:prstGeom>
          <a:solidFill>
            <a:srgbClr val="6B0204"/>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p>
            <a:pPr algn="ctr"/>
            <a:endParaRPr lang="zh-CN" altLang="en-US"/>
          </a:p>
        </p:txBody>
      </p:sp>
      <p:sp>
        <p:nvSpPr>
          <p:cNvPr id="29" name="TextBox 69"/>
          <p:cNvSpPr txBox="1"/>
          <p:nvPr/>
        </p:nvSpPr>
        <p:spPr>
          <a:xfrm>
            <a:off x="3929549" y="2776342"/>
            <a:ext cx="890944" cy="605811"/>
          </a:xfrm>
          <a:prstGeom prst="rect">
            <a:avLst/>
          </a:prstGeom>
          <a:noFill/>
        </p:spPr>
        <p:txBody>
          <a:bodyPr wrap="square" lIns="112274" tIns="56136" rIns="112274" bIns="56136" rtlCol="0">
            <a:spAutoFit/>
          </a:bodyPr>
          <a:p>
            <a:pPr algn="ctr"/>
            <a:r>
              <a:rPr lang="zh-CN" altLang="en-US" sz="1600" b="1" dirty="0">
                <a:solidFill>
                  <a:schemeClr val="bg1"/>
                </a:solidFill>
                <a:latin typeface="方正卡通简体" panose="03000509000000000000" charset="-122"/>
                <a:ea typeface="方正卡通简体" panose="03000509000000000000" charset="-122"/>
              </a:rPr>
              <a:t>添加</a:t>
            </a:r>
            <a:endParaRPr lang="en-US" altLang="zh-CN" sz="1600" b="1" dirty="0">
              <a:solidFill>
                <a:schemeClr val="bg1"/>
              </a:solidFill>
              <a:latin typeface="方正卡通简体" panose="03000509000000000000" charset="-122"/>
              <a:ea typeface="方正卡通简体" panose="03000509000000000000" charset="-122"/>
            </a:endParaRPr>
          </a:p>
          <a:p>
            <a:pPr algn="ctr"/>
            <a:r>
              <a:rPr lang="zh-CN" altLang="en-US" sz="1600" b="1" dirty="0">
                <a:solidFill>
                  <a:schemeClr val="bg1"/>
                </a:solidFill>
                <a:latin typeface="方正卡通简体" panose="03000509000000000000" charset="-122"/>
                <a:ea typeface="方正卡通简体" panose="03000509000000000000" charset="-122"/>
              </a:rPr>
              <a:t>关键字</a:t>
            </a:r>
            <a:endParaRPr lang="zh-CN" altLang="en-US" sz="1600" b="1" dirty="0">
              <a:solidFill>
                <a:schemeClr val="bg1"/>
              </a:solidFill>
              <a:latin typeface="方正卡通简体" panose="03000509000000000000" charset="-122"/>
              <a:ea typeface="方正卡通简体" panose="03000509000000000000" charset="-122"/>
            </a:endParaRPr>
          </a:p>
        </p:txBody>
      </p:sp>
      <p:sp>
        <p:nvSpPr>
          <p:cNvPr id="171" name="TextBox 70"/>
          <p:cNvSpPr txBox="1"/>
          <p:nvPr/>
        </p:nvSpPr>
        <p:spPr>
          <a:xfrm>
            <a:off x="5657741" y="2128720"/>
            <a:ext cx="890944" cy="605811"/>
          </a:xfrm>
          <a:prstGeom prst="rect">
            <a:avLst/>
          </a:prstGeom>
          <a:noFill/>
        </p:spPr>
        <p:txBody>
          <a:bodyPr wrap="square" lIns="112274" tIns="56136" rIns="112274" bIns="56136" rtlCol="0">
            <a:spAutoFit/>
          </a:bodyPr>
          <a:p>
            <a:pPr algn="ctr"/>
            <a:r>
              <a:rPr lang="zh-CN" altLang="en-US" sz="1600" b="1" dirty="0">
                <a:solidFill>
                  <a:schemeClr val="bg1"/>
                </a:solidFill>
                <a:latin typeface="方正卡通简体" panose="03000509000000000000" charset="-122"/>
                <a:ea typeface="方正卡通简体" panose="03000509000000000000" charset="-122"/>
              </a:rPr>
              <a:t>添加</a:t>
            </a:r>
            <a:endParaRPr lang="en-US" altLang="zh-CN" sz="1600" b="1" dirty="0">
              <a:solidFill>
                <a:schemeClr val="bg1"/>
              </a:solidFill>
              <a:latin typeface="方正卡通简体" panose="03000509000000000000" charset="-122"/>
              <a:ea typeface="方正卡通简体" panose="03000509000000000000" charset="-122"/>
            </a:endParaRPr>
          </a:p>
          <a:p>
            <a:pPr algn="ctr"/>
            <a:r>
              <a:rPr lang="zh-CN" altLang="en-US" sz="1600" b="1" dirty="0">
                <a:solidFill>
                  <a:schemeClr val="bg1"/>
                </a:solidFill>
                <a:latin typeface="方正卡通简体" panose="03000509000000000000" charset="-122"/>
                <a:ea typeface="方正卡通简体" panose="03000509000000000000" charset="-122"/>
              </a:rPr>
              <a:t>关键字</a:t>
            </a:r>
            <a:endParaRPr lang="zh-CN" altLang="en-US" sz="1600" b="1" dirty="0">
              <a:solidFill>
                <a:schemeClr val="bg1"/>
              </a:solidFill>
              <a:latin typeface="方正卡通简体" panose="03000509000000000000" charset="-122"/>
              <a:ea typeface="方正卡通简体" panose="03000509000000000000" charset="-122"/>
            </a:endParaRPr>
          </a:p>
        </p:txBody>
      </p:sp>
      <p:sp>
        <p:nvSpPr>
          <p:cNvPr id="172" name="TextBox 71"/>
          <p:cNvSpPr txBox="1"/>
          <p:nvPr/>
        </p:nvSpPr>
        <p:spPr>
          <a:xfrm>
            <a:off x="7313925" y="2819053"/>
            <a:ext cx="890944" cy="603885"/>
          </a:xfrm>
          <a:prstGeom prst="rect">
            <a:avLst/>
          </a:prstGeom>
          <a:noFill/>
        </p:spPr>
        <p:txBody>
          <a:bodyPr wrap="square" lIns="112274" tIns="56136" rIns="112274" bIns="56136" rtlCol="0">
            <a:spAutoFit/>
          </a:bodyPr>
          <a:p>
            <a:pPr algn="ctr"/>
            <a:r>
              <a:rPr lang="zh-CN" altLang="en-US" sz="1600" b="1" dirty="0">
                <a:solidFill>
                  <a:schemeClr val="bg1"/>
                </a:solidFill>
                <a:latin typeface="方正卡通简体" panose="03000509000000000000" charset="-122"/>
                <a:ea typeface="方正卡通简体" panose="03000509000000000000" charset="-122"/>
              </a:rPr>
              <a:t>添加</a:t>
            </a:r>
            <a:endParaRPr lang="en-US" altLang="zh-CN" sz="1600" b="1" dirty="0">
              <a:solidFill>
                <a:schemeClr val="bg1"/>
              </a:solidFill>
              <a:latin typeface="方正卡通简体" panose="03000509000000000000" charset="-122"/>
              <a:ea typeface="方正卡通简体" panose="03000509000000000000" charset="-122"/>
            </a:endParaRPr>
          </a:p>
          <a:p>
            <a:pPr algn="ctr"/>
            <a:r>
              <a:rPr lang="zh-CN" altLang="en-US" sz="1600" b="1" dirty="0">
                <a:solidFill>
                  <a:schemeClr val="bg1"/>
                </a:solidFill>
                <a:latin typeface="方正卡通简体" panose="03000509000000000000" charset="-122"/>
                <a:ea typeface="方正卡通简体" panose="03000509000000000000" charset="-122"/>
              </a:rPr>
              <a:t>关键字</a:t>
            </a:r>
            <a:endParaRPr lang="zh-CN" altLang="en-US" sz="1600" b="1" dirty="0">
              <a:solidFill>
                <a:schemeClr val="bg1"/>
              </a:solidFill>
              <a:latin typeface="方正卡通简体" panose="03000509000000000000" charset="-122"/>
              <a:ea typeface="方正卡通简体" panose="03000509000000000000" charset="-122"/>
            </a:endParaRPr>
          </a:p>
        </p:txBody>
      </p:sp>
      <p:sp>
        <p:nvSpPr>
          <p:cNvPr id="173" name="TextBox 72"/>
          <p:cNvSpPr txBox="1"/>
          <p:nvPr/>
        </p:nvSpPr>
        <p:spPr>
          <a:xfrm>
            <a:off x="8034005" y="4484516"/>
            <a:ext cx="890944" cy="605811"/>
          </a:xfrm>
          <a:prstGeom prst="rect">
            <a:avLst/>
          </a:prstGeom>
          <a:noFill/>
        </p:spPr>
        <p:txBody>
          <a:bodyPr wrap="square" lIns="112274" tIns="56136" rIns="112274" bIns="56136" rtlCol="0">
            <a:spAutoFit/>
          </a:bodyPr>
          <a:p>
            <a:pPr algn="ctr"/>
            <a:r>
              <a:rPr lang="zh-CN" altLang="en-US" sz="1600" b="1" dirty="0">
                <a:solidFill>
                  <a:schemeClr val="bg1"/>
                </a:solidFill>
                <a:latin typeface="方正卡通简体" panose="03000509000000000000" charset="-122"/>
                <a:ea typeface="方正卡通简体" panose="03000509000000000000" charset="-122"/>
              </a:rPr>
              <a:t>添加</a:t>
            </a:r>
            <a:endParaRPr lang="en-US" altLang="zh-CN" sz="1600" b="1" dirty="0">
              <a:solidFill>
                <a:schemeClr val="bg1"/>
              </a:solidFill>
              <a:latin typeface="方正卡通简体" panose="03000509000000000000" charset="-122"/>
              <a:ea typeface="方正卡通简体" panose="03000509000000000000" charset="-122"/>
            </a:endParaRPr>
          </a:p>
          <a:p>
            <a:pPr algn="ctr"/>
            <a:r>
              <a:rPr lang="zh-CN" altLang="en-US" sz="1600" b="1" dirty="0">
                <a:solidFill>
                  <a:schemeClr val="bg1"/>
                </a:solidFill>
                <a:latin typeface="方正卡通简体" panose="03000509000000000000" charset="-122"/>
                <a:ea typeface="方正卡通简体" panose="03000509000000000000" charset="-122"/>
              </a:rPr>
              <a:t>关键字</a:t>
            </a:r>
            <a:endParaRPr lang="zh-CN" altLang="en-US" sz="1600" b="1" dirty="0">
              <a:solidFill>
                <a:schemeClr val="bg1"/>
              </a:solidFill>
              <a:latin typeface="方正卡通简体" panose="03000509000000000000" charset="-122"/>
              <a:ea typeface="方正卡通简体" panose="03000509000000000000" charset="-122"/>
            </a:endParaRPr>
          </a:p>
        </p:txBody>
      </p:sp>
      <p:pic>
        <p:nvPicPr>
          <p:cNvPr id="174" name="图片 173" descr="5ad01b32c93a1"/>
          <p:cNvPicPr>
            <a:picLocks noChangeAspect="1"/>
          </p:cNvPicPr>
          <p:nvPr/>
        </p:nvPicPr>
        <p:blipFill>
          <a:blip r:embed="rId1"/>
          <a:stretch>
            <a:fillRect/>
          </a:stretch>
        </p:blipFill>
        <p:spPr>
          <a:xfrm>
            <a:off x="5043805" y="3721735"/>
            <a:ext cx="2103755" cy="2163445"/>
          </a:xfrm>
          <a:prstGeom prst="rect">
            <a:avLst/>
          </a:prstGeom>
        </p:spPr>
      </p:pic>
      <p:sp>
        <p:nvSpPr>
          <p:cNvPr id="175" name="文本框 174"/>
          <p:cNvSpPr txBox="1"/>
          <p:nvPr/>
        </p:nvSpPr>
        <p:spPr>
          <a:xfrm>
            <a:off x="1086485" y="4472305"/>
            <a:ext cx="1913890" cy="629920"/>
          </a:xfrm>
          <a:prstGeom prst="rect">
            <a:avLst/>
          </a:prstGeom>
          <a:noFill/>
        </p:spPr>
        <p:txBody>
          <a:bodyPr wrap="square" rtlCol="0">
            <a:spAutoFit/>
          </a:bodyPr>
          <a:p>
            <a:pPr>
              <a:lnSpc>
                <a:spcPct val="125000"/>
              </a:lnSpc>
            </a:pPr>
            <a:r>
              <a:rPr lang="zh-CN" altLang="en-US" sz="1400" dirty="0">
                <a:solidFill>
                  <a:srgbClr val="6B0204"/>
                </a:solidFill>
                <a:cs typeface="+mn-ea"/>
                <a:sym typeface="+mn-lt"/>
              </a:rPr>
              <a:t>请在这里输入文字请在这里输入文字</a:t>
            </a:r>
            <a:endParaRPr lang="zh-CN" altLang="en-US" sz="1400" dirty="0">
              <a:solidFill>
                <a:srgbClr val="6B0204"/>
              </a:solidFill>
              <a:cs typeface="+mn-ea"/>
              <a:sym typeface="+mn-lt"/>
            </a:endParaRPr>
          </a:p>
        </p:txBody>
      </p:sp>
      <p:sp>
        <p:nvSpPr>
          <p:cNvPr id="176" name="文本框 175"/>
          <p:cNvSpPr txBox="1"/>
          <p:nvPr/>
        </p:nvSpPr>
        <p:spPr>
          <a:xfrm>
            <a:off x="1099857" y="4042352"/>
            <a:ext cx="1097280" cy="460375"/>
          </a:xfrm>
          <a:prstGeom prst="rect">
            <a:avLst/>
          </a:prstGeom>
          <a:noFill/>
          <a:effectLst/>
        </p:spPr>
        <p:txBody>
          <a:bodyPr wrap="none" rtlCol="0">
            <a:spAutoFit/>
          </a:bodyPr>
          <a:p>
            <a:r>
              <a:rPr lang="zh-CN" altLang="en-US" sz="2400" dirty="0">
                <a:solidFill>
                  <a:srgbClr val="6B0204"/>
                </a:solidFill>
                <a:latin typeface="方正卡通简体" panose="03000509000000000000" charset="-122"/>
                <a:ea typeface="方正卡通简体" panose="03000509000000000000" charset="-122"/>
                <a:cs typeface="+mn-ea"/>
                <a:sym typeface="+mn-lt"/>
              </a:rPr>
              <a:t>小标题</a:t>
            </a:r>
            <a:endParaRPr lang="zh-CN" altLang="en-US" sz="2400" dirty="0">
              <a:solidFill>
                <a:srgbClr val="6B0204"/>
              </a:solidFill>
              <a:latin typeface="方正卡通简体" panose="03000509000000000000" charset="-122"/>
              <a:ea typeface="方正卡通简体" panose="03000509000000000000" charset="-122"/>
              <a:cs typeface="+mn-ea"/>
              <a:sym typeface="+mn-lt"/>
            </a:endParaRPr>
          </a:p>
        </p:txBody>
      </p:sp>
      <p:sp>
        <p:nvSpPr>
          <p:cNvPr id="177" name="文本框 176"/>
          <p:cNvSpPr txBox="1"/>
          <p:nvPr/>
        </p:nvSpPr>
        <p:spPr>
          <a:xfrm>
            <a:off x="1880235" y="2458085"/>
            <a:ext cx="1913890" cy="629920"/>
          </a:xfrm>
          <a:prstGeom prst="rect">
            <a:avLst/>
          </a:prstGeom>
          <a:noFill/>
        </p:spPr>
        <p:txBody>
          <a:bodyPr wrap="square" rtlCol="0">
            <a:spAutoFit/>
          </a:bodyPr>
          <a:p>
            <a:pPr>
              <a:lnSpc>
                <a:spcPct val="125000"/>
              </a:lnSpc>
            </a:pPr>
            <a:r>
              <a:rPr lang="zh-CN" altLang="en-US" sz="1400" dirty="0">
                <a:solidFill>
                  <a:srgbClr val="6B0204"/>
                </a:solidFill>
                <a:cs typeface="+mn-ea"/>
                <a:sym typeface="+mn-lt"/>
              </a:rPr>
              <a:t>请在这里输入文字请在这里输入文字</a:t>
            </a:r>
            <a:endParaRPr lang="zh-CN" altLang="en-US" sz="1400" dirty="0">
              <a:solidFill>
                <a:srgbClr val="6B0204"/>
              </a:solidFill>
              <a:cs typeface="+mn-ea"/>
              <a:sym typeface="+mn-lt"/>
            </a:endParaRPr>
          </a:p>
        </p:txBody>
      </p:sp>
      <p:sp>
        <p:nvSpPr>
          <p:cNvPr id="178" name="文本框 177"/>
          <p:cNvSpPr txBox="1"/>
          <p:nvPr/>
        </p:nvSpPr>
        <p:spPr>
          <a:xfrm>
            <a:off x="1893607" y="2028132"/>
            <a:ext cx="1097280" cy="460375"/>
          </a:xfrm>
          <a:prstGeom prst="rect">
            <a:avLst/>
          </a:prstGeom>
          <a:noFill/>
          <a:effectLst/>
        </p:spPr>
        <p:txBody>
          <a:bodyPr wrap="none" rtlCol="0">
            <a:spAutoFit/>
          </a:bodyPr>
          <a:p>
            <a:r>
              <a:rPr lang="zh-CN" altLang="en-US" sz="2400" dirty="0">
                <a:solidFill>
                  <a:srgbClr val="6B0204"/>
                </a:solidFill>
                <a:latin typeface="方正卡通简体" panose="03000509000000000000" charset="-122"/>
                <a:ea typeface="方正卡通简体" panose="03000509000000000000" charset="-122"/>
                <a:cs typeface="+mn-ea"/>
                <a:sym typeface="+mn-lt"/>
              </a:rPr>
              <a:t>小标题</a:t>
            </a:r>
            <a:endParaRPr lang="zh-CN" altLang="en-US" sz="2400" dirty="0">
              <a:solidFill>
                <a:srgbClr val="6B0204"/>
              </a:solidFill>
              <a:latin typeface="方正卡通简体" panose="03000509000000000000" charset="-122"/>
              <a:ea typeface="方正卡通简体" panose="03000509000000000000" charset="-122"/>
              <a:cs typeface="+mn-ea"/>
              <a:sym typeface="+mn-lt"/>
            </a:endParaRPr>
          </a:p>
        </p:txBody>
      </p:sp>
      <p:sp>
        <p:nvSpPr>
          <p:cNvPr id="179" name="文本框 178"/>
          <p:cNvSpPr txBox="1"/>
          <p:nvPr/>
        </p:nvSpPr>
        <p:spPr>
          <a:xfrm>
            <a:off x="4679950" y="1303020"/>
            <a:ext cx="1913890" cy="629920"/>
          </a:xfrm>
          <a:prstGeom prst="rect">
            <a:avLst/>
          </a:prstGeom>
          <a:noFill/>
        </p:spPr>
        <p:txBody>
          <a:bodyPr wrap="square" rtlCol="0">
            <a:spAutoFit/>
          </a:bodyPr>
          <a:p>
            <a:pPr>
              <a:lnSpc>
                <a:spcPct val="125000"/>
              </a:lnSpc>
            </a:pPr>
            <a:r>
              <a:rPr lang="zh-CN" altLang="en-US" sz="1400" dirty="0">
                <a:solidFill>
                  <a:srgbClr val="6B0204"/>
                </a:solidFill>
                <a:cs typeface="+mn-ea"/>
                <a:sym typeface="+mn-lt"/>
              </a:rPr>
              <a:t>请在这里输入文字请在这里输入文字</a:t>
            </a:r>
            <a:endParaRPr lang="zh-CN" altLang="en-US" sz="1400" dirty="0">
              <a:solidFill>
                <a:srgbClr val="6B0204"/>
              </a:solidFill>
              <a:cs typeface="+mn-ea"/>
              <a:sym typeface="+mn-lt"/>
            </a:endParaRPr>
          </a:p>
        </p:txBody>
      </p:sp>
      <p:sp>
        <p:nvSpPr>
          <p:cNvPr id="180" name="文本框 179"/>
          <p:cNvSpPr txBox="1"/>
          <p:nvPr/>
        </p:nvSpPr>
        <p:spPr>
          <a:xfrm>
            <a:off x="4693322" y="873067"/>
            <a:ext cx="1097280" cy="460375"/>
          </a:xfrm>
          <a:prstGeom prst="rect">
            <a:avLst/>
          </a:prstGeom>
          <a:noFill/>
          <a:effectLst/>
        </p:spPr>
        <p:txBody>
          <a:bodyPr wrap="none" rtlCol="0">
            <a:spAutoFit/>
          </a:bodyPr>
          <a:p>
            <a:r>
              <a:rPr lang="zh-CN" altLang="en-US" sz="2400" dirty="0">
                <a:solidFill>
                  <a:srgbClr val="6B0204"/>
                </a:solidFill>
                <a:latin typeface="方正卡通简体" panose="03000509000000000000" charset="-122"/>
                <a:ea typeface="方正卡通简体" panose="03000509000000000000" charset="-122"/>
                <a:cs typeface="+mn-ea"/>
                <a:sym typeface="+mn-lt"/>
              </a:rPr>
              <a:t>小标题</a:t>
            </a:r>
            <a:endParaRPr lang="zh-CN" altLang="en-US" sz="2400" dirty="0">
              <a:solidFill>
                <a:srgbClr val="6B0204"/>
              </a:solidFill>
              <a:latin typeface="方正卡通简体" panose="03000509000000000000" charset="-122"/>
              <a:ea typeface="方正卡通简体" panose="03000509000000000000" charset="-122"/>
              <a:cs typeface="+mn-ea"/>
              <a:sym typeface="+mn-lt"/>
            </a:endParaRPr>
          </a:p>
        </p:txBody>
      </p:sp>
      <p:sp>
        <p:nvSpPr>
          <p:cNvPr id="181" name="文本框 180"/>
          <p:cNvSpPr txBox="1"/>
          <p:nvPr/>
        </p:nvSpPr>
        <p:spPr>
          <a:xfrm>
            <a:off x="9178290" y="4674235"/>
            <a:ext cx="1913890" cy="629920"/>
          </a:xfrm>
          <a:prstGeom prst="rect">
            <a:avLst/>
          </a:prstGeom>
          <a:noFill/>
        </p:spPr>
        <p:txBody>
          <a:bodyPr wrap="square" rtlCol="0">
            <a:spAutoFit/>
          </a:bodyPr>
          <a:p>
            <a:pPr>
              <a:lnSpc>
                <a:spcPct val="125000"/>
              </a:lnSpc>
            </a:pPr>
            <a:r>
              <a:rPr lang="zh-CN" altLang="en-US" sz="1400" dirty="0">
                <a:solidFill>
                  <a:srgbClr val="6B0204"/>
                </a:solidFill>
                <a:cs typeface="+mn-ea"/>
                <a:sym typeface="+mn-lt"/>
              </a:rPr>
              <a:t>请在这里输入文字请在这里输入文字</a:t>
            </a:r>
            <a:endParaRPr lang="zh-CN" altLang="en-US" sz="1400" dirty="0">
              <a:solidFill>
                <a:srgbClr val="6B0204"/>
              </a:solidFill>
              <a:cs typeface="+mn-ea"/>
              <a:sym typeface="+mn-lt"/>
            </a:endParaRPr>
          </a:p>
        </p:txBody>
      </p:sp>
      <p:sp>
        <p:nvSpPr>
          <p:cNvPr id="182" name="文本框 181"/>
          <p:cNvSpPr txBox="1"/>
          <p:nvPr/>
        </p:nvSpPr>
        <p:spPr>
          <a:xfrm>
            <a:off x="9191662" y="4244282"/>
            <a:ext cx="1097280" cy="460375"/>
          </a:xfrm>
          <a:prstGeom prst="rect">
            <a:avLst/>
          </a:prstGeom>
          <a:noFill/>
          <a:effectLst/>
        </p:spPr>
        <p:txBody>
          <a:bodyPr wrap="none" rtlCol="0">
            <a:spAutoFit/>
          </a:bodyPr>
          <a:p>
            <a:r>
              <a:rPr lang="zh-CN" altLang="en-US" sz="2400" dirty="0">
                <a:solidFill>
                  <a:srgbClr val="6B0204"/>
                </a:solidFill>
                <a:latin typeface="方正卡通简体" panose="03000509000000000000" charset="-122"/>
                <a:ea typeface="方正卡通简体" panose="03000509000000000000" charset="-122"/>
                <a:cs typeface="+mn-ea"/>
                <a:sym typeface="+mn-lt"/>
              </a:rPr>
              <a:t>小标题</a:t>
            </a:r>
            <a:endParaRPr lang="zh-CN" altLang="en-US" sz="2400" dirty="0">
              <a:solidFill>
                <a:srgbClr val="6B0204"/>
              </a:solidFill>
              <a:latin typeface="方正卡通简体" panose="03000509000000000000" charset="-122"/>
              <a:ea typeface="方正卡通简体" panose="03000509000000000000" charset="-122"/>
              <a:cs typeface="+mn-ea"/>
              <a:sym typeface="+mn-lt"/>
            </a:endParaRPr>
          </a:p>
        </p:txBody>
      </p:sp>
      <p:sp>
        <p:nvSpPr>
          <p:cNvPr id="183" name="文本框 182"/>
          <p:cNvSpPr txBox="1"/>
          <p:nvPr/>
        </p:nvSpPr>
        <p:spPr>
          <a:xfrm>
            <a:off x="8520430" y="2825750"/>
            <a:ext cx="1913890" cy="629920"/>
          </a:xfrm>
          <a:prstGeom prst="rect">
            <a:avLst/>
          </a:prstGeom>
          <a:noFill/>
        </p:spPr>
        <p:txBody>
          <a:bodyPr wrap="square" rtlCol="0">
            <a:spAutoFit/>
          </a:bodyPr>
          <a:p>
            <a:pPr>
              <a:lnSpc>
                <a:spcPct val="125000"/>
              </a:lnSpc>
            </a:pPr>
            <a:r>
              <a:rPr lang="zh-CN" altLang="en-US" sz="1400" dirty="0">
                <a:solidFill>
                  <a:srgbClr val="6B0204"/>
                </a:solidFill>
                <a:cs typeface="+mn-ea"/>
                <a:sym typeface="+mn-lt"/>
              </a:rPr>
              <a:t>请在这里输入文字请在这里输入文字</a:t>
            </a:r>
            <a:endParaRPr lang="zh-CN" altLang="en-US" sz="1400" dirty="0">
              <a:solidFill>
                <a:srgbClr val="6B0204"/>
              </a:solidFill>
              <a:cs typeface="+mn-ea"/>
              <a:sym typeface="+mn-lt"/>
            </a:endParaRPr>
          </a:p>
        </p:txBody>
      </p:sp>
      <p:sp>
        <p:nvSpPr>
          <p:cNvPr id="184" name="文本框 183"/>
          <p:cNvSpPr txBox="1"/>
          <p:nvPr/>
        </p:nvSpPr>
        <p:spPr>
          <a:xfrm>
            <a:off x="8533802" y="2395797"/>
            <a:ext cx="1097280" cy="460375"/>
          </a:xfrm>
          <a:prstGeom prst="rect">
            <a:avLst/>
          </a:prstGeom>
          <a:noFill/>
          <a:effectLst/>
        </p:spPr>
        <p:txBody>
          <a:bodyPr wrap="none" rtlCol="0">
            <a:spAutoFit/>
          </a:bodyPr>
          <a:p>
            <a:r>
              <a:rPr lang="zh-CN" altLang="en-US" sz="2400" dirty="0">
                <a:solidFill>
                  <a:srgbClr val="6B0204"/>
                </a:solidFill>
                <a:latin typeface="方正卡通简体" panose="03000509000000000000" charset="-122"/>
                <a:ea typeface="方正卡通简体" panose="03000509000000000000" charset="-122"/>
                <a:cs typeface="+mn-ea"/>
                <a:sym typeface="+mn-lt"/>
              </a:rPr>
              <a:t>小标题</a:t>
            </a:r>
            <a:endParaRPr lang="zh-CN" altLang="en-US" sz="2400" dirty="0">
              <a:solidFill>
                <a:srgbClr val="6B0204"/>
              </a:solidFill>
              <a:latin typeface="方正卡通简体" panose="03000509000000000000" charset="-122"/>
              <a:ea typeface="方正卡通简体" panose="03000509000000000000" charset="-122"/>
              <a:cs typeface="+mn-ea"/>
              <a:sym typeface="+mn-l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486275" y="3843020"/>
            <a:ext cx="2964180" cy="583565"/>
          </a:xfrm>
          <a:prstGeom prst="rect">
            <a:avLst/>
          </a:prstGeom>
          <a:noFill/>
        </p:spPr>
        <p:txBody>
          <a:bodyPr vert="horz" wrap="square">
            <a:spAutoFit/>
          </a:bodyPr>
          <a:lstStyle/>
          <a:p>
            <a:pPr algn="dist"/>
            <a:r>
              <a:rPr lang="zh-CN" altLang="en-US" sz="3200" dirty="0">
                <a:ln w="6350">
                  <a:noFill/>
                </a:ln>
                <a:solidFill>
                  <a:srgbClr val="6B0204"/>
                </a:solidFill>
                <a:latin typeface="方正卡通简体" panose="03000509000000000000" charset="-122"/>
                <a:ea typeface="方正卡通简体" panose="03000509000000000000" charset="-122"/>
                <a:cs typeface="+mn-ea"/>
                <a:sym typeface="+mn-lt"/>
              </a:rPr>
              <a:t>输入文本标题</a:t>
            </a:r>
            <a:endParaRPr lang="zh-CN" altLang="en-US" sz="3200" dirty="0">
              <a:ln w="6350">
                <a:noFill/>
              </a:ln>
              <a:solidFill>
                <a:srgbClr val="6B0204"/>
              </a:solidFill>
              <a:latin typeface="方正卡通简体" panose="03000509000000000000" charset="-122"/>
              <a:ea typeface="方正卡通简体" panose="03000509000000000000" charset="-122"/>
              <a:cs typeface="+mn-ea"/>
              <a:sym typeface="+mn-lt"/>
            </a:endParaRPr>
          </a:p>
        </p:txBody>
      </p:sp>
      <p:pic>
        <p:nvPicPr>
          <p:cNvPr id="35" name="图片 34" descr="5ad01b32c93a1"/>
          <p:cNvPicPr>
            <a:picLocks noChangeAspect="1"/>
          </p:cNvPicPr>
          <p:nvPr/>
        </p:nvPicPr>
        <p:blipFill>
          <a:blip r:embed="rId1"/>
          <a:stretch>
            <a:fillRect/>
          </a:stretch>
        </p:blipFill>
        <p:spPr>
          <a:xfrm>
            <a:off x="4669155" y="986155"/>
            <a:ext cx="2599690" cy="2673350"/>
          </a:xfrm>
          <a:prstGeom prst="rect">
            <a:avLst/>
          </a:prstGeom>
        </p:spPr>
      </p:pic>
      <p:sp>
        <p:nvSpPr>
          <p:cNvPr id="50" name="Shape 826"/>
          <p:cNvSpPr txBox="1"/>
          <p:nvPr/>
        </p:nvSpPr>
        <p:spPr>
          <a:xfrm>
            <a:off x="3666490" y="4414520"/>
            <a:ext cx="4605655" cy="1294130"/>
          </a:xfrm>
          <a:prstGeom prst="rect">
            <a:avLst/>
          </a:prstGeom>
          <a:ln w="12700">
            <a:miter lim="400000"/>
          </a:ln>
        </p:spPr>
        <p:txBody>
          <a:bodyPr lIns="50800" tIns="50800" rIns="50800" bIns="50800" anchor="t">
            <a:noAutofit/>
          </a:bodyPr>
          <a:lstStyle>
            <a:lvl1pPr marL="0" marR="0" indent="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1pPr>
            <a:lvl2pPr marL="0" marR="0" indent="1143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2pPr>
            <a:lvl3pPr marL="0" marR="0" indent="2286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3pPr>
            <a:lvl4pPr marL="0" marR="0" indent="3429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4pPr>
            <a:lvl5pPr marL="0" marR="0" indent="457200" algn="l" defTabSz="412750" latinLnBrk="0">
              <a:lnSpc>
                <a:spcPct val="160000"/>
              </a:lnSpc>
              <a:spcBef>
                <a:spcPts val="0"/>
              </a:spcBef>
              <a:spcAft>
                <a:spcPts val="0"/>
              </a:spcAft>
              <a:buClrTx/>
              <a:buSzTx/>
              <a:buFontTx/>
              <a:buNone/>
              <a:defRPr sz="1100" b="0" i="0" u="none" strike="noStrike" cap="none" spc="0" baseline="0">
                <a:ln>
                  <a:noFill/>
                </a:ln>
                <a:solidFill>
                  <a:srgbClr val="8B8C8C"/>
                </a:solidFill>
                <a:uFillTx/>
                <a:latin typeface="Slabo 27px"/>
                <a:ea typeface="Slabo 27px"/>
                <a:cs typeface="Slabo 27px"/>
                <a:sym typeface="Slabo 27px"/>
              </a:defRPr>
            </a:lvl5pPr>
            <a:lvl6pPr marL="17221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6pPr>
            <a:lvl7pPr marL="20396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7pPr>
            <a:lvl8pPr marL="23571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8pPr>
            <a:lvl9pPr marL="2674620" marR="0" indent="-134620" algn="l" defTabSz="412750" latinLnBrk="0">
              <a:lnSpc>
                <a:spcPct val="160000"/>
              </a:lnSpc>
              <a:spcBef>
                <a:spcPts val="2600"/>
              </a:spcBef>
              <a:spcAft>
                <a:spcPts val="0"/>
              </a:spcAft>
              <a:buClrTx/>
              <a:buSzPct val="75000"/>
              <a:buFontTx/>
              <a:buChar char="•"/>
              <a:defRPr sz="1100" b="0" i="0" u="none" strike="noStrike" cap="none" spc="0" baseline="0">
                <a:ln>
                  <a:noFill/>
                </a:ln>
                <a:solidFill>
                  <a:srgbClr val="8B8C8C"/>
                </a:solidFill>
                <a:uFillTx/>
                <a:latin typeface="Slabo 27px"/>
                <a:ea typeface="Slabo 27px"/>
                <a:cs typeface="Slabo 27px"/>
                <a:sym typeface="Slabo 27px"/>
              </a:defRPr>
            </a:lvl9pPr>
          </a:lstStyle>
          <a:p>
            <a:pPr marL="0" marR="0" lvl="0" indent="0" algn="ctr" defTabSz="412750" eaLnBrk="1" fontAlgn="auto" latinLnBrk="0" hangingPunct="1">
              <a:lnSpc>
                <a:spcPct val="160000"/>
              </a:lnSpc>
              <a:spcBef>
                <a:spcPts val="0"/>
              </a:spcBef>
              <a:spcAft>
                <a:spcPts val="0"/>
              </a:spcAft>
              <a:buClrTx/>
              <a:buSzTx/>
              <a:buFontTx/>
              <a:buNone/>
              <a:defRPr/>
            </a:pPr>
            <a:r>
              <a:rPr kumimoji="0" lang="en-US" sz="1000" i="0" u="none" strike="noStrike" kern="0" cap="none" spc="0" normalizeH="0" baseline="0" noProof="0">
                <a:ln>
                  <a:noFill/>
                </a:ln>
                <a:solidFill>
                  <a:srgbClr val="6B0204"/>
                </a:solidFill>
                <a:effectLst/>
                <a:uLnTx/>
                <a:uFillTx/>
                <a:latin typeface="+mn-lt"/>
                <a:ea typeface="+mn-ea"/>
                <a:cs typeface="+mn-ea"/>
                <a:sym typeface="+mn-lt"/>
              </a:rPr>
              <a:t>Input the text content and pictures you want to add here, you can change and choose according to your different requirements;Input the text content and pictures you want to add here, you can change and choose according to your different requirements.</a:t>
            </a:r>
            <a:endParaRPr kumimoji="0" lang="en-US" sz="1000" i="0" u="none" strike="noStrike" kern="0" cap="none" spc="0" normalizeH="0" baseline="0" noProof="0">
              <a:ln>
                <a:noFill/>
              </a:ln>
              <a:solidFill>
                <a:srgbClr val="6B0204"/>
              </a:solidFill>
              <a:effectLst/>
              <a:uLnTx/>
              <a:uFillTx/>
              <a:latin typeface="+mn-lt"/>
              <a:ea typeface="+mn-ea"/>
              <a:cs typeface="+mn-ea"/>
              <a:sym typeface="+mn-l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1821180" y="1562100"/>
            <a:ext cx="8716645" cy="3892550"/>
            <a:chOff x="1876" y="2286"/>
            <a:chExt cx="15631" cy="6980"/>
          </a:xfrm>
        </p:grpSpPr>
        <p:sp>
          <p:nvSpPr>
            <p:cNvPr id="2" name="文本框 1"/>
            <p:cNvSpPr txBox="1"/>
            <p:nvPr/>
          </p:nvSpPr>
          <p:spPr>
            <a:xfrm>
              <a:off x="3409" y="2286"/>
              <a:ext cx="2408" cy="660"/>
            </a:xfrm>
            <a:prstGeom prst="rect">
              <a:avLst/>
            </a:prstGeom>
            <a:noFill/>
          </p:spPr>
          <p:txBody>
            <a:bodyPr vert="horz" wrap="square" rtlCol="0">
              <a:spAutoFit/>
            </a:bodyPr>
            <a:lstStyle/>
            <a:p>
              <a:pPr algn="dist"/>
              <a:r>
                <a:rPr lang="zh-CN" altLang="en-US" kern="0" dirty="0">
                  <a:solidFill>
                    <a:srgbClr val="6B0204"/>
                  </a:solidFill>
                  <a:cs typeface="+mn-ea"/>
                  <a:sym typeface="+mn-lt"/>
                </a:rPr>
                <a:t>输入标题</a:t>
              </a:r>
              <a:endParaRPr lang="zh-CN" altLang="en-US" kern="0" dirty="0">
                <a:solidFill>
                  <a:srgbClr val="6B0204"/>
                </a:solidFill>
                <a:cs typeface="+mn-ea"/>
                <a:sym typeface="+mn-lt"/>
              </a:endParaRPr>
            </a:p>
          </p:txBody>
        </p:sp>
        <p:sp>
          <p:nvSpPr>
            <p:cNvPr id="40" name="矩形 39"/>
            <p:cNvSpPr/>
            <p:nvPr/>
          </p:nvSpPr>
          <p:spPr>
            <a:xfrm>
              <a:off x="3409" y="2809"/>
              <a:ext cx="5407" cy="1057"/>
            </a:xfrm>
            <a:prstGeom prst="rect">
              <a:avLst/>
            </a:prstGeom>
          </p:spPr>
          <p:txBody>
            <a:bodyPr vert="horz"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defRPr/>
              </a:pPr>
              <a:r>
                <a:rPr lang="zh-CN" altLang="en-US" sz="1000" kern="0" dirty="0">
                  <a:solidFill>
                    <a:srgbClr val="6B0204"/>
                  </a:solidFill>
                  <a:cs typeface="+mn-ea"/>
                  <a:sym typeface="+mn-lt"/>
                </a:rPr>
                <a:t>在这里输入您需要的文字内容。在这里输入您需要的文字内容。在这里输入您需要的文字内容。</a:t>
              </a:r>
              <a:endParaRPr lang="zh-CN" altLang="en-US" sz="1000" kern="0" dirty="0">
                <a:solidFill>
                  <a:srgbClr val="6B0204"/>
                </a:solidFill>
                <a:cs typeface="+mn-ea"/>
                <a:sym typeface="+mn-lt"/>
              </a:endParaRPr>
            </a:p>
            <a:p>
              <a:pPr algn="l">
                <a:lnSpc>
                  <a:spcPct val="150000"/>
                </a:lnSpc>
                <a:defRPr/>
              </a:pPr>
              <a:endParaRPr lang="zh-CN" altLang="en-US" sz="1000" kern="0" dirty="0">
                <a:solidFill>
                  <a:srgbClr val="6B0204"/>
                </a:solidFill>
                <a:cs typeface="+mn-ea"/>
                <a:sym typeface="+mn-lt"/>
              </a:endParaRPr>
            </a:p>
            <a:p>
              <a:pPr algn="l">
                <a:lnSpc>
                  <a:spcPct val="150000"/>
                </a:lnSpc>
                <a:defRPr/>
              </a:pPr>
              <a:endParaRPr lang="zh-CN" altLang="en-US" sz="1000" kern="0" dirty="0">
                <a:solidFill>
                  <a:srgbClr val="6B0204"/>
                </a:solidFill>
                <a:cs typeface="+mn-ea"/>
                <a:sym typeface="+mn-lt"/>
              </a:endParaRPr>
            </a:p>
          </p:txBody>
        </p:sp>
        <p:grpSp>
          <p:nvGrpSpPr>
            <p:cNvPr id="43" name="组合 42"/>
            <p:cNvGrpSpPr/>
            <p:nvPr/>
          </p:nvGrpSpPr>
          <p:grpSpPr>
            <a:xfrm>
              <a:off x="1876" y="2286"/>
              <a:ext cx="1331" cy="1331"/>
              <a:chOff x="15651" y="854"/>
              <a:chExt cx="1331" cy="1331"/>
            </a:xfrm>
          </p:grpSpPr>
          <p:sp>
            <p:nvSpPr>
              <p:cNvPr id="44" name="椭圆 43"/>
              <p:cNvSpPr/>
              <p:nvPr/>
            </p:nvSpPr>
            <p:spPr>
              <a:xfrm>
                <a:off x="15651" y="854"/>
                <a:ext cx="1331" cy="1331"/>
              </a:xfrm>
              <a:prstGeom prst="ellipse">
                <a:avLst/>
              </a:prstGeom>
              <a:solidFill>
                <a:srgbClr val="FFEC43"/>
              </a:solidFill>
              <a:ln w="73025">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6B0204"/>
                    </a:solidFill>
                    <a:cs typeface="+mn-ea"/>
                    <a:sym typeface="+mn-lt"/>
                  </a:rPr>
                  <a:t>01</a:t>
                </a:r>
                <a:endParaRPr lang="en-US" altLang="zh-CN" sz="2000">
                  <a:solidFill>
                    <a:srgbClr val="6B0204"/>
                  </a:solidFill>
                  <a:cs typeface="+mn-ea"/>
                  <a:sym typeface="+mn-lt"/>
                </a:endParaRPr>
              </a:p>
            </p:txBody>
          </p:sp>
          <p:sp>
            <p:nvSpPr>
              <p:cNvPr id="45" name="任意多边形 44"/>
              <p:cNvSpPr/>
              <p:nvPr/>
            </p:nvSpPr>
            <p:spPr>
              <a:xfrm>
                <a:off x="15702" y="1299"/>
                <a:ext cx="998" cy="818"/>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049" h="818">
                    <a:moveTo>
                      <a:pt x="18" y="0"/>
                    </a:moveTo>
                    <a:lnTo>
                      <a:pt x="18" y="2"/>
                    </a:lnTo>
                    <a:cubicBezTo>
                      <a:pt x="101" y="407"/>
                      <a:pt x="459" y="711"/>
                      <a:pt x="888" y="711"/>
                    </a:cubicBezTo>
                    <a:cubicBezTo>
                      <a:pt x="942" y="711"/>
                      <a:pt x="994" y="706"/>
                      <a:pt x="1045" y="697"/>
                    </a:cubicBezTo>
                    <a:lnTo>
                      <a:pt x="1049" y="697"/>
                    </a:lnTo>
                    <a:lnTo>
                      <a:pt x="1038" y="705"/>
                    </a:lnTo>
                    <a:cubicBezTo>
                      <a:pt x="931" y="776"/>
                      <a:pt x="803" y="818"/>
                      <a:pt x="666" y="818"/>
                    </a:cubicBezTo>
                    <a:cubicBezTo>
                      <a:pt x="298" y="818"/>
                      <a:pt x="0" y="520"/>
                      <a:pt x="0" y="153"/>
                    </a:cubicBezTo>
                    <a:cubicBezTo>
                      <a:pt x="0" y="101"/>
                      <a:pt x="6" y="51"/>
                      <a:pt x="17" y="2"/>
                    </a:cubicBezTo>
                    <a:lnTo>
                      <a:pt x="18" y="0"/>
                    </a:lnTo>
                    <a:close/>
                  </a:path>
                </a:pathLst>
              </a:custGeom>
              <a:solidFill>
                <a:srgbClr val="FFC700"/>
              </a:solidFill>
              <a:ln w="2222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00">
                  <a:solidFill>
                    <a:srgbClr val="6B0204"/>
                  </a:solidFill>
                  <a:cs typeface="+mn-ea"/>
                  <a:sym typeface="+mn-lt"/>
                </a:endParaRPr>
              </a:p>
            </p:txBody>
          </p:sp>
        </p:grpSp>
        <p:sp>
          <p:nvSpPr>
            <p:cNvPr id="46" name="文本框 45"/>
            <p:cNvSpPr txBox="1"/>
            <p:nvPr/>
          </p:nvSpPr>
          <p:spPr>
            <a:xfrm>
              <a:off x="3409" y="4874"/>
              <a:ext cx="2408" cy="660"/>
            </a:xfrm>
            <a:prstGeom prst="rect">
              <a:avLst/>
            </a:prstGeom>
            <a:noFill/>
          </p:spPr>
          <p:txBody>
            <a:bodyPr vert="horz" wrap="square" rtlCol="0">
              <a:spAutoFit/>
            </a:bodyPr>
            <a:lstStyle/>
            <a:p>
              <a:pPr algn="dist"/>
              <a:r>
                <a:rPr lang="zh-CN" altLang="en-US" kern="0" dirty="0">
                  <a:solidFill>
                    <a:srgbClr val="6B0204"/>
                  </a:solidFill>
                  <a:cs typeface="+mn-ea"/>
                  <a:sym typeface="+mn-lt"/>
                </a:rPr>
                <a:t>输入标题</a:t>
              </a:r>
              <a:endParaRPr lang="zh-CN" altLang="en-US" kern="0" dirty="0">
                <a:solidFill>
                  <a:srgbClr val="6B0204"/>
                </a:solidFill>
                <a:cs typeface="+mn-ea"/>
                <a:sym typeface="+mn-lt"/>
              </a:endParaRPr>
            </a:p>
          </p:txBody>
        </p:sp>
        <p:sp>
          <p:nvSpPr>
            <p:cNvPr id="47" name="矩形 46"/>
            <p:cNvSpPr/>
            <p:nvPr/>
          </p:nvSpPr>
          <p:spPr>
            <a:xfrm>
              <a:off x="3409" y="5397"/>
              <a:ext cx="5407" cy="1057"/>
            </a:xfrm>
            <a:prstGeom prst="rect">
              <a:avLst/>
            </a:prstGeom>
          </p:spPr>
          <p:txBody>
            <a:bodyPr vert="horz"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defRPr/>
              </a:pPr>
              <a:r>
                <a:rPr lang="zh-CN" altLang="en-US" sz="1000" kern="0" dirty="0">
                  <a:solidFill>
                    <a:srgbClr val="6B0204"/>
                  </a:solidFill>
                  <a:cs typeface="+mn-ea"/>
                  <a:sym typeface="+mn-lt"/>
                </a:rPr>
                <a:t>在这里输入您需要的文字内容。在这里输入您需要的文字内容。在这里输入您需要的文字内容。</a:t>
              </a:r>
              <a:endParaRPr lang="zh-CN" altLang="en-US" sz="1000" kern="0" dirty="0">
                <a:solidFill>
                  <a:srgbClr val="6B0204"/>
                </a:solidFill>
                <a:cs typeface="+mn-ea"/>
                <a:sym typeface="+mn-lt"/>
              </a:endParaRPr>
            </a:p>
            <a:p>
              <a:pPr algn="l">
                <a:lnSpc>
                  <a:spcPct val="150000"/>
                </a:lnSpc>
                <a:defRPr/>
              </a:pPr>
              <a:endParaRPr lang="zh-CN" altLang="en-US" sz="1000" kern="0" dirty="0">
                <a:solidFill>
                  <a:srgbClr val="6B0204"/>
                </a:solidFill>
                <a:cs typeface="+mn-ea"/>
                <a:sym typeface="+mn-lt"/>
              </a:endParaRPr>
            </a:p>
            <a:p>
              <a:pPr algn="l">
                <a:lnSpc>
                  <a:spcPct val="150000"/>
                </a:lnSpc>
                <a:defRPr/>
              </a:pPr>
              <a:endParaRPr lang="zh-CN" altLang="en-US" sz="1000" kern="0" dirty="0">
                <a:solidFill>
                  <a:srgbClr val="6B0204"/>
                </a:solidFill>
                <a:cs typeface="+mn-ea"/>
                <a:sym typeface="+mn-lt"/>
              </a:endParaRPr>
            </a:p>
          </p:txBody>
        </p:sp>
        <p:grpSp>
          <p:nvGrpSpPr>
            <p:cNvPr id="48" name="组合 47"/>
            <p:cNvGrpSpPr/>
            <p:nvPr/>
          </p:nvGrpSpPr>
          <p:grpSpPr>
            <a:xfrm>
              <a:off x="1876" y="4874"/>
              <a:ext cx="1331" cy="1331"/>
              <a:chOff x="15651" y="854"/>
              <a:chExt cx="1331" cy="1331"/>
            </a:xfrm>
          </p:grpSpPr>
          <p:sp>
            <p:nvSpPr>
              <p:cNvPr id="49" name="椭圆 48"/>
              <p:cNvSpPr/>
              <p:nvPr/>
            </p:nvSpPr>
            <p:spPr>
              <a:xfrm>
                <a:off x="15651" y="854"/>
                <a:ext cx="1331" cy="1331"/>
              </a:xfrm>
              <a:prstGeom prst="ellipse">
                <a:avLst/>
              </a:prstGeom>
              <a:solidFill>
                <a:srgbClr val="FFEC43"/>
              </a:solidFill>
              <a:ln w="73025">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6B0204"/>
                    </a:solidFill>
                    <a:cs typeface="+mn-ea"/>
                    <a:sym typeface="+mn-lt"/>
                  </a:rPr>
                  <a:t>02</a:t>
                </a:r>
                <a:endParaRPr lang="en-US" altLang="zh-CN" sz="2000">
                  <a:solidFill>
                    <a:srgbClr val="6B0204"/>
                  </a:solidFill>
                  <a:cs typeface="+mn-ea"/>
                  <a:sym typeface="+mn-lt"/>
                </a:endParaRPr>
              </a:p>
            </p:txBody>
          </p:sp>
          <p:sp>
            <p:nvSpPr>
              <p:cNvPr id="50" name="任意多边形 49"/>
              <p:cNvSpPr/>
              <p:nvPr/>
            </p:nvSpPr>
            <p:spPr>
              <a:xfrm>
                <a:off x="15702" y="1299"/>
                <a:ext cx="998" cy="818"/>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049" h="818">
                    <a:moveTo>
                      <a:pt x="18" y="0"/>
                    </a:moveTo>
                    <a:lnTo>
                      <a:pt x="18" y="2"/>
                    </a:lnTo>
                    <a:cubicBezTo>
                      <a:pt x="101" y="407"/>
                      <a:pt x="459" y="711"/>
                      <a:pt x="888" y="711"/>
                    </a:cubicBezTo>
                    <a:cubicBezTo>
                      <a:pt x="942" y="711"/>
                      <a:pt x="994" y="706"/>
                      <a:pt x="1045" y="697"/>
                    </a:cubicBezTo>
                    <a:lnTo>
                      <a:pt x="1049" y="697"/>
                    </a:lnTo>
                    <a:lnTo>
                      <a:pt x="1038" y="705"/>
                    </a:lnTo>
                    <a:cubicBezTo>
                      <a:pt x="931" y="776"/>
                      <a:pt x="803" y="818"/>
                      <a:pt x="666" y="818"/>
                    </a:cubicBezTo>
                    <a:cubicBezTo>
                      <a:pt x="298" y="818"/>
                      <a:pt x="0" y="520"/>
                      <a:pt x="0" y="153"/>
                    </a:cubicBezTo>
                    <a:cubicBezTo>
                      <a:pt x="0" y="101"/>
                      <a:pt x="6" y="51"/>
                      <a:pt x="17" y="2"/>
                    </a:cubicBezTo>
                    <a:lnTo>
                      <a:pt x="18" y="0"/>
                    </a:lnTo>
                    <a:close/>
                  </a:path>
                </a:pathLst>
              </a:custGeom>
              <a:solidFill>
                <a:srgbClr val="FFC700"/>
              </a:solidFill>
              <a:ln w="2222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00">
                  <a:solidFill>
                    <a:srgbClr val="6B0204"/>
                  </a:solidFill>
                  <a:cs typeface="+mn-ea"/>
                  <a:sym typeface="+mn-lt"/>
                </a:endParaRPr>
              </a:p>
            </p:txBody>
          </p:sp>
        </p:grpSp>
        <p:sp>
          <p:nvSpPr>
            <p:cNvPr id="51" name="文本框 50"/>
            <p:cNvSpPr txBox="1"/>
            <p:nvPr/>
          </p:nvSpPr>
          <p:spPr>
            <a:xfrm>
              <a:off x="3409" y="7686"/>
              <a:ext cx="2408" cy="660"/>
            </a:xfrm>
            <a:prstGeom prst="rect">
              <a:avLst/>
            </a:prstGeom>
            <a:noFill/>
          </p:spPr>
          <p:txBody>
            <a:bodyPr vert="horz" wrap="square" rtlCol="0">
              <a:spAutoFit/>
            </a:bodyPr>
            <a:lstStyle/>
            <a:p>
              <a:pPr algn="dist"/>
              <a:r>
                <a:rPr lang="zh-CN" altLang="en-US" kern="0" dirty="0">
                  <a:solidFill>
                    <a:srgbClr val="6B0204"/>
                  </a:solidFill>
                  <a:cs typeface="+mn-ea"/>
                  <a:sym typeface="+mn-lt"/>
                </a:rPr>
                <a:t>输入标题</a:t>
              </a:r>
              <a:endParaRPr lang="zh-CN" altLang="en-US" kern="0" dirty="0">
                <a:solidFill>
                  <a:srgbClr val="6B0204"/>
                </a:solidFill>
                <a:cs typeface="+mn-ea"/>
                <a:sym typeface="+mn-lt"/>
              </a:endParaRPr>
            </a:p>
          </p:txBody>
        </p:sp>
        <p:sp>
          <p:nvSpPr>
            <p:cNvPr id="52" name="矩形 51"/>
            <p:cNvSpPr/>
            <p:nvPr/>
          </p:nvSpPr>
          <p:spPr>
            <a:xfrm>
              <a:off x="3409" y="8209"/>
              <a:ext cx="5407" cy="1057"/>
            </a:xfrm>
            <a:prstGeom prst="rect">
              <a:avLst/>
            </a:prstGeom>
          </p:spPr>
          <p:txBody>
            <a:bodyPr vert="horz"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defRPr/>
              </a:pPr>
              <a:r>
                <a:rPr lang="zh-CN" altLang="en-US" sz="1000" kern="0" dirty="0">
                  <a:solidFill>
                    <a:srgbClr val="6B0204"/>
                  </a:solidFill>
                  <a:cs typeface="+mn-ea"/>
                  <a:sym typeface="+mn-lt"/>
                </a:rPr>
                <a:t>在这里输入您需要的文字内容。在这里输入您需要的文字内容。在这里输入您需要的文字内容。</a:t>
              </a:r>
              <a:endParaRPr lang="zh-CN" altLang="en-US" sz="1000" kern="0" dirty="0">
                <a:solidFill>
                  <a:srgbClr val="6B0204"/>
                </a:solidFill>
                <a:cs typeface="+mn-ea"/>
                <a:sym typeface="+mn-lt"/>
              </a:endParaRPr>
            </a:p>
            <a:p>
              <a:pPr algn="l">
                <a:lnSpc>
                  <a:spcPct val="150000"/>
                </a:lnSpc>
                <a:defRPr/>
              </a:pPr>
              <a:endParaRPr lang="zh-CN" altLang="en-US" sz="1000" kern="0" dirty="0">
                <a:solidFill>
                  <a:srgbClr val="6B0204"/>
                </a:solidFill>
                <a:cs typeface="+mn-ea"/>
                <a:sym typeface="+mn-lt"/>
              </a:endParaRPr>
            </a:p>
            <a:p>
              <a:pPr algn="l">
                <a:lnSpc>
                  <a:spcPct val="150000"/>
                </a:lnSpc>
                <a:defRPr/>
              </a:pPr>
              <a:endParaRPr lang="zh-CN" altLang="en-US" sz="1000" kern="0" dirty="0">
                <a:solidFill>
                  <a:srgbClr val="6B0204"/>
                </a:solidFill>
                <a:cs typeface="+mn-ea"/>
                <a:sym typeface="+mn-lt"/>
              </a:endParaRPr>
            </a:p>
          </p:txBody>
        </p:sp>
        <p:grpSp>
          <p:nvGrpSpPr>
            <p:cNvPr id="53" name="组合 52"/>
            <p:cNvGrpSpPr/>
            <p:nvPr/>
          </p:nvGrpSpPr>
          <p:grpSpPr>
            <a:xfrm>
              <a:off x="1876" y="7686"/>
              <a:ext cx="1331" cy="1331"/>
              <a:chOff x="15651" y="854"/>
              <a:chExt cx="1331" cy="1331"/>
            </a:xfrm>
          </p:grpSpPr>
          <p:sp>
            <p:nvSpPr>
              <p:cNvPr id="54" name="椭圆 53"/>
              <p:cNvSpPr/>
              <p:nvPr/>
            </p:nvSpPr>
            <p:spPr>
              <a:xfrm>
                <a:off x="15651" y="854"/>
                <a:ext cx="1331" cy="1331"/>
              </a:xfrm>
              <a:prstGeom prst="ellipse">
                <a:avLst/>
              </a:prstGeom>
              <a:solidFill>
                <a:srgbClr val="FFEC43"/>
              </a:solidFill>
              <a:ln w="73025">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6B0204"/>
                    </a:solidFill>
                    <a:cs typeface="+mn-ea"/>
                    <a:sym typeface="+mn-lt"/>
                  </a:rPr>
                  <a:t>03</a:t>
                </a:r>
                <a:endParaRPr lang="en-US" altLang="zh-CN" sz="2000">
                  <a:solidFill>
                    <a:srgbClr val="6B0204"/>
                  </a:solidFill>
                  <a:cs typeface="+mn-ea"/>
                  <a:sym typeface="+mn-lt"/>
                </a:endParaRPr>
              </a:p>
            </p:txBody>
          </p:sp>
          <p:sp>
            <p:nvSpPr>
              <p:cNvPr id="55" name="任意多边形 54"/>
              <p:cNvSpPr/>
              <p:nvPr/>
            </p:nvSpPr>
            <p:spPr>
              <a:xfrm>
                <a:off x="15702" y="1299"/>
                <a:ext cx="998" cy="818"/>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049" h="818">
                    <a:moveTo>
                      <a:pt x="18" y="0"/>
                    </a:moveTo>
                    <a:lnTo>
                      <a:pt x="18" y="2"/>
                    </a:lnTo>
                    <a:cubicBezTo>
                      <a:pt x="101" y="407"/>
                      <a:pt x="459" y="711"/>
                      <a:pt x="888" y="711"/>
                    </a:cubicBezTo>
                    <a:cubicBezTo>
                      <a:pt x="942" y="711"/>
                      <a:pt x="994" y="706"/>
                      <a:pt x="1045" y="697"/>
                    </a:cubicBezTo>
                    <a:lnTo>
                      <a:pt x="1049" y="697"/>
                    </a:lnTo>
                    <a:lnTo>
                      <a:pt x="1038" y="705"/>
                    </a:lnTo>
                    <a:cubicBezTo>
                      <a:pt x="931" y="776"/>
                      <a:pt x="803" y="818"/>
                      <a:pt x="666" y="818"/>
                    </a:cubicBezTo>
                    <a:cubicBezTo>
                      <a:pt x="298" y="818"/>
                      <a:pt x="0" y="520"/>
                      <a:pt x="0" y="153"/>
                    </a:cubicBezTo>
                    <a:cubicBezTo>
                      <a:pt x="0" y="101"/>
                      <a:pt x="6" y="51"/>
                      <a:pt x="17" y="2"/>
                    </a:cubicBezTo>
                    <a:lnTo>
                      <a:pt x="18" y="0"/>
                    </a:lnTo>
                    <a:close/>
                  </a:path>
                </a:pathLst>
              </a:custGeom>
              <a:solidFill>
                <a:srgbClr val="FFC700"/>
              </a:solidFill>
              <a:ln w="2222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00">
                  <a:solidFill>
                    <a:srgbClr val="6B0204"/>
                  </a:solidFill>
                  <a:cs typeface="+mn-ea"/>
                  <a:sym typeface="+mn-lt"/>
                </a:endParaRPr>
              </a:p>
            </p:txBody>
          </p:sp>
        </p:grpSp>
        <p:sp>
          <p:nvSpPr>
            <p:cNvPr id="56" name="文本框 55"/>
            <p:cNvSpPr txBox="1"/>
            <p:nvPr/>
          </p:nvSpPr>
          <p:spPr>
            <a:xfrm>
              <a:off x="12100" y="2286"/>
              <a:ext cx="2408" cy="660"/>
            </a:xfrm>
            <a:prstGeom prst="rect">
              <a:avLst/>
            </a:prstGeom>
            <a:noFill/>
          </p:spPr>
          <p:txBody>
            <a:bodyPr vert="horz" wrap="square" rtlCol="0">
              <a:spAutoFit/>
            </a:bodyPr>
            <a:lstStyle/>
            <a:p>
              <a:pPr algn="dist"/>
              <a:r>
                <a:rPr lang="zh-CN" altLang="en-US" kern="0" dirty="0">
                  <a:solidFill>
                    <a:srgbClr val="6B0204"/>
                  </a:solidFill>
                  <a:cs typeface="+mn-ea"/>
                  <a:sym typeface="+mn-lt"/>
                </a:rPr>
                <a:t>输入标题</a:t>
              </a:r>
              <a:endParaRPr lang="zh-CN" altLang="en-US" kern="0" dirty="0">
                <a:solidFill>
                  <a:srgbClr val="6B0204"/>
                </a:solidFill>
                <a:cs typeface="+mn-ea"/>
                <a:sym typeface="+mn-lt"/>
              </a:endParaRPr>
            </a:p>
          </p:txBody>
        </p:sp>
        <p:sp>
          <p:nvSpPr>
            <p:cNvPr id="58" name="矩形 57"/>
            <p:cNvSpPr/>
            <p:nvPr/>
          </p:nvSpPr>
          <p:spPr>
            <a:xfrm>
              <a:off x="12100" y="2809"/>
              <a:ext cx="5407" cy="1057"/>
            </a:xfrm>
            <a:prstGeom prst="rect">
              <a:avLst/>
            </a:prstGeom>
          </p:spPr>
          <p:txBody>
            <a:bodyPr vert="horz"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defRPr/>
              </a:pPr>
              <a:r>
                <a:rPr lang="zh-CN" altLang="en-US" sz="1000" kern="0" dirty="0">
                  <a:solidFill>
                    <a:srgbClr val="6B0204"/>
                  </a:solidFill>
                  <a:cs typeface="+mn-ea"/>
                  <a:sym typeface="+mn-lt"/>
                </a:rPr>
                <a:t>在这里输入您需要的文字内容。在这里输入您需要的文字内容。在这里输入您需要的文字内容。</a:t>
              </a:r>
              <a:endParaRPr lang="zh-CN" altLang="en-US" sz="1000" kern="0" dirty="0">
                <a:solidFill>
                  <a:srgbClr val="6B0204"/>
                </a:solidFill>
                <a:cs typeface="+mn-ea"/>
                <a:sym typeface="+mn-lt"/>
              </a:endParaRPr>
            </a:p>
            <a:p>
              <a:pPr algn="l">
                <a:lnSpc>
                  <a:spcPct val="150000"/>
                </a:lnSpc>
                <a:defRPr/>
              </a:pPr>
              <a:endParaRPr lang="zh-CN" altLang="en-US" sz="1000" kern="0" dirty="0">
                <a:solidFill>
                  <a:srgbClr val="6B0204"/>
                </a:solidFill>
                <a:cs typeface="+mn-ea"/>
                <a:sym typeface="+mn-lt"/>
              </a:endParaRPr>
            </a:p>
            <a:p>
              <a:pPr algn="l">
                <a:lnSpc>
                  <a:spcPct val="150000"/>
                </a:lnSpc>
                <a:defRPr/>
              </a:pPr>
              <a:endParaRPr lang="zh-CN" altLang="en-US" sz="1000" kern="0" dirty="0">
                <a:solidFill>
                  <a:srgbClr val="6B0204"/>
                </a:solidFill>
                <a:cs typeface="+mn-ea"/>
                <a:sym typeface="+mn-lt"/>
              </a:endParaRPr>
            </a:p>
          </p:txBody>
        </p:sp>
        <p:grpSp>
          <p:nvGrpSpPr>
            <p:cNvPr id="59" name="组合 58"/>
            <p:cNvGrpSpPr/>
            <p:nvPr/>
          </p:nvGrpSpPr>
          <p:grpSpPr>
            <a:xfrm>
              <a:off x="10567" y="2286"/>
              <a:ext cx="1331" cy="1331"/>
              <a:chOff x="15651" y="854"/>
              <a:chExt cx="1331" cy="1331"/>
            </a:xfrm>
          </p:grpSpPr>
          <p:sp>
            <p:nvSpPr>
              <p:cNvPr id="60" name="椭圆 59"/>
              <p:cNvSpPr/>
              <p:nvPr/>
            </p:nvSpPr>
            <p:spPr>
              <a:xfrm>
                <a:off x="15651" y="854"/>
                <a:ext cx="1331" cy="1331"/>
              </a:xfrm>
              <a:prstGeom prst="ellipse">
                <a:avLst/>
              </a:prstGeom>
              <a:solidFill>
                <a:srgbClr val="FFEC43"/>
              </a:solidFill>
              <a:ln w="73025">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6B0204"/>
                    </a:solidFill>
                    <a:cs typeface="+mn-ea"/>
                    <a:sym typeface="+mn-lt"/>
                  </a:rPr>
                  <a:t>04</a:t>
                </a:r>
                <a:endParaRPr lang="en-US" altLang="zh-CN" sz="2000">
                  <a:solidFill>
                    <a:srgbClr val="6B0204"/>
                  </a:solidFill>
                  <a:cs typeface="+mn-ea"/>
                  <a:sym typeface="+mn-lt"/>
                </a:endParaRPr>
              </a:p>
            </p:txBody>
          </p:sp>
          <p:sp>
            <p:nvSpPr>
              <p:cNvPr id="61" name="任意多边形 60"/>
              <p:cNvSpPr/>
              <p:nvPr/>
            </p:nvSpPr>
            <p:spPr>
              <a:xfrm>
                <a:off x="15702" y="1299"/>
                <a:ext cx="998" cy="818"/>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049" h="818">
                    <a:moveTo>
                      <a:pt x="18" y="0"/>
                    </a:moveTo>
                    <a:lnTo>
                      <a:pt x="18" y="2"/>
                    </a:lnTo>
                    <a:cubicBezTo>
                      <a:pt x="101" y="407"/>
                      <a:pt x="459" y="711"/>
                      <a:pt x="888" y="711"/>
                    </a:cubicBezTo>
                    <a:cubicBezTo>
                      <a:pt x="942" y="711"/>
                      <a:pt x="994" y="706"/>
                      <a:pt x="1045" y="697"/>
                    </a:cubicBezTo>
                    <a:lnTo>
                      <a:pt x="1049" y="697"/>
                    </a:lnTo>
                    <a:lnTo>
                      <a:pt x="1038" y="705"/>
                    </a:lnTo>
                    <a:cubicBezTo>
                      <a:pt x="931" y="776"/>
                      <a:pt x="803" y="818"/>
                      <a:pt x="666" y="818"/>
                    </a:cubicBezTo>
                    <a:cubicBezTo>
                      <a:pt x="298" y="818"/>
                      <a:pt x="0" y="520"/>
                      <a:pt x="0" y="153"/>
                    </a:cubicBezTo>
                    <a:cubicBezTo>
                      <a:pt x="0" y="101"/>
                      <a:pt x="6" y="51"/>
                      <a:pt x="17" y="2"/>
                    </a:cubicBezTo>
                    <a:lnTo>
                      <a:pt x="18" y="0"/>
                    </a:lnTo>
                    <a:close/>
                  </a:path>
                </a:pathLst>
              </a:custGeom>
              <a:solidFill>
                <a:srgbClr val="FFC700"/>
              </a:solidFill>
              <a:ln w="2222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00">
                  <a:solidFill>
                    <a:srgbClr val="6B0204"/>
                  </a:solidFill>
                  <a:cs typeface="+mn-ea"/>
                  <a:sym typeface="+mn-lt"/>
                </a:endParaRPr>
              </a:p>
            </p:txBody>
          </p:sp>
        </p:grpSp>
        <p:sp>
          <p:nvSpPr>
            <p:cNvPr id="62" name="文本框 61"/>
            <p:cNvSpPr txBox="1"/>
            <p:nvPr/>
          </p:nvSpPr>
          <p:spPr>
            <a:xfrm>
              <a:off x="12100" y="4874"/>
              <a:ext cx="2408" cy="660"/>
            </a:xfrm>
            <a:prstGeom prst="rect">
              <a:avLst/>
            </a:prstGeom>
            <a:noFill/>
          </p:spPr>
          <p:txBody>
            <a:bodyPr vert="horz" wrap="square" rtlCol="0">
              <a:spAutoFit/>
            </a:bodyPr>
            <a:lstStyle/>
            <a:p>
              <a:pPr algn="dist"/>
              <a:r>
                <a:rPr lang="zh-CN" altLang="en-US" kern="0" dirty="0">
                  <a:solidFill>
                    <a:srgbClr val="6B0204"/>
                  </a:solidFill>
                  <a:cs typeface="+mn-ea"/>
                  <a:sym typeface="+mn-lt"/>
                </a:rPr>
                <a:t>输入标题</a:t>
              </a:r>
              <a:endParaRPr lang="zh-CN" altLang="en-US" kern="0" dirty="0">
                <a:solidFill>
                  <a:srgbClr val="6B0204"/>
                </a:solidFill>
                <a:cs typeface="+mn-ea"/>
                <a:sym typeface="+mn-lt"/>
              </a:endParaRPr>
            </a:p>
          </p:txBody>
        </p:sp>
        <p:sp>
          <p:nvSpPr>
            <p:cNvPr id="63" name="矩形 62"/>
            <p:cNvSpPr/>
            <p:nvPr/>
          </p:nvSpPr>
          <p:spPr>
            <a:xfrm>
              <a:off x="12100" y="5397"/>
              <a:ext cx="5407" cy="1057"/>
            </a:xfrm>
            <a:prstGeom prst="rect">
              <a:avLst/>
            </a:prstGeom>
          </p:spPr>
          <p:txBody>
            <a:bodyPr vert="horz"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defRPr/>
              </a:pPr>
              <a:r>
                <a:rPr lang="zh-CN" altLang="en-US" sz="1000" kern="0" dirty="0">
                  <a:solidFill>
                    <a:srgbClr val="6B0204"/>
                  </a:solidFill>
                  <a:cs typeface="+mn-ea"/>
                  <a:sym typeface="+mn-lt"/>
                </a:rPr>
                <a:t>在这里输入您需要的文字内容。在这里输入您需要的文字内容。在这里输入您需要的文字内容。</a:t>
              </a:r>
              <a:endParaRPr lang="zh-CN" altLang="en-US" sz="1000" kern="0" dirty="0">
                <a:solidFill>
                  <a:srgbClr val="6B0204"/>
                </a:solidFill>
                <a:cs typeface="+mn-ea"/>
                <a:sym typeface="+mn-lt"/>
              </a:endParaRPr>
            </a:p>
            <a:p>
              <a:pPr algn="l">
                <a:lnSpc>
                  <a:spcPct val="150000"/>
                </a:lnSpc>
                <a:defRPr/>
              </a:pPr>
              <a:endParaRPr lang="zh-CN" altLang="en-US" sz="1000" kern="0" dirty="0">
                <a:solidFill>
                  <a:srgbClr val="6B0204"/>
                </a:solidFill>
                <a:cs typeface="+mn-ea"/>
                <a:sym typeface="+mn-lt"/>
              </a:endParaRPr>
            </a:p>
            <a:p>
              <a:pPr algn="l">
                <a:lnSpc>
                  <a:spcPct val="150000"/>
                </a:lnSpc>
                <a:defRPr/>
              </a:pPr>
              <a:endParaRPr lang="zh-CN" altLang="en-US" sz="1000" kern="0" dirty="0">
                <a:solidFill>
                  <a:srgbClr val="6B0204"/>
                </a:solidFill>
                <a:cs typeface="+mn-ea"/>
                <a:sym typeface="+mn-lt"/>
              </a:endParaRPr>
            </a:p>
          </p:txBody>
        </p:sp>
        <p:grpSp>
          <p:nvGrpSpPr>
            <p:cNvPr id="64" name="组合 63"/>
            <p:cNvGrpSpPr/>
            <p:nvPr/>
          </p:nvGrpSpPr>
          <p:grpSpPr>
            <a:xfrm>
              <a:off x="10567" y="4874"/>
              <a:ext cx="1331" cy="1331"/>
              <a:chOff x="15651" y="854"/>
              <a:chExt cx="1331" cy="1331"/>
            </a:xfrm>
          </p:grpSpPr>
          <p:sp>
            <p:nvSpPr>
              <p:cNvPr id="65" name="椭圆 64"/>
              <p:cNvSpPr/>
              <p:nvPr/>
            </p:nvSpPr>
            <p:spPr>
              <a:xfrm>
                <a:off x="15651" y="854"/>
                <a:ext cx="1331" cy="1331"/>
              </a:xfrm>
              <a:prstGeom prst="ellipse">
                <a:avLst/>
              </a:prstGeom>
              <a:solidFill>
                <a:srgbClr val="FFEC43"/>
              </a:solidFill>
              <a:ln w="73025">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6B0204"/>
                    </a:solidFill>
                    <a:cs typeface="+mn-ea"/>
                    <a:sym typeface="+mn-lt"/>
                  </a:rPr>
                  <a:t>05</a:t>
                </a:r>
                <a:endParaRPr lang="en-US" altLang="zh-CN" sz="2000">
                  <a:solidFill>
                    <a:srgbClr val="6B0204"/>
                  </a:solidFill>
                  <a:cs typeface="+mn-ea"/>
                  <a:sym typeface="+mn-lt"/>
                </a:endParaRPr>
              </a:p>
            </p:txBody>
          </p:sp>
          <p:sp>
            <p:nvSpPr>
              <p:cNvPr id="66" name="任意多边形 65"/>
              <p:cNvSpPr/>
              <p:nvPr/>
            </p:nvSpPr>
            <p:spPr>
              <a:xfrm>
                <a:off x="15702" y="1299"/>
                <a:ext cx="998" cy="818"/>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049" h="818">
                    <a:moveTo>
                      <a:pt x="18" y="0"/>
                    </a:moveTo>
                    <a:lnTo>
                      <a:pt x="18" y="2"/>
                    </a:lnTo>
                    <a:cubicBezTo>
                      <a:pt x="101" y="407"/>
                      <a:pt x="459" y="711"/>
                      <a:pt x="888" y="711"/>
                    </a:cubicBezTo>
                    <a:cubicBezTo>
                      <a:pt x="942" y="711"/>
                      <a:pt x="994" y="706"/>
                      <a:pt x="1045" y="697"/>
                    </a:cubicBezTo>
                    <a:lnTo>
                      <a:pt x="1049" y="697"/>
                    </a:lnTo>
                    <a:lnTo>
                      <a:pt x="1038" y="705"/>
                    </a:lnTo>
                    <a:cubicBezTo>
                      <a:pt x="931" y="776"/>
                      <a:pt x="803" y="818"/>
                      <a:pt x="666" y="818"/>
                    </a:cubicBezTo>
                    <a:cubicBezTo>
                      <a:pt x="298" y="818"/>
                      <a:pt x="0" y="520"/>
                      <a:pt x="0" y="153"/>
                    </a:cubicBezTo>
                    <a:cubicBezTo>
                      <a:pt x="0" y="101"/>
                      <a:pt x="6" y="51"/>
                      <a:pt x="17" y="2"/>
                    </a:cubicBezTo>
                    <a:lnTo>
                      <a:pt x="18" y="0"/>
                    </a:lnTo>
                    <a:close/>
                  </a:path>
                </a:pathLst>
              </a:custGeom>
              <a:solidFill>
                <a:srgbClr val="FFC700"/>
              </a:solidFill>
              <a:ln w="2222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00">
                  <a:solidFill>
                    <a:srgbClr val="6B0204"/>
                  </a:solidFill>
                  <a:cs typeface="+mn-ea"/>
                  <a:sym typeface="+mn-lt"/>
                </a:endParaRPr>
              </a:p>
            </p:txBody>
          </p:sp>
        </p:grpSp>
        <p:sp>
          <p:nvSpPr>
            <p:cNvPr id="67" name="文本框 66"/>
            <p:cNvSpPr txBox="1"/>
            <p:nvPr/>
          </p:nvSpPr>
          <p:spPr>
            <a:xfrm>
              <a:off x="12100" y="7686"/>
              <a:ext cx="2408" cy="660"/>
            </a:xfrm>
            <a:prstGeom prst="rect">
              <a:avLst/>
            </a:prstGeom>
            <a:noFill/>
          </p:spPr>
          <p:txBody>
            <a:bodyPr vert="horz" wrap="square" rtlCol="0">
              <a:spAutoFit/>
            </a:bodyPr>
            <a:lstStyle/>
            <a:p>
              <a:pPr algn="dist"/>
              <a:r>
                <a:rPr lang="zh-CN" altLang="en-US" kern="0" dirty="0">
                  <a:solidFill>
                    <a:srgbClr val="6B0204"/>
                  </a:solidFill>
                  <a:cs typeface="+mn-ea"/>
                  <a:sym typeface="+mn-lt"/>
                </a:rPr>
                <a:t>输入标题</a:t>
              </a:r>
              <a:endParaRPr lang="zh-CN" altLang="en-US" kern="0" dirty="0">
                <a:solidFill>
                  <a:srgbClr val="6B0204"/>
                </a:solidFill>
                <a:cs typeface="+mn-ea"/>
                <a:sym typeface="+mn-lt"/>
              </a:endParaRPr>
            </a:p>
          </p:txBody>
        </p:sp>
        <p:sp>
          <p:nvSpPr>
            <p:cNvPr id="68" name="矩形 67"/>
            <p:cNvSpPr/>
            <p:nvPr/>
          </p:nvSpPr>
          <p:spPr>
            <a:xfrm>
              <a:off x="12100" y="8209"/>
              <a:ext cx="5407" cy="1057"/>
            </a:xfrm>
            <a:prstGeom prst="rect">
              <a:avLst/>
            </a:prstGeom>
          </p:spPr>
          <p:txBody>
            <a:bodyPr vert="horz"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defRPr/>
              </a:pPr>
              <a:r>
                <a:rPr lang="zh-CN" altLang="en-US" sz="1000" kern="0" dirty="0">
                  <a:solidFill>
                    <a:srgbClr val="6B0204"/>
                  </a:solidFill>
                  <a:cs typeface="+mn-ea"/>
                  <a:sym typeface="+mn-lt"/>
                </a:rPr>
                <a:t>在这里输入您需要的文字内容。在这里输入您需要的文字内容。在这里输入您需要的文字内容。</a:t>
              </a:r>
              <a:endParaRPr lang="zh-CN" altLang="en-US" sz="1000" kern="0" dirty="0">
                <a:solidFill>
                  <a:srgbClr val="6B0204"/>
                </a:solidFill>
                <a:cs typeface="+mn-ea"/>
                <a:sym typeface="+mn-lt"/>
              </a:endParaRPr>
            </a:p>
            <a:p>
              <a:pPr algn="l">
                <a:lnSpc>
                  <a:spcPct val="150000"/>
                </a:lnSpc>
                <a:defRPr/>
              </a:pPr>
              <a:endParaRPr lang="zh-CN" altLang="en-US" sz="1000" kern="0" dirty="0">
                <a:solidFill>
                  <a:srgbClr val="6B0204"/>
                </a:solidFill>
                <a:cs typeface="+mn-ea"/>
                <a:sym typeface="+mn-lt"/>
              </a:endParaRPr>
            </a:p>
            <a:p>
              <a:pPr algn="l">
                <a:lnSpc>
                  <a:spcPct val="150000"/>
                </a:lnSpc>
                <a:defRPr/>
              </a:pPr>
              <a:endParaRPr lang="zh-CN" altLang="en-US" sz="1000" kern="0" dirty="0">
                <a:solidFill>
                  <a:srgbClr val="6B0204"/>
                </a:solidFill>
                <a:cs typeface="+mn-ea"/>
                <a:sym typeface="+mn-lt"/>
              </a:endParaRPr>
            </a:p>
          </p:txBody>
        </p:sp>
        <p:grpSp>
          <p:nvGrpSpPr>
            <p:cNvPr id="69" name="组合 68"/>
            <p:cNvGrpSpPr/>
            <p:nvPr/>
          </p:nvGrpSpPr>
          <p:grpSpPr>
            <a:xfrm>
              <a:off x="10567" y="7686"/>
              <a:ext cx="1331" cy="1331"/>
              <a:chOff x="15651" y="854"/>
              <a:chExt cx="1331" cy="1331"/>
            </a:xfrm>
          </p:grpSpPr>
          <p:sp>
            <p:nvSpPr>
              <p:cNvPr id="70" name="椭圆 69"/>
              <p:cNvSpPr/>
              <p:nvPr/>
            </p:nvSpPr>
            <p:spPr>
              <a:xfrm>
                <a:off x="15651" y="854"/>
                <a:ext cx="1331" cy="1331"/>
              </a:xfrm>
              <a:prstGeom prst="ellipse">
                <a:avLst/>
              </a:prstGeom>
              <a:solidFill>
                <a:srgbClr val="FFEC43"/>
              </a:solidFill>
              <a:ln w="73025">
                <a:solidFill>
                  <a:srgbClr val="6B02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6B0204"/>
                    </a:solidFill>
                    <a:cs typeface="+mn-ea"/>
                    <a:sym typeface="+mn-lt"/>
                  </a:rPr>
                  <a:t>06</a:t>
                </a:r>
                <a:endParaRPr lang="en-US" altLang="zh-CN" sz="2000">
                  <a:solidFill>
                    <a:srgbClr val="6B0204"/>
                  </a:solidFill>
                  <a:cs typeface="+mn-ea"/>
                  <a:sym typeface="+mn-lt"/>
                </a:endParaRPr>
              </a:p>
            </p:txBody>
          </p:sp>
          <p:sp>
            <p:nvSpPr>
              <p:cNvPr id="71" name="任意多边形 70"/>
              <p:cNvSpPr/>
              <p:nvPr/>
            </p:nvSpPr>
            <p:spPr>
              <a:xfrm>
                <a:off x="15702" y="1299"/>
                <a:ext cx="998" cy="818"/>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049" h="818">
                    <a:moveTo>
                      <a:pt x="18" y="0"/>
                    </a:moveTo>
                    <a:lnTo>
                      <a:pt x="18" y="2"/>
                    </a:lnTo>
                    <a:cubicBezTo>
                      <a:pt x="101" y="407"/>
                      <a:pt x="459" y="711"/>
                      <a:pt x="888" y="711"/>
                    </a:cubicBezTo>
                    <a:cubicBezTo>
                      <a:pt x="942" y="711"/>
                      <a:pt x="994" y="706"/>
                      <a:pt x="1045" y="697"/>
                    </a:cubicBezTo>
                    <a:lnTo>
                      <a:pt x="1049" y="697"/>
                    </a:lnTo>
                    <a:lnTo>
                      <a:pt x="1038" y="705"/>
                    </a:lnTo>
                    <a:cubicBezTo>
                      <a:pt x="931" y="776"/>
                      <a:pt x="803" y="818"/>
                      <a:pt x="666" y="818"/>
                    </a:cubicBezTo>
                    <a:cubicBezTo>
                      <a:pt x="298" y="818"/>
                      <a:pt x="0" y="520"/>
                      <a:pt x="0" y="153"/>
                    </a:cubicBezTo>
                    <a:cubicBezTo>
                      <a:pt x="0" y="101"/>
                      <a:pt x="6" y="51"/>
                      <a:pt x="17" y="2"/>
                    </a:cubicBezTo>
                    <a:lnTo>
                      <a:pt x="18" y="0"/>
                    </a:lnTo>
                    <a:close/>
                  </a:path>
                </a:pathLst>
              </a:custGeom>
              <a:solidFill>
                <a:srgbClr val="FFC700"/>
              </a:solidFill>
              <a:ln w="2222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00">
                  <a:solidFill>
                    <a:srgbClr val="6B0204"/>
                  </a:solidFill>
                  <a:cs typeface="+mn-ea"/>
                  <a:sym typeface="+mn-lt"/>
                </a:endParaRPr>
              </a:p>
            </p:txBody>
          </p:sp>
        </p:gr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descr="5ad01b32c93a1"/>
          <p:cNvPicPr>
            <a:picLocks noChangeAspect="1"/>
          </p:cNvPicPr>
          <p:nvPr/>
        </p:nvPicPr>
        <p:blipFill>
          <a:blip r:embed="rId1"/>
          <a:stretch>
            <a:fillRect/>
          </a:stretch>
        </p:blipFill>
        <p:spPr>
          <a:xfrm>
            <a:off x="624205" y="1271905"/>
            <a:ext cx="4771390" cy="4314825"/>
          </a:xfrm>
          <a:prstGeom prst="rect">
            <a:avLst/>
          </a:prstGeom>
        </p:spPr>
      </p:pic>
      <p:sp>
        <p:nvSpPr>
          <p:cNvPr id="27" name="圆角矩形 26"/>
          <p:cNvSpPr/>
          <p:nvPr/>
        </p:nvSpPr>
        <p:spPr>
          <a:xfrm>
            <a:off x="5926455" y="1298575"/>
            <a:ext cx="4814570" cy="727710"/>
          </a:xfrm>
          <a:prstGeom prst="roundRect">
            <a:avLst/>
          </a:prstGeom>
          <a:solidFill>
            <a:srgbClr val="FF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2" name="组合 1"/>
          <p:cNvGrpSpPr/>
          <p:nvPr/>
        </p:nvGrpSpPr>
        <p:grpSpPr>
          <a:xfrm>
            <a:off x="6041072" y="1367324"/>
            <a:ext cx="4798407" cy="4005842"/>
            <a:chOff x="9149" y="2035"/>
            <a:chExt cx="7995" cy="6674"/>
          </a:xfrm>
        </p:grpSpPr>
        <p:sp>
          <p:nvSpPr>
            <p:cNvPr id="13" name="文本框 12"/>
            <p:cNvSpPr txBox="1">
              <a:spLocks noChangeArrowheads="1"/>
            </p:cNvSpPr>
            <p:nvPr/>
          </p:nvSpPr>
          <p:spPr bwMode="auto">
            <a:xfrm>
              <a:off x="10852" y="6712"/>
              <a:ext cx="6292" cy="1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a:spAutoFit/>
            </a:bodyPr>
            <a:lstStyle>
              <a:lvl1pPr>
                <a:defRPr sz="1500">
                  <a:solidFill>
                    <a:schemeClr val="tx1"/>
                  </a:solidFill>
                  <a:latin typeface="Calibri" panose="020F0502020204030204" charset="0"/>
                  <a:ea typeface="宋体" panose="02010600030101010101" pitchFamily="2" charset="-122"/>
                </a:defRPr>
              </a:lvl1pPr>
              <a:lvl2pPr marL="742950" indent="-285750">
                <a:defRPr sz="1500">
                  <a:solidFill>
                    <a:schemeClr val="tx1"/>
                  </a:solidFill>
                  <a:latin typeface="Calibri" panose="020F0502020204030204" charset="0"/>
                  <a:ea typeface="宋体" panose="02010600030101010101" pitchFamily="2" charset="-122"/>
                </a:defRPr>
              </a:lvl2pPr>
              <a:lvl3pPr marL="1143000" indent="-228600">
                <a:defRPr sz="1500">
                  <a:solidFill>
                    <a:schemeClr val="tx1"/>
                  </a:solidFill>
                  <a:latin typeface="Calibri" panose="020F0502020204030204" charset="0"/>
                  <a:ea typeface="宋体" panose="02010600030101010101" pitchFamily="2" charset="-122"/>
                </a:defRPr>
              </a:lvl3pPr>
              <a:lvl4pPr marL="1600200" indent="-228600">
                <a:defRPr sz="1500">
                  <a:solidFill>
                    <a:schemeClr val="tx1"/>
                  </a:solidFill>
                  <a:latin typeface="Calibri" panose="020F0502020204030204" charset="0"/>
                  <a:ea typeface="宋体" panose="02010600030101010101" pitchFamily="2" charset="-122"/>
                </a:defRPr>
              </a:lvl4pPr>
              <a:lvl5pPr marL="2057400" indent="-228600">
                <a:defRPr sz="1500">
                  <a:solidFill>
                    <a:schemeClr val="tx1"/>
                  </a:solidFill>
                  <a:latin typeface="Calibri" panose="020F0502020204030204" charset="0"/>
                  <a:ea typeface="宋体" panose="02010600030101010101" pitchFamily="2" charset="-122"/>
                </a:defRPr>
              </a:lvl5pPr>
              <a:lvl6pPr marL="2514600" indent="-228600" defTabSz="775970" fontAlgn="base">
                <a:spcBef>
                  <a:spcPct val="0"/>
                </a:spcBef>
                <a:spcAft>
                  <a:spcPct val="0"/>
                </a:spcAft>
                <a:defRPr sz="1500">
                  <a:solidFill>
                    <a:schemeClr val="tx1"/>
                  </a:solidFill>
                  <a:latin typeface="Calibri" panose="020F0502020204030204" charset="0"/>
                  <a:ea typeface="宋体" panose="02010600030101010101" pitchFamily="2" charset="-122"/>
                </a:defRPr>
              </a:lvl6pPr>
              <a:lvl7pPr marL="2971800" indent="-228600" defTabSz="775970" fontAlgn="base">
                <a:spcBef>
                  <a:spcPct val="0"/>
                </a:spcBef>
                <a:spcAft>
                  <a:spcPct val="0"/>
                </a:spcAft>
                <a:defRPr sz="1500">
                  <a:solidFill>
                    <a:schemeClr val="tx1"/>
                  </a:solidFill>
                  <a:latin typeface="Calibri" panose="020F0502020204030204" charset="0"/>
                  <a:ea typeface="宋体" panose="02010600030101010101" pitchFamily="2" charset="-122"/>
                </a:defRPr>
              </a:lvl7pPr>
              <a:lvl8pPr marL="3429000" indent="-228600" defTabSz="775970" fontAlgn="base">
                <a:spcBef>
                  <a:spcPct val="0"/>
                </a:spcBef>
                <a:spcAft>
                  <a:spcPct val="0"/>
                </a:spcAft>
                <a:defRPr sz="1500">
                  <a:solidFill>
                    <a:schemeClr val="tx1"/>
                  </a:solidFill>
                  <a:latin typeface="Calibri" panose="020F0502020204030204" charset="0"/>
                  <a:ea typeface="宋体" panose="02010600030101010101" pitchFamily="2" charset="-122"/>
                </a:defRPr>
              </a:lvl8pPr>
              <a:lvl9pPr marL="3886200" indent="-228600" defTabSz="775970" fontAlgn="base">
                <a:spcBef>
                  <a:spcPct val="0"/>
                </a:spcBef>
                <a:spcAft>
                  <a:spcPct val="0"/>
                </a:spcAft>
                <a:defRPr sz="1500">
                  <a:solidFill>
                    <a:schemeClr val="tx1"/>
                  </a:solidFill>
                  <a:latin typeface="Calibri" panose="020F0502020204030204" charset="0"/>
                  <a:ea typeface="宋体" panose="02010600030101010101" pitchFamily="2" charset="-122"/>
                </a:defRPr>
              </a:lvl9pPr>
            </a:lstStyle>
            <a:p>
              <a:pPr>
                <a:lnSpc>
                  <a:spcPct val="200000"/>
                </a:lnSpc>
              </a:pPr>
              <a:r>
                <a:rPr lang="zh-CN" altLang="en-US" sz="900" kern="0" dirty="0">
                  <a:solidFill>
                    <a:srgbClr val="6B0204"/>
                  </a:solidFill>
                  <a:latin typeface="+mn-lt"/>
                  <a:ea typeface="+mn-ea"/>
                  <a:cs typeface="+mn-ea"/>
                  <a:sym typeface="+mn-lt"/>
                </a:rPr>
                <a:t>点击输入本栏的具体文字，简明扼要的说明分项内容，此为概念图解，请根据您的具体内容酌情修改。点击输入本栏的具体文字，简明扼要的说明分项内容，此为概念图解，请根据您的具体内容酌情修改。简明扼要的说明分项内容，此为概念图解，请根据您的具体内容酌情修改</a:t>
              </a:r>
              <a:endParaRPr lang="zh-CN" altLang="en-US" sz="900" kern="0" dirty="0">
                <a:solidFill>
                  <a:srgbClr val="6B0204"/>
                </a:solidFill>
                <a:latin typeface="+mn-lt"/>
                <a:ea typeface="+mn-ea"/>
                <a:cs typeface="+mn-ea"/>
                <a:sym typeface="+mn-lt"/>
              </a:endParaRPr>
            </a:p>
          </p:txBody>
        </p:sp>
        <p:sp>
          <p:nvSpPr>
            <p:cNvPr id="11" name="文本框 10"/>
            <p:cNvSpPr txBox="1">
              <a:spLocks noChangeArrowheads="1"/>
            </p:cNvSpPr>
            <p:nvPr/>
          </p:nvSpPr>
          <p:spPr bwMode="auto">
            <a:xfrm>
              <a:off x="10852" y="3705"/>
              <a:ext cx="6292" cy="2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a:spAutoFit/>
            </a:bodyPr>
            <a:lstStyle>
              <a:lvl1pPr>
                <a:defRPr sz="1500">
                  <a:solidFill>
                    <a:schemeClr val="tx1"/>
                  </a:solidFill>
                  <a:latin typeface="Calibri" panose="020F0502020204030204" charset="0"/>
                  <a:ea typeface="宋体" panose="02010600030101010101" pitchFamily="2" charset="-122"/>
                </a:defRPr>
              </a:lvl1pPr>
              <a:lvl2pPr marL="742950" indent="-285750">
                <a:defRPr sz="1500">
                  <a:solidFill>
                    <a:schemeClr val="tx1"/>
                  </a:solidFill>
                  <a:latin typeface="Calibri" panose="020F0502020204030204" charset="0"/>
                  <a:ea typeface="宋体" panose="02010600030101010101" pitchFamily="2" charset="-122"/>
                </a:defRPr>
              </a:lvl2pPr>
              <a:lvl3pPr marL="1143000" indent="-228600">
                <a:defRPr sz="1500">
                  <a:solidFill>
                    <a:schemeClr val="tx1"/>
                  </a:solidFill>
                  <a:latin typeface="Calibri" panose="020F0502020204030204" charset="0"/>
                  <a:ea typeface="宋体" panose="02010600030101010101" pitchFamily="2" charset="-122"/>
                </a:defRPr>
              </a:lvl3pPr>
              <a:lvl4pPr marL="1600200" indent="-228600">
                <a:defRPr sz="1500">
                  <a:solidFill>
                    <a:schemeClr val="tx1"/>
                  </a:solidFill>
                  <a:latin typeface="Calibri" panose="020F0502020204030204" charset="0"/>
                  <a:ea typeface="宋体" panose="02010600030101010101" pitchFamily="2" charset="-122"/>
                </a:defRPr>
              </a:lvl4pPr>
              <a:lvl5pPr marL="2057400" indent="-228600">
                <a:defRPr sz="1500">
                  <a:solidFill>
                    <a:schemeClr val="tx1"/>
                  </a:solidFill>
                  <a:latin typeface="Calibri" panose="020F0502020204030204" charset="0"/>
                  <a:ea typeface="宋体" panose="02010600030101010101" pitchFamily="2" charset="-122"/>
                </a:defRPr>
              </a:lvl5pPr>
              <a:lvl6pPr marL="2514600" indent="-228600" defTabSz="775970" fontAlgn="base">
                <a:spcBef>
                  <a:spcPct val="0"/>
                </a:spcBef>
                <a:spcAft>
                  <a:spcPct val="0"/>
                </a:spcAft>
                <a:defRPr sz="1500">
                  <a:solidFill>
                    <a:schemeClr val="tx1"/>
                  </a:solidFill>
                  <a:latin typeface="Calibri" panose="020F0502020204030204" charset="0"/>
                  <a:ea typeface="宋体" panose="02010600030101010101" pitchFamily="2" charset="-122"/>
                </a:defRPr>
              </a:lvl6pPr>
              <a:lvl7pPr marL="2971800" indent="-228600" defTabSz="775970" fontAlgn="base">
                <a:spcBef>
                  <a:spcPct val="0"/>
                </a:spcBef>
                <a:spcAft>
                  <a:spcPct val="0"/>
                </a:spcAft>
                <a:defRPr sz="1500">
                  <a:solidFill>
                    <a:schemeClr val="tx1"/>
                  </a:solidFill>
                  <a:latin typeface="Calibri" panose="020F0502020204030204" charset="0"/>
                  <a:ea typeface="宋体" panose="02010600030101010101" pitchFamily="2" charset="-122"/>
                </a:defRPr>
              </a:lvl7pPr>
              <a:lvl8pPr marL="3429000" indent="-228600" defTabSz="775970" fontAlgn="base">
                <a:spcBef>
                  <a:spcPct val="0"/>
                </a:spcBef>
                <a:spcAft>
                  <a:spcPct val="0"/>
                </a:spcAft>
                <a:defRPr sz="1500">
                  <a:solidFill>
                    <a:schemeClr val="tx1"/>
                  </a:solidFill>
                  <a:latin typeface="Calibri" panose="020F0502020204030204" charset="0"/>
                  <a:ea typeface="宋体" panose="02010600030101010101" pitchFamily="2" charset="-122"/>
                </a:defRPr>
              </a:lvl8pPr>
              <a:lvl9pPr marL="3886200" indent="-228600" defTabSz="775970" fontAlgn="base">
                <a:spcBef>
                  <a:spcPct val="0"/>
                </a:spcBef>
                <a:spcAft>
                  <a:spcPct val="0"/>
                </a:spcAft>
                <a:defRPr sz="1500">
                  <a:solidFill>
                    <a:schemeClr val="tx1"/>
                  </a:solidFill>
                  <a:latin typeface="Calibri" panose="020F0502020204030204" charset="0"/>
                  <a:ea typeface="宋体" panose="02010600030101010101" pitchFamily="2" charset="-122"/>
                </a:defRPr>
              </a:lvl9pPr>
            </a:lstStyle>
            <a:p>
              <a:pPr>
                <a:lnSpc>
                  <a:spcPct val="200000"/>
                </a:lnSpc>
              </a:pPr>
              <a:r>
                <a:rPr lang="zh-CN" altLang="en-US" sz="900" kern="0" dirty="0">
                  <a:solidFill>
                    <a:srgbClr val="6B0204"/>
                  </a:solidFill>
                  <a:latin typeface="+mn-lt"/>
                  <a:ea typeface="+mn-ea"/>
                  <a:cs typeface="+mn-ea"/>
                  <a:sym typeface="+mn-lt"/>
                </a:rPr>
                <a:t>点击输入本栏的具体文字，简明扼要的说明分项内容，此为概念图解，请根据您的具体内容酌情修改。点击输入本栏的具体文字，简明扼要的说明分项内容，此为概念图解，请根据您的具体内容酌情修改。简明扼要的说明分项内容，此为概念图解，请根据您的具体内容酌情修改</a:t>
              </a:r>
              <a:endParaRPr lang="zh-CN" altLang="en-US" sz="900" kern="0" dirty="0">
                <a:solidFill>
                  <a:srgbClr val="6B0204"/>
                </a:solidFill>
                <a:latin typeface="+mn-lt"/>
                <a:ea typeface="+mn-ea"/>
                <a:cs typeface="+mn-ea"/>
                <a:sym typeface="+mn-lt"/>
              </a:endParaRPr>
            </a:p>
            <a:p>
              <a:pPr>
                <a:lnSpc>
                  <a:spcPct val="200000"/>
                </a:lnSpc>
              </a:pPr>
              <a:endParaRPr lang="zh-CN" altLang="en-US" sz="900" kern="0" dirty="0">
                <a:solidFill>
                  <a:srgbClr val="6B0204"/>
                </a:solidFill>
                <a:latin typeface="+mn-lt"/>
                <a:ea typeface="+mn-ea"/>
                <a:cs typeface="+mn-ea"/>
                <a:sym typeface="+mn-lt"/>
              </a:endParaRPr>
            </a:p>
          </p:txBody>
        </p:sp>
        <p:sp>
          <p:nvSpPr>
            <p:cNvPr id="17" name="文本框 5"/>
            <p:cNvSpPr txBox="1"/>
            <p:nvPr/>
          </p:nvSpPr>
          <p:spPr>
            <a:xfrm>
              <a:off x="9183" y="7021"/>
              <a:ext cx="1227" cy="928"/>
            </a:xfrm>
            <a:prstGeom prst="rect">
              <a:avLst/>
            </a:prstGeom>
            <a:solidFill>
              <a:srgbClr val="FFDE83"/>
            </a:solidFill>
          </p:spPr>
          <p:txBody>
            <a:bodyPr vert="eaVert"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dist"/>
              <a:r>
                <a:rPr lang="zh-CN" altLang="en-US" dirty="0">
                  <a:solidFill>
                    <a:srgbClr val="6B0204"/>
                  </a:solidFill>
                  <a:latin typeface="方正卡通简体" panose="03000509000000000000" charset="-122"/>
                  <a:ea typeface="方正卡通简体" panose="03000509000000000000" charset="-122"/>
                  <a:cs typeface="+mn-ea"/>
                  <a:sym typeface="+mn-lt"/>
                </a:rPr>
                <a:t>输入标题</a:t>
              </a:r>
              <a:endParaRPr lang="zh-CN" altLang="en-US" dirty="0">
                <a:solidFill>
                  <a:srgbClr val="6B0204"/>
                </a:solidFill>
                <a:latin typeface="方正卡通简体" panose="03000509000000000000" charset="-122"/>
                <a:ea typeface="方正卡通简体" panose="03000509000000000000" charset="-122"/>
                <a:cs typeface="+mn-ea"/>
                <a:sym typeface="+mn-lt"/>
              </a:endParaRPr>
            </a:p>
          </p:txBody>
        </p:sp>
        <p:sp>
          <p:nvSpPr>
            <p:cNvPr id="19" name="文本框 5"/>
            <p:cNvSpPr txBox="1"/>
            <p:nvPr/>
          </p:nvSpPr>
          <p:spPr>
            <a:xfrm>
              <a:off x="9149" y="4094"/>
              <a:ext cx="1227" cy="928"/>
            </a:xfrm>
            <a:prstGeom prst="rect">
              <a:avLst/>
            </a:prstGeom>
            <a:solidFill>
              <a:srgbClr val="FFC700"/>
            </a:solidFill>
          </p:spPr>
          <p:txBody>
            <a:bodyPr vert="eaVert"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dist"/>
              <a:r>
                <a:rPr lang="zh-CN" altLang="en-US" dirty="0">
                  <a:solidFill>
                    <a:srgbClr val="6B0204"/>
                  </a:solidFill>
                  <a:latin typeface="方正卡通简体" panose="03000509000000000000" charset="-122"/>
                  <a:ea typeface="方正卡通简体" panose="03000509000000000000" charset="-122"/>
                  <a:cs typeface="+mn-ea"/>
                  <a:sym typeface="+mn-lt"/>
                </a:rPr>
                <a:t>输入标题</a:t>
              </a:r>
              <a:endParaRPr lang="zh-CN" altLang="en-US" dirty="0">
                <a:solidFill>
                  <a:srgbClr val="6B0204"/>
                </a:solidFill>
                <a:latin typeface="方正卡通简体" panose="03000509000000000000" charset="-122"/>
                <a:ea typeface="方正卡通简体" panose="03000509000000000000" charset="-122"/>
                <a:cs typeface="+mn-ea"/>
                <a:sym typeface="+mn-lt"/>
              </a:endParaRPr>
            </a:p>
          </p:txBody>
        </p:sp>
        <p:sp>
          <p:nvSpPr>
            <p:cNvPr id="18" name="文本框 5"/>
            <p:cNvSpPr txBox="1"/>
            <p:nvPr/>
          </p:nvSpPr>
          <p:spPr>
            <a:xfrm>
              <a:off x="9210" y="2035"/>
              <a:ext cx="4652" cy="1075"/>
            </a:xfrm>
            <a:prstGeom prst="rect">
              <a:avLst/>
            </a:prstGeom>
            <a:noFill/>
          </p:spPr>
          <p:txBody>
            <a:bodyPr vert="horz"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dist"/>
              <a:r>
                <a:rPr lang="zh-CN" altLang="en-US" sz="3600" dirty="0">
                  <a:solidFill>
                    <a:srgbClr val="6B0204"/>
                  </a:solidFill>
                  <a:latin typeface="方正卡通简体" panose="03000509000000000000" charset="-122"/>
                  <a:ea typeface="方正卡通简体" panose="03000509000000000000" charset="-122"/>
                  <a:cs typeface="+mn-ea"/>
                  <a:sym typeface="+mn-lt"/>
                </a:rPr>
                <a:t>输入标题</a:t>
              </a:r>
              <a:endParaRPr lang="zh-CN" altLang="en-US" sz="3600" dirty="0">
                <a:solidFill>
                  <a:srgbClr val="6B0204"/>
                </a:solidFill>
                <a:latin typeface="方正卡通简体" panose="03000509000000000000" charset="-122"/>
                <a:ea typeface="方正卡通简体" panose="03000509000000000000" charset="-122"/>
                <a:cs typeface="+mn-ea"/>
                <a:sym typeface="+mn-lt"/>
              </a:endParaRPr>
            </a:p>
          </p:txBody>
        </p:sp>
      </p:grpSp>
      <p:sp>
        <p:nvSpPr>
          <p:cNvPr id="28" name="燕尾形箭头 27"/>
          <p:cNvSpPr/>
          <p:nvPr/>
        </p:nvSpPr>
        <p:spPr>
          <a:xfrm>
            <a:off x="4806315" y="2602865"/>
            <a:ext cx="993140" cy="589280"/>
          </a:xfrm>
          <a:prstGeom prst="notchedRightArrow">
            <a:avLst/>
          </a:prstGeom>
          <a:solidFill>
            <a:srgbClr val="FF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9" name="燕尾形箭头 28"/>
          <p:cNvSpPr/>
          <p:nvPr/>
        </p:nvSpPr>
        <p:spPr>
          <a:xfrm>
            <a:off x="4806315" y="4346575"/>
            <a:ext cx="993140" cy="589280"/>
          </a:xfrm>
          <a:prstGeom prst="notchedRightArrow">
            <a:avLst/>
          </a:prstGeom>
          <a:solidFill>
            <a:srgbClr val="FF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文本框 98"/>
          <p:cNvSpPr txBox="1"/>
          <p:nvPr/>
        </p:nvSpPr>
        <p:spPr>
          <a:xfrm>
            <a:off x="3223260" y="1946275"/>
            <a:ext cx="2816225" cy="829945"/>
          </a:xfrm>
          <a:prstGeom prst="rect">
            <a:avLst/>
          </a:prstGeom>
          <a:noFill/>
        </p:spPr>
        <p:txBody>
          <a:bodyPr wrap="square" rtlCol="0">
            <a:spAutoFit/>
          </a:bodyPr>
          <a:p>
            <a:pPr indent="0" algn="l" fontAlgn="auto">
              <a:lnSpc>
                <a:spcPct val="200000"/>
              </a:lnSpc>
            </a:pPr>
            <a:r>
              <a:rPr lang="zh-CN" altLang="en-US" sz="600" noProof="0" dirty="0">
                <a:ln>
                  <a:noFill/>
                </a:ln>
                <a:solidFill>
                  <a:srgbClr val="6B0204"/>
                </a:solidFill>
                <a:effectLst/>
                <a:uLnTx/>
                <a:uFillTx/>
                <a:cs typeface="+mn-ea"/>
                <a:sym typeface="+mn-lt"/>
              </a:rPr>
              <a:t>双击输入替换内容内容双击输入替换内容内容双击输入替换内容内容双击输入替换内容内容双击输入替换内容内容双击输入替换内容内容双击输入替换内容内容双击输入替换内容内容</a:t>
            </a:r>
            <a:endParaRPr lang="en-US" altLang="zh-CN" sz="600" kern="0" noProof="0" dirty="0">
              <a:ln>
                <a:noFill/>
              </a:ln>
              <a:solidFill>
                <a:srgbClr val="6B0204"/>
              </a:solidFill>
              <a:uLnTx/>
              <a:uFillTx/>
              <a:cs typeface="+mn-ea"/>
              <a:sym typeface="+mn-lt"/>
            </a:endParaRPr>
          </a:p>
          <a:p>
            <a:pPr indent="0" algn="l" fontAlgn="auto">
              <a:lnSpc>
                <a:spcPct val="200000"/>
              </a:lnSpc>
            </a:pPr>
            <a:r>
              <a:rPr lang="en-US" altLang="zh-CN" sz="600" dirty="0">
                <a:solidFill>
                  <a:srgbClr val="6B0204"/>
                </a:solidFill>
                <a:cs typeface="+mn-ea"/>
                <a:sym typeface="+mn-lt"/>
              </a:rPr>
              <a:t>.</a:t>
            </a:r>
            <a:endParaRPr lang="en-US" altLang="zh-CN" sz="600" dirty="0">
              <a:solidFill>
                <a:srgbClr val="6B0204"/>
              </a:solidFill>
              <a:cs typeface="+mn-ea"/>
              <a:sym typeface="+mn-lt"/>
            </a:endParaRPr>
          </a:p>
        </p:txBody>
      </p:sp>
      <p:sp>
        <p:nvSpPr>
          <p:cNvPr id="100" name="文本框 99"/>
          <p:cNvSpPr txBox="1"/>
          <p:nvPr/>
        </p:nvSpPr>
        <p:spPr>
          <a:xfrm>
            <a:off x="3222943" y="1560195"/>
            <a:ext cx="1960245" cy="275590"/>
          </a:xfrm>
          <a:prstGeom prst="rect">
            <a:avLst/>
          </a:prstGeom>
          <a:noFill/>
        </p:spPr>
        <p:txBody>
          <a:bodyPr wrap="square" rtlCol="0">
            <a:spAutoFit/>
          </a:bodyPr>
          <a:p>
            <a:pPr algn="l" fontAlgn="t">
              <a:spcBef>
                <a:spcPts val="0"/>
              </a:spcBef>
              <a:spcAft>
                <a:spcPts val="0"/>
              </a:spcAft>
              <a:buClrTx/>
              <a:buSzTx/>
              <a:buFontTx/>
              <a:defRPr/>
            </a:pPr>
            <a:r>
              <a:rPr lang="zh-CN" altLang="en-US" sz="1200" kern="0" noProof="0" dirty="0">
                <a:ln>
                  <a:noFill/>
                </a:ln>
                <a:solidFill>
                  <a:srgbClr val="6B0204"/>
                </a:solidFill>
                <a:uLnTx/>
                <a:uFillTx/>
                <a:latin typeface="方正卡通简体" panose="03000509000000000000" charset="-122"/>
                <a:ea typeface="方正卡通简体" panose="03000509000000000000" charset="-122"/>
                <a:cs typeface="+mn-ea"/>
                <a:sym typeface="+mn-lt"/>
              </a:rPr>
              <a:t>单击此处输入您的文本</a:t>
            </a:r>
            <a:endParaRPr lang="zh-CN" altLang="en-US" sz="1200" kern="0" noProof="0" dirty="0">
              <a:ln>
                <a:noFill/>
              </a:ln>
              <a:solidFill>
                <a:srgbClr val="6B0204"/>
              </a:solidFill>
              <a:uLnTx/>
              <a:uFillTx/>
              <a:latin typeface="方正卡通简体" panose="03000509000000000000" charset="-122"/>
              <a:ea typeface="方正卡通简体" panose="03000509000000000000" charset="-122"/>
              <a:cs typeface="+mn-ea"/>
              <a:sym typeface="+mn-lt"/>
            </a:endParaRPr>
          </a:p>
        </p:txBody>
      </p:sp>
      <p:sp>
        <p:nvSpPr>
          <p:cNvPr id="101" name="文本框 100"/>
          <p:cNvSpPr txBox="1"/>
          <p:nvPr/>
        </p:nvSpPr>
        <p:spPr>
          <a:xfrm>
            <a:off x="3223260" y="3376295"/>
            <a:ext cx="2816225" cy="829945"/>
          </a:xfrm>
          <a:prstGeom prst="rect">
            <a:avLst/>
          </a:prstGeom>
          <a:noFill/>
        </p:spPr>
        <p:txBody>
          <a:bodyPr wrap="square" rtlCol="0">
            <a:spAutoFit/>
          </a:bodyPr>
          <a:p>
            <a:pPr indent="0" algn="l" fontAlgn="auto">
              <a:lnSpc>
                <a:spcPct val="200000"/>
              </a:lnSpc>
            </a:pPr>
            <a:r>
              <a:rPr lang="zh-CN" altLang="en-US" sz="600" noProof="0" dirty="0">
                <a:ln>
                  <a:noFill/>
                </a:ln>
                <a:solidFill>
                  <a:srgbClr val="6B0204"/>
                </a:solidFill>
                <a:effectLst/>
                <a:uLnTx/>
                <a:uFillTx/>
                <a:cs typeface="+mn-ea"/>
                <a:sym typeface="+mn-lt"/>
              </a:rPr>
              <a:t>双击输入替换内容内容双击输入替换内容内容双击输入替换内容内容双击输入替换内容内容双击输入替换内容内容双击输入替换内容内容双击输入替换内容内容双击输入替换内容内容</a:t>
            </a:r>
            <a:endParaRPr lang="en-US" altLang="zh-CN" sz="600" kern="0" noProof="0" dirty="0">
              <a:ln>
                <a:noFill/>
              </a:ln>
              <a:solidFill>
                <a:srgbClr val="6B0204"/>
              </a:solidFill>
              <a:uLnTx/>
              <a:uFillTx/>
              <a:cs typeface="+mn-ea"/>
              <a:sym typeface="+mn-lt"/>
            </a:endParaRPr>
          </a:p>
          <a:p>
            <a:pPr indent="0" algn="l" fontAlgn="auto">
              <a:lnSpc>
                <a:spcPct val="200000"/>
              </a:lnSpc>
            </a:pPr>
            <a:r>
              <a:rPr lang="en-US" altLang="zh-CN" sz="600" dirty="0">
                <a:solidFill>
                  <a:srgbClr val="6B0204"/>
                </a:solidFill>
                <a:cs typeface="+mn-ea"/>
                <a:sym typeface="+mn-lt"/>
              </a:rPr>
              <a:t>.</a:t>
            </a:r>
            <a:endParaRPr lang="en-US" altLang="zh-CN" sz="600" dirty="0">
              <a:solidFill>
                <a:srgbClr val="6B0204"/>
              </a:solidFill>
              <a:cs typeface="+mn-ea"/>
              <a:sym typeface="+mn-lt"/>
            </a:endParaRPr>
          </a:p>
        </p:txBody>
      </p:sp>
      <p:sp>
        <p:nvSpPr>
          <p:cNvPr id="102" name="文本框 101"/>
          <p:cNvSpPr txBox="1"/>
          <p:nvPr/>
        </p:nvSpPr>
        <p:spPr>
          <a:xfrm>
            <a:off x="3222943" y="2990215"/>
            <a:ext cx="1960245" cy="275590"/>
          </a:xfrm>
          <a:prstGeom prst="rect">
            <a:avLst/>
          </a:prstGeom>
          <a:noFill/>
        </p:spPr>
        <p:txBody>
          <a:bodyPr wrap="square" rtlCol="0">
            <a:spAutoFit/>
          </a:bodyPr>
          <a:p>
            <a:pPr algn="l" fontAlgn="t">
              <a:spcBef>
                <a:spcPts val="0"/>
              </a:spcBef>
              <a:spcAft>
                <a:spcPts val="0"/>
              </a:spcAft>
              <a:buClrTx/>
              <a:buSzTx/>
              <a:buFontTx/>
              <a:defRPr/>
            </a:pPr>
            <a:r>
              <a:rPr lang="zh-CN" altLang="en-US" sz="1200" kern="0" noProof="0" dirty="0">
                <a:ln>
                  <a:noFill/>
                </a:ln>
                <a:solidFill>
                  <a:srgbClr val="6B0204"/>
                </a:solidFill>
                <a:uLnTx/>
                <a:uFillTx/>
                <a:latin typeface="方正卡通简体" panose="03000509000000000000" charset="-122"/>
                <a:ea typeface="方正卡通简体" panose="03000509000000000000" charset="-122"/>
                <a:cs typeface="+mn-ea"/>
                <a:sym typeface="+mn-lt"/>
              </a:rPr>
              <a:t>单击此处输入您的文本</a:t>
            </a:r>
            <a:endParaRPr lang="zh-CN" altLang="en-US" sz="1200" kern="0" noProof="0" dirty="0">
              <a:ln>
                <a:noFill/>
              </a:ln>
              <a:solidFill>
                <a:srgbClr val="6B0204"/>
              </a:solidFill>
              <a:uLnTx/>
              <a:uFillTx/>
              <a:latin typeface="方正卡通简体" panose="03000509000000000000" charset="-122"/>
              <a:ea typeface="方正卡通简体" panose="03000509000000000000" charset="-122"/>
              <a:cs typeface="+mn-ea"/>
              <a:sym typeface="+mn-lt"/>
            </a:endParaRPr>
          </a:p>
        </p:txBody>
      </p:sp>
      <p:sp>
        <p:nvSpPr>
          <p:cNvPr id="103" name="文本框 102"/>
          <p:cNvSpPr txBox="1"/>
          <p:nvPr/>
        </p:nvSpPr>
        <p:spPr>
          <a:xfrm>
            <a:off x="3540760" y="5120005"/>
            <a:ext cx="2816225" cy="829945"/>
          </a:xfrm>
          <a:prstGeom prst="rect">
            <a:avLst/>
          </a:prstGeom>
          <a:noFill/>
        </p:spPr>
        <p:txBody>
          <a:bodyPr wrap="square" rtlCol="0">
            <a:spAutoFit/>
          </a:bodyPr>
          <a:p>
            <a:pPr indent="0" algn="l" fontAlgn="auto">
              <a:lnSpc>
                <a:spcPct val="200000"/>
              </a:lnSpc>
            </a:pPr>
            <a:r>
              <a:rPr lang="zh-CN" altLang="en-US" sz="600" noProof="0" dirty="0">
                <a:ln>
                  <a:noFill/>
                </a:ln>
                <a:solidFill>
                  <a:srgbClr val="6B0204"/>
                </a:solidFill>
                <a:effectLst/>
                <a:uLnTx/>
                <a:uFillTx/>
                <a:cs typeface="+mn-ea"/>
                <a:sym typeface="+mn-lt"/>
              </a:rPr>
              <a:t>双击输入替换内容内容双击输入替换内容内容双击输入替换内容内容双击输入替换内容内容双击输入替换内容内容双击输入替换内容内容双击输入替换内容内容双击输入替换内容内容</a:t>
            </a:r>
            <a:endParaRPr lang="en-US" altLang="zh-CN" sz="600" kern="0" noProof="0" dirty="0">
              <a:ln>
                <a:noFill/>
              </a:ln>
              <a:solidFill>
                <a:srgbClr val="6B0204"/>
              </a:solidFill>
              <a:uLnTx/>
              <a:uFillTx/>
              <a:cs typeface="+mn-ea"/>
              <a:sym typeface="+mn-lt"/>
            </a:endParaRPr>
          </a:p>
          <a:p>
            <a:pPr indent="0" algn="l" fontAlgn="auto">
              <a:lnSpc>
                <a:spcPct val="200000"/>
              </a:lnSpc>
            </a:pPr>
            <a:r>
              <a:rPr lang="zh-CN" altLang="en-US" sz="600" dirty="0">
                <a:solidFill>
                  <a:srgbClr val="6B0204"/>
                </a:solidFill>
                <a:cs typeface="+mn-ea"/>
                <a:sym typeface="+mn-lt"/>
              </a:rPr>
              <a:t>t</a:t>
            </a:r>
            <a:r>
              <a:rPr lang="en-US" altLang="zh-CN" sz="600" dirty="0">
                <a:solidFill>
                  <a:srgbClr val="6B0204"/>
                </a:solidFill>
                <a:cs typeface="+mn-ea"/>
                <a:sym typeface="+mn-lt"/>
              </a:rPr>
              <a:t>.</a:t>
            </a:r>
            <a:endParaRPr lang="en-US" altLang="zh-CN" sz="600" dirty="0">
              <a:solidFill>
                <a:srgbClr val="6B0204"/>
              </a:solidFill>
              <a:cs typeface="+mn-ea"/>
              <a:sym typeface="+mn-lt"/>
            </a:endParaRPr>
          </a:p>
        </p:txBody>
      </p:sp>
      <p:sp>
        <p:nvSpPr>
          <p:cNvPr id="104" name="文本框 103"/>
          <p:cNvSpPr txBox="1"/>
          <p:nvPr/>
        </p:nvSpPr>
        <p:spPr>
          <a:xfrm>
            <a:off x="3222943" y="4554855"/>
            <a:ext cx="1960245" cy="275590"/>
          </a:xfrm>
          <a:prstGeom prst="rect">
            <a:avLst/>
          </a:prstGeom>
          <a:noFill/>
        </p:spPr>
        <p:txBody>
          <a:bodyPr wrap="square" rtlCol="0">
            <a:spAutoFit/>
          </a:bodyPr>
          <a:p>
            <a:pPr algn="l" fontAlgn="t">
              <a:spcBef>
                <a:spcPts val="0"/>
              </a:spcBef>
              <a:spcAft>
                <a:spcPts val="0"/>
              </a:spcAft>
              <a:buClrTx/>
              <a:buSzTx/>
              <a:buFontTx/>
              <a:defRPr/>
            </a:pPr>
            <a:r>
              <a:rPr lang="zh-CN" altLang="en-US" sz="1200" kern="0" noProof="0" dirty="0">
                <a:ln>
                  <a:noFill/>
                </a:ln>
                <a:solidFill>
                  <a:srgbClr val="6B0204"/>
                </a:solidFill>
                <a:uLnTx/>
                <a:uFillTx/>
                <a:latin typeface="方正卡通简体" panose="03000509000000000000" charset="-122"/>
                <a:ea typeface="方正卡通简体" panose="03000509000000000000" charset="-122"/>
                <a:cs typeface="+mn-ea"/>
                <a:sym typeface="+mn-lt"/>
              </a:rPr>
              <a:t>单击此处输入您的文本</a:t>
            </a:r>
            <a:endParaRPr lang="zh-CN" altLang="en-US" sz="1200" kern="0" noProof="0" dirty="0">
              <a:ln>
                <a:noFill/>
              </a:ln>
              <a:solidFill>
                <a:srgbClr val="6B0204"/>
              </a:solidFill>
              <a:uLnTx/>
              <a:uFillTx/>
              <a:latin typeface="方正卡通简体" panose="03000509000000000000" charset="-122"/>
              <a:ea typeface="方正卡通简体" panose="03000509000000000000" charset="-122"/>
              <a:cs typeface="+mn-ea"/>
              <a:sym typeface="+mn-lt"/>
            </a:endParaRPr>
          </a:p>
        </p:txBody>
      </p:sp>
      <p:pic>
        <p:nvPicPr>
          <p:cNvPr id="105" name="图片 104" descr="5"/>
          <p:cNvPicPr>
            <a:picLocks noChangeAspect="1"/>
          </p:cNvPicPr>
          <p:nvPr/>
        </p:nvPicPr>
        <p:blipFill>
          <a:blip r:embed="rId1"/>
          <a:stretch>
            <a:fillRect/>
          </a:stretch>
        </p:blipFill>
        <p:spPr>
          <a:xfrm>
            <a:off x="2117090" y="1581785"/>
            <a:ext cx="853440" cy="624840"/>
          </a:xfrm>
          <a:prstGeom prst="rect">
            <a:avLst/>
          </a:prstGeom>
        </p:spPr>
      </p:pic>
      <p:pic>
        <p:nvPicPr>
          <p:cNvPr id="106" name="图片 105" descr="5"/>
          <p:cNvPicPr>
            <a:picLocks noChangeAspect="1"/>
          </p:cNvPicPr>
          <p:nvPr/>
        </p:nvPicPr>
        <p:blipFill>
          <a:blip r:embed="rId1"/>
          <a:stretch>
            <a:fillRect/>
          </a:stretch>
        </p:blipFill>
        <p:spPr>
          <a:xfrm>
            <a:off x="2117090" y="3116580"/>
            <a:ext cx="853440" cy="624840"/>
          </a:xfrm>
          <a:prstGeom prst="rect">
            <a:avLst/>
          </a:prstGeom>
        </p:spPr>
      </p:pic>
      <p:pic>
        <p:nvPicPr>
          <p:cNvPr id="107" name="图片 106" descr="5"/>
          <p:cNvPicPr>
            <a:picLocks noChangeAspect="1"/>
          </p:cNvPicPr>
          <p:nvPr/>
        </p:nvPicPr>
        <p:blipFill>
          <a:blip r:embed="rId1"/>
          <a:stretch>
            <a:fillRect/>
          </a:stretch>
        </p:blipFill>
        <p:spPr>
          <a:xfrm>
            <a:off x="2117090" y="4594860"/>
            <a:ext cx="853440" cy="624840"/>
          </a:xfrm>
          <a:prstGeom prst="rect">
            <a:avLst/>
          </a:prstGeom>
        </p:spPr>
      </p:pic>
      <p:pic>
        <p:nvPicPr>
          <p:cNvPr id="108" name="图片 107" descr="5ad01b32c93a1"/>
          <p:cNvPicPr>
            <a:picLocks noChangeAspect="1"/>
          </p:cNvPicPr>
          <p:nvPr/>
        </p:nvPicPr>
        <p:blipFill>
          <a:blip r:embed="rId2"/>
          <a:srcRect t="14948" r="49560"/>
          <a:stretch>
            <a:fillRect/>
          </a:stretch>
        </p:blipFill>
        <p:spPr>
          <a:xfrm rot="5400000">
            <a:off x="7644765" y="1224915"/>
            <a:ext cx="2435860" cy="422402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0" y="2584902"/>
            <a:ext cx="12192000" cy="2152650"/>
          </a:xfrm>
          <a:prstGeom prst="rect">
            <a:avLst/>
          </a:prstGeom>
          <a:solidFill>
            <a:schemeClr val="bg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矩形 11"/>
          <p:cNvSpPr/>
          <p:nvPr/>
        </p:nvSpPr>
        <p:spPr>
          <a:xfrm>
            <a:off x="3180779" y="2672221"/>
            <a:ext cx="5830443" cy="1629677"/>
          </a:xfrm>
          <a:prstGeom prst="rect">
            <a:avLst/>
          </a:prstGeom>
        </p:spPr>
        <p:txBody>
          <a:bodyPr wrap="none" anchor="ctr">
            <a:spAutoFit/>
          </a:bodyPr>
          <a:lstStyle/>
          <a:p>
            <a:pPr algn="ctr">
              <a:lnSpc>
                <a:spcPct val="120000"/>
              </a:lnSpc>
            </a:pPr>
            <a:r>
              <a:rPr lang="en-US" altLang="zh-CN" sz="9600" b="1" dirty="0">
                <a:solidFill>
                  <a:srgbClr val="E8AD1A"/>
                </a:solidFill>
                <a:cs typeface="+mn-ea"/>
                <a:sym typeface="+mn-lt"/>
              </a:rPr>
              <a:t>THANKS.</a:t>
            </a:r>
            <a:endParaRPr lang="zh-CN" altLang="en-US" sz="9600" b="1" dirty="0">
              <a:solidFill>
                <a:srgbClr val="E8AD1A"/>
              </a:solidFill>
              <a:cs typeface="+mn-ea"/>
              <a:sym typeface="+mn-lt"/>
            </a:endParaRPr>
          </a:p>
        </p:txBody>
      </p:sp>
      <p:pic>
        <p:nvPicPr>
          <p:cNvPr id="3" name="图片 2" descr="logo"/>
          <p:cNvPicPr>
            <a:picLocks noChangeAspect="1"/>
          </p:cNvPicPr>
          <p:nvPr/>
        </p:nvPicPr>
        <p:blipFill>
          <a:blip r:embed="rId1"/>
          <a:stretch>
            <a:fillRect/>
          </a:stretch>
        </p:blipFill>
        <p:spPr>
          <a:xfrm>
            <a:off x="10220960" y="0"/>
            <a:ext cx="1971675" cy="476250"/>
          </a:xfrm>
          <a:prstGeom prst="rect">
            <a:avLst/>
          </a:prstGeom>
        </p:spPr>
      </p:pic>
    </p:spTree>
  </p:cSld>
  <p:clrMapOvr>
    <a:masterClrMapping/>
  </p:clrMapOvr>
</p:sld>
</file>

<file path=ppt/tags/tag1.xml><?xml version="1.0" encoding="utf-8"?>
<p:tagLst xmlns:p="http://schemas.openxmlformats.org/presentationml/2006/main">
  <p:tag name="KSO_WM_UNIT_ISCONTENTSTITLE" val="0"/>
  <p:tag name="KSO_WM_UNIT_PRESET_TEXT" val="单击此处添加文本具体内容，简明扼要的阐述您的观点。根据需要可酌情增减文字，以便观者准确的理解您传达的思想。单击此处添加文本具体内容，简明扼要的阐述您的观点。单击此处添加文本具体内容，简明扼要的阐述您的观点。根据需要可酌情增减文字，以便观者准确的理解您传达的思想。"/>
  <p:tag name="KSO_WM_UNIT_NOCLEAR" val="0"/>
  <p:tag name="KSO_WM_UNIT_VALUE" val="145"/>
  <p:tag name="KSO_WM_UNIT_HIGHLIGHT" val="0"/>
  <p:tag name="KSO_WM_UNIT_COMPATIBLE" val="0"/>
  <p:tag name="KSO_WM_UNIT_DIAGRAM_ISNUMVISUAL" val="0"/>
  <p:tag name="KSO_WM_UNIT_DIAGRAM_ISREFERUNIT" val="0"/>
  <p:tag name="KSO_WM_UNIT_TYPE" val="f"/>
  <p:tag name="KSO_WM_UNIT_INDEX" val="1"/>
  <p:tag name="KSO_WM_UNIT_ID" val="custom20203888_13*f*1"/>
  <p:tag name="KSO_WM_TEMPLATE_CATEGORY" val="custom"/>
  <p:tag name="KSO_WM_TEMPLATE_INDEX" val="20203888"/>
  <p:tag name="KSO_WM_UNIT_LAYERLEVEL" val="1"/>
  <p:tag name="KSO_WM_TAG_VERSION" val="1.0"/>
  <p:tag name="KSO_WM_BEAUTIFY_FLAG" val="#wm#"/>
</p:tagLst>
</file>

<file path=ppt/tags/tag2.xml><?xml version="1.0" encoding="utf-8"?>
<p:tagLst xmlns:p="http://schemas.openxmlformats.org/presentationml/2006/main">
  <p:tag name="KSO_WM_UNIT_ISCONTENTSTITLE" val="0"/>
  <p:tag name="KSO_WM_UNIT_PRESET_TEXT" val="单击此处添加标题"/>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custom20203888_13*a*1"/>
  <p:tag name="KSO_WM_TEMPLATE_CATEGORY" val="custom"/>
  <p:tag name="KSO_WM_TEMPLATE_INDEX" val="20203888"/>
  <p:tag name="KSO_WM_UNIT_LAYERLEVEL" val="1"/>
  <p:tag name="KSO_WM_TAG_VERSION" val="1.0"/>
  <p:tag name="KSO_WM_BEAUTIFY_FLAG" val="#wm#"/>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lvckuucp">
      <a:majorFont>
        <a:latin typeface="DFPFangYuanW7-GB"/>
        <a:ea typeface="DFPFangYuanW7-GB"/>
        <a:cs typeface=""/>
      </a:majorFont>
      <a:minorFont>
        <a:latin typeface="DFPFangYuanW7-GB"/>
        <a:ea typeface="DFPFangYuanW7-GB"/>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3586</Words>
  <Application>WPS 演示</Application>
  <PresentationFormat>宽屏</PresentationFormat>
  <Paragraphs>275</Paragraphs>
  <Slides>18</Slides>
  <Notes>0</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18</vt:i4>
      </vt:variant>
    </vt:vector>
  </HeadingPairs>
  <TitlesOfParts>
    <vt:vector size="41" baseType="lpstr">
      <vt:lpstr>Arial</vt:lpstr>
      <vt:lpstr>宋体</vt:lpstr>
      <vt:lpstr>Wingdings</vt:lpstr>
      <vt:lpstr>Calibri Light</vt:lpstr>
      <vt:lpstr>方正宋刻本秀楷简体</vt:lpstr>
      <vt:lpstr>华康方圆体W7(P)</vt:lpstr>
      <vt:lpstr>DFPFangYuanW7-GB</vt:lpstr>
      <vt:lpstr>Segoe Print</vt:lpstr>
      <vt:lpstr>微软雅黑</vt:lpstr>
      <vt:lpstr>Arial Unicode MS</vt:lpstr>
      <vt:lpstr>Calibri</vt:lpstr>
      <vt:lpstr>微软雅黑 Light</vt:lpstr>
      <vt:lpstr>方正粗黑宋简体</vt:lpstr>
      <vt:lpstr>等线 Light</vt:lpstr>
      <vt:lpstr>汉仪铸字卡酷体简</vt:lpstr>
      <vt:lpstr>汉仪综艺体简</vt:lpstr>
      <vt:lpstr>兰米粗楷简体</vt:lpstr>
      <vt:lpstr>兰米中简黑</vt:lpstr>
      <vt:lpstr>字魂创中黑</vt:lpstr>
      <vt:lpstr>方正卡通简体</vt:lpstr>
      <vt:lpstr>Slabo 27px</vt:lpstr>
      <vt:lpstr>幼圆</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My</dc:creator>
  <cp:lastModifiedBy>罗祉璇</cp:lastModifiedBy>
  <cp:revision>29</cp:revision>
  <dcterms:created xsi:type="dcterms:W3CDTF">2018-05-03T02:45:00Z</dcterms:created>
  <dcterms:modified xsi:type="dcterms:W3CDTF">2020-03-11T08:41:01Z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ies>
</file>