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56" r:id="rId2"/>
    <p:sldId id="257" r:id="rId3"/>
    <p:sldId id="262" r:id="rId4"/>
    <p:sldId id="264" r:id="rId5"/>
    <p:sldId id="258" r:id="rId6"/>
    <p:sldId id="272" r:id="rId7"/>
    <p:sldId id="267" r:id="rId8"/>
    <p:sldId id="263" r:id="rId9"/>
    <p:sldId id="259" r:id="rId10"/>
    <p:sldId id="271" r:id="rId11"/>
    <p:sldId id="268" r:id="rId12"/>
    <p:sldId id="265" r:id="rId13"/>
    <p:sldId id="273" r:id="rId14"/>
    <p:sldId id="274" r:id="rId15"/>
    <p:sldId id="275" r:id="rId16"/>
    <p:sldId id="276" r:id="rId17"/>
    <p:sldId id="277" r:id="rId18"/>
    <p:sldId id="261" r:id="rId19"/>
    <p:sldId id="269" r:id="rId20"/>
    <p:sldId id="260" r:id="rId21"/>
    <p:sldId id="266" r:id="rId22"/>
    <p:sldId id="270" r:id="rId23"/>
  </p:sldIdLst>
  <p:sldSz cx="12192000" cy="6858000"/>
  <p:notesSz cx="6858000" cy="9144000"/>
  <p:custDataLst>
    <p:tags r:id="rId26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38140"/>
    <a:srgbClr val="DC7B37"/>
    <a:srgbClr val="DEB340"/>
    <a:srgbClr val="AD6022"/>
    <a:srgbClr val="E4CB9E"/>
    <a:srgbClr val="E58344"/>
    <a:srgbClr val="E78547"/>
    <a:srgbClr val="B263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0" d="100"/>
          <a:sy n="90" d="100"/>
        </p:scale>
        <p:origin x="16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40" d="100"/>
        <a:sy n="140" d="100"/>
      </p:scale>
      <p:origin x="0" y="465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D7D59C-3826-44BF-A83C-693D47822517}" type="datetimeFigureOut">
              <a:rPr lang="zh-CN" altLang="en-US" smtClean="0"/>
              <a:t>2020/3/11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71E896-31D8-46A2-82A9-438212CC792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944263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90DE48-ADC6-4B70-BD1D-F48654FEAE53}" type="datetimeFigureOut">
              <a:rPr lang="zh-CN" altLang="en-US" smtClean="0"/>
              <a:t>2020/3/11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AFC4F7-94D8-438F-8840-3184CAF625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312471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AFC4F7-94D8-438F-8840-3184CAF625B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72920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AFC4F7-94D8-438F-8840-3184CAF625B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56273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AFC4F7-94D8-438F-8840-3184CAF625B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96629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AFC4F7-94D8-438F-8840-3184CAF625B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46381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FC4F7-94D8-438F-8840-3184CAF625B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26119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AFC4F7-94D8-438F-8840-3184CAF625B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70962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AFC4F7-94D8-438F-8840-3184CAF625B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6796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AFC4F7-94D8-438F-8840-3184CAF625B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39782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AFC4F7-94D8-438F-8840-3184CAF625B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17033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AFC4F7-94D8-438F-8840-3184CAF625B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02263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AFC4F7-94D8-438F-8840-3184CAF625B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102592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AFC4F7-94D8-438F-8840-3184CAF625B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605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AFC4F7-94D8-438F-8840-3184CAF625B9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36117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AFC4F7-94D8-438F-8840-3184CAF625B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5445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AFC4F7-94D8-438F-8840-3184CAF625B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555258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AFC4F7-94D8-438F-8840-3184CAF625B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805581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AFC4F7-94D8-438F-8840-3184CAF625B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654775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AFC4F7-94D8-438F-8840-3184CAF625B9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020716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AFC4F7-94D8-438F-8840-3184CAF625B9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617910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AFC4F7-94D8-438F-8840-3184CAF625B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41505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AFC4F7-94D8-438F-8840-3184CAF625B9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709346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AFC4F7-94D8-438F-8840-3184CAF625B9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81269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3/11/2020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3/11/2020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3/11/2020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3/11/2020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3/11/2020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全景图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描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引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言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真或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3/11/2020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993900" y="2016383"/>
            <a:ext cx="8204200" cy="994193"/>
          </a:xfrm>
        </p:spPr>
        <p:txBody>
          <a:bodyPr/>
          <a:lstStyle/>
          <a:p>
            <a:r>
              <a:rPr lang="zh-CN" altLang="en-US" sz="4400" dirty="0">
                <a:latin typeface="方正大黑简体" panose="03000509000000000000" pitchFamily="65" charset="-122"/>
                <a:ea typeface="方正大黑简体" panose="03000509000000000000" pitchFamily="65" charset="-122"/>
              </a:rPr>
              <a:t>部门新员工培训总结</a:t>
            </a:r>
            <a:r>
              <a:rPr lang="en-US" altLang="zh-CN" sz="4400" dirty="0">
                <a:latin typeface="方正大黑简体" panose="03000509000000000000" pitchFamily="65" charset="-122"/>
                <a:ea typeface="方正大黑简体" panose="03000509000000000000" pitchFamily="65" charset="-122"/>
              </a:rPr>
              <a:t>ppt</a:t>
            </a:r>
            <a:r>
              <a:rPr lang="zh-CN" altLang="en-US" sz="4400" dirty="0">
                <a:latin typeface="方正大黑简体" panose="03000509000000000000" pitchFamily="65" charset="-122"/>
                <a:ea typeface="方正大黑简体" panose="03000509000000000000" pitchFamily="65" charset="-122"/>
              </a:rPr>
              <a:t>模板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6027888" y="4113700"/>
            <a:ext cx="3608308" cy="594289"/>
          </a:xfrm>
        </p:spPr>
        <p:txBody>
          <a:bodyPr>
            <a:normAutofit/>
          </a:bodyPr>
          <a:lstStyle/>
          <a:p>
            <a:r>
              <a:rPr lang="zh-CN" altLang="en-US" sz="3200" dirty="0">
                <a:latin typeface="方正硬笔楷书简体" panose="03000509000000000000" pitchFamily="65" charset="-122"/>
                <a:ea typeface="方正硬笔楷书简体" panose="03000509000000000000" pitchFamily="65" charset="-122"/>
              </a:rPr>
              <a:t>汇报单位</a:t>
            </a:r>
            <a:r>
              <a:rPr lang="en-US" altLang="zh-CN" sz="3200" dirty="0">
                <a:latin typeface="方正硬笔楷书简体" panose="03000509000000000000" pitchFamily="65" charset="-122"/>
                <a:ea typeface="方正硬笔楷书简体" panose="03000509000000000000" pitchFamily="65" charset="-122"/>
              </a:rPr>
              <a:t>/</a:t>
            </a:r>
            <a:r>
              <a:rPr lang="zh-CN" altLang="en-US" sz="3200" dirty="0">
                <a:latin typeface="方正硬笔楷书简体" panose="03000509000000000000" pitchFamily="65" charset="-122"/>
                <a:ea typeface="方正硬笔楷书简体" panose="03000509000000000000" pitchFamily="65" charset="-122"/>
              </a:rPr>
              <a:t>汇报人</a:t>
            </a:r>
          </a:p>
        </p:txBody>
      </p:sp>
    </p:spTree>
    <p:extLst>
      <p:ext uri="{BB962C8B-B14F-4D97-AF65-F5344CB8AC3E}">
        <p14:creationId xmlns:p14="http://schemas.microsoft.com/office/powerpoint/2010/main" val="678833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shred pattern="rectangl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66169" y="1828799"/>
            <a:ext cx="4258850" cy="135281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  <a:gs pos="34000">
                <a:schemeClr val="accent6"/>
              </a:gs>
              <a:gs pos="100000">
                <a:schemeClr val="accent6"/>
              </a:gs>
            </a:gsLst>
            <a:lin ang="13500000" scaled="1"/>
            <a:tileRect/>
          </a:gra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chemeClr val="tx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点击此处添加标题</a:t>
            </a:r>
          </a:p>
        </p:txBody>
      </p:sp>
      <p:sp>
        <p:nvSpPr>
          <p:cNvPr id="3" name="矩形 2"/>
          <p:cNvSpPr/>
          <p:nvPr/>
        </p:nvSpPr>
        <p:spPr>
          <a:xfrm>
            <a:off x="6288065" y="1828799"/>
            <a:ext cx="4258850" cy="1352812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  <a:gs pos="34000">
                <a:schemeClr val="accent6"/>
              </a:gs>
              <a:gs pos="100000">
                <a:schemeClr val="accent6"/>
              </a:gs>
            </a:gsLst>
            <a:lin ang="18900000" scaled="1"/>
            <a:tileRect/>
          </a:gra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zh-CN" altLang="en-US" sz="2800">
                <a:solidFill>
                  <a:prstClr val="black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点击此处添加标题</a:t>
            </a:r>
            <a:endParaRPr lang="zh-CN" altLang="en-US" sz="2800" dirty="0">
              <a:solidFill>
                <a:prstClr val="black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288065" y="3557392"/>
            <a:ext cx="4258850" cy="1385185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  <a:gs pos="34000">
                <a:schemeClr val="accent6"/>
              </a:gs>
              <a:gs pos="100000">
                <a:schemeClr val="accent6"/>
              </a:gs>
            </a:gsLst>
            <a:lin ang="2700000" scaled="1"/>
            <a:tileRect/>
          </a:gra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zh-CN" altLang="en-US" sz="2800">
                <a:solidFill>
                  <a:prstClr val="black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点击此处添加标题</a:t>
            </a:r>
            <a:endParaRPr lang="zh-CN" altLang="en-US" sz="2800" dirty="0">
              <a:solidFill>
                <a:prstClr val="black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766169" y="3557392"/>
            <a:ext cx="4258850" cy="1385185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  <a:gs pos="34000">
                <a:schemeClr val="accent6"/>
              </a:gs>
              <a:gs pos="100000">
                <a:schemeClr val="accent6"/>
              </a:gs>
            </a:gsLst>
            <a:lin ang="8100000" scaled="1"/>
            <a:tileRect/>
          </a:gra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zh-CN" altLang="en-US" sz="2800">
                <a:solidFill>
                  <a:prstClr val="black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点击此处添加标题</a:t>
            </a:r>
            <a:endParaRPr lang="zh-CN" altLang="en-US" sz="2800" dirty="0">
              <a:solidFill>
                <a:prstClr val="black"/>
              </a:solidFill>
              <a:latin typeface="方正大黑简体" panose="03000509000000000000" pitchFamily="65" charset="-122"/>
              <a:ea typeface="方正大黑简体" panose="03000509000000000000" pitchFamily="65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5295955" y="2526160"/>
            <a:ext cx="1723823" cy="1723823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4800" dirty="0">
                <a:latin typeface="华文行楷" panose="02010800040101010101" pitchFamily="2" charset="-122"/>
                <a:ea typeface="华文行楷" panose="02010800040101010101" pitchFamily="2" charset="-122"/>
              </a:rPr>
              <a:t>目录</a:t>
            </a:r>
          </a:p>
        </p:txBody>
      </p:sp>
      <p:sp>
        <p:nvSpPr>
          <p:cNvPr id="8" name="椭圆 7"/>
          <p:cNvSpPr/>
          <p:nvPr/>
        </p:nvSpPr>
        <p:spPr>
          <a:xfrm>
            <a:off x="1478841" y="1365526"/>
            <a:ext cx="892625" cy="892625"/>
          </a:xfrm>
          <a:prstGeom prst="ellipse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6600" dirty="0">
                <a:solidFill>
                  <a:schemeClr val="tx1"/>
                </a:solidFill>
                <a:latin typeface="方正剪纸简体" panose="03000509000000000000" pitchFamily="65" charset="-122"/>
                <a:ea typeface="方正剪纸简体" panose="03000509000000000000" pitchFamily="65" charset="-122"/>
              </a:rPr>
              <a:t>1</a:t>
            </a:r>
            <a:endParaRPr lang="zh-CN" altLang="en-US" sz="6600" dirty="0">
              <a:solidFill>
                <a:schemeClr val="tx1"/>
              </a:solidFill>
              <a:latin typeface="方正剪纸简体" panose="03000509000000000000" pitchFamily="65" charset="-122"/>
              <a:ea typeface="方正剪纸简体" panose="03000509000000000000" pitchFamily="65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9917336" y="1365525"/>
            <a:ext cx="892625" cy="892625"/>
          </a:xfrm>
          <a:prstGeom prst="ellipse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6600" dirty="0">
                <a:solidFill>
                  <a:schemeClr val="tx1"/>
                </a:solidFill>
                <a:latin typeface="方正剪纸简体" panose="03000509000000000000" pitchFamily="65" charset="-122"/>
                <a:ea typeface="方正剪纸简体" panose="03000509000000000000" pitchFamily="65" charset="-122"/>
              </a:rPr>
              <a:t>2</a:t>
            </a:r>
            <a:endParaRPr lang="zh-CN" altLang="en-US" sz="6600" dirty="0">
              <a:solidFill>
                <a:schemeClr val="tx1"/>
              </a:solidFill>
              <a:latin typeface="方正剪纸简体" panose="03000509000000000000" pitchFamily="65" charset="-122"/>
              <a:ea typeface="方正剪纸简体" panose="03000509000000000000" pitchFamily="65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478842" y="4249984"/>
            <a:ext cx="892625" cy="892625"/>
          </a:xfrm>
          <a:prstGeom prst="ellipse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6600" dirty="0">
                <a:solidFill>
                  <a:schemeClr val="tx1"/>
                </a:solidFill>
                <a:latin typeface="方正剪纸简体" panose="03000509000000000000" pitchFamily="65" charset="-122"/>
                <a:ea typeface="方正剪纸简体" panose="03000509000000000000" pitchFamily="65" charset="-122"/>
              </a:rPr>
              <a:t>3</a:t>
            </a:r>
            <a:endParaRPr lang="zh-CN" altLang="en-US" sz="6600" dirty="0">
              <a:solidFill>
                <a:schemeClr val="tx1"/>
              </a:solidFill>
              <a:latin typeface="方正剪纸简体" panose="03000509000000000000" pitchFamily="65" charset="-122"/>
              <a:ea typeface="方正剪纸简体" panose="03000509000000000000" pitchFamily="65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9917336" y="4249983"/>
            <a:ext cx="892625" cy="892625"/>
          </a:xfrm>
          <a:prstGeom prst="ellipse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6600" dirty="0">
                <a:solidFill>
                  <a:schemeClr val="tx1"/>
                </a:solidFill>
                <a:latin typeface="方正剪纸简体" panose="03000509000000000000" pitchFamily="65" charset="-122"/>
                <a:ea typeface="方正剪纸简体" panose="03000509000000000000" pitchFamily="65" charset="-122"/>
              </a:rPr>
              <a:t>4</a:t>
            </a:r>
            <a:endParaRPr lang="zh-CN" altLang="en-US" sz="6600" dirty="0">
              <a:solidFill>
                <a:schemeClr val="tx1"/>
              </a:solidFill>
              <a:latin typeface="方正剪纸简体" panose="03000509000000000000" pitchFamily="65" charset="-122"/>
              <a:ea typeface="方正剪纸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40123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66169" y="1828799"/>
            <a:ext cx="4258850" cy="135281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  <a:gs pos="34000">
                <a:schemeClr val="accent6"/>
              </a:gs>
              <a:gs pos="100000">
                <a:schemeClr val="accent6"/>
              </a:gs>
            </a:gsLst>
            <a:lin ang="13500000" scaled="1"/>
            <a:tileRect/>
          </a:gra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chemeClr val="tx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点击此处添加标题</a:t>
            </a:r>
          </a:p>
        </p:txBody>
      </p:sp>
      <p:sp>
        <p:nvSpPr>
          <p:cNvPr id="8" name="椭圆 7"/>
          <p:cNvSpPr/>
          <p:nvPr/>
        </p:nvSpPr>
        <p:spPr>
          <a:xfrm>
            <a:off x="1478841" y="1365526"/>
            <a:ext cx="892625" cy="892625"/>
          </a:xfrm>
          <a:prstGeom prst="ellipse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6600" dirty="0">
                <a:solidFill>
                  <a:schemeClr val="tx1"/>
                </a:solidFill>
                <a:latin typeface="方正剪纸简体" panose="03000509000000000000" pitchFamily="65" charset="-122"/>
                <a:ea typeface="方正剪纸简体" panose="03000509000000000000" pitchFamily="65" charset="-122"/>
              </a:rPr>
              <a:t>1</a:t>
            </a:r>
            <a:endParaRPr lang="zh-CN" altLang="en-US" sz="6600" dirty="0">
              <a:solidFill>
                <a:schemeClr val="tx1"/>
              </a:solidFill>
              <a:latin typeface="方正剪纸简体" panose="03000509000000000000" pitchFamily="65" charset="-122"/>
              <a:ea typeface="方正剪纸简体" panose="03000509000000000000" pitchFamily="65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6288065" y="1365525"/>
            <a:ext cx="4521896" cy="1816086"/>
            <a:chOff x="6288065" y="1365525"/>
            <a:chExt cx="4521896" cy="1816086"/>
          </a:xfrm>
        </p:grpSpPr>
        <p:sp>
          <p:nvSpPr>
            <p:cNvPr id="3" name="矩形 2"/>
            <p:cNvSpPr/>
            <p:nvPr/>
          </p:nvSpPr>
          <p:spPr>
            <a:xfrm>
              <a:off x="6288065" y="1828799"/>
              <a:ext cx="4258850" cy="1352812"/>
            </a:xfrm>
            <a:prstGeom prst="rect">
              <a:avLst/>
            </a:prstGeom>
            <a:gradFill flip="none" rotWithShape="1">
              <a:gsLst>
                <a:gs pos="0">
                  <a:schemeClr val="accent6">
                    <a:lumMod val="75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34000">
                  <a:schemeClr val="accent6"/>
                </a:gs>
                <a:gs pos="100000">
                  <a:schemeClr val="accent6"/>
                </a:gs>
              </a:gsLst>
              <a:lin ang="18900000" scaled="1"/>
              <a:tileRect/>
            </a:gradFill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zh-CN" altLang="en-US" sz="2800" dirty="0">
                  <a:solidFill>
                    <a:prstClr val="black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点击此处添加标题</a:t>
              </a:r>
            </a:p>
          </p:txBody>
        </p:sp>
        <p:sp>
          <p:nvSpPr>
            <p:cNvPr id="9" name="椭圆 8"/>
            <p:cNvSpPr/>
            <p:nvPr/>
          </p:nvSpPr>
          <p:spPr>
            <a:xfrm>
              <a:off x="9917336" y="1365525"/>
              <a:ext cx="892625" cy="892625"/>
            </a:xfrm>
            <a:prstGeom prst="ellipse">
              <a:avLst/>
            </a:prstGeom>
            <a:ln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6600" dirty="0">
                  <a:solidFill>
                    <a:schemeClr val="tx1"/>
                  </a:solidFill>
                  <a:latin typeface="方正剪纸简体" panose="03000509000000000000" pitchFamily="65" charset="-122"/>
                  <a:ea typeface="方正剪纸简体" panose="03000509000000000000" pitchFamily="65" charset="-122"/>
                </a:rPr>
                <a:t>2</a:t>
              </a:r>
              <a:endParaRPr lang="zh-CN" altLang="en-US" sz="6600" dirty="0">
                <a:solidFill>
                  <a:schemeClr val="tx1"/>
                </a:solidFill>
                <a:latin typeface="方正剪纸简体" panose="03000509000000000000" pitchFamily="65" charset="-122"/>
                <a:ea typeface="方正剪纸简体" panose="03000509000000000000" pitchFamily="65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478842" y="3557392"/>
            <a:ext cx="4546177" cy="1585217"/>
            <a:chOff x="1478842" y="3557392"/>
            <a:chExt cx="4546177" cy="1585217"/>
          </a:xfrm>
        </p:grpSpPr>
        <p:sp>
          <p:nvSpPr>
            <p:cNvPr id="6" name="矩形 5"/>
            <p:cNvSpPr/>
            <p:nvPr/>
          </p:nvSpPr>
          <p:spPr>
            <a:xfrm>
              <a:off x="1766169" y="3557392"/>
              <a:ext cx="4258850" cy="1385185"/>
            </a:xfrm>
            <a:prstGeom prst="rect">
              <a:avLst/>
            </a:prstGeom>
            <a:gradFill flip="none" rotWithShape="1">
              <a:gsLst>
                <a:gs pos="0">
                  <a:schemeClr val="accent6">
                    <a:lumMod val="75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34000">
                  <a:schemeClr val="accent6"/>
                </a:gs>
                <a:gs pos="100000">
                  <a:schemeClr val="accent6"/>
                </a:gs>
              </a:gsLst>
              <a:lin ang="8100000" scaled="1"/>
              <a:tileRect/>
            </a:gradFill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zh-CN" altLang="en-US" sz="2800" dirty="0">
                  <a:solidFill>
                    <a:prstClr val="black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点击此处添加标题</a:t>
              </a:r>
            </a:p>
          </p:txBody>
        </p:sp>
        <p:sp>
          <p:nvSpPr>
            <p:cNvPr id="10" name="椭圆 9"/>
            <p:cNvSpPr/>
            <p:nvPr/>
          </p:nvSpPr>
          <p:spPr>
            <a:xfrm>
              <a:off x="1478842" y="4249984"/>
              <a:ext cx="892625" cy="892625"/>
            </a:xfrm>
            <a:prstGeom prst="ellipse">
              <a:avLst/>
            </a:prstGeom>
            <a:ln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6600" dirty="0">
                  <a:solidFill>
                    <a:schemeClr val="tx1"/>
                  </a:solidFill>
                  <a:latin typeface="方正剪纸简体" panose="03000509000000000000" pitchFamily="65" charset="-122"/>
                  <a:ea typeface="方正剪纸简体" panose="03000509000000000000" pitchFamily="65" charset="-122"/>
                </a:rPr>
                <a:t>3</a:t>
              </a:r>
              <a:endParaRPr lang="zh-CN" altLang="en-US" sz="6600" dirty="0">
                <a:solidFill>
                  <a:schemeClr val="tx1"/>
                </a:solidFill>
                <a:latin typeface="方正剪纸简体" panose="03000509000000000000" pitchFamily="65" charset="-122"/>
                <a:ea typeface="方正剪纸简体" panose="03000509000000000000" pitchFamily="65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288065" y="3557392"/>
            <a:ext cx="4521896" cy="1585216"/>
            <a:chOff x="6288065" y="3557392"/>
            <a:chExt cx="4521896" cy="1585216"/>
          </a:xfrm>
        </p:grpSpPr>
        <p:sp>
          <p:nvSpPr>
            <p:cNvPr id="4" name="矩形 3"/>
            <p:cNvSpPr/>
            <p:nvPr/>
          </p:nvSpPr>
          <p:spPr>
            <a:xfrm>
              <a:off x="6288065" y="3557392"/>
              <a:ext cx="4258850" cy="1385185"/>
            </a:xfrm>
            <a:prstGeom prst="rect">
              <a:avLst/>
            </a:prstGeom>
            <a:gradFill flip="none" rotWithShape="1">
              <a:gsLst>
                <a:gs pos="0">
                  <a:schemeClr val="accent6">
                    <a:lumMod val="75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34000">
                  <a:schemeClr val="accent6"/>
                </a:gs>
                <a:gs pos="100000">
                  <a:schemeClr val="accent6"/>
                </a:gs>
              </a:gsLst>
              <a:lin ang="2700000" scaled="1"/>
              <a:tileRect/>
            </a:gradFill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zh-CN" altLang="en-US" sz="2800">
                  <a:solidFill>
                    <a:prstClr val="black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点击此处添加标题</a:t>
              </a:r>
              <a:endParaRPr lang="zh-CN" altLang="en-US" sz="2800" dirty="0">
                <a:solidFill>
                  <a:prstClr val="black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9917336" y="4249983"/>
              <a:ext cx="892625" cy="892625"/>
            </a:xfrm>
            <a:prstGeom prst="ellipse">
              <a:avLst/>
            </a:prstGeom>
            <a:ln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6600" dirty="0">
                  <a:solidFill>
                    <a:schemeClr val="tx1"/>
                  </a:solidFill>
                  <a:latin typeface="方正剪纸简体" panose="03000509000000000000" pitchFamily="65" charset="-122"/>
                  <a:ea typeface="方正剪纸简体" panose="03000509000000000000" pitchFamily="65" charset="-122"/>
                </a:rPr>
                <a:t>4</a:t>
              </a:r>
              <a:endParaRPr lang="zh-CN" altLang="en-US" sz="6600" dirty="0">
                <a:solidFill>
                  <a:schemeClr val="tx1"/>
                </a:solidFill>
                <a:latin typeface="方正剪纸简体" panose="03000509000000000000" pitchFamily="65" charset="-122"/>
                <a:ea typeface="方正剪纸简体" panose="03000509000000000000" pitchFamily="65" charset="-122"/>
              </a:endParaRPr>
            </a:p>
          </p:txBody>
        </p:sp>
      </p:grpSp>
      <p:sp>
        <p:nvSpPr>
          <p:cNvPr id="7" name="椭圆 6"/>
          <p:cNvSpPr/>
          <p:nvPr/>
        </p:nvSpPr>
        <p:spPr>
          <a:xfrm>
            <a:off x="5295955" y="2526160"/>
            <a:ext cx="1723823" cy="1723823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4800" dirty="0">
                <a:latin typeface="华文行楷" panose="02010800040101010101" pitchFamily="2" charset="-122"/>
                <a:ea typeface="华文行楷" panose="02010800040101010101" pitchFamily="2" charset="-122"/>
              </a:rPr>
              <a:t>目录</a:t>
            </a:r>
          </a:p>
        </p:txBody>
      </p:sp>
    </p:spTree>
    <p:extLst>
      <p:ext uri="{BB962C8B-B14F-4D97-AF65-F5344CB8AC3E}">
        <p14:creationId xmlns:p14="http://schemas.microsoft.com/office/powerpoint/2010/main" val="2789867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00"/>
    </mc:Choice>
    <mc:Fallback xmlns="">
      <p:transition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组合 23"/>
          <p:cNvGrpSpPr/>
          <p:nvPr/>
        </p:nvGrpSpPr>
        <p:grpSpPr>
          <a:xfrm>
            <a:off x="5745797" y="1796052"/>
            <a:ext cx="1771650" cy="342900"/>
            <a:chOff x="5745797" y="1796052"/>
            <a:chExt cx="1771650" cy="342900"/>
          </a:xfrm>
        </p:grpSpPr>
        <p:sp>
          <p:nvSpPr>
            <p:cNvPr id="2" name="AutoShape 3"/>
            <p:cNvSpPr>
              <a:spLocks noChangeArrowheads="1"/>
            </p:cNvSpPr>
            <p:nvPr/>
          </p:nvSpPr>
          <p:spPr bwMode="auto">
            <a:xfrm>
              <a:off x="5745797" y="1796052"/>
              <a:ext cx="1766887" cy="342900"/>
            </a:xfrm>
            <a:prstGeom prst="roundRect">
              <a:avLst>
                <a:gd name="adj" fmla="val 13125"/>
              </a:avLst>
            </a:pr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  <p:sp>
          <p:nvSpPr>
            <p:cNvPr id="3" name="Text Box 4"/>
            <p:cNvSpPr txBox="1">
              <a:spLocks noChangeArrowheads="1"/>
            </p:cNvSpPr>
            <p:nvPr/>
          </p:nvSpPr>
          <p:spPr bwMode="auto">
            <a:xfrm>
              <a:off x="5745797" y="1796052"/>
              <a:ext cx="1771650" cy="304800"/>
            </a:xfrm>
            <a:prstGeom prst="rect">
              <a:avLst/>
            </a:pr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单击添加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</p:grpSp>
      <p:sp>
        <p:nvSpPr>
          <p:cNvPr id="4" name="AutoShape 5"/>
          <p:cNvSpPr>
            <a:spLocks noChangeArrowheads="1"/>
          </p:cNvSpPr>
          <p:nvPr/>
        </p:nvSpPr>
        <p:spPr bwMode="auto">
          <a:xfrm>
            <a:off x="5655309" y="2226265"/>
            <a:ext cx="1952625" cy="828675"/>
          </a:xfrm>
          <a:prstGeom prst="roundRect">
            <a:avLst>
              <a:gd name="adj" fmla="val 5657"/>
            </a:avLst>
          </a:prstGeom>
          <a:gradFill rotWithShape="1">
            <a:gsLst>
              <a:gs pos="0">
                <a:schemeClr val="bg1"/>
              </a:gs>
              <a:gs pos="100000">
                <a:schemeClr val="bg2"/>
              </a:gs>
            </a:gsLst>
            <a:lin ang="2700000" scaled="1"/>
          </a:gradFill>
          <a:ln w="9525">
            <a:solidFill>
              <a:schemeClr val="bg2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华文细黑" panose="02010600040101010101" pitchFamily="2" charset="-122"/>
              </a:rPr>
              <a:t>单击添加内容文字</a:t>
            </a:r>
          </a:p>
        </p:txBody>
      </p:sp>
      <p:pic>
        <p:nvPicPr>
          <p:cNvPr id="5" name="Picture 6" descr="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5422" y="1561102"/>
            <a:ext cx="611187" cy="269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 descr="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659" y="3758202"/>
            <a:ext cx="546100" cy="268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8" descr="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3672" y="3758202"/>
            <a:ext cx="536575" cy="272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" name="组合 24"/>
          <p:cNvGrpSpPr/>
          <p:nvPr/>
        </p:nvGrpSpPr>
        <p:grpSpPr>
          <a:xfrm>
            <a:off x="2753359" y="3566115"/>
            <a:ext cx="1773238" cy="342900"/>
            <a:chOff x="2753359" y="3566115"/>
            <a:chExt cx="1773238" cy="342900"/>
          </a:xfrm>
        </p:grpSpPr>
        <p:sp>
          <p:nvSpPr>
            <p:cNvPr id="8" name="AutoShape 9"/>
            <p:cNvSpPr>
              <a:spLocks noChangeArrowheads="1"/>
            </p:cNvSpPr>
            <p:nvPr/>
          </p:nvSpPr>
          <p:spPr bwMode="auto">
            <a:xfrm>
              <a:off x="2753359" y="3566115"/>
              <a:ext cx="1768475" cy="342900"/>
            </a:xfrm>
            <a:prstGeom prst="roundRect">
              <a:avLst>
                <a:gd name="adj" fmla="val 13125"/>
              </a:avLst>
            </a:pr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  <p:sp>
          <p:nvSpPr>
            <p:cNvPr id="9" name="Text Box 10"/>
            <p:cNvSpPr txBox="1">
              <a:spLocks noChangeArrowheads="1"/>
            </p:cNvSpPr>
            <p:nvPr/>
          </p:nvSpPr>
          <p:spPr bwMode="auto">
            <a:xfrm>
              <a:off x="2753359" y="3566115"/>
              <a:ext cx="1773238" cy="304800"/>
            </a:xfrm>
            <a:prstGeom prst="rect">
              <a:avLst/>
            </a:pr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单击添加</a:t>
              </a: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</p:grpSp>
      <p:sp>
        <p:nvSpPr>
          <p:cNvPr id="10" name="AutoShape 11"/>
          <p:cNvSpPr>
            <a:spLocks noChangeArrowheads="1"/>
          </p:cNvSpPr>
          <p:nvPr/>
        </p:nvSpPr>
        <p:spPr bwMode="auto">
          <a:xfrm>
            <a:off x="2662872" y="3996327"/>
            <a:ext cx="1954212" cy="828675"/>
          </a:xfrm>
          <a:prstGeom prst="roundRect">
            <a:avLst>
              <a:gd name="adj" fmla="val 5657"/>
            </a:avLst>
          </a:prstGeom>
          <a:gradFill rotWithShape="1">
            <a:gsLst>
              <a:gs pos="0">
                <a:schemeClr val="bg1"/>
              </a:gs>
              <a:gs pos="100000">
                <a:schemeClr val="bg2"/>
              </a:gs>
            </a:gsLst>
            <a:lin ang="2700000" scaled="1"/>
          </a:gradFill>
          <a:ln w="9525">
            <a:solidFill>
              <a:schemeClr val="bg2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200">
                <a:latin typeface="Arial" panose="020B0604020202020204" pitchFamily="34" charset="0"/>
                <a:ea typeface="华文细黑" panose="02010600040101010101" pitchFamily="2" charset="-122"/>
              </a:rPr>
              <a:t>单击添加内容文字</a:t>
            </a:r>
          </a:p>
        </p:txBody>
      </p:sp>
      <p:grpSp>
        <p:nvGrpSpPr>
          <p:cNvPr id="27" name="组合 26"/>
          <p:cNvGrpSpPr/>
          <p:nvPr/>
        </p:nvGrpSpPr>
        <p:grpSpPr>
          <a:xfrm>
            <a:off x="8417559" y="3566115"/>
            <a:ext cx="1771650" cy="342900"/>
            <a:chOff x="8417559" y="3566115"/>
            <a:chExt cx="1771650" cy="342900"/>
          </a:xfrm>
        </p:grpSpPr>
        <p:sp>
          <p:nvSpPr>
            <p:cNvPr id="11" name="AutoShape 12"/>
            <p:cNvSpPr>
              <a:spLocks noChangeArrowheads="1"/>
            </p:cNvSpPr>
            <p:nvPr/>
          </p:nvSpPr>
          <p:spPr bwMode="auto">
            <a:xfrm>
              <a:off x="8417559" y="3566115"/>
              <a:ext cx="1766888" cy="342900"/>
            </a:xfrm>
            <a:prstGeom prst="roundRect">
              <a:avLst>
                <a:gd name="adj" fmla="val 13125"/>
              </a:avLst>
            </a:pr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  <p:sp>
          <p:nvSpPr>
            <p:cNvPr id="12" name="Text Box 13"/>
            <p:cNvSpPr txBox="1">
              <a:spLocks noChangeArrowheads="1"/>
            </p:cNvSpPr>
            <p:nvPr/>
          </p:nvSpPr>
          <p:spPr bwMode="auto">
            <a:xfrm>
              <a:off x="8417559" y="3566115"/>
              <a:ext cx="1771650" cy="304800"/>
            </a:xfrm>
            <a:prstGeom prst="rect">
              <a:avLst/>
            </a:pr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单击添加</a:t>
              </a: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</p:grpSp>
      <p:sp>
        <p:nvSpPr>
          <p:cNvPr id="13" name="AutoShape 14"/>
          <p:cNvSpPr>
            <a:spLocks noChangeArrowheads="1"/>
          </p:cNvSpPr>
          <p:nvPr/>
        </p:nvSpPr>
        <p:spPr bwMode="auto">
          <a:xfrm>
            <a:off x="8327072" y="3996327"/>
            <a:ext cx="1954212" cy="828675"/>
          </a:xfrm>
          <a:prstGeom prst="roundRect">
            <a:avLst>
              <a:gd name="adj" fmla="val 5657"/>
            </a:avLst>
          </a:prstGeom>
          <a:gradFill rotWithShape="1">
            <a:gsLst>
              <a:gs pos="0">
                <a:schemeClr val="bg1"/>
              </a:gs>
              <a:gs pos="100000">
                <a:schemeClr val="bg2"/>
              </a:gs>
            </a:gsLst>
            <a:lin ang="2700000" scaled="1"/>
          </a:gradFill>
          <a:ln w="9525">
            <a:solidFill>
              <a:schemeClr val="bg2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200">
                <a:latin typeface="Arial" panose="020B0604020202020204" pitchFamily="34" charset="0"/>
                <a:ea typeface="华文细黑" panose="02010600040101010101" pitchFamily="2" charset="-122"/>
              </a:rPr>
              <a:t>单击添加内容文字</a:t>
            </a:r>
          </a:p>
        </p:txBody>
      </p:sp>
      <p:grpSp>
        <p:nvGrpSpPr>
          <p:cNvPr id="28" name="组合 27"/>
          <p:cNvGrpSpPr/>
          <p:nvPr/>
        </p:nvGrpSpPr>
        <p:grpSpPr>
          <a:xfrm>
            <a:off x="5745797" y="3566115"/>
            <a:ext cx="1771650" cy="342900"/>
            <a:chOff x="5745797" y="3566115"/>
            <a:chExt cx="1771650" cy="342900"/>
          </a:xfrm>
        </p:grpSpPr>
        <p:sp>
          <p:nvSpPr>
            <p:cNvPr id="14" name="AutoShape 15"/>
            <p:cNvSpPr>
              <a:spLocks noChangeArrowheads="1"/>
            </p:cNvSpPr>
            <p:nvPr/>
          </p:nvSpPr>
          <p:spPr bwMode="auto">
            <a:xfrm>
              <a:off x="5745797" y="3566115"/>
              <a:ext cx="1766887" cy="342900"/>
            </a:xfrm>
            <a:prstGeom prst="roundRect">
              <a:avLst>
                <a:gd name="adj" fmla="val 13125"/>
              </a:avLst>
            </a:pr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5745797" y="3566115"/>
              <a:ext cx="1771650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单击添加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</p:grpSp>
      <p:sp>
        <p:nvSpPr>
          <p:cNvPr id="16" name="AutoShape 17"/>
          <p:cNvSpPr>
            <a:spLocks noChangeArrowheads="1"/>
          </p:cNvSpPr>
          <p:nvPr/>
        </p:nvSpPr>
        <p:spPr bwMode="auto">
          <a:xfrm>
            <a:off x="5655309" y="3996327"/>
            <a:ext cx="1952625" cy="828675"/>
          </a:xfrm>
          <a:prstGeom prst="roundRect">
            <a:avLst>
              <a:gd name="adj" fmla="val 5657"/>
            </a:avLst>
          </a:prstGeom>
          <a:gradFill rotWithShape="1">
            <a:gsLst>
              <a:gs pos="0">
                <a:schemeClr val="bg1"/>
              </a:gs>
              <a:gs pos="100000">
                <a:schemeClr val="bg2"/>
              </a:gs>
            </a:gsLst>
            <a:lin ang="2700000" scaled="1"/>
          </a:gradFill>
          <a:ln w="9525">
            <a:solidFill>
              <a:schemeClr val="bg2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200">
                <a:latin typeface="Arial" panose="020B0604020202020204" pitchFamily="34" charset="0"/>
                <a:ea typeface="华文细黑" panose="02010600040101010101" pitchFamily="2" charset="-122"/>
              </a:rPr>
              <a:t>单击添加内容文字</a:t>
            </a:r>
          </a:p>
        </p:txBody>
      </p:sp>
      <p:cxnSp>
        <p:nvCxnSpPr>
          <p:cNvPr id="17" name="AutoShape 18"/>
          <p:cNvCxnSpPr>
            <a:cxnSpLocks noChangeShapeType="1"/>
            <a:stCxn id="4" idx="2"/>
            <a:endCxn id="15" idx="0"/>
          </p:cNvCxnSpPr>
          <p:nvPr/>
        </p:nvCxnSpPr>
        <p:spPr bwMode="auto">
          <a:xfrm rot="5400000">
            <a:off x="6376034" y="3310528"/>
            <a:ext cx="511175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" name="AutoShape 19"/>
          <p:cNvCxnSpPr>
            <a:cxnSpLocks noChangeShapeType="1"/>
            <a:stCxn id="4" idx="2"/>
            <a:endCxn id="9" idx="0"/>
          </p:cNvCxnSpPr>
          <p:nvPr/>
        </p:nvCxnSpPr>
        <p:spPr bwMode="auto">
          <a:xfrm rot="5400000">
            <a:off x="4880609" y="1815103"/>
            <a:ext cx="511175" cy="2990850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" name="AutoShape 20"/>
          <p:cNvCxnSpPr>
            <a:cxnSpLocks noChangeShapeType="1"/>
            <a:stCxn id="4" idx="2"/>
            <a:endCxn id="12" idx="0"/>
          </p:cNvCxnSpPr>
          <p:nvPr/>
        </p:nvCxnSpPr>
        <p:spPr bwMode="auto">
          <a:xfrm rot="16200000" flipH="1">
            <a:off x="7711915" y="1974647"/>
            <a:ext cx="511175" cy="2671762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20" name="Picture 21" descr="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8734" y="3813765"/>
            <a:ext cx="530225" cy="248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矩形 21"/>
          <p:cNvSpPr/>
          <p:nvPr/>
        </p:nvSpPr>
        <p:spPr>
          <a:xfrm>
            <a:off x="605129" y="462198"/>
            <a:ext cx="4098695" cy="627222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  <a:gs pos="34000">
                <a:schemeClr val="accent6"/>
              </a:gs>
              <a:gs pos="100000">
                <a:schemeClr val="accent6"/>
              </a:gs>
            </a:gsLst>
            <a:lin ang="0" scaled="1"/>
            <a:tileRect/>
          </a:gra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chemeClr val="tx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点击此处添加标题</a:t>
            </a:r>
          </a:p>
        </p:txBody>
      </p:sp>
      <p:sp>
        <p:nvSpPr>
          <p:cNvPr id="23" name="椭圆 22"/>
          <p:cNvSpPr/>
          <p:nvPr/>
        </p:nvSpPr>
        <p:spPr>
          <a:xfrm>
            <a:off x="225167" y="360825"/>
            <a:ext cx="759924" cy="759924"/>
          </a:xfrm>
          <a:prstGeom prst="ellipse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5400" dirty="0">
                <a:solidFill>
                  <a:schemeClr val="tx1"/>
                </a:solidFill>
                <a:latin typeface="方正剪纸简体" panose="03000509000000000000" pitchFamily="65" charset="-122"/>
                <a:ea typeface="方正剪纸简体" panose="03000509000000000000" pitchFamily="65" charset="-122"/>
              </a:rPr>
              <a:t>1</a:t>
            </a:r>
            <a:endParaRPr lang="zh-CN" altLang="en-US" sz="5400" dirty="0">
              <a:solidFill>
                <a:schemeClr val="tx1"/>
              </a:solidFill>
              <a:latin typeface="方正剪纸简体" panose="03000509000000000000" pitchFamily="65" charset="-122"/>
              <a:ea typeface="方正剪纸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39696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 animBg="1"/>
      <p:bldP spid="13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3"/>
          <p:cNvSpPr>
            <a:spLocks noGrp="1"/>
          </p:cNvSpPr>
          <p:nvPr>
            <p:ph type="sldNum" sz="quarter" idx="10"/>
          </p:nvPr>
        </p:nvSpPr>
        <p:spPr>
          <a:xfrm>
            <a:off x="8777242" y="6453188"/>
            <a:ext cx="1439863" cy="1968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de-DE" altLang="en-US" dirty="0">
                <a:latin typeface="Arial" panose="020B0604020202020204" pitchFamily="34" charset="0"/>
                <a:ea typeface="华文细黑" panose="02010600040101010101" pitchFamily="2" charset="-122"/>
              </a:rPr>
              <a:t>Page </a:t>
            </a:r>
            <a:r>
              <a:rPr lang="de-DE" altLang="en-US" dirty="0">
                <a:latin typeface="Arial" panose="020B0604020202020204" pitchFamily="34" charset="0"/>
                <a:ea typeface="华文细黑" panose="02010600040101010101" pitchFamily="2" charset="-122"/>
                <a:sym typeface="MS UI Gothic" panose="020B0600070205080204" pitchFamily="34" charset="-128"/>
              </a:rPr>
              <a:t></a:t>
            </a:r>
            <a:r>
              <a:rPr lang="de-DE" altLang="en-US" dirty="0">
                <a:latin typeface="Arial" panose="020B0604020202020204" pitchFamily="34" charset="0"/>
                <a:ea typeface="华文细黑" panose="02010600040101010101" pitchFamily="2" charset="-122"/>
              </a:rPr>
              <a:t> </a:t>
            </a:r>
            <a:fld id="{BB03D4B3-1336-4DC9-B2D1-264897430592}" type="slidenum">
              <a:rPr lang="zh-CN" altLang="en-US">
                <a:latin typeface="Arial" panose="020B0604020202020204" pitchFamily="34" charset="0"/>
                <a:ea typeface="华文细黑" panose="02010600040101010101" pitchFamily="2" charset="-122"/>
              </a:rPr>
              <a:pPr/>
              <a:t>5</a:t>
            </a:fld>
            <a:endParaRPr lang="en-US" altLang="zh-CN" dirty="0"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grpSp>
        <p:nvGrpSpPr>
          <p:cNvPr id="3" name="Group 3"/>
          <p:cNvGrpSpPr>
            <a:grpSpLocks/>
          </p:cNvGrpSpPr>
          <p:nvPr/>
        </p:nvGrpSpPr>
        <p:grpSpPr bwMode="auto">
          <a:xfrm>
            <a:off x="2727280" y="1738630"/>
            <a:ext cx="2305050" cy="936625"/>
            <a:chOff x="0" y="0"/>
            <a:chExt cx="1452" cy="590"/>
          </a:xfrm>
        </p:grpSpPr>
        <p:sp>
          <p:nvSpPr>
            <p:cNvPr id="4" name="AutoShape 4"/>
            <p:cNvSpPr>
              <a:spLocks noChangeArrowheads="1"/>
            </p:cNvSpPr>
            <p:nvPr/>
          </p:nvSpPr>
          <p:spPr bwMode="auto">
            <a:xfrm>
              <a:off x="0" y="91"/>
              <a:ext cx="1452" cy="499"/>
            </a:xfrm>
            <a:prstGeom prst="downArrowCallout">
              <a:avLst>
                <a:gd name="adj1" fmla="val 72692"/>
                <a:gd name="adj2" fmla="val 36346"/>
                <a:gd name="adj3" fmla="val 14028"/>
                <a:gd name="adj4" fmla="val 85940"/>
              </a:avLst>
            </a:pr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2800" b="1" dirty="0">
                  <a:solidFill>
                    <a:schemeClr val="bg1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点击添加文字</a:t>
              </a:r>
            </a:p>
          </p:txBody>
        </p:sp>
        <p:sp>
          <p:nvSpPr>
            <p:cNvPr id="5" name="AutoShape 5"/>
            <p:cNvSpPr>
              <a:spLocks noChangeArrowheads="1"/>
            </p:cNvSpPr>
            <p:nvPr/>
          </p:nvSpPr>
          <p:spPr bwMode="auto">
            <a:xfrm rot="10800000">
              <a:off x="4" y="0"/>
              <a:ext cx="1448" cy="91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2163 w 21600"/>
                <a:gd name="T13" fmla="*/ 2136 h 21600"/>
                <a:gd name="T14" fmla="*/ 19437 w 21600"/>
                <a:gd name="T15" fmla="*/ 19464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721" y="21600"/>
                  </a:lnTo>
                  <a:lnTo>
                    <a:pt x="20879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>
                    <a:alpha val="5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</p:grpSp>
      <p:sp>
        <p:nvSpPr>
          <p:cNvPr id="20" name="WordArt 20"/>
          <p:cNvSpPr>
            <a:spLocks noChangeArrowheads="1" noChangeShapeType="1"/>
          </p:cNvSpPr>
          <p:nvPr/>
        </p:nvSpPr>
        <p:spPr bwMode="auto">
          <a:xfrm>
            <a:off x="5489530" y="2106930"/>
            <a:ext cx="1943100" cy="238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2400" kern="1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双击添加标题文字</a:t>
            </a:r>
          </a:p>
        </p:txBody>
      </p:sp>
      <p:sp>
        <p:nvSpPr>
          <p:cNvPr id="25" name="WordArt 25"/>
          <p:cNvSpPr>
            <a:spLocks noChangeArrowheads="1" noChangeShapeType="1"/>
          </p:cNvSpPr>
          <p:nvPr/>
        </p:nvSpPr>
        <p:spPr bwMode="auto">
          <a:xfrm>
            <a:off x="8081917" y="2106930"/>
            <a:ext cx="1943100" cy="238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2400" kern="1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双击添加标题文字</a:t>
            </a:r>
          </a:p>
        </p:txBody>
      </p:sp>
      <p:grpSp>
        <p:nvGrpSpPr>
          <p:cNvPr id="27" name="Group 3"/>
          <p:cNvGrpSpPr>
            <a:grpSpLocks/>
          </p:cNvGrpSpPr>
          <p:nvPr/>
        </p:nvGrpSpPr>
        <p:grpSpPr bwMode="auto">
          <a:xfrm>
            <a:off x="5319667" y="1736816"/>
            <a:ext cx="2305050" cy="936625"/>
            <a:chOff x="0" y="0"/>
            <a:chExt cx="1452" cy="590"/>
          </a:xfrm>
        </p:grpSpPr>
        <p:sp>
          <p:nvSpPr>
            <p:cNvPr id="28" name="AutoShape 4"/>
            <p:cNvSpPr>
              <a:spLocks noChangeArrowheads="1"/>
            </p:cNvSpPr>
            <p:nvPr/>
          </p:nvSpPr>
          <p:spPr bwMode="auto">
            <a:xfrm>
              <a:off x="0" y="91"/>
              <a:ext cx="1452" cy="499"/>
            </a:xfrm>
            <a:prstGeom prst="downArrowCallout">
              <a:avLst>
                <a:gd name="adj1" fmla="val 72692"/>
                <a:gd name="adj2" fmla="val 36346"/>
                <a:gd name="adj3" fmla="val 14028"/>
                <a:gd name="adj4" fmla="val 85940"/>
              </a:avLst>
            </a:pr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2800" dirty="0">
                  <a:solidFill>
                    <a:schemeClr val="bg1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点击添加文字</a:t>
              </a:r>
            </a:p>
          </p:txBody>
        </p:sp>
        <p:sp>
          <p:nvSpPr>
            <p:cNvPr id="29" name="AutoShape 5"/>
            <p:cNvSpPr>
              <a:spLocks noChangeArrowheads="1"/>
            </p:cNvSpPr>
            <p:nvPr/>
          </p:nvSpPr>
          <p:spPr bwMode="auto">
            <a:xfrm rot="10800000">
              <a:off x="4" y="0"/>
              <a:ext cx="1448" cy="91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2163 w 21600"/>
                <a:gd name="T13" fmla="*/ 2136 h 21600"/>
                <a:gd name="T14" fmla="*/ 19437 w 21600"/>
                <a:gd name="T15" fmla="*/ 19464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721" y="21600"/>
                  </a:lnTo>
                  <a:lnTo>
                    <a:pt x="20879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>
                    <a:alpha val="5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</p:grpSp>
      <p:grpSp>
        <p:nvGrpSpPr>
          <p:cNvPr id="30" name="Group 3"/>
          <p:cNvGrpSpPr>
            <a:grpSpLocks/>
          </p:cNvGrpSpPr>
          <p:nvPr/>
        </p:nvGrpSpPr>
        <p:grpSpPr bwMode="auto">
          <a:xfrm>
            <a:off x="7912055" y="1738629"/>
            <a:ext cx="2305050" cy="936625"/>
            <a:chOff x="0" y="0"/>
            <a:chExt cx="1452" cy="590"/>
          </a:xfrm>
        </p:grpSpPr>
        <p:sp>
          <p:nvSpPr>
            <p:cNvPr id="31" name="AutoShape 4"/>
            <p:cNvSpPr>
              <a:spLocks noChangeArrowheads="1"/>
            </p:cNvSpPr>
            <p:nvPr/>
          </p:nvSpPr>
          <p:spPr bwMode="auto">
            <a:xfrm>
              <a:off x="0" y="91"/>
              <a:ext cx="1452" cy="499"/>
            </a:xfrm>
            <a:prstGeom prst="downArrowCallout">
              <a:avLst>
                <a:gd name="adj1" fmla="val 72692"/>
                <a:gd name="adj2" fmla="val 36346"/>
                <a:gd name="adj3" fmla="val 14028"/>
                <a:gd name="adj4" fmla="val 85940"/>
              </a:avLst>
            </a:pr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2800" dirty="0">
                  <a:solidFill>
                    <a:schemeClr val="bg1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点击添加文字</a:t>
              </a:r>
            </a:p>
          </p:txBody>
        </p:sp>
        <p:sp>
          <p:nvSpPr>
            <p:cNvPr id="32" name="AutoShape 5"/>
            <p:cNvSpPr>
              <a:spLocks noChangeArrowheads="1"/>
            </p:cNvSpPr>
            <p:nvPr/>
          </p:nvSpPr>
          <p:spPr bwMode="auto">
            <a:xfrm rot="10800000">
              <a:off x="4" y="0"/>
              <a:ext cx="1448" cy="91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2163 w 21600"/>
                <a:gd name="T13" fmla="*/ 2136 h 21600"/>
                <a:gd name="T14" fmla="*/ 19437 w 21600"/>
                <a:gd name="T15" fmla="*/ 19464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721" y="21600"/>
                  </a:lnTo>
                  <a:lnTo>
                    <a:pt x="20879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>
                    <a:alpha val="5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2727280" y="2603818"/>
            <a:ext cx="2311400" cy="2879725"/>
            <a:chOff x="2727280" y="2603818"/>
            <a:chExt cx="2311400" cy="2879725"/>
          </a:xfrm>
        </p:grpSpPr>
        <p:grpSp>
          <p:nvGrpSpPr>
            <p:cNvPr id="12" name="Group 12"/>
            <p:cNvGrpSpPr>
              <a:grpSpLocks/>
            </p:cNvGrpSpPr>
            <p:nvPr/>
          </p:nvGrpSpPr>
          <p:grpSpPr bwMode="auto">
            <a:xfrm>
              <a:off x="2727280" y="2603818"/>
              <a:ext cx="2305050" cy="2879725"/>
              <a:chOff x="0" y="0"/>
              <a:chExt cx="1452" cy="1814"/>
            </a:xfrm>
          </p:grpSpPr>
          <p:sp>
            <p:nvSpPr>
              <p:cNvPr id="13" name="Rectangle 13"/>
              <p:cNvSpPr>
                <a:spLocks noChangeArrowheads="1"/>
              </p:cNvSpPr>
              <p:nvPr/>
            </p:nvSpPr>
            <p:spPr bwMode="auto">
              <a:xfrm rot="10800000">
                <a:off x="0" y="181"/>
                <a:ext cx="1452" cy="1633"/>
              </a:xfrm>
              <a:prstGeom prst="rect">
                <a:avLst/>
              </a:prstGeom>
              <a:gradFill rotWithShape="1">
                <a:gsLst>
                  <a:gs pos="0">
                    <a:srgbClr val="DDDDDD"/>
                  </a:gs>
                  <a:gs pos="100000">
                    <a:schemeClr val="bg1"/>
                  </a:gs>
                </a:gsLst>
                <a:lin ang="5400000" scaled="1"/>
              </a:gradFill>
              <a:ln w="317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>
                  <a:latin typeface="Arial" panose="020B0604020202020204" pitchFamily="34" charset="0"/>
                  <a:ea typeface="华文细黑" panose="02010600040101010101" pitchFamily="2" charset="-122"/>
                </a:endParaRPr>
              </a:p>
            </p:txBody>
          </p:sp>
          <p:sp>
            <p:nvSpPr>
              <p:cNvPr id="14" name="AutoShape 14"/>
              <p:cNvSpPr>
                <a:spLocks noChangeArrowheads="1"/>
              </p:cNvSpPr>
              <p:nvPr/>
            </p:nvSpPr>
            <p:spPr bwMode="auto">
              <a:xfrm rot="10800000">
                <a:off x="0" y="0"/>
                <a:ext cx="1452" cy="181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336 w 21600"/>
                  <a:gd name="T13" fmla="*/ 2387 h 21600"/>
                  <a:gd name="T14" fmla="*/ 19264 w 21600"/>
                  <a:gd name="T15" fmla="*/ 19213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1072" y="21600"/>
                    </a:lnTo>
                    <a:lnTo>
                      <a:pt x="20528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DDDDDD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>
                  <a:latin typeface="Arial" panose="020B0604020202020204" pitchFamily="34" charset="0"/>
                  <a:ea typeface="华文细黑" panose="02010600040101010101" pitchFamily="2" charset="-122"/>
                </a:endParaRPr>
              </a:p>
            </p:txBody>
          </p:sp>
        </p:grpSp>
        <p:sp>
          <p:nvSpPr>
            <p:cNvPr id="16" name="Rectangle 16"/>
            <p:cNvSpPr>
              <a:spLocks noChangeArrowheads="1"/>
            </p:cNvSpPr>
            <p:nvPr/>
          </p:nvSpPr>
          <p:spPr bwMode="auto">
            <a:xfrm>
              <a:off x="2727280" y="2891155"/>
              <a:ext cx="2305050" cy="1223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1200" dirty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单击此处添加文字内容</a:t>
              </a:r>
            </a:p>
            <a:p>
              <a:pPr algn="ctr"/>
              <a:r>
                <a:rPr lang="zh-CN" altLang="en-US" sz="1200" dirty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单击此处添加文字内容</a:t>
              </a:r>
            </a:p>
            <a:p>
              <a:pPr algn="ctr"/>
              <a:r>
                <a:rPr lang="zh-CN" altLang="en-US" sz="1200" dirty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单击此处添加文字内容</a:t>
              </a:r>
            </a:p>
          </p:txBody>
        </p:sp>
        <p:sp>
          <p:nvSpPr>
            <p:cNvPr id="34" name="Rectangle 16"/>
            <p:cNvSpPr>
              <a:spLocks noChangeArrowheads="1"/>
            </p:cNvSpPr>
            <p:nvPr/>
          </p:nvSpPr>
          <p:spPr bwMode="auto">
            <a:xfrm>
              <a:off x="2733630" y="3854951"/>
              <a:ext cx="2305050" cy="1223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1200" dirty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单击此处添加文字内容</a:t>
              </a:r>
            </a:p>
            <a:p>
              <a:pPr algn="ctr"/>
              <a:r>
                <a:rPr lang="zh-CN" altLang="en-US" sz="1200" dirty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单击此处添加文字内容</a:t>
              </a:r>
            </a:p>
            <a:p>
              <a:pPr algn="ctr"/>
              <a:r>
                <a:rPr lang="zh-CN" altLang="en-US" sz="1200" dirty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单击此处添加文字内容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5319667" y="2603818"/>
            <a:ext cx="2316163" cy="2879725"/>
            <a:chOff x="5319667" y="2603818"/>
            <a:chExt cx="2316163" cy="2879725"/>
          </a:xfrm>
        </p:grpSpPr>
        <p:grpSp>
          <p:nvGrpSpPr>
            <p:cNvPr id="17" name="Group 17"/>
            <p:cNvGrpSpPr>
              <a:grpSpLocks/>
            </p:cNvGrpSpPr>
            <p:nvPr/>
          </p:nvGrpSpPr>
          <p:grpSpPr bwMode="auto">
            <a:xfrm>
              <a:off x="5319667" y="2603818"/>
              <a:ext cx="2305050" cy="2879725"/>
              <a:chOff x="0" y="0"/>
              <a:chExt cx="1452" cy="1814"/>
            </a:xfrm>
          </p:grpSpPr>
          <p:sp>
            <p:nvSpPr>
              <p:cNvPr id="18" name="Rectangle 18"/>
              <p:cNvSpPr>
                <a:spLocks noChangeArrowheads="1"/>
              </p:cNvSpPr>
              <p:nvPr/>
            </p:nvSpPr>
            <p:spPr bwMode="auto">
              <a:xfrm rot="10800000">
                <a:off x="0" y="181"/>
                <a:ext cx="1452" cy="1633"/>
              </a:xfrm>
              <a:prstGeom prst="rect">
                <a:avLst/>
              </a:prstGeom>
              <a:gradFill rotWithShape="1">
                <a:gsLst>
                  <a:gs pos="0">
                    <a:srgbClr val="DDDDDD"/>
                  </a:gs>
                  <a:gs pos="100000">
                    <a:schemeClr val="bg1"/>
                  </a:gs>
                </a:gsLst>
                <a:lin ang="5400000" scaled="1"/>
              </a:gradFill>
              <a:ln w="317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>
                  <a:latin typeface="Arial" panose="020B0604020202020204" pitchFamily="34" charset="0"/>
                  <a:ea typeface="华文细黑" panose="02010600040101010101" pitchFamily="2" charset="-122"/>
                </a:endParaRPr>
              </a:p>
            </p:txBody>
          </p:sp>
          <p:sp>
            <p:nvSpPr>
              <p:cNvPr id="19" name="AutoShape 19"/>
              <p:cNvSpPr>
                <a:spLocks noChangeArrowheads="1"/>
              </p:cNvSpPr>
              <p:nvPr/>
            </p:nvSpPr>
            <p:spPr bwMode="auto">
              <a:xfrm rot="10800000">
                <a:off x="0" y="0"/>
                <a:ext cx="1452" cy="181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336 w 21600"/>
                  <a:gd name="T13" fmla="*/ 2387 h 21600"/>
                  <a:gd name="T14" fmla="*/ 19264 w 21600"/>
                  <a:gd name="T15" fmla="*/ 19213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1072" y="21600"/>
                    </a:lnTo>
                    <a:lnTo>
                      <a:pt x="20528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DDDDDD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>
                  <a:latin typeface="Arial" panose="020B0604020202020204" pitchFamily="34" charset="0"/>
                  <a:ea typeface="华文细黑" panose="02010600040101010101" pitchFamily="2" charset="-122"/>
                </a:endParaRPr>
              </a:p>
            </p:txBody>
          </p:sp>
        </p:grpSp>
        <p:sp>
          <p:nvSpPr>
            <p:cNvPr id="21" name="Rectangle 21"/>
            <p:cNvSpPr>
              <a:spLocks noChangeArrowheads="1"/>
            </p:cNvSpPr>
            <p:nvPr/>
          </p:nvSpPr>
          <p:spPr bwMode="auto">
            <a:xfrm>
              <a:off x="5319667" y="2891155"/>
              <a:ext cx="2305050" cy="1223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1200" dirty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单击此处添加文字内容</a:t>
              </a:r>
            </a:p>
            <a:p>
              <a:pPr algn="ctr"/>
              <a:r>
                <a:rPr lang="zh-CN" altLang="en-US" sz="1200" dirty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单击此处添加文字内容</a:t>
              </a:r>
            </a:p>
            <a:p>
              <a:pPr algn="ctr"/>
              <a:r>
                <a:rPr lang="zh-CN" altLang="en-US" sz="1200" dirty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单击此处添加文字内容</a:t>
              </a:r>
            </a:p>
          </p:txBody>
        </p:sp>
        <p:sp>
          <p:nvSpPr>
            <p:cNvPr id="35" name="Rectangle 21"/>
            <p:cNvSpPr>
              <a:spLocks noChangeArrowheads="1"/>
            </p:cNvSpPr>
            <p:nvPr/>
          </p:nvSpPr>
          <p:spPr bwMode="auto">
            <a:xfrm>
              <a:off x="5330780" y="3854951"/>
              <a:ext cx="2305050" cy="1223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1200" dirty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单击此处添加文字内容</a:t>
              </a:r>
            </a:p>
            <a:p>
              <a:pPr algn="ctr"/>
              <a:r>
                <a:rPr lang="zh-CN" altLang="en-US" sz="1200" dirty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单击此处添加文字内容</a:t>
              </a:r>
            </a:p>
            <a:p>
              <a:pPr algn="ctr"/>
              <a:r>
                <a:rPr lang="zh-CN" altLang="en-US" sz="1200" dirty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单击此处添加文字内容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900942" y="2603818"/>
            <a:ext cx="2316163" cy="2879725"/>
            <a:chOff x="7900942" y="2603818"/>
            <a:chExt cx="2316163" cy="2879725"/>
          </a:xfrm>
        </p:grpSpPr>
        <p:grpSp>
          <p:nvGrpSpPr>
            <p:cNvPr id="22" name="Group 22"/>
            <p:cNvGrpSpPr>
              <a:grpSpLocks/>
            </p:cNvGrpSpPr>
            <p:nvPr/>
          </p:nvGrpSpPr>
          <p:grpSpPr bwMode="auto">
            <a:xfrm>
              <a:off x="7912055" y="2603818"/>
              <a:ext cx="2305050" cy="2879725"/>
              <a:chOff x="0" y="0"/>
              <a:chExt cx="1452" cy="1814"/>
            </a:xfrm>
          </p:grpSpPr>
          <p:sp>
            <p:nvSpPr>
              <p:cNvPr id="23" name="Rectangle 23"/>
              <p:cNvSpPr>
                <a:spLocks noChangeArrowheads="1"/>
              </p:cNvSpPr>
              <p:nvPr/>
            </p:nvSpPr>
            <p:spPr bwMode="auto">
              <a:xfrm rot="10800000">
                <a:off x="0" y="181"/>
                <a:ext cx="1452" cy="1633"/>
              </a:xfrm>
              <a:prstGeom prst="rect">
                <a:avLst/>
              </a:prstGeom>
              <a:gradFill rotWithShape="1">
                <a:gsLst>
                  <a:gs pos="0">
                    <a:srgbClr val="DDDDDD"/>
                  </a:gs>
                  <a:gs pos="100000">
                    <a:schemeClr val="bg1"/>
                  </a:gs>
                </a:gsLst>
                <a:lin ang="5400000" scaled="1"/>
              </a:gradFill>
              <a:ln w="317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>
                  <a:latin typeface="Arial" panose="020B0604020202020204" pitchFamily="34" charset="0"/>
                  <a:ea typeface="华文细黑" panose="02010600040101010101" pitchFamily="2" charset="-122"/>
                </a:endParaRPr>
              </a:p>
            </p:txBody>
          </p:sp>
          <p:sp>
            <p:nvSpPr>
              <p:cNvPr id="24" name="AutoShape 24"/>
              <p:cNvSpPr>
                <a:spLocks noChangeArrowheads="1"/>
              </p:cNvSpPr>
              <p:nvPr/>
            </p:nvSpPr>
            <p:spPr bwMode="auto">
              <a:xfrm rot="10800000">
                <a:off x="0" y="0"/>
                <a:ext cx="1452" cy="181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336 w 21600"/>
                  <a:gd name="T13" fmla="*/ 2387 h 21600"/>
                  <a:gd name="T14" fmla="*/ 19264 w 21600"/>
                  <a:gd name="T15" fmla="*/ 19213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1072" y="21600"/>
                    </a:lnTo>
                    <a:lnTo>
                      <a:pt x="20528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DDDDDD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>
                  <a:latin typeface="Arial" panose="020B0604020202020204" pitchFamily="34" charset="0"/>
                  <a:ea typeface="华文细黑" panose="02010600040101010101" pitchFamily="2" charset="-122"/>
                </a:endParaRPr>
              </a:p>
            </p:txBody>
          </p:sp>
        </p:grpSp>
        <p:sp>
          <p:nvSpPr>
            <p:cNvPr id="26" name="Rectangle 26"/>
            <p:cNvSpPr>
              <a:spLocks noChangeArrowheads="1"/>
            </p:cNvSpPr>
            <p:nvPr/>
          </p:nvSpPr>
          <p:spPr bwMode="auto">
            <a:xfrm>
              <a:off x="7912055" y="2891155"/>
              <a:ext cx="2305050" cy="1223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1200" dirty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单击此处添加文字内容</a:t>
              </a:r>
            </a:p>
            <a:p>
              <a:pPr algn="ctr"/>
              <a:r>
                <a:rPr lang="zh-CN" altLang="en-US" sz="1200" dirty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单击此处添加文字内容</a:t>
              </a:r>
            </a:p>
            <a:p>
              <a:pPr algn="ctr"/>
              <a:r>
                <a:rPr lang="zh-CN" altLang="en-US" sz="1200" dirty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单击此处添加文字内容</a:t>
              </a:r>
            </a:p>
          </p:txBody>
        </p:sp>
        <p:sp>
          <p:nvSpPr>
            <p:cNvPr id="36" name="Rectangle 26"/>
            <p:cNvSpPr>
              <a:spLocks noChangeArrowheads="1"/>
            </p:cNvSpPr>
            <p:nvPr/>
          </p:nvSpPr>
          <p:spPr bwMode="auto">
            <a:xfrm>
              <a:off x="7900942" y="3854950"/>
              <a:ext cx="2305050" cy="1223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1200" dirty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单击此处添加文字内容</a:t>
              </a:r>
            </a:p>
            <a:p>
              <a:pPr algn="ctr"/>
              <a:r>
                <a:rPr lang="zh-CN" altLang="en-US" sz="1200" dirty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单击此处添加文字内容</a:t>
              </a:r>
            </a:p>
            <a:p>
              <a:pPr algn="ctr"/>
              <a:r>
                <a:rPr lang="zh-CN" altLang="en-US" sz="1200" dirty="0">
                  <a:solidFill>
                    <a:srgbClr val="333333"/>
                  </a:solidFill>
                  <a:latin typeface="Arial" panose="020B0604020202020204" pitchFamily="34" charset="0"/>
                  <a:ea typeface="华文细黑" panose="02010600040101010101" pitchFamily="2" charset="-122"/>
                </a:rPr>
                <a:t>单击此处添加文字内容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605129" y="462198"/>
            <a:ext cx="4098695" cy="627222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  <a:gs pos="34000">
                <a:schemeClr val="accent6"/>
              </a:gs>
              <a:gs pos="100000">
                <a:schemeClr val="accent6"/>
              </a:gs>
            </a:gsLst>
            <a:lin ang="0" scaled="1"/>
            <a:tileRect/>
          </a:gra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chemeClr val="tx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点击此处添加标题</a:t>
            </a:r>
          </a:p>
        </p:txBody>
      </p:sp>
      <p:sp>
        <p:nvSpPr>
          <p:cNvPr id="38" name="椭圆 37"/>
          <p:cNvSpPr/>
          <p:nvPr/>
        </p:nvSpPr>
        <p:spPr>
          <a:xfrm>
            <a:off x="225167" y="360825"/>
            <a:ext cx="759924" cy="759924"/>
          </a:xfrm>
          <a:prstGeom prst="ellipse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5400" dirty="0">
                <a:solidFill>
                  <a:schemeClr val="tx1"/>
                </a:solidFill>
                <a:latin typeface="方正剪纸简体" panose="03000509000000000000" pitchFamily="65" charset="-122"/>
                <a:ea typeface="方正剪纸简体" panose="03000509000000000000" pitchFamily="65" charset="-122"/>
              </a:rPr>
              <a:t>1</a:t>
            </a:r>
            <a:endParaRPr lang="zh-CN" altLang="en-US" sz="5400" dirty="0">
              <a:solidFill>
                <a:schemeClr val="tx1"/>
              </a:solidFill>
              <a:latin typeface="方正剪纸简体" panose="03000509000000000000" pitchFamily="65" charset="-122"/>
              <a:ea typeface="方正剪纸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08074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25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214615079.jpg"/>
          <p:cNvPicPr>
            <a:picLocks noChangeAspect="1"/>
          </p:cNvPicPr>
          <p:nvPr/>
        </p:nvPicPr>
        <p:blipFill>
          <a:blip r:embed="rId3" cstate="print"/>
          <a:srcRect l="5275" t="5208" r="2981"/>
          <a:stretch>
            <a:fillRect/>
          </a:stretch>
        </p:blipFill>
        <p:spPr>
          <a:xfrm>
            <a:off x="2325188" y="1581814"/>
            <a:ext cx="928694" cy="1056385"/>
          </a:xfrm>
          <a:prstGeom prst="rect">
            <a:avLst/>
          </a:prstGeom>
        </p:spPr>
      </p:pic>
      <p:pic>
        <p:nvPicPr>
          <p:cNvPr id="3" name="图片 2" descr="214615079.jpg"/>
          <p:cNvPicPr>
            <a:picLocks noChangeAspect="1"/>
          </p:cNvPicPr>
          <p:nvPr/>
        </p:nvPicPr>
        <p:blipFill>
          <a:blip r:embed="rId3" cstate="print"/>
          <a:srcRect l="5275" t="5208" r="2981"/>
          <a:stretch>
            <a:fillRect/>
          </a:stretch>
        </p:blipFill>
        <p:spPr>
          <a:xfrm>
            <a:off x="2325188" y="3153450"/>
            <a:ext cx="928694" cy="1056385"/>
          </a:xfrm>
          <a:prstGeom prst="rect">
            <a:avLst/>
          </a:prstGeom>
        </p:spPr>
      </p:pic>
      <p:pic>
        <p:nvPicPr>
          <p:cNvPr id="4" name="图片 3" descr="214615079.jpg"/>
          <p:cNvPicPr>
            <a:picLocks noChangeAspect="1"/>
          </p:cNvPicPr>
          <p:nvPr/>
        </p:nvPicPr>
        <p:blipFill>
          <a:blip r:embed="rId3" cstate="print"/>
          <a:srcRect l="5275" t="5208" r="2981"/>
          <a:stretch>
            <a:fillRect/>
          </a:stretch>
        </p:blipFill>
        <p:spPr>
          <a:xfrm>
            <a:off x="2325188" y="4796524"/>
            <a:ext cx="928694" cy="1056385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3598794" y="1867566"/>
            <a:ext cx="2928958" cy="42862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solidFill>
                  <a:srgbClr val="0070C0"/>
                </a:solidFill>
              </a:rPr>
              <a:t>1.××××××××××</a:t>
            </a:r>
            <a:endParaRPr lang="zh-CN" altLang="en-US" b="1" dirty="0">
              <a:solidFill>
                <a:srgbClr val="0070C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3598794" y="3582078"/>
            <a:ext cx="2928958" cy="42862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solidFill>
                  <a:srgbClr val="0070C0"/>
                </a:solidFill>
              </a:rPr>
              <a:t>2.××××××××××</a:t>
            </a:r>
            <a:endParaRPr lang="zh-CN" altLang="en-US" b="1" dirty="0">
              <a:solidFill>
                <a:srgbClr val="0070C0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3598794" y="5082276"/>
            <a:ext cx="2928958" cy="42862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solidFill>
                  <a:srgbClr val="0070C0"/>
                </a:solidFill>
              </a:rPr>
              <a:t>3.××××××××××</a:t>
            </a:r>
            <a:endParaRPr lang="zh-CN" altLang="en-US" b="1" dirty="0">
              <a:solidFill>
                <a:srgbClr val="0070C0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7170694" y="1581814"/>
            <a:ext cx="3571900" cy="928694"/>
          </a:xfrm>
          <a:prstGeom prst="rect">
            <a:avLst/>
          </a:prstGeom>
          <a:ln>
            <a:solidFill>
              <a:srgbClr val="AC248F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solidFill>
                  <a:srgbClr val="AC248F"/>
                </a:solidFill>
              </a:rPr>
              <a:t>a.×××××××××××</a:t>
            </a:r>
          </a:p>
          <a:p>
            <a:pPr algn="ctr"/>
            <a:r>
              <a:rPr lang="en-US" altLang="zh-CN" b="1" dirty="0">
                <a:solidFill>
                  <a:srgbClr val="AC248F"/>
                </a:solidFill>
              </a:rPr>
              <a:t>b. ×××××××××××</a:t>
            </a:r>
          </a:p>
          <a:p>
            <a:pPr algn="ctr"/>
            <a:r>
              <a:rPr lang="en-US" altLang="zh-CN" b="1" dirty="0">
                <a:solidFill>
                  <a:srgbClr val="AC248F"/>
                </a:solidFill>
              </a:rPr>
              <a:t>c. ×××××××××××</a:t>
            </a:r>
            <a:endParaRPr lang="zh-CN" altLang="en-US" b="1" dirty="0">
              <a:solidFill>
                <a:srgbClr val="AC248F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7170694" y="3051532"/>
            <a:ext cx="3571900" cy="1143008"/>
          </a:xfrm>
          <a:prstGeom prst="rect">
            <a:avLst/>
          </a:prstGeom>
          <a:ln>
            <a:solidFill>
              <a:srgbClr val="AC248F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solidFill>
                  <a:srgbClr val="AC248F"/>
                </a:solidFill>
              </a:rPr>
              <a:t>a.×××××××××××</a:t>
            </a:r>
          </a:p>
          <a:p>
            <a:pPr algn="ctr"/>
            <a:r>
              <a:rPr lang="en-US" altLang="zh-CN" b="1" dirty="0">
                <a:solidFill>
                  <a:srgbClr val="AC248F"/>
                </a:solidFill>
              </a:rPr>
              <a:t>b. ×××××××××××</a:t>
            </a:r>
          </a:p>
          <a:p>
            <a:pPr algn="ctr"/>
            <a:r>
              <a:rPr lang="en-US" altLang="zh-CN" b="1" dirty="0">
                <a:solidFill>
                  <a:srgbClr val="AC248F"/>
                </a:solidFill>
              </a:rPr>
              <a:t>c. ×××××××××××</a:t>
            </a:r>
          </a:p>
          <a:p>
            <a:pPr algn="ctr"/>
            <a:r>
              <a:rPr lang="en-US" altLang="zh-CN" b="1" dirty="0">
                <a:solidFill>
                  <a:srgbClr val="AC248F"/>
                </a:solidFill>
              </a:rPr>
              <a:t>d. ×××××××××××</a:t>
            </a:r>
            <a:endParaRPr lang="zh-CN" altLang="en-US" b="1" dirty="0">
              <a:solidFill>
                <a:srgbClr val="AC248F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7170694" y="4684128"/>
            <a:ext cx="3571900" cy="1214446"/>
          </a:xfrm>
          <a:prstGeom prst="rect">
            <a:avLst/>
          </a:prstGeom>
          <a:ln>
            <a:solidFill>
              <a:srgbClr val="AC248F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solidFill>
                  <a:srgbClr val="AC248F"/>
                </a:solidFill>
              </a:rPr>
              <a:t>a.×××××××××××</a:t>
            </a:r>
          </a:p>
          <a:p>
            <a:pPr algn="ctr"/>
            <a:r>
              <a:rPr lang="en-US" altLang="zh-CN" b="1" dirty="0">
                <a:solidFill>
                  <a:srgbClr val="AC248F"/>
                </a:solidFill>
              </a:rPr>
              <a:t>b. ×××××××××××</a:t>
            </a:r>
          </a:p>
          <a:p>
            <a:pPr algn="ctr"/>
            <a:r>
              <a:rPr lang="en-US" altLang="zh-CN" b="1" dirty="0">
                <a:solidFill>
                  <a:srgbClr val="AC248F"/>
                </a:solidFill>
              </a:rPr>
              <a:t>c. ×××××××××××</a:t>
            </a:r>
          </a:p>
          <a:p>
            <a:pPr algn="ctr"/>
            <a:r>
              <a:rPr lang="en-US" altLang="zh-CN" b="1" dirty="0">
                <a:solidFill>
                  <a:srgbClr val="AC248F"/>
                </a:solidFill>
              </a:rPr>
              <a:t>d. ×××××××××××</a:t>
            </a:r>
            <a:endParaRPr lang="zh-CN" altLang="en-US" b="1" dirty="0">
              <a:solidFill>
                <a:srgbClr val="AC248F"/>
              </a:solidFill>
            </a:endParaRPr>
          </a:p>
        </p:txBody>
      </p:sp>
      <p:sp>
        <p:nvSpPr>
          <p:cNvPr id="14" name="动作按钮: 第一张 13">
            <a:hlinkClick r:id="" action="ppaction://hlinkshowjump?jump=firstslide" highlightClick="1"/>
          </p:cNvPr>
          <p:cNvSpPr/>
          <p:nvPr/>
        </p:nvSpPr>
        <p:spPr>
          <a:xfrm>
            <a:off x="11242660" y="7082540"/>
            <a:ext cx="357158" cy="428604"/>
          </a:xfrm>
          <a:prstGeom prst="actionButtonHome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605129" y="462198"/>
            <a:ext cx="4098695" cy="627222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  <a:gs pos="34000">
                <a:schemeClr val="accent6"/>
              </a:gs>
              <a:gs pos="100000">
                <a:schemeClr val="accent6"/>
              </a:gs>
            </a:gsLst>
            <a:lin ang="0" scaled="1"/>
            <a:tileRect/>
          </a:gra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chemeClr val="tx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点击此处添加标题</a:t>
            </a:r>
          </a:p>
        </p:txBody>
      </p:sp>
      <p:sp>
        <p:nvSpPr>
          <p:cNvPr id="16" name="椭圆 15"/>
          <p:cNvSpPr/>
          <p:nvPr/>
        </p:nvSpPr>
        <p:spPr>
          <a:xfrm>
            <a:off x="225167" y="360825"/>
            <a:ext cx="759924" cy="759924"/>
          </a:xfrm>
          <a:prstGeom prst="ellipse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5400" dirty="0">
                <a:solidFill>
                  <a:schemeClr val="tx1"/>
                </a:solidFill>
                <a:latin typeface="方正剪纸简体" panose="03000509000000000000" pitchFamily="65" charset="-122"/>
                <a:ea typeface="方正剪纸简体" panose="03000509000000000000" pitchFamily="65" charset="-122"/>
              </a:rPr>
              <a:t>1</a:t>
            </a:r>
            <a:endParaRPr lang="zh-CN" altLang="en-US" sz="5400" dirty="0">
              <a:solidFill>
                <a:schemeClr val="tx1"/>
              </a:solidFill>
              <a:latin typeface="方正剪纸简体" panose="03000509000000000000" pitchFamily="65" charset="-122"/>
              <a:ea typeface="方正剪纸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15085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75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25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75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0" grpId="0" animBg="1"/>
      <p:bldP spid="11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1478841" y="1365526"/>
            <a:ext cx="4546178" cy="1816084"/>
            <a:chOff x="1478841" y="1365526"/>
            <a:chExt cx="4546178" cy="1816084"/>
          </a:xfrm>
        </p:grpSpPr>
        <p:sp>
          <p:nvSpPr>
            <p:cNvPr id="2" name="矩形 1"/>
            <p:cNvSpPr/>
            <p:nvPr/>
          </p:nvSpPr>
          <p:spPr>
            <a:xfrm>
              <a:off x="1766169" y="1828799"/>
              <a:ext cx="4258850" cy="1352811"/>
            </a:xfrm>
            <a:prstGeom prst="rect">
              <a:avLst/>
            </a:prstGeom>
            <a:gradFill flip="none" rotWithShape="1">
              <a:gsLst>
                <a:gs pos="0">
                  <a:schemeClr val="accent6">
                    <a:lumMod val="75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34000">
                  <a:schemeClr val="accent6"/>
                </a:gs>
                <a:gs pos="100000">
                  <a:schemeClr val="accent6"/>
                </a:gs>
              </a:gsLst>
              <a:lin ang="13500000" scaled="1"/>
              <a:tileRect/>
            </a:gradFill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800" dirty="0">
                  <a:solidFill>
                    <a:schemeClr val="tx1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点击此处添加标题</a:t>
              </a:r>
            </a:p>
          </p:txBody>
        </p:sp>
        <p:sp>
          <p:nvSpPr>
            <p:cNvPr id="8" name="椭圆 7"/>
            <p:cNvSpPr/>
            <p:nvPr/>
          </p:nvSpPr>
          <p:spPr>
            <a:xfrm>
              <a:off x="1478841" y="1365526"/>
              <a:ext cx="892625" cy="892625"/>
            </a:xfrm>
            <a:prstGeom prst="ellipse">
              <a:avLst/>
            </a:prstGeom>
            <a:ln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6600" dirty="0">
                  <a:solidFill>
                    <a:schemeClr val="tx1"/>
                  </a:solidFill>
                  <a:latin typeface="方正剪纸简体" panose="03000509000000000000" pitchFamily="65" charset="-122"/>
                  <a:ea typeface="方正剪纸简体" panose="03000509000000000000" pitchFamily="65" charset="-122"/>
                </a:rPr>
                <a:t>1</a:t>
              </a:r>
              <a:endParaRPr lang="zh-CN" altLang="en-US" sz="6600" dirty="0">
                <a:solidFill>
                  <a:schemeClr val="tx1"/>
                </a:solidFill>
                <a:latin typeface="方正剪纸简体" panose="03000509000000000000" pitchFamily="65" charset="-122"/>
                <a:ea typeface="方正剪纸简体" panose="03000509000000000000" pitchFamily="65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288065" y="1365525"/>
            <a:ext cx="4521896" cy="1816086"/>
            <a:chOff x="6288065" y="1365525"/>
            <a:chExt cx="4521896" cy="1816086"/>
          </a:xfrm>
        </p:grpSpPr>
        <p:sp>
          <p:nvSpPr>
            <p:cNvPr id="3" name="矩形 2"/>
            <p:cNvSpPr/>
            <p:nvPr/>
          </p:nvSpPr>
          <p:spPr>
            <a:xfrm>
              <a:off x="6288065" y="1828799"/>
              <a:ext cx="4258850" cy="1352812"/>
            </a:xfrm>
            <a:prstGeom prst="rect">
              <a:avLst/>
            </a:prstGeom>
            <a:gradFill flip="none" rotWithShape="1">
              <a:gsLst>
                <a:gs pos="0">
                  <a:schemeClr val="accent6">
                    <a:lumMod val="75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34000">
                  <a:schemeClr val="accent6"/>
                </a:gs>
                <a:gs pos="100000">
                  <a:schemeClr val="accent6"/>
                </a:gs>
              </a:gsLst>
              <a:lin ang="18900000" scaled="1"/>
              <a:tileRect/>
            </a:gradFill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zh-CN" altLang="en-US" sz="2800" dirty="0">
                  <a:solidFill>
                    <a:prstClr val="black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点击此处添加标题</a:t>
              </a:r>
            </a:p>
          </p:txBody>
        </p:sp>
        <p:sp>
          <p:nvSpPr>
            <p:cNvPr id="9" name="椭圆 8"/>
            <p:cNvSpPr/>
            <p:nvPr/>
          </p:nvSpPr>
          <p:spPr>
            <a:xfrm>
              <a:off x="9917336" y="1365525"/>
              <a:ext cx="892625" cy="892625"/>
            </a:xfrm>
            <a:prstGeom prst="ellipse">
              <a:avLst/>
            </a:prstGeom>
            <a:ln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6600" dirty="0">
                  <a:solidFill>
                    <a:schemeClr val="tx1"/>
                  </a:solidFill>
                  <a:latin typeface="方正剪纸简体" panose="03000509000000000000" pitchFamily="65" charset="-122"/>
                  <a:ea typeface="方正剪纸简体" panose="03000509000000000000" pitchFamily="65" charset="-122"/>
                </a:rPr>
                <a:t>2</a:t>
              </a:r>
              <a:endParaRPr lang="zh-CN" altLang="en-US" sz="6600" dirty="0">
                <a:solidFill>
                  <a:schemeClr val="tx1"/>
                </a:solidFill>
                <a:latin typeface="方正剪纸简体" panose="03000509000000000000" pitchFamily="65" charset="-122"/>
                <a:ea typeface="方正剪纸简体" panose="03000509000000000000" pitchFamily="65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478842" y="3557392"/>
            <a:ext cx="4546177" cy="1585217"/>
            <a:chOff x="1478842" y="3557392"/>
            <a:chExt cx="4546177" cy="1585217"/>
          </a:xfrm>
        </p:grpSpPr>
        <p:sp>
          <p:nvSpPr>
            <p:cNvPr id="6" name="矩形 5"/>
            <p:cNvSpPr/>
            <p:nvPr/>
          </p:nvSpPr>
          <p:spPr>
            <a:xfrm>
              <a:off x="1766169" y="3557392"/>
              <a:ext cx="4258850" cy="1385185"/>
            </a:xfrm>
            <a:prstGeom prst="rect">
              <a:avLst/>
            </a:prstGeom>
            <a:gradFill flip="none" rotWithShape="1">
              <a:gsLst>
                <a:gs pos="0">
                  <a:schemeClr val="accent6">
                    <a:lumMod val="75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34000">
                  <a:schemeClr val="accent6"/>
                </a:gs>
                <a:gs pos="100000">
                  <a:schemeClr val="accent6"/>
                </a:gs>
              </a:gsLst>
              <a:lin ang="8100000" scaled="1"/>
              <a:tileRect/>
            </a:gradFill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zh-CN" altLang="en-US" sz="2800" dirty="0">
                  <a:solidFill>
                    <a:prstClr val="black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点击此处添加标题</a:t>
              </a:r>
            </a:p>
          </p:txBody>
        </p:sp>
        <p:sp>
          <p:nvSpPr>
            <p:cNvPr id="10" name="椭圆 9"/>
            <p:cNvSpPr/>
            <p:nvPr/>
          </p:nvSpPr>
          <p:spPr>
            <a:xfrm>
              <a:off x="1478842" y="4249984"/>
              <a:ext cx="892625" cy="892625"/>
            </a:xfrm>
            <a:prstGeom prst="ellipse">
              <a:avLst/>
            </a:prstGeom>
            <a:ln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6600" dirty="0">
                  <a:solidFill>
                    <a:schemeClr val="tx1"/>
                  </a:solidFill>
                  <a:latin typeface="方正剪纸简体" panose="03000509000000000000" pitchFamily="65" charset="-122"/>
                  <a:ea typeface="方正剪纸简体" panose="03000509000000000000" pitchFamily="65" charset="-122"/>
                </a:rPr>
                <a:t>3</a:t>
              </a:r>
              <a:endParaRPr lang="zh-CN" altLang="en-US" sz="6600" dirty="0">
                <a:solidFill>
                  <a:schemeClr val="tx1"/>
                </a:solidFill>
                <a:latin typeface="方正剪纸简体" panose="03000509000000000000" pitchFamily="65" charset="-122"/>
                <a:ea typeface="方正剪纸简体" panose="03000509000000000000" pitchFamily="65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288065" y="3557392"/>
            <a:ext cx="4521896" cy="1585216"/>
            <a:chOff x="6288065" y="3557392"/>
            <a:chExt cx="4521896" cy="1585216"/>
          </a:xfrm>
        </p:grpSpPr>
        <p:sp>
          <p:nvSpPr>
            <p:cNvPr id="4" name="矩形 3"/>
            <p:cNvSpPr/>
            <p:nvPr/>
          </p:nvSpPr>
          <p:spPr>
            <a:xfrm>
              <a:off x="6288065" y="3557392"/>
              <a:ext cx="4258850" cy="1385185"/>
            </a:xfrm>
            <a:prstGeom prst="rect">
              <a:avLst/>
            </a:prstGeom>
            <a:gradFill flip="none" rotWithShape="1">
              <a:gsLst>
                <a:gs pos="0">
                  <a:schemeClr val="accent6">
                    <a:lumMod val="75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34000">
                  <a:schemeClr val="accent6"/>
                </a:gs>
                <a:gs pos="100000">
                  <a:schemeClr val="accent6"/>
                </a:gs>
              </a:gsLst>
              <a:lin ang="2700000" scaled="1"/>
              <a:tileRect/>
            </a:gradFill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zh-CN" altLang="en-US" sz="2800">
                  <a:solidFill>
                    <a:prstClr val="black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点击此处添加标题</a:t>
              </a:r>
              <a:endParaRPr lang="zh-CN" altLang="en-US" sz="2800" dirty="0">
                <a:solidFill>
                  <a:prstClr val="black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9917336" y="4249983"/>
              <a:ext cx="892625" cy="892625"/>
            </a:xfrm>
            <a:prstGeom prst="ellipse">
              <a:avLst/>
            </a:prstGeom>
            <a:ln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6600" dirty="0">
                  <a:solidFill>
                    <a:schemeClr val="tx1"/>
                  </a:solidFill>
                  <a:latin typeface="方正剪纸简体" panose="03000509000000000000" pitchFamily="65" charset="-122"/>
                  <a:ea typeface="方正剪纸简体" panose="03000509000000000000" pitchFamily="65" charset="-122"/>
                </a:rPr>
                <a:t>4</a:t>
              </a:r>
              <a:endParaRPr lang="zh-CN" altLang="en-US" sz="6600" dirty="0">
                <a:solidFill>
                  <a:schemeClr val="tx1"/>
                </a:solidFill>
                <a:latin typeface="方正剪纸简体" panose="03000509000000000000" pitchFamily="65" charset="-122"/>
                <a:ea typeface="方正剪纸简体" panose="03000509000000000000" pitchFamily="65" charset="-122"/>
              </a:endParaRPr>
            </a:p>
          </p:txBody>
        </p:sp>
      </p:grpSp>
      <p:sp>
        <p:nvSpPr>
          <p:cNvPr id="7" name="椭圆 6"/>
          <p:cNvSpPr/>
          <p:nvPr/>
        </p:nvSpPr>
        <p:spPr>
          <a:xfrm>
            <a:off x="5295955" y="2526160"/>
            <a:ext cx="1723823" cy="1723823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4800" dirty="0">
                <a:latin typeface="华文行楷" panose="02010800040101010101" pitchFamily="2" charset="-122"/>
                <a:ea typeface="华文行楷" panose="02010800040101010101" pitchFamily="2" charset="-122"/>
              </a:rPr>
              <a:t>目录</a:t>
            </a: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063" y="-52251"/>
            <a:ext cx="1174751" cy="1174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669443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3"/>
          <p:cNvSpPr>
            <a:spLocks noChangeArrowheads="1"/>
          </p:cNvSpPr>
          <p:nvPr/>
        </p:nvSpPr>
        <p:spPr bwMode="auto">
          <a:xfrm rot="10800000" flipV="1">
            <a:off x="3972881" y="4787924"/>
            <a:ext cx="4422775" cy="434975"/>
          </a:xfrm>
          <a:prstGeom prst="ellipse">
            <a:avLst/>
          </a:prstGeom>
          <a:gradFill rotWithShape="1">
            <a:gsLst>
              <a:gs pos="0">
                <a:schemeClr val="tx1">
                  <a:alpha val="39998"/>
                </a:schemeClr>
              </a:gs>
              <a:gs pos="100000">
                <a:schemeClr val="tx1"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sp>
        <p:nvSpPr>
          <p:cNvPr id="3" name="未知"/>
          <p:cNvSpPr>
            <a:spLocks/>
          </p:cNvSpPr>
          <p:nvPr/>
        </p:nvSpPr>
        <p:spPr bwMode="auto">
          <a:xfrm>
            <a:off x="6190619" y="1617687"/>
            <a:ext cx="1720850" cy="2570162"/>
          </a:xfrm>
          <a:custGeom>
            <a:avLst/>
            <a:gdLst>
              <a:gd name="T0" fmla="*/ 2147483647 w 174"/>
              <a:gd name="T1" fmla="*/ 2147483647 h 260"/>
              <a:gd name="T2" fmla="*/ 2147483647 w 174"/>
              <a:gd name="T3" fmla="*/ 2147483647 h 260"/>
              <a:gd name="T4" fmla="*/ 0 w 174"/>
              <a:gd name="T5" fmla="*/ 0 h 260"/>
              <a:gd name="T6" fmla="*/ 0 w 174"/>
              <a:gd name="T7" fmla="*/ 2147483647 h 260"/>
              <a:gd name="T8" fmla="*/ 2147483647 w 174"/>
              <a:gd name="T9" fmla="*/ 2147483647 h 26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4"/>
              <a:gd name="T16" fmla="*/ 0 h 260"/>
              <a:gd name="T17" fmla="*/ 174 w 174"/>
              <a:gd name="T18" fmla="*/ 260 h 26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4" h="260">
                <a:moveTo>
                  <a:pt x="150" y="260"/>
                </a:moveTo>
                <a:cubicBezTo>
                  <a:pt x="165" y="234"/>
                  <a:pt x="174" y="204"/>
                  <a:pt x="174" y="174"/>
                </a:cubicBezTo>
                <a:cubicBezTo>
                  <a:pt x="174" y="77"/>
                  <a:pt x="96" y="0"/>
                  <a:pt x="0" y="0"/>
                </a:cubicBezTo>
                <a:lnTo>
                  <a:pt x="0" y="174"/>
                </a:lnTo>
                <a:lnTo>
                  <a:pt x="150" y="26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sp>
        <p:nvSpPr>
          <p:cNvPr id="4" name="未知"/>
          <p:cNvSpPr>
            <a:spLocks/>
          </p:cNvSpPr>
          <p:nvPr/>
        </p:nvSpPr>
        <p:spPr bwMode="auto">
          <a:xfrm>
            <a:off x="4692019" y="3336949"/>
            <a:ext cx="2981325" cy="1708150"/>
          </a:xfrm>
          <a:custGeom>
            <a:avLst/>
            <a:gdLst>
              <a:gd name="T0" fmla="*/ 0 w 301"/>
              <a:gd name="T1" fmla="*/ 2147483647 h 173"/>
              <a:gd name="T2" fmla="*/ 2147483647 w 301"/>
              <a:gd name="T3" fmla="*/ 2147483647 h 173"/>
              <a:gd name="T4" fmla="*/ 2147483647 w 301"/>
              <a:gd name="T5" fmla="*/ 2147483647 h 173"/>
              <a:gd name="T6" fmla="*/ 2147483647 w 301"/>
              <a:gd name="T7" fmla="*/ 0 h 173"/>
              <a:gd name="T8" fmla="*/ 0 w 301"/>
              <a:gd name="T9" fmla="*/ 2147483647 h 17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01"/>
              <a:gd name="T16" fmla="*/ 0 h 173"/>
              <a:gd name="T17" fmla="*/ 301 w 301"/>
              <a:gd name="T18" fmla="*/ 173 h 17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01" h="173">
                <a:moveTo>
                  <a:pt x="0" y="86"/>
                </a:moveTo>
                <a:cubicBezTo>
                  <a:pt x="31" y="140"/>
                  <a:pt x="88" y="173"/>
                  <a:pt x="151" y="173"/>
                </a:cubicBezTo>
                <a:cubicBezTo>
                  <a:pt x="213" y="173"/>
                  <a:pt x="270" y="140"/>
                  <a:pt x="301" y="86"/>
                </a:cubicBezTo>
                <a:lnTo>
                  <a:pt x="151" y="0"/>
                </a:lnTo>
                <a:lnTo>
                  <a:pt x="0" y="86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sp>
        <p:nvSpPr>
          <p:cNvPr id="5" name="未知"/>
          <p:cNvSpPr>
            <a:spLocks/>
          </p:cNvSpPr>
          <p:nvPr/>
        </p:nvSpPr>
        <p:spPr bwMode="auto">
          <a:xfrm>
            <a:off x="4457069" y="1619274"/>
            <a:ext cx="1730375" cy="2570163"/>
          </a:xfrm>
          <a:custGeom>
            <a:avLst/>
            <a:gdLst>
              <a:gd name="T0" fmla="*/ 2147483647 w 175"/>
              <a:gd name="T1" fmla="*/ 0 h 260"/>
              <a:gd name="T2" fmla="*/ 2147483647 w 175"/>
              <a:gd name="T3" fmla="*/ 2147483647 h 260"/>
              <a:gd name="T4" fmla="*/ 2147483647 w 175"/>
              <a:gd name="T5" fmla="*/ 2147483647 h 260"/>
              <a:gd name="T6" fmla="*/ 2147483647 w 175"/>
              <a:gd name="T7" fmla="*/ 2147483647 h 260"/>
              <a:gd name="T8" fmla="*/ 2147483647 w 175"/>
              <a:gd name="T9" fmla="*/ 0 h 26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5"/>
              <a:gd name="T16" fmla="*/ 0 h 260"/>
              <a:gd name="T17" fmla="*/ 175 w 175"/>
              <a:gd name="T18" fmla="*/ 260 h 26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5" h="260">
                <a:moveTo>
                  <a:pt x="174" y="0"/>
                </a:moveTo>
                <a:cubicBezTo>
                  <a:pt x="78" y="0"/>
                  <a:pt x="1" y="77"/>
                  <a:pt x="1" y="173"/>
                </a:cubicBezTo>
                <a:cubicBezTo>
                  <a:pt x="0" y="204"/>
                  <a:pt x="9" y="234"/>
                  <a:pt x="24" y="260"/>
                </a:cubicBezTo>
                <a:lnTo>
                  <a:pt x="175" y="174"/>
                </a:lnTo>
                <a:lnTo>
                  <a:pt x="174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sp>
        <p:nvSpPr>
          <p:cNvPr id="6" name="AutoShape 7"/>
          <p:cNvSpPr>
            <a:spLocks noChangeArrowheads="1"/>
          </p:cNvSpPr>
          <p:nvPr/>
        </p:nvSpPr>
        <p:spPr bwMode="auto">
          <a:xfrm rot="6300000">
            <a:off x="4750756" y="3841775"/>
            <a:ext cx="388937" cy="392112"/>
          </a:xfrm>
          <a:prstGeom prst="rtTriangl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sp>
        <p:nvSpPr>
          <p:cNvPr id="7" name="AutoShape 8"/>
          <p:cNvSpPr>
            <a:spLocks noChangeArrowheads="1"/>
          </p:cNvSpPr>
          <p:nvPr/>
        </p:nvSpPr>
        <p:spPr bwMode="auto">
          <a:xfrm rot="13500000">
            <a:off x="5996944" y="1712936"/>
            <a:ext cx="388938" cy="392113"/>
          </a:xfrm>
          <a:prstGeom prst="rtTriangl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sp>
        <p:nvSpPr>
          <p:cNvPr id="8" name="AutoShape 9"/>
          <p:cNvSpPr>
            <a:spLocks noChangeArrowheads="1"/>
          </p:cNvSpPr>
          <p:nvPr/>
        </p:nvSpPr>
        <p:spPr bwMode="auto">
          <a:xfrm rot="20700000">
            <a:off x="7236781" y="3851299"/>
            <a:ext cx="388938" cy="392113"/>
          </a:xfrm>
          <a:prstGeom prst="rtTriangl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sp>
        <p:nvSpPr>
          <p:cNvPr id="12" name="WordArt 13"/>
          <p:cNvSpPr>
            <a:spLocks noChangeArrowheads="1" noChangeShapeType="1"/>
          </p:cNvSpPr>
          <p:nvPr/>
        </p:nvSpPr>
        <p:spPr bwMode="auto">
          <a:xfrm rot="3536091">
            <a:off x="6974843" y="2622575"/>
            <a:ext cx="873125" cy="14605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800004"/>
              </a:avLst>
            </a:prstTxWarp>
          </a:bodyPr>
          <a:lstStyle/>
          <a:p>
            <a:pPr algn="ctr"/>
            <a:r>
              <a:rPr lang="zh-CN" altLang="en-US" sz="1600" kern="1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此处添加内容</a:t>
            </a:r>
          </a:p>
        </p:txBody>
      </p:sp>
      <p:sp>
        <p:nvSpPr>
          <p:cNvPr id="13" name="WordArt 14"/>
          <p:cNvSpPr>
            <a:spLocks noChangeArrowheads="1" noChangeShapeType="1"/>
          </p:cNvSpPr>
          <p:nvPr/>
        </p:nvSpPr>
        <p:spPr bwMode="auto">
          <a:xfrm rot="18000000">
            <a:off x="4596768" y="2622575"/>
            <a:ext cx="873125" cy="14605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800004"/>
              </a:avLst>
            </a:prstTxWarp>
          </a:bodyPr>
          <a:lstStyle/>
          <a:p>
            <a:pPr algn="ctr"/>
            <a:r>
              <a:rPr lang="zh-CN" altLang="en-US" sz="1400" kern="1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此处添加内容</a:t>
            </a:r>
          </a:p>
        </p:txBody>
      </p:sp>
      <p:sp>
        <p:nvSpPr>
          <p:cNvPr id="14" name="WordArt 15"/>
          <p:cNvSpPr>
            <a:spLocks noChangeArrowheads="1" noChangeShapeType="1"/>
          </p:cNvSpPr>
          <p:nvPr/>
        </p:nvSpPr>
        <p:spPr bwMode="auto">
          <a:xfrm>
            <a:off x="5744531" y="4572024"/>
            <a:ext cx="873125" cy="14605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Down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1400" kern="1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此处添加内容</a:t>
            </a:r>
          </a:p>
        </p:txBody>
      </p:sp>
      <p:sp>
        <p:nvSpPr>
          <p:cNvPr id="17" name="Rectangle 18"/>
          <p:cNvSpPr>
            <a:spLocks noChangeArrowheads="1"/>
          </p:cNvSpPr>
          <p:nvPr/>
        </p:nvSpPr>
        <p:spPr bwMode="auto">
          <a:xfrm>
            <a:off x="722120" y="2234112"/>
            <a:ext cx="2736850" cy="883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华文细黑" panose="02010600040101010101" pitchFamily="2" charset="-122"/>
              </a:rPr>
              <a:t>单击此处添加文字内容</a:t>
            </a:r>
          </a:p>
          <a:p>
            <a:pPr algn="r">
              <a:lnSpc>
                <a:spcPct val="120000"/>
              </a:lnSpc>
            </a:pPr>
            <a:r>
              <a:rPr lang="zh-CN" altLang="en-US" sz="900" dirty="0">
                <a:latin typeface="Arial" panose="020B0604020202020204" pitchFamily="34" charset="0"/>
                <a:ea typeface="华文细黑" panose="02010600040101010101" pitchFamily="2" charset="-122"/>
              </a:rPr>
              <a:t>单击此处添加文字内容</a:t>
            </a:r>
            <a:endParaRPr lang="en-US" altLang="zh-CN" sz="900" dirty="0">
              <a:latin typeface="Arial" panose="020B0604020202020204" pitchFamily="34" charset="0"/>
              <a:ea typeface="华文细黑" panose="02010600040101010101" pitchFamily="2" charset="-122"/>
            </a:endParaRPr>
          </a:p>
          <a:p>
            <a:pPr lvl="0" algn="r">
              <a:lnSpc>
                <a:spcPct val="120000"/>
              </a:lnSpc>
            </a:pPr>
            <a:r>
              <a:rPr lang="zh-CN" altLang="en-US" sz="1400" dirty="0">
                <a:solidFill>
                  <a:prstClr val="black"/>
                </a:solidFill>
                <a:latin typeface="Arial" panose="020B0604020202020204" pitchFamily="34" charset="0"/>
                <a:ea typeface="华文细黑" panose="02010600040101010101" pitchFamily="2" charset="-122"/>
              </a:rPr>
              <a:t>单击此处添加文字内容</a:t>
            </a:r>
          </a:p>
          <a:p>
            <a:pPr lvl="0" algn="r">
              <a:lnSpc>
                <a:spcPct val="120000"/>
              </a:lnSpc>
            </a:pPr>
            <a:r>
              <a:rPr lang="zh-CN" altLang="en-US" sz="900" dirty="0">
                <a:solidFill>
                  <a:prstClr val="black"/>
                </a:solidFill>
                <a:latin typeface="Arial" panose="020B0604020202020204" pitchFamily="34" charset="0"/>
                <a:ea typeface="华文细黑" panose="02010600040101010101" pitchFamily="2" charset="-122"/>
              </a:rPr>
              <a:t>单击此处添加文字内容</a:t>
            </a:r>
            <a:endParaRPr lang="zh-CN" altLang="en-US" sz="700" dirty="0">
              <a:solidFill>
                <a:prstClr val="black"/>
              </a:solidFill>
              <a:latin typeface="Arial" panose="020B0604020202020204" pitchFamily="34" charset="0"/>
              <a:ea typeface="华文细黑" panose="02010600040101010101" pitchFamily="2" charset="-122"/>
            </a:endParaRPr>
          </a:p>
          <a:p>
            <a:pPr algn="r">
              <a:lnSpc>
                <a:spcPct val="120000"/>
              </a:lnSpc>
            </a:pPr>
            <a:endParaRPr lang="zh-CN" altLang="en-US" sz="700" dirty="0"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sp>
        <p:nvSpPr>
          <p:cNvPr id="18" name="Rectangle 19"/>
          <p:cNvSpPr>
            <a:spLocks noChangeArrowheads="1"/>
          </p:cNvSpPr>
          <p:nvPr/>
        </p:nvSpPr>
        <p:spPr bwMode="auto">
          <a:xfrm>
            <a:off x="8791940" y="2121113"/>
            <a:ext cx="273685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华文细黑" panose="02010600040101010101" pitchFamily="2" charset="-122"/>
              </a:rPr>
              <a:t>单击此处添加文字内容</a:t>
            </a:r>
          </a:p>
          <a:p>
            <a:pPr>
              <a:lnSpc>
                <a:spcPct val="120000"/>
              </a:lnSpc>
            </a:pPr>
            <a:r>
              <a:rPr lang="zh-CN" altLang="en-US" sz="900" dirty="0">
                <a:latin typeface="Arial" panose="020B0604020202020204" pitchFamily="34" charset="0"/>
                <a:ea typeface="华文细黑" panose="02010600040101010101" pitchFamily="2" charset="-122"/>
              </a:rPr>
              <a:t>单击此处添加文字内容</a:t>
            </a:r>
            <a:endParaRPr lang="en-US" altLang="zh-CN" sz="900" dirty="0">
              <a:latin typeface="Arial" panose="020B0604020202020204" pitchFamily="34" charset="0"/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prstClr val="black"/>
                </a:solidFill>
                <a:latin typeface="Arial" panose="020B0604020202020204" pitchFamily="34" charset="0"/>
                <a:ea typeface="华文细黑" panose="02010600040101010101" pitchFamily="2" charset="-122"/>
              </a:rPr>
              <a:t>单击此处添加文字内容</a:t>
            </a:r>
            <a:endParaRPr lang="en-US" altLang="zh-CN" sz="1400" dirty="0">
              <a:solidFill>
                <a:prstClr val="black"/>
              </a:solidFill>
              <a:latin typeface="Arial" panose="020B0604020202020204" pitchFamily="34" charset="0"/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prstClr val="black"/>
                </a:solidFill>
                <a:latin typeface="Arial" panose="020B0604020202020204" pitchFamily="34" charset="0"/>
                <a:ea typeface="华文细黑" panose="02010600040101010101" pitchFamily="2" charset="-122"/>
              </a:rPr>
              <a:t>单击此处添加文字内容</a:t>
            </a:r>
            <a:endParaRPr lang="zh-CN" altLang="en-US" sz="700" dirty="0">
              <a:solidFill>
                <a:prstClr val="black"/>
              </a:solidFill>
              <a:latin typeface="Arial" panose="020B0604020202020204" pitchFamily="34" charset="0"/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</a:pPr>
            <a:endParaRPr lang="zh-CN" altLang="en-US" sz="700" dirty="0"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sp>
        <p:nvSpPr>
          <p:cNvPr id="19" name="Rectangle 20"/>
          <p:cNvSpPr>
            <a:spLocks noChangeArrowheads="1"/>
          </p:cNvSpPr>
          <p:nvPr/>
        </p:nvSpPr>
        <p:spPr bwMode="auto">
          <a:xfrm>
            <a:off x="6817790" y="5483544"/>
            <a:ext cx="273685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华文细黑" panose="02010600040101010101" pitchFamily="2" charset="-122"/>
              </a:rPr>
              <a:t>单击此处添加文字内容</a:t>
            </a:r>
          </a:p>
          <a:p>
            <a:pPr>
              <a:lnSpc>
                <a:spcPct val="120000"/>
              </a:lnSpc>
            </a:pPr>
            <a:r>
              <a:rPr lang="zh-CN" altLang="en-US" sz="900" dirty="0">
                <a:latin typeface="Arial" panose="020B0604020202020204" pitchFamily="34" charset="0"/>
                <a:ea typeface="华文细黑" panose="02010600040101010101" pitchFamily="2" charset="-122"/>
              </a:rPr>
              <a:t>单击此处添加文字内容</a:t>
            </a:r>
            <a:endParaRPr lang="en-US" altLang="zh-CN" sz="900" dirty="0">
              <a:latin typeface="Arial" panose="020B0604020202020204" pitchFamily="34" charset="0"/>
              <a:ea typeface="华文细黑" panose="02010600040101010101" pitchFamily="2" charset="-122"/>
            </a:endParaRPr>
          </a:p>
          <a:p>
            <a:pPr lvl="0">
              <a:lnSpc>
                <a:spcPct val="120000"/>
              </a:lnSpc>
            </a:pPr>
            <a:r>
              <a:rPr lang="zh-CN" altLang="en-US" sz="1400" dirty="0">
                <a:solidFill>
                  <a:prstClr val="black"/>
                </a:solidFill>
                <a:latin typeface="Arial" panose="020B0604020202020204" pitchFamily="34" charset="0"/>
                <a:ea typeface="华文细黑" panose="02010600040101010101" pitchFamily="2" charset="-122"/>
              </a:rPr>
              <a:t>单击此处添加文字内容</a:t>
            </a:r>
          </a:p>
          <a:p>
            <a:pPr lvl="0">
              <a:lnSpc>
                <a:spcPct val="120000"/>
              </a:lnSpc>
            </a:pPr>
            <a:r>
              <a:rPr lang="zh-CN" altLang="en-US" sz="900" dirty="0">
                <a:solidFill>
                  <a:prstClr val="black"/>
                </a:solidFill>
                <a:latin typeface="Arial" panose="020B0604020202020204" pitchFamily="34" charset="0"/>
                <a:ea typeface="华文细黑" panose="02010600040101010101" pitchFamily="2" charset="-122"/>
              </a:rPr>
              <a:t>单击此处添加文字内容</a:t>
            </a:r>
            <a:endParaRPr lang="zh-CN" altLang="en-US" sz="700" dirty="0">
              <a:solidFill>
                <a:prstClr val="black"/>
              </a:solidFill>
              <a:latin typeface="Arial" panose="020B0604020202020204" pitchFamily="34" charset="0"/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</a:pPr>
            <a:endParaRPr lang="zh-CN" altLang="en-US" sz="700" dirty="0"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5031744" y="2170137"/>
            <a:ext cx="2336800" cy="2330450"/>
            <a:chOff x="4815614" y="1970632"/>
            <a:chExt cx="2336800" cy="2330450"/>
          </a:xfrm>
        </p:grpSpPr>
        <p:grpSp>
          <p:nvGrpSpPr>
            <p:cNvPr id="9" name="Group 10"/>
            <p:cNvGrpSpPr>
              <a:grpSpLocks/>
            </p:cNvGrpSpPr>
            <p:nvPr/>
          </p:nvGrpSpPr>
          <p:grpSpPr bwMode="auto">
            <a:xfrm rot="650306">
              <a:off x="4815614" y="1970632"/>
              <a:ext cx="2336800" cy="2330450"/>
              <a:chOff x="0" y="0"/>
              <a:chExt cx="1136" cy="1134"/>
            </a:xfrm>
          </p:grpSpPr>
          <p:sp>
            <p:nvSpPr>
              <p:cNvPr id="10" name="Oval 11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136" cy="1134"/>
              </a:xfrm>
              <a:prstGeom prst="ellipse">
                <a:avLst/>
              </a:prstGeom>
              <a:gradFill rotWithShape="1">
                <a:gsLst>
                  <a:gs pos="0">
                    <a:schemeClr val="bg2"/>
                  </a:gs>
                  <a:gs pos="50000">
                    <a:schemeClr val="bg1"/>
                  </a:gs>
                  <a:gs pos="100000">
                    <a:schemeClr val="bg2"/>
                  </a:gs>
                </a:gsLst>
                <a:lin ang="2700000" scaled="1"/>
              </a:gradFill>
              <a:ln w="9525" cmpd="sng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ea typeface="+mn-ea"/>
                </a:endParaRPr>
              </a:p>
            </p:txBody>
          </p:sp>
          <p:sp>
            <p:nvSpPr>
              <p:cNvPr id="11" name="Oval 12"/>
              <p:cNvSpPr>
                <a:spLocks noChangeArrowheads="1"/>
              </p:cNvSpPr>
              <p:nvPr/>
            </p:nvSpPr>
            <p:spPr bwMode="auto">
              <a:xfrm>
                <a:off x="64" y="62"/>
                <a:ext cx="1008" cy="1010"/>
              </a:xfrm>
              <a:prstGeom prst="ellipse">
                <a:avLst/>
              </a:prstGeom>
              <a:ln>
                <a:headEnd/>
                <a:tailEnd/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>
                  <a:latin typeface="Arial" panose="020B0604020202020204" pitchFamily="34" charset="0"/>
                  <a:ea typeface="华文细黑" panose="02010600040101010101" pitchFamily="2" charset="-122"/>
                </a:endParaRPr>
              </a:p>
            </p:txBody>
          </p:sp>
        </p:grpSp>
        <p:sp>
          <p:nvSpPr>
            <p:cNvPr id="15" name="未知"/>
            <p:cNvSpPr>
              <a:spLocks/>
            </p:cNvSpPr>
            <p:nvPr/>
          </p:nvSpPr>
          <p:spPr bwMode="auto">
            <a:xfrm>
              <a:off x="5110889" y="2088107"/>
              <a:ext cx="1738312" cy="835025"/>
            </a:xfrm>
            <a:custGeom>
              <a:avLst/>
              <a:gdLst>
                <a:gd name="T0" fmla="*/ 2147483647 w 1321"/>
                <a:gd name="T1" fmla="*/ 2147483647 h 712"/>
                <a:gd name="T2" fmla="*/ 2147483647 w 1321"/>
                <a:gd name="T3" fmla="*/ 2147483647 h 712"/>
                <a:gd name="T4" fmla="*/ 2147483647 w 1321"/>
                <a:gd name="T5" fmla="*/ 2147483647 h 712"/>
                <a:gd name="T6" fmla="*/ 2147483647 w 1321"/>
                <a:gd name="T7" fmla="*/ 2147483647 h 712"/>
                <a:gd name="T8" fmla="*/ 2147483647 w 1321"/>
                <a:gd name="T9" fmla="*/ 2147483647 h 712"/>
                <a:gd name="T10" fmla="*/ 2147483647 w 1321"/>
                <a:gd name="T11" fmla="*/ 2147483647 h 712"/>
                <a:gd name="T12" fmla="*/ 2147483647 w 1321"/>
                <a:gd name="T13" fmla="*/ 2147483647 h 712"/>
                <a:gd name="T14" fmla="*/ 2147483647 w 1321"/>
                <a:gd name="T15" fmla="*/ 2147483647 h 712"/>
                <a:gd name="T16" fmla="*/ 2147483647 w 1321"/>
                <a:gd name="T17" fmla="*/ 2147483647 h 712"/>
                <a:gd name="T18" fmla="*/ 2147483647 w 1321"/>
                <a:gd name="T19" fmla="*/ 2147483647 h 712"/>
                <a:gd name="T20" fmla="*/ 2147483647 w 1321"/>
                <a:gd name="T21" fmla="*/ 2147483647 h 712"/>
                <a:gd name="T22" fmla="*/ 2147483647 w 1321"/>
                <a:gd name="T23" fmla="*/ 2147483647 h 712"/>
                <a:gd name="T24" fmla="*/ 2147483647 w 1321"/>
                <a:gd name="T25" fmla="*/ 2147483647 h 712"/>
                <a:gd name="T26" fmla="*/ 2147483647 w 1321"/>
                <a:gd name="T27" fmla="*/ 2147483647 h 712"/>
                <a:gd name="T28" fmla="*/ 2147483647 w 1321"/>
                <a:gd name="T29" fmla="*/ 2147483647 h 712"/>
                <a:gd name="T30" fmla="*/ 2147483647 w 1321"/>
                <a:gd name="T31" fmla="*/ 2147483647 h 712"/>
                <a:gd name="T32" fmla="*/ 2147483647 w 1321"/>
                <a:gd name="T33" fmla="*/ 2147483647 h 712"/>
                <a:gd name="T34" fmla="*/ 2147483647 w 1321"/>
                <a:gd name="T35" fmla="*/ 2147483647 h 712"/>
                <a:gd name="T36" fmla="*/ 2147483647 w 1321"/>
                <a:gd name="T37" fmla="*/ 2147483647 h 712"/>
                <a:gd name="T38" fmla="*/ 2147483647 w 1321"/>
                <a:gd name="T39" fmla="*/ 2147483647 h 712"/>
                <a:gd name="T40" fmla="*/ 2147483647 w 1321"/>
                <a:gd name="T41" fmla="*/ 2147483647 h 712"/>
                <a:gd name="T42" fmla="*/ 2147483647 w 1321"/>
                <a:gd name="T43" fmla="*/ 2147483647 h 712"/>
                <a:gd name="T44" fmla="*/ 2147483647 w 1321"/>
                <a:gd name="T45" fmla="*/ 2147483647 h 712"/>
                <a:gd name="T46" fmla="*/ 2147483647 w 1321"/>
                <a:gd name="T47" fmla="*/ 2147483647 h 712"/>
                <a:gd name="T48" fmla="*/ 2147483647 w 1321"/>
                <a:gd name="T49" fmla="*/ 2147483647 h 712"/>
                <a:gd name="T50" fmla="*/ 2147483647 w 1321"/>
                <a:gd name="T51" fmla="*/ 2147483647 h 712"/>
                <a:gd name="T52" fmla="*/ 2147483647 w 1321"/>
                <a:gd name="T53" fmla="*/ 2147483647 h 712"/>
                <a:gd name="T54" fmla="*/ 2147483647 w 1321"/>
                <a:gd name="T55" fmla="*/ 2147483647 h 712"/>
                <a:gd name="T56" fmla="*/ 0 w 1321"/>
                <a:gd name="T57" fmla="*/ 2147483647 h 712"/>
                <a:gd name="T58" fmla="*/ 0 w 1321"/>
                <a:gd name="T59" fmla="*/ 2147483647 h 712"/>
                <a:gd name="T60" fmla="*/ 2147483647 w 1321"/>
                <a:gd name="T61" fmla="*/ 2147483647 h 712"/>
                <a:gd name="T62" fmla="*/ 2147483647 w 1321"/>
                <a:gd name="T63" fmla="*/ 2147483647 h 712"/>
                <a:gd name="T64" fmla="*/ 2147483647 w 1321"/>
                <a:gd name="T65" fmla="*/ 2147483647 h 712"/>
                <a:gd name="T66" fmla="*/ 2147483647 w 1321"/>
                <a:gd name="T67" fmla="*/ 2147483647 h 712"/>
                <a:gd name="T68" fmla="*/ 2147483647 w 1321"/>
                <a:gd name="T69" fmla="*/ 2147483647 h 712"/>
                <a:gd name="T70" fmla="*/ 2147483647 w 1321"/>
                <a:gd name="T71" fmla="*/ 2147483647 h 712"/>
                <a:gd name="T72" fmla="*/ 2147483647 w 1321"/>
                <a:gd name="T73" fmla="*/ 2147483647 h 712"/>
                <a:gd name="T74" fmla="*/ 2147483647 w 1321"/>
                <a:gd name="T75" fmla="*/ 2147483647 h 712"/>
                <a:gd name="T76" fmla="*/ 2147483647 w 1321"/>
                <a:gd name="T77" fmla="*/ 2147483647 h 712"/>
                <a:gd name="T78" fmla="*/ 2147483647 w 1321"/>
                <a:gd name="T79" fmla="*/ 2147483647 h 712"/>
                <a:gd name="T80" fmla="*/ 2147483647 w 1321"/>
                <a:gd name="T81" fmla="*/ 2147483647 h 712"/>
                <a:gd name="T82" fmla="*/ 2147483647 w 1321"/>
                <a:gd name="T83" fmla="*/ 0 h 712"/>
                <a:gd name="T84" fmla="*/ 2147483647 w 1321"/>
                <a:gd name="T85" fmla="*/ 0 h 712"/>
                <a:gd name="T86" fmla="*/ 2147483647 w 1321"/>
                <a:gd name="T87" fmla="*/ 2147483647 h 712"/>
                <a:gd name="T88" fmla="*/ 2147483647 w 1321"/>
                <a:gd name="T89" fmla="*/ 2147483647 h 712"/>
                <a:gd name="T90" fmla="*/ 2147483647 w 1321"/>
                <a:gd name="T91" fmla="*/ 2147483647 h 712"/>
                <a:gd name="T92" fmla="*/ 2147483647 w 1321"/>
                <a:gd name="T93" fmla="*/ 2147483647 h 712"/>
                <a:gd name="T94" fmla="*/ 2147483647 w 1321"/>
                <a:gd name="T95" fmla="*/ 2147483647 h 712"/>
                <a:gd name="T96" fmla="*/ 2147483647 w 1321"/>
                <a:gd name="T97" fmla="*/ 2147483647 h 712"/>
                <a:gd name="T98" fmla="*/ 2147483647 w 1321"/>
                <a:gd name="T99" fmla="*/ 2147483647 h 712"/>
                <a:gd name="T100" fmla="*/ 2147483647 w 1321"/>
                <a:gd name="T101" fmla="*/ 2147483647 h 712"/>
                <a:gd name="T102" fmla="*/ 2147483647 w 1321"/>
                <a:gd name="T103" fmla="*/ 2147483647 h 712"/>
                <a:gd name="T104" fmla="*/ 2147483647 w 1321"/>
                <a:gd name="T105" fmla="*/ 2147483647 h 71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321"/>
                <a:gd name="T160" fmla="*/ 0 h 712"/>
                <a:gd name="T161" fmla="*/ 1321 w 1321"/>
                <a:gd name="T162" fmla="*/ 712 h 71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close/>
                </a:path>
              </a:pathLst>
            </a:custGeom>
            <a:ln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  <p:sp>
          <p:nvSpPr>
            <p:cNvPr id="16" name="WordArt 17"/>
            <p:cNvSpPr>
              <a:spLocks noChangeArrowheads="1" noChangeShapeType="1"/>
            </p:cNvSpPr>
            <p:nvPr/>
          </p:nvSpPr>
          <p:spPr bwMode="auto">
            <a:xfrm>
              <a:off x="5515701" y="2918369"/>
              <a:ext cx="958850" cy="47625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2400" kern="10" dirty="0">
                  <a:ln w="9525">
                    <a:solidFill>
                      <a:schemeClr val="bg1"/>
                    </a:solidFill>
                    <a:round/>
                    <a:headEnd/>
                    <a:tailEnd/>
                  </a:ln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双击添加</a:t>
              </a:r>
            </a:p>
            <a:p>
              <a:pPr algn="ctr"/>
              <a:r>
                <a:rPr lang="zh-CN" altLang="en-US" sz="2400" kern="10" dirty="0">
                  <a:ln w="9525">
                    <a:solidFill>
                      <a:schemeClr val="bg1"/>
                    </a:solidFill>
                    <a:round/>
                    <a:headEnd/>
                    <a:tailEnd/>
                  </a:ln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标题文字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625061" y="2274118"/>
            <a:ext cx="1094989" cy="421482"/>
            <a:chOff x="7408931" y="2074613"/>
            <a:chExt cx="1094989" cy="421482"/>
          </a:xfrm>
        </p:grpSpPr>
        <p:cxnSp>
          <p:nvCxnSpPr>
            <p:cNvPr id="21" name="直接连接符 20"/>
            <p:cNvCxnSpPr/>
            <p:nvPr/>
          </p:nvCxnSpPr>
          <p:spPr>
            <a:xfrm flipV="1">
              <a:off x="7408931" y="2074613"/>
              <a:ext cx="456548" cy="42148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箭头连接符 22"/>
            <p:cNvCxnSpPr/>
            <p:nvPr/>
          </p:nvCxnSpPr>
          <p:spPr>
            <a:xfrm>
              <a:off x="7865479" y="2075044"/>
              <a:ext cx="638441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4" name="组合 43"/>
          <p:cNvGrpSpPr/>
          <p:nvPr/>
        </p:nvGrpSpPr>
        <p:grpSpPr>
          <a:xfrm>
            <a:off x="3411154" y="2421200"/>
            <a:ext cx="1468653" cy="421482"/>
            <a:chOff x="3195024" y="2221695"/>
            <a:chExt cx="1468653" cy="421482"/>
          </a:xfrm>
        </p:grpSpPr>
        <p:cxnSp>
          <p:nvCxnSpPr>
            <p:cNvPr id="27" name="直接连接符 26"/>
            <p:cNvCxnSpPr/>
            <p:nvPr/>
          </p:nvCxnSpPr>
          <p:spPr>
            <a:xfrm flipH="1" flipV="1">
              <a:off x="4237764" y="2221695"/>
              <a:ext cx="425913" cy="42148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箭头连接符 27"/>
            <p:cNvCxnSpPr/>
            <p:nvPr/>
          </p:nvCxnSpPr>
          <p:spPr>
            <a:xfrm flipH="1">
              <a:off x="3195024" y="2221695"/>
              <a:ext cx="1029678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2" name="直接连接符 31"/>
          <p:cNvCxnSpPr/>
          <p:nvPr/>
        </p:nvCxnSpPr>
        <p:spPr>
          <a:xfrm flipH="1">
            <a:off x="4986739" y="4787924"/>
            <a:ext cx="1000111" cy="8262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箭头连接符 33"/>
          <p:cNvCxnSpPr/>
          <p:nvPr/>
        </p:nvCxnSpPr>
        <p:spPr>
          <a:xfrm>
            <a:off x="4986739" y="5614174"/>
            <a:ext cx="170394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矩形 47"/>
          <p:cNvSpPr/>
          <p:nvPr/>
        </p:nvSpPr>
        <p:spPr>
          <a:xfrm>
            <a:off x="7476192" y="475261"/>
            <a:ext cx="4098695" cy="627222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  <a:gs pos="34000">
                <a:schemeClr val="accent6"/>
              </a:gs>
              <a:gs pos="100000">
                <a:schemeClr val="accent6"/>
              </a:gs>
            </a:gsLst>
            <a:lin ang="10800000" scaled="1"/>
            <a:tileRect/>
          </a:gra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chemeClr val="tx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点击此处添加标题</a:t>
            </a:r>
          </a:p>
        </p:txBody>
      </p:sp>
      <p:sp>
        <p:nvSpPr>
          <p:cNvPr id="49" name="椭圆 48"/>
          <p:cNvSpPr/>
          <p:nvPr/>
        </p:nvSpPr>
        <p:spPr>
          <a:xfrm>
            <a:off x="11067338" y="395847"/>
            <a:ext cx="759924" cy="759924"/>
          </a:xfrm>
          <a:prstGeom prst="ellipse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5400" dirty="0">
                <a:solidFill>
                  <a:schemeClr val="tx1"/>
                </a:solidFill>
                <a:latin typeface="方正剪纸简体" panose="03000509000000000000" pitchFamily="65" charset="-122"/>
                <a:ea typeface="方正剪纸简体" panose="03000509000000000000" pitchFamily="65" charset="-122"/>
              </a:rPr>
              <a:t>2</a:t>
            </a:r>
            <a:endParaRPr lang="zh-CN" altLang="en-US" sz="5400" dirty="0">
              <a:solidFill>
                <a:schemeClr val="tx1"/>
              </a:solidFill>
              <a:latin typeface="方正剪纸简体" panose="03000509000000000000" pitchFamily="65" charset="-122"/>
              <a:ea typeface="方正剪纸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15950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75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250"/>
                            </p:stCondLst>
                            <p:childTnLst>
                              <p:par>
                                <p:cTn id="3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250"/>
                            </p:stCondLst>
                            <p:childTnLst>
                              <p:par>
                                <p:cTn id="4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750"/>
                            </p:stCondLst>
                            <p:childTnLst>
                              <p:par>
                                <p:cTn id="4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250"/>
                            </p:stCondLst>
                            <p:childTnLst>
                              <p:par>
                                <p:cTn id="4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750"/>
                            </p:stCondLst>
                            <p:childTnLst>
                              <p:par>
                                <p:cTn id="5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250"/>
                            </p:stCondLst>
                            <p:childTnLst>
                              <p:par>
                                <p:cTn id="5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250"/>
                            </p:stCondLst>
                            <p:childTnLst>
                              <p:par>
                                <p:cTn id="6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17" grpId="0"/>
      <p:bldP spid="18" grpId="0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/>
          <p:cNvGrpSpPr/>
          <p:nvPr/>
        </p:nvGrpSpPr>
        <p:grpSpPr>
          <a:xfrm>
            <a:off x="5265594" y="1593021"/>
            <a:ext cx="1080000" cy="1080000"/>
            <a:chOff x="5632887" y="1926691"/>
            <a:chExt cx="1497467" cy="1497466"/>
          </a:xfrm>
        </p:grpSpPr>
        <p:sp>
          <p:nvSpPr>
            <p:cNvPr id="49" name="Oval 4"/>
            <p:cNvSpPr>
              <a:spLocks noChangeArrowheads="1"/>
            </p:cNvSpPr>
            <p:nvPr/>
          </p:nvSpPr>
          <p:spPr bwMode="auto">
            <a:xfrm>
              <a:off x="5632887" y="1926691"/>
              <a:ext cx="1497467" cy="1497466"/>
            </a:xfrm>
            <a:prstGeom prst="ellipse">
              <a:avLst/>
            </a:prstGeom>
            <a:gradFill rotWithShape="1">
              <a:gsLst>
                <a:gs pos="0">
                  <a:srgbClr val="E1E1E1"/>
                </a:gs>
                <a:gs pos="100000">
                  <a:srgbClr val="C0C0C0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1pPr>
              <a:lvl2pPr marL="742950" indent="-28575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2pPr>
              <a:lvl3pPr marL="11430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3pPr>
              <a:lvl4pPr marL="16002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4pPr>
              <a:lvl5pPr marL="20574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9pPr>
            </a:lstStyle>
            <a:p>
              <a:pPr eaLnBrk="1" hangingPunct="1"/>
              <a:endParaRPr lang="ko-KR" altLang="en-US"/>
            </a:p>
          </p:txBody>
        </p:sp>
        <p:sp>
          <p:nvSpPr>
            <p:cNvPr id="50" name="Oval 118"/>
            <p:cNvSpPr>
              <a:spLocks noChangeArrowheads="1"/>
            </p:cNvSpPr>
            <p:nvPr/>
          </p:nvSpPr>
          <p:spPr bwMode="auto">
            <a:xfrm>
              <a:off x="5922852" y="1939031"/>
              <a:ext cx="863303" cy="570494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rgbClr val="C0C0C0">
                    <a:alpha val="20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1pPr>
              <a:lvl2pPr marL="742950" indent="-28575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2pPr>
              <a:lvl3pPr marL="11430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3pPr>
              <a:lvl4pPr marL="16002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4pPr>
              <a:lvl5pPr marL="20574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9pPr>
            </a:lstStyle>
            <a:p>
              <a:pPr eaLnBrk="1" hangingPunct="1"/>
              <a:endParaRPr lang="ko-KR" altLang="en-US"/>
            </a:p>
          </p:txBody>
        </p:sp>
      </p:grpSp>
      <p:sp>
        <p:nvSpPr>
          <p:cNvPr id="5" name="Line 59"/>
          <p:cNvSpPr>
            <a:spLocks noChangeShapeType="1"/>
          </p:cNvSpPr>
          <p:nvPr/>
        </p:nvSpPr>
        <p:spPr bwMode="auto">
          <a:xfrm>
            <a:off x="3434466" y="5898979"/>
            <a:ext cx="5220893" cy="0"/>
          </a:xfrm>
          <a:prstGeom prst="line">
            <a:avLst/>
          </a:prstGeom>
          <a:noFill/>
          <a:ln w="28575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" name="Line 59"/>
          <p:cNvSpPr>
            <a:spLocks noChangeShapeType="1"/>
          </p:cNvSpPr>
          <p:nvPr/>
        </p:nvSpPr>
        <p:spPr bwMode="auto">
          <a:xfrm>
            <a:off x="4523835" y="4631214"/>
            <a:ext cx="4110932" cy="0"/>
          </a:xfrm>
          <a:prstGeom prst="line">
            <a:avLst/>
          </a:prstGeom>
          <a:noFill/>
          <a:ln w="28575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" name="Line 59"/>
          <p:cNvSpPr>
            <a:spLocks noChangeShapeType="1"/>
          </p:cNvSpPr>
          <p:nvPr/>
        </p:nvSpPr>
        <p:spPr bwMode="auto">
          <a:xfrm>
            <a:off x="5695462" y="3553614"/>
            <a:ext cx="2939306" cy="0"/>
          </a:xfrm>
          <a:prstGeom prst="line">
            <a:avLst/>
          </a:prstGeom>
          <a:noFill/>
          <a:ln w="28575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" name="Line 59"/>
          <p:cNvSpPr>
            <a:spLocks noChangeShapeType="1"/>
          </p:cNvSpPr>
          <p:nvPr/>
        </p:nvSpPr>
        <p:spPr bwMode="auto">
          <a:xfrm>
            <a:off x="6497101" y="2666180"/>
            <a:ext cx="2137667" cy="0"/>
          </a:xfrm>
          <a:prstGeom prst="line">
            <a:avLst/>
          </a:prstGeom>
          <a:noFill/>
          <a:ln w="28575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" name="타원 52"/>
          <p:cNvSpPr/>
          <p:nvPr/>
        </p:nvSpPr>
        <p:spPr bwMode="auto">
          <a:xfrm>
            <a:off x="5140724" y="2412493"/>
            <a:ext cx="1295400" cy="444500"/>
          </a:xfrm>
          <a:prstGeom prst="ellipse">
            <a:avLst/>
          </a:prstGeom>
          <a:gradFill flip="none" rotWithShape="1">
            <a:gsLst>
              <a:gs pos="0">
                <a:schemeClr val="tx1">
                  <a:lumMod val="65000"/>
                  <a:lumOff val="35000"/>
                </a:schemeClr>
              </a:gs>
              <a:gs pos="100000">
                <a:srgbClr val="BBE0E3">
                  <a:shade val="67500"/>
                  <a:satMod val="115000"/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grpSp>
        <p:nvGrpSpPr>
          <p:cNvPr id="51" name="组合 50"/>
          <p:cNvGrpSpPr/>
          <p:nvPr/>
        </p:nvGrpSpPr>
        <p:grpSpPr>
          <a:xfrm>
            <a:off x="5281445" y="1570481"/>
            <a:ext cx="1048297" cy="1077599"/>
            <a:chOff x="6804512" y="1450794"/>
            <a:chExt cx="1048297" cy="1077599"/>
          </a:xfrm>
        </p:grpSpPr>
        <p:pic>
          <p:nvPicPr>
            <p:cNvPr id="35" name="Picture 2" descr="C:\Documents and Settings\HANA\바탕 화면\김성태\업무\파워포인트\자료\그림2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4512" y="1450794"/>
              <a:ext cx="1048297" cy="10775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6" name="Oval 118"/>
            <p:cNvSpPr>
              <a:spLocks noChangeArrowheads="1"/>
            </p:cNvSpPr>
            <p:nvPr/>
          </p:nvSpPr>
          <p:spPr bwMode="auto">
            <a:xfrm>
              <a:off x="6989506" y="1450794"/>
              <a:ext cx="678310" cy="443717"/>
            </a:xfrm>
            <a:prstGeom prst="ellipse">
              <a:avLst/>
            </a:prstGeom>
            <a:gradFill rotWithShape="1">
              <a:gsLst>
                <a:gs pos="0">
                  <a:srgbClr val="FFD85D"/>
                </a:gs>
                <a:gs pos="100000">
                  <a:srgbClr val="FFD85D">
                    <a:alpha val="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1pPr>
              <a:lvl2pPr marL="742950" indent="-28575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2pPr>
              <a:lvl3pPr marL="11430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3pPr>
              <a:lvl4pPr marL="16002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4pPr>
              <a:lvl5pPr marL="20574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9pPr>
            </a:lstStyle>
            <a:p>
              <a:pPr eaLnBrk="1" hangingPunct="1"/>
              <a:endParaRPr lang="ko-KR" altLang="en-US"/>
            </a:p>
          </p:txBody>
        </p:sp>
      </p:grpSp>
      <p:sp>
        <p:nvSpPr>
          <p:cNvPr id="37" name="직사각형 67"/>
          <p:cNvSpPr/>
          <p:nvPr/>
        </p:nvSpPr>
        <p:spPr bwMode="auto">
          <a:xfrm>
            <a:off x="5386786" y="1939418"/>
            <a:ext cx="803275" cy="312737"/>
          </a:xfrm>
          <a:prstGeom prst="rect">
            <a:avLst/>
          </a:prstGeom>
          <a:noFill/>
          <a:effectLst>
            <a:outerShdw blurRad="50800" dist="12700" dir="5400000" algn="t" rotWithShape="0">
              <a:prstClr val="black">
                <a:alpha val="9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ko-KR" sz="12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Step 4</a:t>
            </a:r>
          </a:p>
        </p:txBody>
      </p:sp>
      <p:sp>
        <p:nvSpPr>
          <p:cNvPr id="10" name="직사각형 117"/>
          <p:cNvSpPr>
            <a:spLocks noChangeArrowheads="1"/>
          </p:cNvSpPr>
          <p:nvPr/>
        </p:nvSpPr>
        <p:spPr bwMode="auto">
          <a:xfrm>
            <a:off x="7746692" y="5383948"/>
            <a:ext cx="142218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9pPr>
          </a:lstStyle>
          <a:p>
            <a:pPr algn="ctr" eaLnBrk="1" hangingPunct="1"/>
            <a:r>
              <a:rPr lang="zh-CN" altLang="en-US" sz="2400" b="1" i="0" dirty="0">
                <a:latin typeface="黑体" panose="02010609060101010101" pitchFamily="49" charset="-122"/>
                <a:ea typeface="黑体" panose="02010609060101010101" pitchFamily="49" charset="-122"/>
              </a:rPr>
              <a:t>第一季度</a:t>
            </a:r>
            <a:endParaRPr lang="en-US" altLang="ko-KR" sz="2400" b="1" i="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" name="직사각형 118"/>
          <p:cNvSpPr>
            <a:spLocks noChangeArrowheads="1"/>
          </p:cNvSpPr>
          <p:nvPr/>
        </p:nvSpPr>
        <p:spPr bwMode="auto">
          <a:xfrm>
            <a:off x="7746692" y="4116184"/>
            <a:ext cx="142218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9pPr>
          </a:lstStyle>
          <a:p>
            <a:pPr algn="ctr" eaLnBrk="1" hangingPunct="1"/>
            <a:r>
              <a:rPr lang="zh-CN" altLang="en-US" sz="2400" b="1" i="0" dirty="0">
                <a:latin typeface="黑体" panose="02010609060101010101" pitchFamily="49" charset="-122"/>
                <a:ea typeface="黑体" panose="02010609060101010101" pitchFamily="49" charset="-122"/>
              </a:rPr>
              <a:t>第二季度</a:t>
            </a:r>
            <a:endParaRPr lang="en-US" altLang="ko-KR" sz="2400" b="1" i="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직사각형 119"/>
          <p:cNvSpPr>
            <a:spLocks noChangeArrowheads="1"/>
          </p:cNvSpPr>
          <p:nvPr/>
        </p:nvSpPr>
        <p:spPr bwMode="auto">
          <a:xfrm>
            <a:off x="7746692" y="3038585"/>
            <a:ext cx="142218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9pPr>
          </a:lstStyle>
          <a:p>
            <a:pPr algn="ctr" eaLnBrk="1" hangingPunct="1"/>
            <a:r>
              <a:rPr lang="zh-CN" altLang="en-US" sz="2400" b="1" i="0" dirty="0">
                <a:latin typeface="黑体" panose="02010609060101010101" pitchFamily="49" charset="-122"/>
                <a:ea typeface="黑体" panose="02010609060101010101" pitchFamily="49" charset="-122"/>
              </a:rPr>
              <a:t>第三季度</a:t>
            </a:r>
            <a:endParaRPr lang="en-US" altLang="ko-KR" sz="2400" b="1" i="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" name="직사각형 120"/>
          <p:cNvSpPr>
            <a:spLocks noChangeArrowheads="1"/>
          </p:cNvSpPr>
          <p:nvPr/>
        </p:nvSpPr>
        <p:spPr bwMode="auto">
          <a:xfrm>
            <a:off x="7746692" y="2151150"/>
            <a:ext cx="142218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9pPr>
          </a:lstStyle>
          <a:p>
            <a:pPr algn="ctr" eaLnBrk="1" hangingPunct="1"/>
            <a:r>
              <a:rPr lang="zh-CN" altLang="en-US" sz="2400" b="1" i="0" dirty="0">
                <a:latin typeface="黑体" panose="02010609060101010101" pitchFamily="49" charset="-122"/>
                <a:ea typeface="黑体" panose="02010609060101010101" pitchFamily="49" charset="-122"/>
              </a:rPr>
              <a:t>第四季度</a:t>
            </a:r>
            <a:endParaRPr lang="en-US" altLang="ko-KR" sz="2400" b="1" i="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4092185" y="2064478"/>
            <a:ext cx="1439406" cy="1479639"/>
            <a:chOff x="5632887" y="1926692"/>
            <a:chExt cx="1439406" cy="1479639"/>
          </a:xfrm>
        </p:grpSpPr>
        <p:sp>
          <p:nvSpPr>
            <p:cNvPr id="29" name="Oval 4"/>
            <p:cNvSpPr>
              <a:spLocks noChangeArrowheads="1"/>
            </p:cNvSpPr>
            <p:nvPr/>
          </p:nvSpPr>
          <p:spPr bwMode="auto">
            <a:xfrm>
              <a:off x="5632887" y="1926692"/>
              <a:ext cx="1439406" cy="1479639"/>
            </a:xfrm>
            <a:prstGeom prst="ellipse">
              <a:avLst/>
            </a:prstGeom>
            <a:gradFill rotWithShape="1">
              <a:gsLst>
                <a:gs pos="0">
                  <a:srgbClr val="E1E1E1"/>
                </a:gs>
                <a:gs pos="100000">
                  <a:srgbClr val="C0C0C0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1pPr>
              <a:lvl2pPr marL="742950" indent="-28575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2pPr>
              <a:lvl3pPr marL="11430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3pPr>
              <a:lvl4pPr marL="16002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4pPr>
              <a:lvl5pPr marL="20574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9pPr>
            </a:lstStyle>
            <a:p>
              <a:pPr eaLnBrk="1" hangingPunct="1"/>
              <a:endParaRPr lang="ko-KR" altLang="en-US"/>
            </a:p>
          </p:txBody>
        </p:sp>
        <p:sp>
          <p:nvSpPr>
            <p:cNvPr id="32" name="Oval 118"/>
            <p:cNvSpPr>
              <a:spLocks noChangeArrowheads="1"/>
            </p:cNvSpPr>
            <p:nvPr/>
          </p:nvSpPr>
          <p:spPr bwMode="auto">
            <a:xfrm>
              <a:off x="5922852" y="1939031"/>
              <a:ext cx="863303" cy="570494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rgbClr val="C0C0C0">
                    <a:alpha val="20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1pPr>
              <a:lvl2pPr marL="742950" indent="-28575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2pPr>
              <a:lvl3pPr marL="11430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3pPr>
              <a:lvl4pPr marL="16002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4pPr>
              <a:lvl5pPr marL="20574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9pPr>
            </a:lstStyle>
            <a:p>
              <a:pPr eaLnBrk="1" hangingPunct="1"/>
              <a:endParaRPr lang="ko-KR" altLang="en-US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3969149" y="2413335"/>
            <a:ext cx="1725611" cy="1331070"/>
            <a:chOff x="5509851" y="2275549"/>
            <a:chExt cx="1725611" cy="1331070"/>
          </a:xfrm>
        </p:grpSpPr>
        <p:sp>
          <p:nvSpPr>
            <p:cNvPr id="28" name="타원 90"/>
            <p:cNvSpPr/>
            <p:nvPr/>
          </p:nvSpPr>
          <p:spPr bwMode="auto">
            <a:xfrm>
              <a:off x="5509851" y="3162119"/>
              <a:ext cx="1725611" cy="44450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65000"/>
                    <a:lumOff val="35000"/>
                  </a:schemeClr>
                </a:gs>
                <a:gs pos="100000">
                  <a:srgbClr val="BBE0E3">
                    <a:shade val="67500"/>
                    <a:satMod val="115000"/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pic>
          <p:nvPicPr>
            <p:cNvPr id="30" name="Picture 2" descr="C:\Documents and Settings\HANA\바탕 화면\김성태\업무\파워포인트\자료\그림2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779"/>
            <a:stretch>
              <a:fillRect/>
            </a:stretch>
          </p:blipFill>
          <p:spPr bwMode="auto">
            <a:xfrm>
              <a:off x="5632886" y="2338228"/>
              <a:ext cx="1451486" cy="1077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" name="타원 39"/>
            <p:cNvSpPr/>
            <p:nvPr/>
          </p:nvSpPr>
          <p:spPr bwMode="auto">
            <a:xfrm>
              <a:off x="5701644" y="2275549"/>
              <a:ext cx="1320679" cy="169028"/>
            </a:xfrm>
            <a:prstGeom prst="ellipse">
              <a:avLst/>
            </a:prstGeom>
            <a:gradFill flip="none" rotWithShape="1">
              <a:gsLst>
                <a:gs pos="0">
                  <a:srgbClr val="A50021"/>
                </a:gs>
                <a:gs pos="50000">
                  <a:srgbClr val="FF3300"/>
                </a:gs>
                <a:gs pos="100000">
                  <a:srgbClr val="FF9900"/>
                </a:gs>
              </a:gsLst>
              <a:path path="circle">
                <a:fillToRect l="100000" t="100000"/>
              </a:path>
              <a:tileRect r="-100000" b="-100000"/>
            </a:gra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33" name="직사각형 41"/>
          <p:cNvSpPr/>
          <p:nvPr/>
        </p:nvSpPr>
        <p:spPr bwMode="auto">
          <a:xfrm>
            <a:off x="4215211" y="2539493"/>
            <a:ext cx="1171575" cy="381000"/>
          </a:xfrm>
          <a:prstGeom prst="rect">
            <a:avLst/>
          </a:prstGeom>
          <a:noFill/>
          <a:effectLst>
            <a:outerShdw blurRad="50800" dist="12700" dir="5400000" algn="t" rotWithShape="0">
              <a:prstClr val="black">
                <a:alpha val="9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ko-KR" sz="16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Step 3</a:t>
            </a:r>
          </a:p>
        </p:txBody>
      </p:sp>
      <p:grpSp>
        <p:nvGrpSpPr>
          <p:cNvPr id="45" name="组合 44"/>
          <p:cNvGrpSpPr/>
          <p:nvPr/>
        </p:nvGrpSpPr>
        <p:grpSpPr>
          <a:xfrm>
            <a:off x="2735564" y="2729567"/>
            <a:ext cx="1774043" cy="1838258"/>
            <a:chOff x="4276266" y="2591781"/>
            <a:chExt cx="1774043" cy="1838258"/>
          </a:xfrm>
        </p:grpSpPr>
        <p:sp>
          <p:nvSpPr>
            <p:cNvPr id="23" name="Oval 4"/>
            <p:cNvSpPr>
              <a:spLocks noChangeArrowheads="1"/>
            </p:cNvSpPr>
            <p:nvPr/>
          </p:nvSpPr>
          <p:spPr bwMode="auto">
            <a:xfrm>
              <a:off x="4276266" y="2606409"/>
              <a:ext cx="1774043" cy="1823630"/>
            </a:xfrm>
            <a:prstGeom prst="ellipse">
              <a:avLst/>
            </a:prstGeom>
            <a:gradFill rotWithShape="1">
              <a:gsLst>
                <a:gs pos="0">
                  <a:srgbClr val="E1E1E1"/>
                </a:gs>
                <a:gs pos="100000">
                  <a:srgbClr val="C0C0C0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1pPr>
              <a:lvl2pPr marL="742950" indent="-28575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2pPr>
              <a:lvl3pPr marL="11430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3pPr>
              <a:lvl4pPr marL="16002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4pPr>
              <a:lvl5pPr marL="20574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9pPr>
            </a:lstStyle>
            <a:p>
              <a:pPr eaLnBrk="1" hangingPunct="1"/>
              <a:endParaRPr lang="ko-KR" altLang="en-US"/>
            </a:p>
          </p:txBody>
        </p:sp>
        <p:sp>
          <p:nvSpPr>
            <p:cNvPr id="25" name="Oval 118"/>
            <p:cNvSpPr>
              <a:spLocks noChangeArrowheads="1"/>
            </p:cNvSpPr>
            <p:nvPr/>
          </p:nvSpPr>
          <p:spPr bwMode="auto">
            <a:xfrm>
              <a:off x="4584589" y="2591781"/>
              <a:ext cx="1171626" cy="824047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rgbClr val="C0C0C0">
                    <a:alpha val="20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1pPr>
              <a:lvl2pPr marL="742950" indent="-28575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2pPr>
              <a:lvl3pPr marL="11430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3pPr>
              <a:lvl4pPr marL="16002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4pPr>
              <a:lvl5pPr marL="20574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9pPr>
            </a:lstStyle>
            <a:p>
              <a:pPr eaLnBrk="1" hangingPunct="1"/>
              <a:endParaRPr lang="ko-KR" altLang="en-US"/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2673749" y="3553614"/>
            <a:ext cx="1911350" cy="1267115"/>
            <a:chOff x="4214451" y="3415828"/>
            <a:chExt cx="1911350" cy="1267115"/>
          </a:xfrm>
        </p:grpSpPr>
        <p:sp>
          <p:nvSpPr>
            <p:cNvPr id="22" name="타원 50"/>
            <p:cNvSpPr/>
            <p:nvPr/>
          </p:nvSpPr>
          <p:spPr bwMode="auto">
            <a:xfrm>
              <a:off x="4214451" y="4240031"/>
              <a:ext cx="1911350" cy="442912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65000"/>
                    <a:lumOff val="35000"/>
                  </a:schemeClr>
                </a:gs>
                <a:gs pos="100000">
                  <a:srgbClr val="BBE0E3">
                    <a:shade val="67500"/>
                    <a:satMod val="115000"/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pic>
          <p:nvPicPr>
            <p:cNvPr id="24" name="Picture 2" descr="C:\Documents and Settings\HANA\바탕 화면\김성태\업무\파워포인트\자료\그림2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9583"/>
            <a:stretch>
              <a:fillRect/>
            </a:stretch>
          </p:blipFill>
          <p:spPr bwMode="auto">
            <a:xfrm>
              <a:off x="4276266" y="3502915"/>
              <a:ext cx="1788933" cy="927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6" name="타원 55"/>
            <p:cNvSpPr/>
            <p:nvPr/>
          </p:nvSpPr>
          <p:spPr bwMode="auto">
            <a:xfrm>
              <a:off x="4276267" y="3415828"/>
              <a:ext cx="1786802" cy="169028"/>
            </a:xfrm>
            <a:prstGeom prst="ellipse">
              <a:avLst/>
            </a:prstGeom>
            <a:gradFill flip="none" rotWithShape="1">
              <a:gsLst>
                <a:gs pos="0">
                  <a:srgbClr val="A50021"/>
                </a:gs>
                <a:gs pos="50000">
                  <a:srgbClr val="FF3300"/>
                </a:gs>
                <a:gs pos="100000">
                  <a:srgbClr val="FF9900"/>
                </a:gs>
              </a:gsLst>
              <a:path path="circle">
                <a:fillToRect l="100000" t="100000"/>
              </a:path>
              <a:tileRect r="-100000" b="-100000"/>
            </a:gra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27" name="직사각형 57"/>
          <p:cNvSpPr/>
          <p:nvPr/>
        </p:nvSpPr>
        <p:spPr bwMode="auto">
          <a:xfrm>
            <a:off x="2859486" y="3363405"/>
            <a:ext cx="1539876" cy="449263"/>
          </a:xfrm>
          <a:prstGeom prst="rect">
            <a:avLst/>
          </a:prstGeom>
          <a:noFill/>
          <a:effectLst>
            <a:outerShdw blurRad="50800" dist="12700" dir="5400000" algn="t" rotWithShape="0">
              <a:prstClr val="black">
                <a:alpha val="9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ko-KR" sz="2000" dirty="0">
                <a:latin typeface="HY견고딕" pitchFamily="18" charset="-127"/>
                <a:ea typeface="HY견고딕" pitchFamily="18" charset="-127"/>
              </a:rPr>
              <a:t>Step 2</a:t>
            </a:r>
          </a:p>
        </p:txBody>
      </p:sp>
      <p:sp>
        <p:nvSpPr>
          <p:cNvPr id="16" name="타원 59"/>
          <p:cNvSpPr/>
          <p:nvPr/>
        </p:nvSpPr>
        <p:spPr bwMode="auto">
          <a:xfrm>
            <a:off x="1194199" y="5644643"/>
            <a:ext cx="2097086" cy="444500"/>
          </a:xfrm>
          <a:prstGeom prst="ellipse">
            <a:avLst/>
          </a:prstGeom>
          <a:gradFill flip="none" rotWithShape="1">
            <a:gsLst>
              <a:gs pos="0">
                <a:schemeClr val="tx1">
                  <a:lumMod val="65000"/>
                  <a:lumOff val="35000"/>
                </a:schemeClr>
              </a:gs>
              <a:gs pos="100000">
                <a:srgbClr val="BBE0E3">
                  <a:shade val="67500"/>
                  <a:satMod val="115000"/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grpSp>
        <p:nvGrpSpPr>
          <p:cNvPr id="43" name="组合 42"/>
          <p:cNvGrpSpPr/>
          <p:nvPr/>
        </p:nvGrpSpPr>
        <p:grpSpPr>
          <a:xfrm>
            <a:off x="1132286" y="3617003"/>
            <a:ext cx="2177232" cy="2238091"/>
            <a:chOff x="2672988" y="3479217"/>
            <a:chExt cx="2177232" cy="2238091"/>
          </a:xfrm>
        </p:grpSpPr>
        <p:sp>
          <p:nvSpPr>
            <p:cNvPr id="17" name="Oval 4"/>
            <p:cNvSpPr>
              <a:spLocks noChangeArrowheads="1"/>
            </p:cNvSpPr>
            <p:nvPr/>
          </p:nvSpPr>
          <p:spPr bwMode="auto">
            <a:xfrm>
              <a:off x="2672988" y="3479217"/>
              <a:ext cx="2177232" cy="2238091"/>
            </a:xfrm>
            <a:prstGeom prst="ellipse">
              <a:avLst/>
            </a:prstGeom>
            <a:gradFill rotWithShape="1">
              <a:gsLst>
                <a:gs pos="0">
                  <a:srgbClr val="E1E1E1"/>
                </a:gs>
                <a:gs pos="100000">
                  <a:srgbClr val="C0C0C0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1pPr>
              <a:lvl2pPr marL="742950" indent="-28575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2pPr>
              <a:lvl3pPr marL="11430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3pPr>
              <a:lvl4pPr marL="16002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4pPr>
              <a:lvl5pPr marL="20574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9pPr>
            </a:lstStyle>
            <a:p>
              <a:pPr eaLnBrk="1" hangingPunct="1"/>
              <a:endParaRPr lang="ko-KR" altLang="en-US"/>
            </a:p>
          </p:txBody>
        </p:sp>
        <p:sp>
          <p:nvSpPr>
            <p:cNvPr id="19" name="Oval 118"/>
            <p:cNvSpPr>
              <a:spLocks noChangeArrowheads="1"/>
            </p:cNvSpPr>
            <p:nvPr/>
          </p:nvSpPr>
          <p:spPr bwMode="auto">
            <a:xfrm>
              <a:off x="2981311" y="3479217"/>
              <a:ext cx="1541614" cy="1204376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rgbClr val="C0C0C0">
                    <a:alpha val="20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1pPr>
              <a:lvl2pPr marL="742950" indent="-28575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2pPr>
              <a:lvl3pPr marL="11430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3pPr>
              <a:lvl4pPr marL="16002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4pPr>
              <a:lvl5pPr marL="20574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9pPr>
            </a:lstStyle>
            <a:p>
              <a:pPr eaLnBrk="1" hangingPunct="1"/>
              <a:endParaRPr lang="ko-KR" altLang="en-US"/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1132286" y="5269079"/>
            <a:ext cx="2177232" cy="586017"/>
            <a:chOff x="2672988" y="5131293"/>
            <a:chExt cx="2177232" cy="586017"/>
          </a:xfrm>
        </p:grpSpPr>
        <p:pic>
          <p:nvPicPr>
            <p:cNvPr id="18" name="Picture 2" descr="C:\Documents and Settings\HANA\바탕 화면\김성태\업무\파워포인트\자료\그림2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7779"/>
            <a:stretch>
              <a:fillRect/>
            </a:stretch>
          </p:blipFill>
          <p:spPr bwMode="auto">
            <a:xfrm>
              <a:off x="2672988" y="5219955"/>
              <a:ext cx="2177232" cy="4973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타원 68"/>
            <p:cNvSpPr/>
            <p:nvPr/>
          </p:nvSpPr>
          <p:spPr bwMode="auto">
            <a:xfrm>
              <a:off x="2864514" y="5131293"/>
              <a:ext cx="1793017" cy="190164"/>
            </a:xfrm>
            <a:prstGeom prst="ellipse">
              <a:avLst/>
            </a:prstGeom>
            <a:gradFill flip="none" rotWithShape="1">
              <a:gsLst>
                <a:gs pos="0">
                  <a:srgbClr val="A50021"/>
                </a:gs>
                <a:gs pos="50000">
                  <a:srgbClr val="FF3300"/>
                </a:gs>
                <a:gs pos="100000">
                  <a:srgbClr val="FF9900"/>
                </a:gs>
              </a:gsLst>
              <a:path path="circle">
                <a:fillToRect l="100000" t="100000"/>
              </a:path>
              <a:tileRect r="-100000" b="-100000"/>
            </a:gra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21" name="직사각형 69"/>
          <p:cNvSpPr/>
          <p:nvPr/>
        </p:nvSpPr>
        <p:spPr bwMode="auto">
          <a:xfrm>
            <a:off x="1440261" y="4446079"/>
            <a:ext cx="1541463" cy="450850"/>
          </a:xfrm>
          <a:prstGeom prst="rect">
            <a:avLst/>
          </a:prstGeom>
          <a:noFill/>
          <a:effectLst>
            <a:outerShdw blurRad="50800" dist="12700" dir="5400000" algn="t" rotWithShape="0">
              <a:prstClr val="black">
                <a:alpha val="90000"/>
              </a:prstClr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ko-KR" sz="2000" dirty="0">
                <a:latin typeface="HY견고딕" pitchFamily="18" charset="-127"/>
                <a:ea typeface="HY견고딕" pitchFamily="18" charset="-127"/>
              </a:rPr>
              <a:t>Step 1</a:t>
            </a:r>
          </a:p>
        </p:txBody>
      </p:sp>
      <p:sp>
        <p:nvSpPr>
          <p:cNvPr id="38" name="矩形 37"/>
          <p:cNvSpPr/>
          <p:nvPr/>
        </p:nvSpPr>
        <p:spPr>
          <a:xfrm>
            <a:off x="3775414" y="5446205"/>
            <a:ext cx="8002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2400" dirty="0">
                <a:solidFill>
                  <a:schemeClr val="accent6">
                    <a:lumMod val="75000"/>
                  </a:schemeClr>
                </a:solidFill>
              </a:rPr>
              <a:t>添加</a:t>
            </a:r>
          </a:p>
        </p:txBody>
      </p:sp>
      <p:sp>
        <p:nvSpPr>
          <p:cNvPr id="39" name="矩形 38"/>
          <p:cNvSpPr/>
          <p:nvPr/>
        </p:nvSpPr>
        <p:spPr>
          <a:xfrm>
            <a:off x="4632366" y="4231768"/>
            <a:ext cx="69762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2000" dirty="0">
                <a:solidFill>
                  <a:schemeClr val="accent6">
                    <a:lumMod val="75000"/>
                  </a:schemeClr>
                </a:solidFill>
              </a:rPr>
              <a:t>添加</a:t>
            </a:r>
          </a:p>
        </p:txBody>
      </p:sp>
      <p:sp>
        <p:nvSpPr>
          <p:cNvPr id="40" name="矩形 39"/>
          <p:cNvSpPr/>
          <p:nvPr/>
        </p:nvSpPr>
        <p:spPr>
          <a:xfrm>
            <a:off x="5703928" y="3160205"/>
            <a:ext cx="69762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2000" dirty="0">
                <a:solidFill>
                  <a:schemeClr val="accent6">
                    <a:lumMod val="75000"/>
                  </a:schemeClr>
                </a:solidFill>
              </a:rPr>
              <a:t>添加</a:t>
            </a:r>
          </a:p>
        </p:txBody>
      </p:sp>
      <p:sp>
        <p:nvSpPr>
          <p:cNvPr id="41" name="矩形 40"/>
          <p:cNvSpPr/>
          <p:nvPr/>
        </p:nvSpPr>
        <p:spPr>
          <a:xfrm>
            <a:off x="6347114" y="2231518"/>
            <a:ext cx="6463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dirty="0">
                <a:solidFill>
                  <a:schemeClr val="accent6">
                    <a:lumMod val="75000"/>
                  </a:schemeClr>
                </a:solidFill>
              </a:rPr>
              <a:t>添加</a:t>
            </a:r>
          </a:p>
        </p:txBody>
      </p:sp>
      <p:sp>
        <p:nvSpPr>
          <p:cNvPr id="52" name="矩形 51"/>
          <p:cNvSpPr/>
          <p:nvPr/>
        </p:nvSpPr>
        <p:spPr>
          <a:xfrm>
            <a:off x="7476192" y="475261"/>
            <a:ext cx="4098695" cy="627222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  <a:gs pos="34000">
                <a:schemeClr val="accent6"/>
              </a:gs>
              <a:gs pos="100000">
                <a:schemeClr val="accent6"/>
              </a:gs>
            </a:gsLst>
            <a:lin ang="10800000" scaled="1"/>
            <a:tileRect/>
          </a:gra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chemeClr val="tx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点击此处添加标题</a:t>
            </a:r>
          </a:p>
        </p:txBody>
      </p:sp>
      <p:sp>
        <p:nvSpPr>
          <p:cNvPr id="53" name="椭圆 52"/>
          <p:cNvSpPr/>
          <p:nvPr/>
        </p:nvSpPr>
        <p:spPr>
          <a:xfrm>
            <a:off x="11067338" y="395847"/>
            <a:ext cx="759924" cy="759924"/>
          </a:xfrm>
          <a:prstGeom prst="ellipse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5400" dirty="0">
                <a:solidFill>
                  <a:schemeClr val="tx1"/>
                </a:solidFill>
                <a:latin typeface="方正剪纸简体" panose="03000509000000000000" pitchFamily="65" charset="-122"/>
                <a:ea typeface="方正剪纸简体" panose="03000509000000000000" pitchFamily="65" charset="-122"/>
              </a:rPr>
              <a:t>2</a:t>
            </a:r>
            <a:endParaRPr lang="zh-CN" altLang="en-US" sz="5400" dirty="0">
              <a:solidFill>
                <a:schemeClr val="tx1"/>
              </a:solidFill>
              <a:latin typeface="方正剪纸简体" panose="03000509000000000000" pitchFamily="65" charset="-122"/>
              <a:ea typeface="方正剪纸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1100078"/>
      </p:ext>
    </p:extLst>
  </p:cSld>
  <p:clrMapOvr>
    <a:masterClrMapping/>
  </p:clrMapOvr>
  <p:transition spd="med" advTm="5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75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250"/>
                            </p:stCondLst>
                            <p:childTnLst>
                              <p:par>
                                <p:cTn id="5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750"/>
                            </p:stCondLst>
                            <p:childTnLst>
                              <p:par>
                                <p:cTn id="5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25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750"/>
                            </p:stCondLst>
                            <p:childTnLst>
                              <p:par>
                                <p:cTn id="6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750"/>
                            </p:stCondLst>
                            <p:childTnLst>
                              <p:par>
                                <p:cTn id="7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9250"/>
                            </p:stCondLst>
                            <p:childTnLst>
                              <p:par>
                                <p:cTn id="7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750"/>
                            </p:stCondLst>
                            <p:childTnLst>
                              <p:par>
                                <p:cTn id="8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25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750"/>
                            </p:stCondLst>
                            <p:childTnLst>
                              <p:par>
                                <p:cTn id="9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1750"/>
                            </p:stCondLst>
                            <p:childTnLst>
                              <p:par>
                                <p:cTn id="9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2250"/>
                            </p:stCondLst>
                            <p:childTnLst>
                              <p:par>
                                <p:cTn id="10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2750"/>
                            </p:stCondLst>
                            <p:childTnLst>
                              <p:par>
                                <p:cTn id="10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325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3750"/>
                            </p:stCondLst>
                            <p:childTnLst>
                              <p:par>
                                <p:cTn id="1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1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34" grpId="0" animBg="1"/>
      <p:bldP spid="37" grpId="0"/>
      <p:bldP spid="10" grpId="0"/>
      <p:bldP spid="11" grpId="0"/>
      <p:bldP spid="12" grpId="0"/>
      <p:bldP spid="13" grpId="0"/>
      <p:bldP spid="33" grpId="0"/>
      <p:bldP spid="27" grpId="0"/>
      <p:bldP spid="16" grpId="0" animBg="1"/>
      <p:bldP spid="21" grpId="0"/>
      <p:bldP spid="38" grpId="0"/>
      <p:bldP spid="39" grpId="0"/>
      <p:bldP spid="40" grpId="0"/>
      <p:bldP spid="4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2033670" y="509452"/>
            <a:ext cx="0" cy="977682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2963158" y="1487134"/>
            <a:ext cx="500066" cy="1588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rot="5400000">
            <a:off x="2963158" y="1987200"/>
            <a:ext cx="1000132" cy="1588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3463224" y="2487266"/>
            <a:ext cx="6372000" cy="17241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8"/>
          <p:cNvSpPr txBox="1"/>
          <p:nvPr/>
        </p:nvSpPr>
        <p:spPr>
          <a:xfrm>
            <a:off x="3684478" y="1490671"/>
            <a:ext cx="51090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/>
              <a:t>点击添加文本内容点击添加文本内容</a:t>
            </a:r>
          </a:p>
        </p:txBody>
      </p:sp>
      <p:sp>
        <p:nvSpPr>
          <p:cNvPr id="14" name="TextBox 19"/>
          <p:cNvSpPr txBox="1"/>
          <p:nvPr/>
        </p:nvSpPr>
        <p:spPr>
          <a:xfrm>
            <a:off x="3684478" y="1993323"/>
            <a:ext cx="51090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/>
              <a:t>点击添加文本内容点击添加文本内容</a:t>
            </a:r>
          </a:p>
        </p:txBody>
      </p:sp>
      <p:cxnSp>
        <p:nvCxnSpPr>
          <p:cNvPr id="15" name="直接连接符 14"/>
          <p:cNvCxnSpPr/>
          <p:nvPr/>
        </p:nvCxnSpPr>
        <p:spPr>
          <a:xfrm>
            <a:off x="2891720" y="3178671"/>
            <a:ext cx="500066" cy="1588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 rot="5400000">
            <a:off x="2891720" y="3678737"/>
            <a:ext cx="1000132" cy="1588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>
            <a:off x="3391786" y="4178803"/>
            <a:ext cx="6372000" cy="17241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23"/>
          <p:cNvSpPr txBox="1"/>
          <p:nvPr/>
        </p:nvSpPr>
        <p:spPr>
          <a:xfrm>
            <a:off x="3573851" y="3176114"/>
            <a:ext cx="51090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/>
              <a:t>点击添加文本内容点击添加文本内容</a:t>
            </a:r>
          </a:p>
        </p:txBody>
      </p:sp>
      <p:sp>
        <p:nvSpPr>
          <p:cNvPr id="19" name="TextBox 24"/>
          <p:cNvSpPr txBox="1"/>
          <p:nvPr/>
        </p:nvSpPr>
        <p:spPr>
          <a:xfrm>
            <a:off x="3573851" y="3678737"/>
            <a:ext cx="51090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/>
              <a:t>点击添加文本内容点击添加文本内容</a:t>
            </a:r>
          </a:p>
        </p:txBody>
      </p:sp>
      <p:cxnSp>
        <p:nvCxnSpPr>
          <p:cNvPr id="20" name="直接连接符 19"/>
          <p:cNvCxnSpPr/>
          <p:nvPr/>
        </p:nvCxnSpPr>
        <p:spPr>
          <a:xfrm>
            <a:off x="2820282" y="4870029"/>
            <a:ext cx="500066" cy="1588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 rot="5400000">
            <a:off x="2820282" y="5370095"/>
            <a:ext cx="1000132" cy="1588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3320348" y="5870161"/>
            <a:ext cx="6372000" cy="17241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9"/>
          <p:cNvSpPr txBox="1"/>
          <p:nvPr/>
        </p:nvSpPr>
        <p:spPr>
          <a:xfrm>
            <a:off x="3502413" y="4867472"/>
            <a:ext cx="51090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/>
              <a:t>点击添加文本内容点击添加文本内容</a:t>
            </a:r>
          </a:p>
        </p:txBody>
      </p:sp>
      <p:sp>
        <p:nvSpPr>
          <p:cNvPr id="24" name="TextBox 30"/>
          <p:cNvSpPr txBox="1"/>
          <p:nvPr/>
        </p:nvSpPr>
        <p:spPr>
          <a:xfrm>
            <a:off x="3502413" y="5370095"/>
            <a:ext cx="51090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/>
              <a:t>点击添加文本内容点击添加文本内容</a:t>
            </a:r>
          </a:p>
        </p:txBody>
      </p:sp>
      <p:sp>
        <p:nvSpPr>
          <p:cNvPr id="25" name="动作按钮: 第一张 24">
            <a:hlinkClick r:id="" action="ppaction://hlinkshowjump?jump=firstslide" highlightClick="1"/>
          </p:cNvPr>
          <p:cNvSpPr/>
          <p:nvPr/>
        </p:nvSpPr>
        <p:spPr>
          <a:xfrm>
            <a:off x="9392578" y="6441665"/>
            <a:ext cx="357158" cy="428604"/>
          </a:xfrm>
          <a:prstGeom prst="actionButtonHome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五角星 32"/>
          <p:cNvSpPr/>
          <p:nvPr/>
        </p:nvSpPr>
        <p:spPr>
          <a:xfrm>
            <a:off x="9692348" y="5540890"/>
            <a:ext cx="862441" cy="862441"/>
          </a:xfrm>
          <a:prstGeom prst="star5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五角星 33"/>
          <p:cNvSpPr/>
          <p:nvPr/>
        </p:nvSpPr>
        <p:spPr>
          <a:xfrm>
            <a:off x="9763786" y="3850883"/>
            <a:ext cx="862441" cy="862441"/>
          </a:xfrm>
          <a:prstGeom prst="star5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五角星 34"/>
          <p:cNvSpPr/>
          <p:nvPr/>
        </p:nvSpPr>
        <p:spPr>
          <a:xfrm>
            <a:off x="9835224" y="2157219"/>
            <a:ext cx="862441" cy="862441"/>
          </a:xfrm>
          <a:prstGeom prst="star5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>
            <a:off x="7476192" y="475261"/>
            <a:ext cx="4098695" cy="627222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  <a:gs pos="34000">
                <a:schemeClr val="accent6"/>
              </a:gs>
              <a:gs pos="100000">
                <a:schemeClr val="accent6"/>
              </a:gs>
            </a:gsLst>
            <a:lin ang="10800000" scaled="1"/>
            <a:tileRect/>
          </a:gra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chemeClr val="tx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点击此处添加标题</a:t>
            </a:r>
          </a:p>
        </p:txBody>
      </p:sp>
      <p:sp>
        <p:nvSpPr>
          <p:cNvPr id="37" name="椭圆 36"/>
          <p:cNvSpPr/>
          <p:nvPr/>
        </p:nvSpPr>
        <p:spPr>
          <a:xfrm>
            <a:off x="11067338" y="395847"/>
            <a:ext cx="759924" cy="759924"/>
          </a:xfrm>
          <a:prstGeom prst="ellipse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5400" dirty="0">
                <a:solidFill>
                  <a:schemeClr val="tx1"/>
                </a:solidFill>
                <a:latin typeface="方正剪纸简体" panose="03000509000000000000" pitchFamily="65" charset="-122"/>
                <a:ea typeface="方正剪纸简体" panose="03000509000000000000" pitchFamily="65" charset="-122"/>
              </a:rPr>
              <a:t>2</a:t>
            </a:r>
            <a:endParaRPr lang="zh-CN" altLang="en-US" sz="5400" dirty="0">
              <a:solidFill>
                <a:schemeClr val="tx1"/>
              </a:solidFill>
              <a:latin typeface="方正剪纸简体" panose="03000509000000000000" pitchFamily="65" charset="-122"/>
              <a:ea typeface="方正剪纸简体" panose="03000509000000000000" pitchFamily="65" charset="-122"/>
            </a:endParaRPr>
          </a:p>
        </p:txBody>
      </p:sp>
      <p:cxnSp>
        <p:nvCxnSpPr>
          <p:cNvPr id="38" name="直接连接符 37"/>
          <p:cNvCxnSpPr/>
          <p:nvPr/>
        </p:nvCxnSpPr>
        <p:spPr>
          <a:xfrm>
            <a:off x="2033670" y="2070780"/>
            <a:ext cx="0" cy="1145366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/>
        </p:nvCxnSpPr>
        <p:spPr>
          <a:xfrm>
            <a:off x="2033670" y="3487195"/>
            <a:ext cx="0" cy="1145366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/>
        </p:nvCxnSpPr>
        <p:spPr>
          <a:xfrm>
            <a:off x="2033670" y="5192650"/>
            <a:ext cx="0" cy="1260000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2"/>
          <p:cNvSpPr txBox="1"/>
          <p:nvPr/>
        </p:nvSpPr>
        <p:spPr>
          <a:xfrm>
            <a:off x="1248646" y="2941203"/>
            <a:ext cx="1620957" cy="52322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CN" altLang="en-US" sz="2800" dirty="0"/>
              <a:t>添加文字</a:t>
            </a:r>
          </a:p>
        </p:txBody>
      </p:sp>
      <p:sp>
        <p:nvSpPr>
          <p:cNvPr id="6" name="TextBox 3"/>
          <p:cNvSpPr txBox="1"/>
          <p:nvPr/>
        </p:nvSpPr>
        <p:spPr>
          <a:xfrm>
            <a:off x="1248646" y="4632561"/>
            <a:ext cx="1620957" cy="52322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CN" altLang="en-US" sz="2800" dirty="0"/>
              <a:t>添加文字</a:t>
            </a:r>
          </a:p>
        </p:txBody>
      </p:sp>
      <p:sp>
        <p:nvSpPr>
          <p:cNvPr id="7" name="TextBox 1"/>
          <p:cNvSpPr txBox="1"/>
          <p:nvPr/>
        </p:nvSpPr>
        <p:spPr>
          <a:xfrm>
            <a:off x="1248646" y="1272820"/>
            <a:ext cx="1620957" cy="52322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CN" altLang="en-US" sz="2800" dirty="0"/>
              <a:t>添加文字</a:t>
            </a:r>
          </a:p>
        </p:txBody>
      </p:sp>
      <p:sp>
        <p:nvSpPr>
          <p:cNvPr id="11" name="TextBox 16"/>
          <p:cNvSpPr txBox="1"/>
          <p:nvPr/>
        </p:nvSpPr>
        <p:spPr>
          <a:xfrm>
            <a:off x="1210636" y="1701448"/>
            <a:ext cx="1579278" cy="369332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rgbClr val="FF0000"/>
                </a:solidFill>
              </a:rPr>
              <a:t>（补充说明）</a:t>
            </a:r>
          </a:p>
        </p:txBody>
      </p:sp>
    </p:spTree>
    <p:extLst>
      <p:ext uri="{BB962C8B-B14F-4D97-AF65-F5344CB8AC3E}">
        <p14:creationId xmlns:p14="http://schemas.microsoft.com/office/powerpoint/2010/main" val="4182228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75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25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3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3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7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allAtOnce"/>
      <p:bldP spid="14" grpId="0" build="allAtOnce"/>
      <p:bldP spid="18" grpId="0" build="allAtOnce"/>
      <p:bldP spid="19" grpId="0" build="allAtOnce"/>
      <p:bldP spid="23" grpId="0" build="allAtOnce"/>
      <p:bldP spid="24" grpId="0" build="allAtOnce"/>
      <p:bldP spid="33" grpId="0" animBg="1"/>
      <p:bldP spid="34" grpId="0" animBg="1"/>
      <p:bldP spid="35" grpId="0" animBg="1"/>
      <p:bldP spid="5" grpId="0" animBg="1"/>
      <p:bldP spid="6" grpId="0" animBg="1"/>
      <p:bldP spid="7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1478841" y="1365526"/>
            <a:ext cx="4546178" cy="1816084"/>
            <a:chOff x="1478841" y="1365526"/>
            <a:chExt cx="4546178" cy="1816084"/>
          </a:xfrm>
        </p:grpSpPr>
        <p:sp>
          <p:nvSpPr>
            <p:cNvPr id="2" name="矩形 1"/>
            <p:cNvSpPr/>
            <p:nvPr/>
          </p:nvSpPr>
          <p:spPr>
            <a:xfrm>
              <a:off x="1766169" y="1828799"/>
              <a:ext cx="4258850" cy="1352811"/>
            </a:xfrm>
            <a:prstGeom prst="rect">
              <a:avLst/>
            </a:prstGeom>
            <a:gradFill flip="none" rotWithShape="1">
              <a:gsLst>
                <a:gs pos="0">
                  <a:schemeClr val="accent6">
                    <a:lumMod val="75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34000">
                  <a:schemeClr val="accent6"/>
                </a:gs>
                <a:gs pos="100000">
                  <a:schemeClr val="accent6"/>
                </a:gs>
              </a:gsLst>
              <a:lin ang="13500000" scaled="1"/>
              <a:tileRect/>
            </a:gradFill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800" dirty="0">
                  <a:solidFill>
                    <a:schemeClr val="tx1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点击此处添加标题</a:t>
              </a:r>
            </a:p>
          </p:txBody>
        </p:sp>
        <p:sp>
          <p:nvSpPr>
            <p:cNvPr id="8" name="椭圆 7"/>
            <p:cNvSpPr/>
            <p:nvPr/>
          </p:nvSpPr>
          <p:spPr>
            <a:xfrm>
              <a:off x="1478841" y="1365526"/>
              <a:ext cx="892625" cy="892625"/>
            </a:xfrm>
            <a:prstGeom prst="ellipse">
              <a:avLst/>
            </a:prstGeom>
            <a:ln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6600" dirty="0">
                  <a:solidFill>
                    <a:schemeClr val="tx1"/>
                  </a:solidFill>
                  <a:latin typeface="方正剪纸简体" panose="03000509000000000000" pitchFamily="65" charset="-122"/>
                  <a:ea typeface="方正剪纸简体" panose="03000509000000000000" pitchFamily="65" charset="-122"/>
                </a:rPr>
                <a:t>1</a:t>
              </a:r>
              <a:endParaRPr lang="zh-CN" altLang="en-US" sz="6600" dirty="0">
                <a:solidFill>
                  <a:schemeClr val="tx1"/>
                </a:solidFill>
                <a:latin typeface="方正剪纸简体" panose="03000509000000000000" pitchFamily="65" charset="-122"/>
                <a:ea typeface="方正剪纸简体" panose="03000509000000000000" pitchFamily="65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288065" y="1365525"/>
            <a:ext cx="4521896" cy="1816086"/>
            <a:chOff x="6288065" y="1365525"/>
            <a:chExt cx="4521896" cy="1816086"/>
          </a:xfrm>
        </p:grpSpPr>
        <p:sp>
          <p:nvSpPr>
            <p:cNvPr id="3" name="矩形 2"/>
            <p:cNvSpPr/>
            <p:nvPr/>
          </p:nvSpPr>
          <p:spPr>
            <a:xfrm>
              <a:off x="6288065" y="1828799"/>
              <a:ext cx="4258850" cy="1352812"/>
            </a:xfrm>
            <a:prstGeom prst="rect">
              <a:avLst/>
            </a:prstGeom>
            <a:gradFill flip="none" rotWithShape="1">
              <a:gsLst>
                <a:gs pos="0">
                  <a:schemeClr val="accent6">
                    <a:lumMod val="75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34000">
                  <a:schemeClr val="accent6"/>
                </a:gs>
                <a:gs pos="100000">
                  <a:schemeClr val="accent6"/>
                </a:gs>
              </a:gsLst>
              <a:lin ang="18900000" scaled="1"/>
              <a:tileRect/>
            </a:gradFill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zh-CN" altLang="en-US" sz="2800" dirty="0">
                  <a:solidFill>
                    <a:prstClr val="black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点击此处添加标题</a:t>
              </a:r>
            </a:p>
          </p:txBody>
        </p:sp>
        <p:sp>
          <p:nvSpPr>
            <p:cNvPr id="9" name="椭圆 8"/>
            <p:cNvSpPr/>
            <p:nvPr/>
          </p:nvSpPr>
          <p:spPr>
            <a:xfrm>
              <a:off x="9917336" y="1365525"/>
              <a:ext cx="892625" cy="892625"/>
            </a:xfrm>
            <a:prstGeom prst="ellipse">
              <a:avLst/>
            </a:prstGeom>
            <a:ln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6600" dirty="0">
                  <a:solidFill>
                    <a:schemeClr val="tx1"/>
                  </a:solidFill>
                  <a:latin typeface="方正剪纸简体" panose="03000509000000000000" pitchFamily="65" charset="-122"/>
                  <a:ea typeface="方正剪纸简体" panose="03000509000000000000" pitchFamily="65" charset="-122"/>
                </a:rPr>
                <a:t>2</a:t>
              </a:r>
              <a:endParaRPr lang="zh-CN" altLang="en-US" sz="6600" dirty="0">
                <a:solidFill>
                  <a:schemeClr val="tx1"/>
                </a:solidFill>
                <a:latin typeface="方正剪纸简体" panose="03000509000000000000" pitchFamily="65" charset="-122"/>
                <a:ea typeface="方正剪纸简体" panose="03000509000000000000" pitchFamily="65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478842" y="3557392"/>
            <a:ext cx="4546177" cy="1585217"/>
            <a:chOff x="1478842" y="3557392"/>
            <a:chExt cx="4546177" cy="1585217"/>
          </a:xfrm>
        </p:grpSpPr>
        <p:sp>
          <p:nvSpPr>
            <p:cNvPr id="6" name="矩形 5"/>
            <p:cNvSpPr/>
            <p:nvPr/>
          </p:nvSpPr>
          <p:spPr>
            <a:xfrm>
              <a:off x="1766169" y="3557392"/>
              <a:ext cx="4258850" cy="1385185"/>
            </a:xfrm>
            <a:prstGeom prst="rect">
              <a:avLst/>
            </a:prstGeom>
            <a:gradFill flip="none" rotWithShape="1">
              <a:gsLst>
                <a:gs pos="0">
                  <a:schemeClr val="accent6">
                    <a:lumMod val="75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34000">
                  <a:schemeClr val="accent6"/>
                </a:gs>
                <a:gs pos="100000">
                  <a:schemeClr val="accent6"/>
                </a:gs>
              </a:gsLst>
              <a:lin ang="8100000" scaled="1"/>
              <a:tileRect/>
            </a:gradFill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zh-CN" altLang="en-US" sz="2800" dirty="0">
                  <a:solidFill>
                    <a:prstClr val="black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点击此处添加标题</a:t>
              </a:r>
            </a:p>
          </p:txBody>
        </p:sp>
        <p:sp>
          <p:nvSpPr>
            <p:cNvPr id="10" name="椭圆 9"/>
            <p:cNvSpPr/>
            <p:nvPr/>
          </p:nvSpPr>
          <p:spPr>
            <a:xfrm>
              <a:off x="1478842" y="4249984"/>
              <a:ext cx="892625" cy="892625"/>
            </a:xfrm>
            <a:prstGeom prst="ellipse">
              <a:avLst/>
            </a:prstGeom>
            <a:ln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6600" dirty="0">
                  <a:solidFill>
                    <a:schemeClr val="tx1"/>
                  </a:solidFill>
                  <a:latin typeface="方正剪纸简体" panose="03000509000000000000" pitchFamily="65" charset="-122"/>
                  <a:ea typeface="方正剪纸简体" panose="03000509000000000000" pitchFamily="65" charset="-122"/>
                </a:rPr>
                <a:t>3</a:t>
              </a:r>
              <a:endParaRPr lang="zh-CN" altLang="en-US" sz="6600" dirty="0">
                <a:solidFill>
                  <a:schemeClr val="tx1"/>
                </a:solidFill>
                <a:latin typeface="方正剪纸简体" panose="03000509000000000000" pitchFamily="65" charset="-122"/>
                <a:ea typeface="方正剪纸简体" panose="03000509000000000000" pitchFamily="65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288065" y="3557392"/>
            <a:ext cx="4521896" cy="1585216"/>
            <a:chOff x="6288065" y="3557392"/>
            <a:chExt cx="4521896" cy="1585216"/>
          </a:xfrm>
        </p:grpSpPr>
        <p:sp>
          <p:nvSpPr>
            <p:cNvPr id="4" name="矩形 3"/>
            <p:cNvSpPr/>
            <p:nvPr/>
          </p:nvSpPr>
          <p:spPr>
            <a:xfrm>
              <a:off x="6288065" y="3557392"/>
              <a:ext cx="4258850" cy="1385185"/>
            </a:xfrm>
            <a:prstGeom prst="rect">
              <a:avLst/>
            </a:prstGeom>
            <a:gradFill flip="none" rotWithShape="1">
              <a:gsLst>
                <a:gs pos="0">
                  <a:schemeClr val="accent6">
                    <a:lumMod val="75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34000">
                  <a:schemeClr val="accent6"/>
                </a:gs>
                <a:gs pos="100000">
                  <a:schemeClr val="accent6"/>
                </a:gs>
              </a:gsLst>
              <a:lin ang="2700000" scaled="1"/>
              <a:tileRect/>
            </a:gradFill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zh-CN" altLang="en-US" sz="2800">
                  <a:solidFill>
                    <a:prstClr val="black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点击此处添加标题</a:t>
              </a:r>
              <a:endParaRPr lang="zh-CN" altLang="en-US" sz="2800" dirty="0">
                <a:solidFill>
                  <a:prstClr val="black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9917336" y="4249983"/>
              <a:ext cx="892625" cy="892625"/>
            </a:xfrm>
            <a:prstGeom prst="ellipse">
              <a:avLst/>
            </a:prstGeom>
            <a:ln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6600" dirty="0">
                  <a:solidFill>
                    <a:schemeClr val="tx1"/>
                  </a:solidFill>
                  <a:latin typeface="方正剪纸简体" panose="03000509000000000000" pitchFamily="65" charset="-122"/>
                  <a:ea typeface="方正剪纸简体" panose="03000509000000000000" pitchFamily="65" charset="-122"/>
                </a:rPr>
                <a:t>4</a:t>
              </a:r>
              <a:endParaRPr lang="zh-CN" altLang="en-US" sz="6600" dirty="0">
                <a:solidFill>
                  <a:schemeClr val="tx1"/>
                </a:solidFill>
                <a:latin typeface="方正剪纸简体" panose="03000509000000000000" pitchFamily="65" charset="-122"/>
                <a:ea typeface="方正剪纸简体" panose="03000509000000000000" pitchFamily="65" charset="-122"/>
              </a:endParaRPr>
            </a:p>
          </p:txBody>
        </p:sp>
      </p:grpSp>
      <p:sp>
        <p:nvSpPr>
          <p:cNvPr id="7" name="椭圆 6"/>
          <p:cNvSpPr/>
          <p:nvPr/>
        </p:nvSpPr>
        <p:spPr>
          <a:xfrm>
            <a:off x="5295955" y="2526160"/>
            <a:ext cx="1723823" cy="1723823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4800" dirty="0">
                <a:latin typeface="华文行楷" panose="02010800040101010101" pitchFamily="2" charset="-122"/>
                <a:ea typeface="华文行楷" panose="02010800040101010101" pitchFamily="2" charset="-122"/>
              </a:rPr>
              <a:t>目录</a:t>
            </a:r>
          </a:p>
        </p:txBody>
      </p:sp>
    </p:spTree>
    <p:extLst>
      <p:ext uri="{BB962C8B-B14F-4D97-AF65-F5344CB8AC3E}">
        <p14:creationId xmlns:p14="http://schemas.microsoft.com/office/powerpoint/2010/main" val="1159437243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燕尾形 1"/>
          <p:cNvSpPr/>
          <p:nvPr/>
        </p:nvSpPr>
        <p:spPr bwMode="auto">
          <a:xfrm>
            <a:off x="1776548" y="3813744"/>
            <a:ext cx="2219906" cy="2209559"/>
          </a:xfrm>
          <a:prstGeom prst="chevron">
            <a:avLst>
              <a:gd name="adj" fmla="val 26048"/>
            </a:avLst>
          </a:prstGeom>
          <a:gradFill flip="none" rotWithShape="1">
            <a:gsLst>
              <a:gs pos="25000">
                <a:schemeClr val="bg1">
                  <a:lumMod val="50000"/>
                  <a:alpha val="50000"/>
                </a:schemeClr>
              </a:gs>
              <a:gs pos="100000">
                <a:schemeClr val="bg1">
                  <a:lumMod val="85000"/>
                  <a:alpha val="50000"/>
                </a:schemeClr>
              </a:gs>
            </a:gsLst>
            <a:lin ang="0" scaled="1"/>
            <a:tileRect/>
          </a:gradFill>
          <a:ln w="25400">
            <a:noFill/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>
              <a:rot lat="17099998" lon="0" rev="0"/>
            </a:camera>
            <a:lightRig rig="flat" dir="t"/>
          </a:scene3d>
          <a:sp3d extrusionH="127000" contourW="19050">
            <a:bevelT w="101600" prst="convex"/>
            <a:bevelB w="0" h="25400"/>
            <a:contourClr>
              <a:schemeClr val="bg1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3d/>
          </a:bodyPr>
          <a:lstStyle/>
          <a:p>
            <a:pPr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defRPr/>
            </a:pPr>
            <a:endParaRPr lang="zh-CN" altLang="en-US" sz="1600" b="1" i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燕尾形 2"/>
          <p:cNvSpPr/>
          <p:nvPr/>
        </p:nvSpPr>
        <p:spPr bwMode="auto">
          <a:xfrm>
            <a:off x="3503881" y="3813744"/>
            <a:ext cx="2219906" cy="2209559"/>
          </a:xfrm>
          <a:prstGeom prst="chevron">
            <a:avLst>
              <a:gd name="adj" fmla="val 26048"/>
            </a:avLst>
          </a:prstGeom>
          <a:gradFill flip="none" rotWithShape="1">
            <a:gsLst>
              <a:gs pos="25000">
                <a:schemeClr val="bg1">
                  <a:lumMod val="50000"/>
                  <a:alpha val="50000"/>
                </a:schemeClr>
              </a:gs>
              <a:gs pos="100000">
                <a:schemeClr val="bg1">
                  <a:lumMod val="85000"/>
                  <a:alpha val="50000"/>
                </a:schemeClr>
              </a:gs>
            </a:gsLst>
            <a:lin ang="0" scaled="1"/>
            <a:tileRect/>
          </a:gradFill>
          <a:ln w="25400">
            <a:noFill/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>
              <a:rot lat="17099998" lon="0" rev="0"/>
            </a:camera>
            <a:lightRig rig="flat" dir="t"/>
          </a:scene3d>
          <a:sp3d extrusionH="127000" contourW="19050">
            <a:bevelT w="101600" prst="convex"/>
            <a:bevelB w="0" h="25400"/>
            <a:contourClr>
              <a:schemeClr val="bg1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3d/>
          </a:bodyPr>
          <a:lstStyle/>
          <a:p>
            <a:pPr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defRPr/>
            </a:pPr>
            <a:endParaRPr lang="zh-CN" altLang="en-US" sz="1600" b="1" i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燕尾形 3"/>
          <p:cNvSpPr/>
          <p:nvPr/>
        </p:nvSpPr>
        <p:spPr bwMode="auto">
          <a:xfrm>
            <a:off x="5231214" y="3813744"/>
            <a:ext cx="2219906" cy="2209559"/>
          </a:xfrm>
          <a:prstGeom prst="chevron">
            <a:avLst>
              <a:gd name="adj" fmla="val 25492"/>
            </a:avLst>
          </a:prstGeom>
          <a:gradFill flip="none" rotWithShape="1">
            <a:gsLst>
              <a:gs pos="25000">
                <a:schemeClr val="bg1">
                  <a:lumMod val="50000"/>
                  <a:alpha val="50000"/>
                </a:schemeClr>
              </a:gs>
              <a:gs pos="100000">
                <a:schemeClr val="bg1">
                  <a:lumMod val="85000"/>
                  <a:alpha val="50000"/>
                </a:schemeClr>
              </a:gs>
            </a:gsLst>
            <a:lin ang="0" scaled="1"/>
            <a:tileRect/>
          </a:gradFill>
          <a:ln w="25400">
            <a:noFill/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>
              <a:rot lat="17099998" lon="0" rev="0"/>
            </a:camera>
            <a:lightRig rig="flat" dir="t"/>
          </a:scene3d>
          <a:sp3d extrusionH="127000" contourW="19050">
            <a:bevelT w="101600" prst="convex"/>
            <a:bevelB w="0" h="25400"/>
            <a:contourClr>
              <a:schemeClr val="bg1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3d/>
          </a:bodyPr>
          <a:lstStyle/>
          <a:p>
            <a:pPr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defRPr/>
            </a:pPr>
            <a:endParaRPr lang="zh-CN" altLang="en-US" sz="1600" b="1" i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燕尾形 38"/>
          <p:cNvSpPr/>
          <p:nvPr/>
        </p:nvSpPr>
        <p:spPr bwMode="auto">
          <a:xfrm>
            <a:off x="6958548" y="3813744"/>
            <a:ext cx="2219906" cy="2209559"/>
          </a:xfrm>
          <a:prstGeom prst="chevron">
            <a:avLst>
              <a:gd name="adj" fmla="val 24935"/>
            </a:avLst>
          </a:prstGeom>
          <a:gradFill flip="none" rotWithShape="1">
            <a:gsLst>
              <a:gs pos="25000">
                <a:schemeClr val="bg1">
                  <a:lumMod val="50000"/>
                  <a:alpha val="50000"/>
                </a:schemeClr>
              </a:gs>
              <a:gs pos="100000">
                <a:schemeClr val="bg1">
                  <a:lumMod val="85000"/>
                  <a:alpha val="50000"/>
                </a:schemeClr>
              </a:gs>
            </a:gsLst>
            <a:lin ang="0" scaled="1"/>
            <a:tileRect/>
          </a:gradFill>
          <a:ln w="25400">
            <a:noFill/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>
              <a:rot lat="17099998" lon="0" rev="0"/>
            </a:camera>
            <a:lightRig rig="flat" dir="t"/>
          </a:scene3d>
          <a:sp3d extrusionH="127000" contourW="19050">
            <a:bevelT w="101600" prst="convex"/>
            <a:bevelB w="0" h="25400"/>
            <a:contourClr>
              <a:schemeClr val="bg1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3d/>
          </a:bodyPr>
          <a:lstStyle/>
          <a:p>
            <a:pPr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defRPr/>
            </a:pPr>
            <a:endParaRPr lang="zh-CN" altLang="en-US" sz="1600" b="1" i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AutoShape 81"/>
          <p:cNvSpPr>
            <a:spLocks noChangeArrowheads="1"/>
          </p:cNvSpPr>
          <p:nvPr/>
        </p:nvSpPr>
        <p:spPr bwMode="auto">
          <a:xfrm>
            <a:off x="2334143" y="2352962"/>
            <a:ext cx="1536858" cy="2577819"/>
          </a:xfrm>
          <a:prstGeom prst="roundRect">
            <a:avLst>
              <a:gd name="adj" fmla="val 5005"/>
            </a:avLst>
          </a:prstGeom>
          <a:solidFill>
            <a:schemeClr val="bg1">
              <a:alpha val="60000"/>
            </a:schemeClr>
          </a:solidFill>
          <a:ln w="38100">
            <a:solidFill>
              <a:schemeClr val="accent6">
                <a:lumMod val="75000"/>
              </a:schemeClr>
            </a:solidFill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flat" dir="t"/>
          </a:scene3d>
          <a:sp3d contourW="19050">
            <a:bevelT w="101600" prst="artDeco"/>
            <a:bevelB w="0" h="0"/>
            <a:contourClr>
              <a:schemeClr val="bg1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3d/>
          </a:bodyPr>
          <a:lstStyle/>
          <a:p>
            <a:pPr marL="0" lvl="2"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 typeface="Wingdings" pitchFamily="2" charset="2"/>
              <a:buChar char="n"/>
              <a:tabLst>
                <a:tab pos="136525" algn="l"/>
              </a:tabLst>
              <a:defRPr/>
            </a:pPr>
            <a:endParaRPr lang="zh-CN" altLang="en-US" sz="1400" i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2487829" y="2084218"/>
            <a:ext cx="1229486" cy="441912"/>
            <a:chOff x="2487829" y="2084218"/>
            <a:chExt cx="1229486" cy="441912"/>
          </a:xfrm>
        </p:grpSpPr>
        <p:sp>
          <p:nvSpPr>
            <p:cNvPr id="7" name="圆角矩形 43"/>
            <p:cNvSpPr/>
            <p:nvPr/>
          </p:nvSpPr>
          <p:spPr bwMode="auto">
            <a:xfrm>
              <a:off x="2487829" y="2084218"/>
              <a:ext cx="1229486" cy="441912"/>
            </a:xfrm>
            <a:prstGeom prst="roundRect">
              <a:avLst/>
            </a:prstGeom>
            <a:gradFill flip="none" rotWithShape="1"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/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anchor="ctr">
              <a:sp3d/>
            </a:bodyPr>
            <a:lstStyle/>
            <a:p>
              <a:pPr algn="ctr" eaLnBrk="0" fontAlgn="ctr" hangingPunct="0"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ct val="70000"/>
                <a:buFont typeface="Wingdings" pitchFamily="2" charset="2"/>
                <a:buChar char="u"/>
                <a:defRPr/>
              </a:pPr>
              <a:endParaRPr lang="zh-CN" altLang="en-US" sz="1600" b="1" i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TextBox 22"/>
            <p:cNvSpPr txBox="1">
              <a:spLocks noChangeArrowheads="1"/>
            </p:cNvSpPr>
            <p:nvPr/>
          </p:nvSpPr>
          <p:spPr bwMode="auto">
            <a:xfrm>
              <a:off x="2495170" y="2172721"/>
              <a:ext cx="1128713" cy="3159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1pPr>
              <a:lvl2pPr marL="742950" indent="-28575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2pPr>
              <a:lvl3pPr marL="11430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3pPr>
              <a:lvl4pPr marL="16002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4pPr>
              <a:lvl5pPr marL="20574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9pPr>
            </a:lstStyle>
            <a:p>
              <a:pPr algn="ctr" eaLnBrk="1" hangingPunct="1"/>
              <a:r>
                <a:rPr lang="zh-CN" sz="1400" i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</a:t>
              </a:r>
              <a:endParaRPr lang="zh-CN" i="0" dirty="0">
                <a:ea typeface="宋体" panose="02010600030101010101" pitchFamily="2" charset="-122"/>
              </a:endParaRPr>
            </a:p>
          </p:txBody>
        </p:sp>
      </p:grpSp>
      <p:sp>
        <p:nvSpPr>
          <p:cNvPr id="9" name="AutoShape 81"/>
          <p:cNvSpPr>
            <a:spLocks noChangeArrowheads="1"/>
          </p:cNvSpPr>
          <p:nvPr/>
        </p:nvSpPr>
        <p:spPr bwMode="auto">
          <a:xfrm>
            <a:off x="4069456" y="2352962"/>
            <a:ext cx="1536858" cy="2577819"/>
          </a:xfrm>
          <a:prstGeom prst="roundRect">
            <a:avLst>
              <a:gd name="adj" fmla="val 5005"/>
            </a:avLst>
          </a:prstGeom>
          <a:solidFill>
            <a:schemeClr val="bg1">
              <a:alpha val="60000"/>
            </a:schemeClr>
          </a:solidFill>
          <a:ln w="38100">
            <a:solidFill>
              <a:schemeClr val="accent6">
                <a:lumMod val="75000"/>
              </a:schemeClr>
            </a:solidFill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flat" dir="t"/>
          </a:scene3d>
          <a:sp3d contourW="19050">
            <a:bevelT w="101600" prst="artDeco"/>
            <a:bevelB w="0" h="0"/>
            <a:contourClr>
              <a:schemeClr val="bg1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3d/>
          </a:bodyPr>
          <a:lstStyle/>
          <a:p>
            <a:pPr marL="0" lvl="2"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 typeface="Wingdings" pitchFamily="2" charset="2"/>
              <a:buChar char="n"/>
              <a:tabLst>
                <a:tab pos="136525" algn="l"/>
              </a:tabLst>
              <a:defRPr/>
            </a:pPr>
            <a:endParaRPr lang="zh-CN" altLang="en-US" sz="1400" i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4136645" y="2084218"/>
            <a:ext cx="1317625" cy="441912"/>
            <a:chOff x="4136645" y="2084218"/>
            <a:chExt cx="1317625" cy="441912"/>
          </a:xfrm>
        </p:grpSpPr>
        <p:sp>
          <p:nvSpPr>
            <p:cNvPr id="10" name="圆角矩形 9"/>
            <p:cNvSpPr/>
            <p:nvPr/>
          </p:nvSpPr>
          <p:spPr bwMode="auto">
            <a:xfrm>
              <a:off x="4223142" y="2084218"/>
              <a:ext cx="1229486" cy="441912"/>
            </a:xfrm>
            <a:prstGeom prst="roundRect">
              <a:avLst/>
            </a:prstGeom>
            <a:gradFill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</a:gradFill>
            <a:ln/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anchor="ctr">
              <a:sp3d/>
            </a:bodyPr>
            <a:lstStyle/>
            <a:p>
              <a:pPr algn="ctr" eaLnBrk="0" fontAlgn="ctr" hangingPunct="0"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ct val="70000"/>
                <a:buFont typeface="Wingdings" pitchFamily="2" charset="2"/>
                <a:buChar char="u"/>
                <a:defRPr/>
              </a:pPr>
              <a:endParaRPr lang="zh-CN" altLang="en-US" sz="1600" b="1" i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" name="TextBox 22"/>
            <p:cNvSpPr txBox="1">
              <a:spLocks noChangeArrowheads="1"/>
            </p:cNvSpPr>
            <p:nvPr/>
          </p:nvSpPr>
          <p:spPr bwMode="auto">
            <a:xfrm>
              <a:off x="4136645" y="2172721"/>
              <a:ext cx="1317625" cy="3159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1pPr>
              <a:lvl2pPr marL="742950" indent="-28575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2pPr>
              <a:lvl3pPr marL="11430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3pPr>
              <a:lvl4pPr marL="16002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4pPr>
              <a:lvl5pPr marL="20574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9pPr>
            </a:lstStyle>
            <a:p>
              <a:pPr algn="ctr" eaLnBrk="1" hangingPunct="1"/>
              <a:r>
                <a:rPr lang="zh-CN" sz="1400" i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二</a:t>
              </a:r>
              <a:endParaRPr lang="zh-CN" i="0" dirty="0">
                <a:ea typeface="宋体" panose="02010600030101010101" pitchFamily="2" charset="-122"/>
              </a:endParaRPr>
            </a:p>
          </p:txBody>
        </p:sp>
      </p:grpSp>
      <p:sp>
        <p:nvSpPr>
          <p:cNvPr id="12" name="AutoShape 81"/>
          <p:cNvSpPr>
            <a:spLocks noChangeArrowheads="1"/>
          </p:cNvSpPr>
          <p:nvPr/>
        </p:nvSpPr>
        <p:spPr bwMode="auto">
          <a:xfrm>
            <a:off x="5804770" y="2352962"/>
            <a:ext cx="1536858" cy="2577819"/>
          </a:xfrm>
          <a:prstGeom prst="roundRect">
            <a:avLst>
              <a:gd name="adj" fmla="val 5005"/>
            </a:avLst>
          </a:prstGeom>
          <a:solidFill>
            <a:schemeClr val="bg1">
              <a:alpha val="60000"/>
            </a:schemeClr>
          </a:solidFill>
          <a:ln w="38100">
            <a:solidFill>
              <a:schemeClr val="accent6">
                <a:lumMod val="75000"/>
              </a:schemeClr>
            </a:solidFill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flat" dir="t"/>
          </a:scene3d>
          <a:sp3d contourW="19050">
            <a:bevelT w="101600" prst="artDeco"/>
            <a:bevelB w="0" h="0"/>
            <a:contourClr>
              <a:schemeClr val="bg1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3d/>
          </a:bodyPr>
          <a:lstStyle/>
          <a:p>
            <a:pPr marL="0" lvl="2"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 typeface="Wingdings" pitchFamily="2" charset="2"/>
              <a:buChar char="n"/>
              <a:tabLst>
                <a:tab pos="136525" algn="l"/>
              </a:tabLst>
              <a:defRPr/>
            </a:pPr>
            <a:endParaRPr lang="zh-CN" altLang="en-US" sz="1400" i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5871783" y="2084218"/>
            <a:ext cx="1317625" cy="441912"/>
            <a:chOff x="5871783" y="2084218"/>
            <a:chExt cx="1317625" cy="441912"/>
          </a:xfrm>
        </p:grpSpPr>
        <p:sp>
          <p:nvSpPr>
            <p:cNvPr id="13" name="圆角矩形 12"/>
            <p:cNvSpPr/>
            <p:nvPr/>
          </p:nvSpPr>
          <p:spPr bwMode="auto">
            <a:xfrm>
              <a:off x="5958456" y="2084218"/>
              <a:ext cx="1229486" cy="441912"/>
            </a:xfrm>
            <a:prstGeom prst="roundRect">
              <a:avLst/>
            </a:prstGeom>
            <a:gradFill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</a:gradFill>
            <a:ln/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anchor="ctr">
              <a:sp3d/>
            </a:bodyPr>
            <a:lstStyle/>
            <a:p>
              <a:pPr algn="ctr" eaLnBrk="0" fontAlgn="ctr" hangingPunct="0"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ct val="70000"/>
                <a:buFont typeface="Wingdings" pitchFamily="2" charset="2"/>
                <a:buChar char="u"/>
                <a:defRPr/>
              </a:pPr>
              <a:endParaRPr lang="zh-CN" altLang="en-US" sz="1600" b="1" i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" name="TextBox 22"/>
            <p:cNvSpPr txBox="1">
              <a:spLocks noChangeArrowheads="1"/>
            </p:cNvSpPr>
            <p:nvPr/>
          </p:nvSpPr>
          <p:spPr bwMode="auto">
            <a:xfrm>
              <a:off x="5871783" y="2172721"/>
              <a:ext cx="1317625" cy="3159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1pPr>
              <a:lvl2pPr marL="742950" indent="-28575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2pPr>
              <a:lvl3pPr marL="11430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3pPr>
              <a:lvl4pPr marL="16002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4pPr>
              <a:lvl5pPr marL="20574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9pPr>
            </a:lstStyle>
            <a:p>
              <a:pPr algn="ctr" eaLnBrk="1" hangingPunct="1"/>
              <a:r>
                <a:rPr lang="zh-CN" sz="1400" i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三</a:t>
              </a:r>
              <a:endParaRPr lang="zh-CN" i="0">
                <a:ea typeface="宋体" panose="02010600030101010101" pitchFamily="2" charset="-122"/>
              </a:endParaRPr>
            </a:p>
          </p:txBody>
        </p:sp>
      </p:grpSp>
      <p:sp>
        <p:nvSpPr>
          <p:cNvPr id="15" name="AutoShape 81"/>
          <p:cNvSpPr>
            <a:spLocks noChangeArrowheads="1"/>
          </p:cNvSpPr>
          <p:nvPr/>
        </p:nvSpPr>
        <p:spPr bwMode="auto">
          <a:xfrm>
            <a:off x="7505841" y="2352962"/>
            <a:ext cx="1536858" cy="2577819"/>
          </a:xfrm>
          <a:prstGeom prst="roundRect">
            <a:avLst>
              <a:gd name="adj" fmla="val 5005"/>
            </a:avLst>
          </a:prstGeom>
          <a:solidFill>
            <a:schemeClr val="bg1">
              <a:alpha val="60000"/>
            </a:schemeClr>
          </a:solidFill>
          <a:ln w="38100">
            <a:solidFill>
              <a:schemeClr val="accent6">
                <a:lumMod val="75000"/>
              </a:schemeClr>
            </a:solidFill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flat" dir="t"/>
          </a:scene3d>
          <a:sp3d contourW="19050">
            <a:bevelT w="101600" prst="artDeco"/>
            <a:bevelB w="0" h="0"/>
            <a:contourClr>
              <a:schemeClr val="bg1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3d/>
          </a:bodyPr>
          <a:lstStyle/>
          <a:p>
            <a:pPr marL="0" lvl="2"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 typeface="Wingdings" pitchFamily="2" charset="2"/>
              <a:buChar char="n"/>
              <a:tabLst>
                <a:tab pos="136525" algn="l"/>
              </a:tabLst>
              <a:defRPr/>
            </a:pPr>
            <a:endParaRPr lang="zh-CN" altLang="en-US" sz="1400" i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7573583" y="2084218"/>
            <a:ext cx="1316037" cy="441912"/>
            <a:chOff x="7573583" y="2084218"/>
            <a:chExt cx="1316037" cy="441912"/>
          </a:xfrm>
        </p:grpSpPr>
        <p:sp>
          <p:nvSpPr>
            <p:cNvPr id="16" name="圆角矩形 15"/>
            <p:cNvSpPr/>
            <p:nvPr/>
          </p:nvSpPr>
          <p:spPr bwMode="auto">
            <a:xfrm>
              <a:off x="7659527" y="2084218"/>
              <a:ext cx="1229486" cy="441912"/>
            </a:xfrm>
            <a:prstGeom prst="roundRect">
              <a:avLst/>
            </a:prstGeom>
            <a:gradFill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</a:gradFill>
            <a:ln/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anchor="ctr">
              <a:sp3d/>
            </a:bodyPr>
            <a:lstStyle/>
            <a:p>
              <a:pPr algn="ctr" eaLnBrk="0" fontAlgn="ctr" hangingPunct="0"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ct val="70000"/>
                <a:buFont typeface="Wingdings" pitchFamily="2" charset="2"/>
                <a:buChar char="u"/>
                <a:defRPr/>
              </a:pPr>
              <a:endParaRPr lang="zh-CN" altLang="en-US" sz="1600" b="1" i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7" name="TextBox 22"/>
            <p:cNvSpPr txBox="1">
              <a:spLocks noChangeArrowheads="1"/>
            </p:cNvSpPr>
            <p:nvPr/>
          </p:nvSpPr>
          <p:spPr bwMode="auto">
            <a:xfrm>
              <a:off x="7573583" y="2172721"/>
              <a:ext cx="1316037" cy="3159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1pPr>
              <a:lvl2pPr marL="742950" indent="-28575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2pPr>
              <a:lvl3pPr marL="11430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3pPr>
              <a:lvl4pPr marL="16002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4pPr>
              <a:lvl5pPr marL="20574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9pPr>
            </a:lstStyle>
            <a:p>
              <a:pPr algn="ctr" eaLnBrk="1" hangingPunct="1"/>
              <a:r>
                <a:rPr lang="zh-CN" sz="1400" i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四</a:t>
              </a:r>
              <a:endParaRPr lang="zh-CN" i="0">
                <a:ea typeface="宋体" panose="02010600030101010101" pitchFamily="2" charset="-122"/>
              </a:endParaRPr>
            </a:p>
          </p:txBody>
        </p:sp>
      </p:grpSp>
      <p:sp>
        <p:nvSpPr>
          <p:cNvPr id="18" name="AutoShape 69"/>
          <p:cNvSpPr>
            <a:spLocks noChangeArrowheads="1"/>
          </p:cNvSpPr>
          <p:nvPr/>
        </p:nvSpPr>
        <p:spPr bwMode="gray">
          <a:xfrm rot="5400000">
            <a:off x="4656702" y="2582783"/>
            <a:ext cx="294608" cy="409829"/>
          </a:xfrm>
          <a:prstGeom prst="chevron">
            <a:avLst>
              <a:gd name="adj" fmla="val 52514"/>
            </a:avLst>
          </a:prstGeom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>
            <a:sp3d/>
          </a:bodyPr>
          <a:lstStyle/>
          <a:p>
            <a:pPr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defRPr/>
            </a:pPr>
            <a:endParaRPr lang="zh-CN" altLang="en-US" sz="1600" b="1" i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AutoShape 69"/>
          <p:cNvSpPr>
            <a:spLocks noChangeArrowheads="1"/>
          </p:cNvSpPr>
          <p:nvPr/>
        </p:nvSpPr>
        <p:spPr bwMode="gray">
          <a:xfrm rot="5400000">
            <a:off x="6392016" y="2582783"/>
            <a:ext cx="294608" cy="409829"/>
          </a:xfrm>
          <a:prstGeom prst="chevron">
            <a:avLst>
              <a:gd name="adj" fmla="val 52514"/>
            </a:avLst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>
            <a:sp3d/>
          </a:bodyPr>
          <a:lstStyle/>
          <a:p>
            <a:pPr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defRPr/>
            </a:pPr>
            <a:endParaRPr lang="zh-CN" altLang="en-US" sz="1600" b="1" i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AutoShape 69"/>
          <p:cNvSpPr>
            <a:spLocks noChangeArrowheads="1"/>
          </p:cNvSpPr>
          <p:nvPr/>
        </p:nvSpPr>
        <p:spPr bwMode="gray">
          <a:xfrm rot="5400000">
            <a:off x="8093087" y="2582783"/>
            <a:ext cx="294608" cy="409829"/>
          </a:xfrm>
          <a:prstGeom prst="chevron">
            <a:avLst>
              <a:gd name="adj" fmla="val 52514"/>
            </a:avLst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>
            <a:sp3d/>
          </a:bodyPr>
          <a:lstStyle/>
          <a:p>
            <a:pPr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defRPr/>
            </a:pPr>
            <a:endParaRPr lang="zh-CN" altLang="en-US" sz="1600" b="1" i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矩形 37"/>
          <p:cNvSpPr>
            <a:spLocks noChangeArrowheads="1"/>
          </p:cNvSpPr>
          <p:nvPr/>
        </p:nvSpPr>
        <p:spPr bwMode="auto">
          <a:xfrm>
            <a:off x="4162561" y="3211195"/>
            <a:ext cx="135731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9pPr>
          </a:lstStyle>
          <a:p>
            <a:pPr algn="ctr" eaLnBrk="1" hangingPunct="1"/>
            <a:r>
              <a:rPr lang="zh-CN" altLang="en-US" sz="2000" b="1" i="0" dirty="0"/>
              <a:t>点击此处添加内容</a:t>
            </a:r>
          </a:p>
        </p:txBody>
      </p:sp>
      <p:sp>
        <p:nvSpPr>
          <p:cNvPr id="22" name="矩形 55"/>
          <p:cNvSpPr>
            <a:spLocks noChangeArrowheads="1"/>
          </p:cNvSpPr>
          <p:nvPr/>
        </p:nvSpPr>
        <p:spPr bwMode="auto">
          <a:xfrm>
            <a:off x="5892936" y="3211195"/>
            <a:ext cx="13557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9pPr>
          </a:lstStyle>
          <a:p>
            <a:pPr algn="ctr" eaLnBrk="1" hangingPunct="1"/>
            <a:r>
              <a:rPr lang="zh-CN" altLang="en-US" sz="2000" b="1" i="0" dirty="0"/>
              <a:t>点击此处添加内容</a:t>
            </a:r>
          </a:p>
        </p:txBody>
      </p:sp>
      <p:sp>
        <p:nvSpPr>
          <p:cNvPr id="23" name="矩形 65"/>
          <p:cNvSpPr>
            <a:spLocks noChangeArrowheads="1"/>
          </p:cNvSpPr>
          <p:nvPr/>
        </p:nvSpPr>
        <p:spPr bwMode="auto">
          <a:xfrm>
            <a:off x="7607436" y="3211195"/>
            <a:ext cx="13557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9pPr>
          </a:lstStyle>
          <a:p>
            <a:pPr algn="ctr" eaLnBrk="1" hangingPunct="1"/>
            <a:r>
              <a:rPr lang="zh-CN" altLang="en-US" sz="2000" b="1" i="0" dirty="0"/>
              <a:t>点击此处添加内容</a:t>
            </a:r>
          </a:p>
        </p:txBody>
      </p:sp>
      <p:sp>
        <p:nvSpPr>
          <p:cNvPr id="24" name="燕尾形 38"/>
          <p:cNvSpPr/>
          <p:nvPr/>
        </p:nvSpPr>
        <p:spPr bwMode="auto">
          <a:xfrm>
            <a:off x="8700643" y="3805101"/>
            <a:ext cx="2219906" cy="2209559"/>
          </a:xfrm>
          <a:prstGeom prst="chevron">
            <a:avLst>
              <a:gd name="adj" fmla="val 24935"/>
            </a:avLst>
          </a:prstGeom>
          <a:gradFill flip="none" rotWithShape="1">
            <a:gsLst>
              <a:gs pos="25000">
                <a:schemeClr val="bg1">
                  <a:lumMod val="50000"/>
                  <a:alpha val="50000"/>
                </a:schemeClr>
              </a:gs>
              <a:gs pos="100000">
                <a:schemeClr val="bg1">
                  <a:lumMod val="85000"/>
                  <a:alpha val="50000"/>
                </a:schemeClr>
              </a:gs>
            </a:gsLst>
            <a:lin ang="0" scaled="1"/>
            <a:tileRect/>
          </a:gradFill>
          <a:ln w="25400">
            <a:noFill/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>
              <a:rot lat="17099998" lon="0" rev="0"/>
            </a:camera>
            <a:lightRig rig="flat" dir="t"/>
          </a:scene3d>
          <a:sp3d extrusionH="127000" contourW="19050">
            <a:bevelT w="101600" prst="convex"/>
            <a:bevelB w="0" h="25400"/>
            <a:contourClr>
              <a:schemeClr val="bg1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3d/>
          </a:bodyPr>
          <a:lstStyle/>
          <a:p>
            <a:pPr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defRPr/>
            </a:pPr>
            <a:endParaRPr lang="zh-CN" altLang="en-US" sz="1600" b="1" i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AutoShape 81"/>
          <p:cNvSpPr>
            <a:spLocks noChangeArrowheads="1"/>
          </p:cNvSpPr>
          <p:nvPr/>
        </p:nvSpPr>
        <p:spPr bwMode="auto">
          <a:xfrm>
            <a:off x="9247936" y="2344319"/>
            <a:ext cx="1536858" cy="2577819"/>
          </a:xfrm>
          <a:prstGeom prst="roundRect">
            <a:avLst>
              <a:gd name="adj" fmla="val 5005"/>
            </a:avLst>
          </a:prstGeom>
          <a:solidFill>
            <a:schemeClr val="bg1">
              <a:alpha val="60000"/>
            </a:schemeClr>
          </a:solidFill>
          <a:ln w="38100">
            <a:solidFill>
              <a:schemeClr val="accent6">
                <a:lumMod val="75000"/>
              </a:schemeClr>
            </a:solidFill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flat" dir="t"/>
          </a:scene3d>
          <a:sp3d contourW="19050">
            <a:bevelT w="101600" prst="artDeco"/>
            <a:bevelB w="0" h="0"/>
            <a:contourClr>
              <a:schemeClr val="bg1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3d/>
          </a:bodyPr>
          <a:lstStyle/>
          <a:p>
            <a:pPr marL="0" lvl="2"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 typeface="Wingdings" pitchFamily="2" charset="2"/>
              <a:buChar char="n"/>
              <a:tabLst>
                <a:tab pos="136525" algn="l"/>
              </a:tabLst>
              <a:defRPr/>
            </a:pPr>
            <a:endParaRPr lang="zh-CN" altLang="en-US" sz="1400" i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9315070" y="2075575"/>
            <a:ext cx="1316038" cy="441912"/>
            <a:chOff x="9315070" y="2075575"/>
            <a:chExt cx="1316038" cy="441912"/>
          </a:xfrm>
        </p:grpSpPr>
        <p:sp>
          <p:nvSpPr>
            <p:cNvPr id="26" name="圆角矩形 25"/>
            <p:cNvSpPr/>
            <p:nvPr/>
          </p:nvSpPr>
          <p:spPr bwMode="auto">
            <a:xfrm>
              <a:off x="9401622" y="2075575"/>
              <a:ext cx="1229486" cy="441912"/>
            </a:xfrm>
            <a:prstGeom prst="roundRect">
              <a:avLst/>
            </a:prstGeom>
            <a:gradFill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</a:gradFill>
            <a:ln/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anchor="ctr">
              <a:sp3d/>
            </a:bodyPr>
            <a:lstStyle/>
            <a:p>
              <a:pPr algn="ctr" eaLnBrk="0" fontAlgn="ctr" hangingPunct="0"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ct val="70000"/>
                <a:buFont typeface="Wingdings" pitchFamily="2" charset="2"/>
                <a:buChar char="u"/>
                <a:defRPr/>
              </a:pPr>
              <a:endParaRPr lang="zh-CN" altLang="en-US" sz="1600" b="1" i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7" name="TextBox 22"/>
            <p:cNvSpPr txBox="1">
              <a:spLocks noChangeArrowheads="1"/>
            </p:cNvSpPr>
            <p:nvPr/>
          </p:nvSpPr>
          <p:spPr bwMode="auto">
            <a:xfrm>
              <a:off x="9315070" y="2164783"/>
              <a:ext cx="1316038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1pPr>
              <a:lvl2pPr marL="742950" indent="-28575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2pPr>
              <a:lvl3pPr marL="11430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3pPr>
              <a:lvl4pPr marL="16002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4pPr>
              <a:lvl5pPr marL="20574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1400" i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五</a:t>
              </a:r>
              <a:endParaRPr lang="zh-CN" sz="1400" i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8" name="AutoShape 69"/>
          <p:cNvSpPr>
            <a:spLocks noChangeArrowheads="1"/>
          </p:cNvSpPr>
          <p:nvPr/>
        </p:nvSpPr>
        <p:spPr bwMode="gray">
          <a:xfrm rot="5400000">
            <a:off x="9835182" y="2574140"/>
            <a:ext cx="294608" cy="409829"/>
          </a:xfrm>
          <a:prstGeom prst="chevron">
            <a:avLst>
              <a:gd name="adj" fmla="val 52514"/>
            </a:avLst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>
            <a:sp3d/>
          </a:bodyPr>
          <a:lstStyle/>
          <a:p>
            <a:pPr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defRPr/>
            </a:pPr>
            <a:endParaRPr lang="zh-CN" altLang="en-US" sz="1600" b="1" i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矩形 76"/>
          <p:cNvSpPr>
            <a:spLocks noChangeArrowheads="1"/>
          </p:cNvSpPr>
          <p:nvPr/>
        </p:nvSpPr>
        <p:spPr bwMode="auto">
          <a:xfrm>
            <a:off x="9377711" y="3228468"/>
            <a:ext cx="135731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9pPr>
          </a:lstStyle>
          <a:p>
            <a:pPr algn="ctr" eaLnBrk="1" hangingPunct="1"/>
            <a:r>
              <a:rPr lang="zh-CN" altLang="en-US" sz="2000" b="1" i="0" dirty="0"/>
              <a:t>点击此处添加内容</a:t>
            </a:r>
          </a:p>
        </p:txBody>
      </p:sp>
      <p:sp>
        <p:nvSpPr>
          <p:cNvPr id="30" name="矩形 96"/>
          <p:cNvSpPr>
            <a:spLocks noChangeArrowheads="1"/>
          </p:cNvSpPr>
          <p:nvPr/>
        </p:nvSpPr>
        <p:spPr bwMode="auto">
          <a:xfrm>
            <a:off x="2526828" y="3226578"/>
            <a:ext cx="122639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9pPr>
          </a:lstStyle>
          <a:p>
            <a:pPr algn="ctr" eaLnBrk="1" hangingPunct="1"/>
            <a:r>
              <a:rPr lang="zh-CN" altLang="en-US" sz="2000" b="1" i="0" dirty="0"/>
              <a:t>点击此处添加内容</a:t>
            </a:r>
          </a:p>
        </p:txBody>
      </p:sp>
      <p:sp>
        <p:nvSpPr>
          <p:cNvPr id="31" name="AutoShape 69"/>
          <p:cNvSpPr>
            <a:spLocks noChangeArrowheads="1"/>
          </p:cNvSpPr>
          <p:nvPr/>
        </p:nvSpPr>
        <p:spPr bwMode="gray">
          <a:xfrm rot="5400000">
            <a:off x="2905696" y="2574140"/>
            <a:ext cx="294608" cy="409829"/>
          </a:xfrm>
          <a:prstGeom prst="chevron">
            <a:avLst>
              <a:gd name="adj" fmla="val 52514"/>
            </a:avLst>
          </a:prstGeom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>
            <a:sp3d/>
          </a:bodyPr>
          <a:lstStyle/>
          <a:p>
            <a:pPr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defRPr/>
            </a:pPr>
            <a:endParaRPr lang="zh-CN" altLang="en-US" sz="1600" b="1" i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605129" y="462198"/>
            <a:ext cx="4098695" cy="627222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  <a:gs pos="34000">
                <a:schemeClr val="accent6"/>
              </a:gs>
              <a:gs pos="100000">
                <a:schemeClr val="accent6"/>
              </a:gs>
            </a:gsLst>
            <a:lin ang="0" scaled="1"/>
            <a:tileRect/>
          </a:gra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chemeClr val="tx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点击此处添加标题</a:t>
            </a:r>
          </a:p>
        </p:txBody>
      </p:sp>
      <p:sp>
        <p:nvSpPr>
          <p:cNvPr id="41" name="椭圆 40"/>
          <p:cNvSpPr/>
          <p:nvPr/>
        </p:nvSpPr>
        <p:spPr>
          <a:xfrm>
            <a:off x="225167" y="386951"/>
            <a:ext cx="759924" cy="759924"/>
          </a:xfrm>
          <a:prstGeom prst="ellipse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5400" dirty="0">
                <a:solidFill>
                  <a:schemeClr val="tx1"/>
                </a:solidFill>
                <a:latin typeface="方正剪纸简体" panose="03000509000000000000" pitchFamily="65" charset="-122"/>
                <a:ea typeface="方正剪纸简体" panose="03000509000000000000" pitchFamily="65" charset="-122"/>
              </a:rPr>
              <a:t>3</a:t>
            </a:r>
            <a:endParaRPr lang="zh-CN" altLang="en-US" sz="5400" dirty="0">
              <a:solidFill>
                <a:schemeClr val="tx1"/>
              </a:solidFill>
              <a:latin typeface="方正剪纸简体" panose="03000509000000000000" pitchFamily="65" charset="-122"/>
              <a:ea typeface="方正剪纸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32325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7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25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25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750"/>
                            </p:stCondLst>
                            <p:childTnLst>
                              <p:par>
                                <p:cTn id="6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000"/>
                            </p:stCondLst>
                            <p:childTnLst>
                              <p:par>
                                <p:cTn id="7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75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25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0000"/>
                            </p:stCondLst>
                            <p:childTnLst>
                              <p:par>
                                <p:cTn id="9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500"/>
                            </p:stCondLst>
                            <p:childTnLst>
                              <p:par>
                                <p:cTn id="9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1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125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1750"/>
                            </p:stCondLst>
                            <p:childTnLst>
                              <p:par>
                                <p:cTn id="10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9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9" grpId="0" animBg="1"/>
      <p:bldP spid="12" grpId="0" animBg="1"/>
      <p:bldP spid="15" grpId="0" animBg="1"/>
      <p:bldP spid="18" grpId="0" animBg="1"/>
      <p:bldP spid="19" grpId="0" animBg="1"/>
      <p:bldP spid="20" grpId="0" animBg="1"/>
      <p:bldP spid="21" grpId="0"/>
      <p:bldP spid="22" grpId="0"/>
      <p:bldP spid="23" grpId="0"/>
      <p:bldP spid="24" grpId="0" animBg="1"/>
      <p:bldP spid="25" grpId="0" animBg="1"/>
      <p:bldP spid="28" grpId="0" animBg="1"/>
      <p:bldP spid="29" grpId="0"/>
      <p:bldP spid="30" grpId="0"/>
      <p:bldP spid="3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utoShape 81"/>
          <p:cNvSpPr>
            <a:spLocks noChangeArrowheads="1"/>
          </p:cNvSpPr>
          <p:nvPr/>
        </p:nvSpPr>
        <p:spPr bwMode="auto">
          <a:xfrm>
            <a:off x="831914" y="889921"/>
            <a:ext cx="1536858" cy="2577819"/>
          </a:xfrm>
          <a:prstGeom prst="roundRect">
            <a:avLst>
              <a:gd name="adj" fmla="val 5005"/>
            </a:avLst>
          </a:prstGeom>
          <a:solidFill>
            <a:schemeClr val="bg1">
              <a:alpha val="60000"/>
            </a:schemeClr>
          </a:solidFill>
          <a:ln w="38100">
            <a:solidFill>
              <a:schemeClr val="accent6">
                <a:lumMod val="75000"/>
              </a:schemeClr>
            </a:solidFill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flat" dir="t"/>
          </a:scene3d>
          <a:sp3d contourW="19050">
            <a:bevelT w="101600" prst="artDeco"/>
            <a:bevelB w="0" h="0"/>
            <a:contourClr>
              <a:schemeClr val="bg1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3d/>
          </a:bodyPr>
          <a:lstStyle/>
          <a:p>
            <a:pPr marL="0" lvl="2"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 typeface="Wingdings" pitchFamily="2" charset="2"/>
              <a:buChar char="n"/>
              <a:tabLst>
                <a:tab pos="136525" algn="l"/>
              </a:tabLst>
              <a:defRPr/>
            </a:pPr>
            <a:endParaRPr lang="zh-CN" altLang="en-US" sz="1400" i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985600" y="621177"/>
            <a:ext cx="1229486" cy="441912"/>
            <a:chOff x="2487829" y="2084218"/>
            <a:chExt cx="1229486" cy="441912"/>
          </a:xfrm>
        </p:grpSpPr>
        <p:sp>
          <p:nvSpPr>
            <p:cNvPr id="10" name="圆角矩形 43"/>
            <p:cNvSpPr/>
            <p:nvPr/>
          </p:nvSpPr>
          <p:spPr bwMode="auto">
            <a:xfrm>
              <a:off x="2487829" y="2084218"/>
              <a:ext cx="1229486" cy="441912"/>
            </a:xfrm>
            <a:prstGeom prst="roundRect">
              <a:avLst/>
            </a:prstGeom>
            <a:gradFill flip="none" rotWithShape="1"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/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anchor="ctr">
              <a:sp3d/>
            </a:bodyPr>
            <a:lstStyle/>
            <a:p>
              <a:pPr algn="ctr" eaLnBrk="0" fontAlgn="ctr" hangingPunct="0"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ct val="70000"/>
                <a:buFont typeface="Wingdings" pitchFamily="2" charset="2"/>
                <a:buChar char="u"/>
                <a:defRPr/>
              </a:pPr>
              <a:endParaRPr lang="zh-CN" altLang="en-US" sz="1600" b="1" i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" name="TextBox 22"/>
            <p:cNvSpPr txBox="1">
              <a:spLocks noChangeArrowheads="1"/>
            </p:cNvSpPr>
            <p:nvPr/>
          </p:nvSpPr>
          <p:spPr bwMode="auto">
            <a:xfrm>
              <a:off x="2495170" y="2172721"/>
              <a:ext cx="1128713" cy="3159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1pPr>
              <a:lvl2pPr marL="742950" indent="-28575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2pPr>
              <a:lvl3pPr marL="11430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3pPr>
              <a:lvl4pPr marL="16002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4pPr>
              <a:lvl5pPr marL="20574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9pPr>
            </a:lstStyle>
            <a:p>
              <a:pPr algn="ctr" eaLnBrk="1" hangingPunct="1"/>
              <a:r>
                <a:rPr lang="zh-CN" sz="1400" i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</a:t>
              </a:r>
              <a:endParaRPr lang="zh-CN" i="0" dirty="0">
                <a:ea typeface="宋体" panose="02010600030101010101" pitchFamily="2" charset="-122"/>
              </a:endParaRPr>
            </a:p>
          </p:txBody>
        </p:sp>
      </p:grpSp>
      <p:sp>
        <p:nvSpPr>
          <p:cNvPr id="12" name="矩形 96"/>
          <p:cNvSpPr>
            <a:spLocks noChangeArrowheads="1"/>
          </p:cNvSpPr>
          <p:nvPr/>
        </p:nvSpPr>
        <p:spPr bwMode="auto">
          <a:xfrm>
            <a:off x="1024599" y="1763537"/>
            <a:ext cx="122639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9pPr>
          </a:lstStyle>
          <a:p>
            <a:pPr algn="ctr" eaLnBrk="1" hangingPunct="1"/>
            <a:r>
              <a:rPr lang="zh-CN" altLang="en-US" sz="2000" b="1" i="0" dirty="0"/>
              <a:t>点击此处添加内容</a:t>
            </a:r>
          </a:p>
        </p:txBody>
      </p:sp>
      <p:sp>
        <p:nvSpPr>
          <p:cNvPr id="13" name="AutoShape 69"/>
          <p:cNvSpPr>
            <a:spLocks noChangeArrowheads="1"/>
          </p:cNvSpPr>
          <p:nvPr/>
        </p:nvSpPr>
        <p:spPr bwMode="gray">
          <a:xfrm rot="5400000">
            <a:off x="1403467" y="1111099"/>
            <a:ext cx="294608" cy="409829"/>
          </a:xfrm>
          <a:prstGeom prst="chevron">
            <a:avLst>
              <a:gd name="adj" fmla="val 52514"/>
            </a:avLst>
          </a:prstGeom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>
            <a:sp3d/>
          </a:bodyPr>
          <a:lstStyle/>
          <a:p>
            <a:pPr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defRPr/>
            </a:pPr>
            <a:endParaRPr lang="zh-CN" altLang="en-US" sz="1600" b="1" i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2215086" y="4406671"/>
            <a:ext cx="1554480" cy="155448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/>
              <a:t>添加文本</a:t>
            </a:r>
          </a:p>
        </p:txBody>
      </p:sp>
      <p:sp>
        <p:nvSpPr>
          <p:cNvPr id="15" name="椭圆 14"/>
          <p:cNvSpPr/>
          <p:nvPr/>
        </p:nvSpPr>
        <p:spPr>
          <a:xfrm>
            <a:off x="4597910" y="2182795"/>
            <a:ext cx="1554480" cy="155448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zh-CN" altLang="en-US" sz="2800">
                <a:solidFill>
                  <a:prstClr val="white"/>
                </a:solidFill>
              </a:rPr>
              <a:t>添加文本</a:t>
            </a:r>
            <a:endParaRPr lang="zh-CN" altLang="en-US" sz="2800" dirty="0">
              <a:solidFill>
                <a:prstClr val="white"/>
              </a:solidFill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7537269" y="4091218"/>
            <a:ext cx="1554480" cy="155448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zh-CN" altLang="en-US" sz="2800">
                <a:solidFill>
                  <a:prstClr val="white"/>
                </a:solidFill>
              </a:rPr>
              <a:t>添加文本</a:t>
            </a:r>
            <a:endParaRPr lang="zh-CN" altLang="en-US" sz="2800" dirty="0">
              <a:solidFill>
                <a:prstClr val="white"/>
              </a:solidFill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9596804" y="1234024"/>
            <a:ext cx="1554480" cy="155448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zh-CN" altLang="en-US" sz="2800">
                <a:solidFill>
                  <a:prstClr val="white"/>
                </a:solidFill>
              </a:rPr>
              <a:t>添加文本</a:t>
            </a:r>
            <a:endParaRPr lang="zh-CN" altLang="en-US" sz="2800" dirty="0">
              <a:solidFill>
                <a:prstClr val="white"/>
              </a:solidFill>
            </a:endParaRPr>
          </a:p>
        </p:txBody>
      </p:sp>
      <p:cxnSp>
        <p:nvCxnSpPr>
          <p:cNvPr id="20" name="直接箭头连接符 19"/>
          <p:cNvCxnSpPr/>
          <p:nvPr/>
        </p:nvCxnSpPr>
        <p:spPr>
          <a:xfrm flipV="1">
            <a:off x="3708586" y="3617688"/>
            <a:ext cx="946125" cy="947059"/>
          </a:xfrm>
          <a:prstGeom prst="straightConnector1">
            <a:avLst/>
          </a:prstGeom>
          <a:ln w="28575">
            <a:solidFill>
              <a:srgbClr val="B2632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箭头连接符 21"/>
          <p:cNvCxnSpPr/>
          <p:nvPr/>
        </p:nvCxnSpPr>
        <p:spPr>
          <a:xfrm>
            <a:off x="6270171" y="3422469"/>
            <a:ext cx="1267098" cy="888274"/>
          </a:xfrm>
          <a:prstGeom prst="straightConnector1">
            <a:avLst/>
          </a:prstGeom>
          <a:ln w="28575">
            <a:solidFill>
              <a:srgbClr val="B2632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箭头连接符 23"/>
          <p:cNvCxnSpPr/>
          <p:nvPr/>
        </p:nvCxnSpPr>
        <p:spPr>
          <a:xfrm flipV="1">
            <a:off x="8869680" y="2788504"/>
            <a:ext cx="1046233" cy="1394876"/>
          </a:xfrm>
          <a:prstGeom prst="straightConnector1">
            <a:avLst/>
          </a:prstGeom>
          <a:ln w="28575">
            <a:solidFill>
              <a:srgbClr val="B2632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0628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7" grpId="0" animBg="1"/>
      <p:bldP spid="1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81"/>
          <p:cNvSpPr>
            <a:spLocks noChangeArrowheads="1"/>
          </p:cNvSpPr>
          <p:nvPr/>
        </p:nvSpPr>
        <p:spPr bwMode="auto">
          <a:xfrm>
            <a:off x="829868" y="889923"/>
            <a:ext cx="1536858" cy="2577819"/>
          </a:xfrm>
          <a:prstGeom prst="roundRect">
            <a:avLst>
              <a:gd name="adj" fmla="val 5005"/>
            </a:avLst>
          </a:prstGeom>
          <a:solidFill>
            <a:schemeClr val="bg1">
              <a:alpha val="60000"/>
            </a:schemeClr>
          </a:solidFill>
          <a:ln w="38100">
            <a:solidFill>
              <a:schemeClr val="accent6">
                <a:lumMod val="75000"/>
              </a:schemeClr>
            </a:solidFill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flat" dir="t"/>
          </a:scene3d>
          <a:sp3d contourW="19050">
            <a:bevelT w="101600" prst="artDeco"/>
            <a:bevelB w="0" h="0"/>
            <a:contourClr>
              <a:schemeClr val="bg1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3d/>
          </a:bodyPr>
          <a:lstStyle/>
          <a:p>
            <a:pPr marL="0" lvl="2"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 typeface="Wingdings" pitchFamily="2" charset="2"/>
              <a:buChar char="n"/>
              <a:tabLst>
                <a:tab pos="136525" algn="l"/>
              </a:tabLst>
              <a:defRPr/>
            </a:pPr>
            <a:endParaRPr lang="zh-CN" altLang="en-US" sz="1400" i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897057" y="621179"/>
            <a:ext cx="1317625" cy="441912"/>
            <a:chOff x="4136645" y="2084218"/>
            <a:chExt cx="1317625" cy="441912"/>
          </a:xfrm>
        </p:grpSpPr>
        <p:sp>
          <p:nvSpPr>
            <p:cNvPr id="4" name="圆角矩形 3"/>
            <p:cNvSpPr/>
            <p:nvPr/>
          </p:nvSpPr>
          <p:spPr bwMode="auto">
            <a:xfrm>
              <a:off x="4223142" y="2084218"/>
              <a:ext cx="1229486" cy="441912"/>
            </a:xfrm>
            <a:prstGeom prst="roundRect">
              <a:avLst/>
            </a:prstGeom>
            <a:gradFill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</a:gradFill>
            <a:ln/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anchor="ctr">
              <a:sp3d/>
            </a:bodyPr>
            <a:lstStyle/>
            <a:p>
              <a:pPr algn="ctr" eaLnBrk="0" fontAlgn="ctr" hangingPunct="0"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ct val="70000"/>
                <a:buFont typeface="Wingdings" pitchFamily="2" charset="2"/>
                <a:buChar char="u"/>
                <a:defRPr/>
              </a:pPr>
              <a:endParaRPr lang="zh-CN" altLang="en-US" sz="1600" b="1" i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" name="TextBox 22"/>
            <p:cNvSpPr txBox="1">
              <a:spLocks noChangeArrowheads="1"/>
            </p:cNvSpPr>
            <p:nvPr/>
          </p:nvSpPr>
          <p:spPr bwMode="auto">
            <a:xfrm>
              <a:off x="4136645" y="2172721"/>
              <a:ext cx="1317625" cy="3159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1pPr>
              <a:lvl2pPr marL="742950" indent="-28575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2pPr>
              <a:lvl3pPr marL="11430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3pPr>
              <a:lvl4pPr marL="16002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4pPr>
              <a:lvl5pPr marL="20574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9pPr>
            </a:lstStyle>
            <a:p>
              <a:pPr algn="ctr" eaLnBrk="1" hangingPunct="1"/>
              <a:r>
                <a:rPr lang="zh-CN" sz="1400" i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二</a:t>
              </a:r>
              <a:endParaRPr lang="zh-CN" i="0" dirty="0">
                <a:ea typeface="宋体" panose="02010600030101010101" pitchFamily="2" charset="-122"/>
              </a:endParaRPr>
            </a:p>
          </p:txBody>
        </p:sp>
      </p:grpSp>
      <p:sp>
        <p:nvSpPr>
          <p:cNvPr id="6" name="AutoShape 69"/>
          <p:cNvSpPr>
            <a:spLocks noChangeArrowheads="1"/>
          </p:cNvSpPr>
          <p:nvPr/>
        </p:nvSpPr>
        <p:spPr bwMode="gray">
          <a:xfrm rot="5400000">
            <a:off x="1417114" y="1119744"/>
            <a:ext cx="294608" cy="409829"/>
          </a:xfrm>
          <a:prstGeom prst="chevron">
            <a:avLst>
              <a:gd name="adj" fmla="val 52514"/>
            </a:avLst>
          </a:prstGeom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>
            <a:sp3d/>
          </a:bodyPr>
          <a:lstStyle/>
          <a:p>
            <a:pPr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defRPr/>
            </a:pPr>
            <a:endParaRPr lang="zh-CN" altLang="en-US" sz="1600" b="1" i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矩形 37"/>
          <p:cNvSpPr>
            <a:spLocks noChangeArrowheads="1"/>
          </p:cNvSpPr>
          <p:nvPr/>
        </p:nvSpPr>
        <p:spPr bwMode="auto">
          <a:xfrm>
            <a:off x="922973" y="1748156"/>
            <a:ext cx="135731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9pPr>
          </a:lstStyle>
          <a:p>
            <a:pPr algn="ctr" eaLnBrk="1" hangingPunct="1"/>
            <a:r>
              <a:rPr lang="zh-CN" altLang="en-US" sz="2000" b="1" i="0" dirty="0"/>
              <a:t>点击此处添加内容</a:t>
            </a: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0285" y="4221343"/>
            <a:ext cx="1892300" cy="1152525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4246" y="1192530"/>
            <a:ext cx="1733550" cy="1819275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4792828" y="4131399"/>
            <a:ext cx="5982789" cy="1332411"/>
          </a:xfrm>
          <a:prstGeom prst="rect">
            <a:avLst/>
          </a:prstGeom>
          <a:solidFill>
            <a:srgbClr val="E58344"/>
          </a:solidFill>
          <a:ln>
            <a:solidFill>
              <a:srgbClr val="E785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3122022" y="1679394"/>
            <a:ext cx="5749063" cy="1332411"/>
          </a:xfrm>
          <a:prstGeom prst="rect">
            <a:avLst/>
          </a:prstGeom>
          <a:solidFill>
            <a:srgbClr val="E58344"/>
          </a:solidFill>
          <a:ln>
            <a:solidFill>
              <a:srgbClr val="E785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TextBox 18"/>
          <p:cNvSpPr txBox="1"/>
          <p:nvPr/>
        </p:nvSpPr>
        <p:spPr>
          <a:xfrm>
            <a:off x="3566912" y="1856431"/>
            <a:ext cx="51090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点击添加文本内容点击添加文本内容</a:t>
            </a:r>
          </a:p>
        </p:txBody>
      </p:sp>
      <p:sp>
        <p:nvSpPr>
          <p:cNvPr id="15" name="TextBox 19"/>
          <p:cNvSpPr txBox="1"/>
          <p:nvPr/>
        </p:nvSpPr>
        <p:spPr>
          <a:xfrm>
            <a:off x="3566912" y="2359083"/>
            <a:ext cx="51090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点击添加文本内容点击添加文本内容</a:t>
            </a:r>
          </a:p>
        </p:txBody>
      </p:sp>
      <p:sp>
        <p:nvSpPr>
          <p:cNvPr id="16" name="TextBox 18"/>
          <p:cNvSpPr txBox="1"/>
          <p:nvPr/>
        </p:nvSpPr>
        <p:spPr>
          <a:xfrm>
            <a:off x="5147517" y="4338910"/>
            <a:ext cx="51090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点击添加文本内容点击添加文本内容</a:t>
            </a:r>
          </a:p>
        </p:txBody>
      </p:sp>
      <p:sp>
        <p:nvSpPr>
          <p:cNvPr id="17" name="TextBox 19"/>
          <p:cNvSpPr txBox="1"/>
          <p:nvPr/>
        </p:nvSpPr>
        <p:spPr>
          <a:xfrm>
            <a:off x="5147517" y="4841562"/>
            <a:ext cx="51090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点击添加文本内容点击添加文本内容</a:t>
            </a:r>
          </a:p>
        </p:txBody>
      </p:sp>
    </p:spTree>
    <p:extLst>
      <p:ext uri="{BB962C8B-B14F-4D97-AF65-F5344CB8AC3E}">
        <p14:creationId xmlns:p14="http://schemas.microsoft.com/office/powerpoint/2010/main" val="411883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build="allAtOnce"/>
      <p:bldP spid="15" grpId="0" build="allAtOnce"/>
      <p:bldP spid="16" grpId="0" build="allAtOnce"/>
      <p:bldP spid="17" grpId="0" build="allAtOnce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81"/>
          <p:cNvSpPr>
            <a:spLocks noChangeArrowheads="1"/>
          </p:cNvSpPr>
          <p:nvPr/>
        </p:nvSpPr>
        <p:spPr bwMode="auto">
          <a:xfrm>
            <a:off x="829868" y="889923"/>
            <a:ext cx="1536858" cy="2577819"/>
          </a:xfrm>
          <a:prstGeom prst="roundRect">
            <a:avLst>
              <a:gd name="adj" fmla="val 5005"/>
            </a:avLst>
          </a:prstGeom>
          <a:solidFill>
            <a:schemeClr val="bg1">
              <a:alpha val="60000"/>
            </a:schemeClr>
          </a:solidFill>
          <a:ln w="38100">
            <a:solidFill>
              <a:schemeClr val="accent6">
                <a:lumMod val="75000"/>
              </a:schemeClr>
            </a:solidFill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flat" dir="t"/>
          </a:scene3d>
          <a:sp3d contourW="19050">
            <a:bevelT w="101600" prst="artDeco"/>
            <a:bevelB w="0" h="0"/>
            <a:contourClr>
              <a:schemeClr val="bg1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3d/>
          </a:bodyPr>
          <a:lstStyle/>
          <a:p>
            <a:pPr marL="0" lvl="2"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 typeface="Wingdings" pitchFamily="2" charset="2"/>
              <a:buChar char="n"/>
              <a:tabLst>
                <a:tab pos="136525" algn="l"/>
              </a:tabLst>
              <a:defRPr/>
            </a:pPr>
            <a:endParaRPr lang="zh-CN" altLang="en-US" sz="1400" i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897057" y="621179"/>
            <a:ext cx="1317625" cy="441912"/>
            <a:chOff x="4136645" y="2084218"/>
            <a:chExt cx="1317625" cy="441912"/>
          </a:xfrm>
        </p:grpSpPr>
        <p:sp>
          <p:nvSpPr>
            <p:cNvPr id="4" name="圆角矩形 3"/>
            <p:cNvSpPr/>
            <p:nvPr/>
          </p:nvSpPr>
          <p:spPr bwMode="auto">
            <a:xfrm>
              <a:off x="4223142" y="2084218"/>
              <a:ext cx="1229486" cy="441912"/>
            </a:xfrm>
            <a:prstGeom prst="roundRect">
              <a:avLst/>
            </a:prstGeom>
            <a:gradFill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</a:gradFill>
            <a:ln/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anchor="ctr">
              <a:sp3d/>
            </a:bodyPr>
            <a:lstStyle/>
            <a:p>
              <a:pPr algn="ctr" eaLnBrk="0" fontAlgn="ctr" hangingPunct="0"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ct val="70000"/>
                <a:buFont typeface="Wingdings" pitchFamily="2" charset="2"/>
                <a:buChar char="u"/>
                <a:defRPr/>
              </a:pPr>
              <a:endParaRPr lang="zh-CN" altLang="en-US" sz="1600" b="1" i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" name="TextBox 22"/>
            <p:cNvSpPr txBox="1">
              <a:spLocks noChangeArrowheads="1"/>
            </p:cNvSpPr>
            <p:nvPr/>
          </p:nvSpPr>
          <p:spPr bwMode="auto">
            <a:xfrm>
              <a:off x="4136645" y="2172721"/>
              <a:ext cx="1317625" cy="3159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1pPr>
              <a:lvl2pPr marL="742950" indent="-28575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2pPr>
              <a:lvl3pPr marL="11430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3pPr>
              <a:lvl4pPr marL="16002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4pPr>
              <a:lvl5pPr marL="20574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1400" i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三</a:t>
              </a:r>
              <a:endParaRPr lang="zh-CN" i="0" dirty="0">
                <a:ea typeface="宋体" panose="02010600030101010101" pitchFamily="2" charset="-122"/>
              </a:endParaRPr>
            </a:p>
          </p:txBody>
        </p:sp>
      </p:grpSp>
      <p:sp>
        <p:nvSpPr>
          <p:cNvPr id="6" name="AutoShape 69"/>
          <p:cNvSpPr>
            <a:spLocks noChangeArrowheads="1"/>
          </p:cNvSpPr>
          <p:nvPr/>
        </p:nvSpPr>
        <p:spPr bwMode="gray">
          <a:xfrm rot="5400000">
            <a:off x="1417114" y="1119744"/>
            <a:ext cx="294608" cy="409829"/>
          </a:xfrm>
          <a:prstGeom prst="chevron">
            <a:avLst>
              <a:gd name="adj" fmla="val 52514"/>
            </a:avLst>
          </a:prstGeom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>
            <a:sp3d/>
          </a:bodyPr>
          <a:lstStyle/>
          <a:p>
            <a:pPr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defRPr/>
            </a:pPr>
            <a:endParaRPr lang="zh-CN" altLang="en-US" sz="1600" b="1" i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矩形 37"/>
          <p:cNvSpPr>
            <a:spLocks noChangeArrowheads="1"/>
          </p:cNvSpPr>
          <p:nvPr/>
        </p:nvSpPr>
        <p:spPr bwMode="auto">
          <a:xfrm>
            <a:off x="922973" y="1748156"/>
            <a:ext cx="135731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9pPr>
          </a:lstStyle>
          <a:p>
            <a:pPr algn="ctr" eaLnBrk="1" hangingPunct="1"/>
            <a:r>
              <a:rPr lang="zh-CN" altLang="en-US" sz="2000" b="1" i="0" dirty="0"/>
              <a:t>点击此处添加内容</a:t>
            </a: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1189" y="4152807"/>
            <a:ext cx="1555924" cy="15559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6168" y="1177354"/>
            <a:ext cx="1555924" cy="1555924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7115" y="4152807"/>
            <a:ext cx="1555924" cy="1555924"/>
          </a:xfrm>
          <a:prstGeom prst="rect">
            <a:avLst/>
          </a:prstGeom>
        </p:spPr>
      </p:pic>
      <p:sp>
        <p:nvSpPr>
          <p:cNvPr id="23" name="任意多边形 22"/>
          <p:cNvSpPr/>
          <p:nvPr/>
        </p:nvSpPr>
        <p:spPr>
          <a:xfrm>
            <a:off x="3692232" y="1261337"/>
            <a:ext cx="2466534" cy="1387957"/>
          </a:xfrm>
          <a:custGeom>
            <a:avLst/>
            <a:gdLst>
              <a:gd name="connsiteX0" fmla="*/ 256862 w 2466534"/>
              <a:gd name="connsiteY0" fmla="*/ 0 h 1541140"/>
              <a:gd name="connsiteX1" fmla="*/ 2225081 w 2466534"/>
              <a:gd name="connsiteY1" fmla="*/ 0 h 1541140"/>
              <a:gd name="connsiteX2" fmla="*/ 2461758 w 2466534"/>
              <a:gd name="connsiteY2" fmla="*/ 156880 h 1541140"/>
              <a:gd name="connsiteX3" fmla="*/ 2466533 w 2466534"/>
              <a:gd name="connsiteY3" fmla="*/ 180535 h 1541140"/>
              <a:gd name="connsiteX4" fmla="*/ 2443355 w 2466534"/>
              <a:gd name="connsiteY4" fmla="*/ 182871 h 1541140"/>
              <a:gd name="connsiteX5" fmla="*/ 2285869 w 2466534"/>
              <a:gd name="connsiteY5" fmla="*/ 376099 h 1541140"/>
              <a:gd name="connsiteX6" fmla="*/ 2285869 w 2466534"/>
              <a:gd name="connsiteY6" fmla="*/ 1165040 h 1541140"/>
              <a:gd name="connsiteX7" fmla="*/ 2443355 w 2466534"/>
              <a:gd name="connsiteY7" fmla="*/ 1358268 h 1541140"/>
              <a:gd name="connsiteX8" fmla="*/ 2466534 w 2466534"/>
              <a:gd name="connsiteY8" fmla="*/ 1360605 h 1541140"/>
              <a:gd name="connsiteX9" fmla="*/ 2461758 w 2466534"/>
              <a:gd name="connsiteY9" fmla="*/ 1384260 h 1541140"/>
              <a:gd name="connsiteX10" fmla="*/ 2225081 w 2466534"/>
              <a:gd name="connsiteY10" fmla="*/ 1541140 h 1541140"/>
              <a:gd name="connsiteX11" fmla="*/ 256862 w 2466534"/>
              <a:gd name="connsiteY11" fmla="*/ 1541140 h 1541140"/>
              <a:gd name="connsiteX12" fmla="*/ 0 w 2466534"/>
              <a:gd name="connsiteY12" fmla="*/ 1284278 h 1541140"/>
              <a:gd name="connsiteX13" fmla="*/ 0 w 2466534"/>
              <a:gd name="connsiteY13" fmla="*/ 256862 h 1541140"/>
              <a:gd name="connsiteX14" fmla="*/ 256862 w 2466534"/>
              <a:gd name="connsiteY14" fmla="*/ 0 h 1541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466534" h="1541140">
                <a:moveTo>
                  <a:pt x="256862" y="0"/>
                </a:moveTo>
                <a:lnTo>
                  <a:pt x="2225081" y="0"/>
                </a:lnTo>
                <a:cubicBezTo>
                  <a:pt x="2331477" y="0"/>
                  <a:pt x="2422764" y="64688"/>
                  <a:pt x="2461758" y="156880"/>
                </a:cubicBezTo>
                <a:lnTo>
                  <a:pt x="2466533" y="180535"/>
                </a:lnTo>
                <a:lnTo>
                  <a:pt x="2443355" y="182871"/>
                </a:lnTo>
                <a:cubicBezTo>
                  <a:pt x="2353478" y="201263"/>
                  <a:pt x="2285869" y="280785"/>
                  <a:pt x="2285869" y="376099"/>
                </a:cubicBezTo>
                <a:lnTo>
                  <a:pt x="2285869" y="1165040"/>
                </a:lnTo>
                <a:cubicBezTo>
                  <a:pt x="2285869" y="1260354"/>
                  <a:pt x="2353478" y="1339877"/>
                  <a:pt x="2443355" y="1358268"/>
                </a:cubicBezTo>
                <a:lnTo>
                  <a:pt x="2466534" y="1360605"/>
                </a:lnTo>
                <a:lnTo>
                  <a:pt x="2461758" y="1384260"/>
                </a:lnTo>
                <a:cubicBezTo>
                  <a:pt x="2422764" y="1476452"/>
                  <a:pt x="2331477" y="1541140"/>
                  <a:pt x="2225081" y="1541140"/>
                </a:cubicBezTo>
                <a:lnTo>
                  <a:pt x="256862" y="1541140"/>
                </a:lnTo>
                <a:cubicBezTo>
                  <a:pt x="115001" y="1541140"/>
                  <a:pt x="0" y="1426139"/>
                  <a:pt x="0" y="1284278"/>
                </a:cubicBezTo>
                <a:lnTo>
                  <a:pt x="0" y="256862"/>
                </a:lnTo>
                <a:cubicBezTo>
                  <a:pt x="0" y="115001"/>
                  <a:pt x="115001" y="0"/>
                  <a:pt x="256862" y="0"/>
                </a:cubicBezTo>
                <a:close/>
              </a:path>
            </a:pathLst>
          </a:custGeom>
          <a:ln w="28575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点击此处添加内容</a:t>
            </a:r>
            <a:endParaRPr lang="en-US" altLang="zh-CN" dirty="0"/>
          </a:p>
          <a:p>
            <a:pPr algn="ctr"/>
            <a:r>
              <a:rPr lang="zh-CN" altLang="en-US" dirty="0"/>
              <a:t>点击此处添加内容</a:t>
            </a:r>
          </a:p>
          <a:p>
            <a:pPr algn="ctr"/>
            <a:r>
              <a:rPr lang="zh-CN" altLang="en-US" dirty="0"/>
              <a:t>点击此处添加内容</a:t>
            </a:r>
          </a:p>
        </p:txBody>
      </p:sp>
      <p:sp>
        <p:nvSpPr>
          <p:cNvPr id="24" name="任意多边形 23"/>
          <p:cNvSpPr/>
          <p:nvPr/>
        </p:nvSpPr>
        <p:spPr>
          <a:xfrm>
            <a:off x="8310305" y="1261337"/>
            <a:ext cx="2466196" cy="1387957"/>
          </a:xfrm>
          <a:custGeom>
            <a:avLst/>
            <a:gdLst>
              <a:gd name="connsiteX0" fmla="*/ 241115 w 2466196"/>
              <a:gd name="connsiteY0" fmla="*/ 0 h 1541140"/>
              <a:gd name="connsiteX1" fmla="*/ 2209334 w 2466196"/>
              <a:gd name="connsiteY1" fmla="*/ 0 h 1541140"/>
              <a:gd name="connsiteX2" fmla="*/ 2466196 w 2466196"/>
              <a:gd name="connsiteY2" fmla="*/ 256862 h 1541140"/>
              <a:gd name="connsiteX3" fmla="*/ 2466196 w 2466196"/>
              <a:gd name="connsiteY3" fmla="*/ 1284278 h 1541140"/>
              <a:gd name="connsiteX4" fmla="*/ 2209334 w 2466196"/>
              <a:gd name="connsiteY4" fmla="*/ 1541140 h 1541140"/>
              <a:gd name="connsiteX5" fmla="*/ 241115 w 2466196"/>
              <a:gd name="connsiteY5" fmla="*/ 1541140 h 1541140"/>
              <a:gd name="connsiteX6" fmla="*/ 4439 w 2466196"/>
              <a:gd name="connsiteY6" fmla="*/ 1384260 h 1541140"/>
              <a:gd name="connsiteX7" fmla="*/ 0 w 2466196"/>
              <a:gd name="connsiteY7" fmla="*/ 1362275 h 1541140"/>
              <a:gd name="connsiteX8" fmla="*/ 42244 w 2466196"/>
              <a:gd name="connsiteY8" fmla="*/ 1362275 h 1541140"/>
              <a:gd name="connsiteX9" fmla="*/ 239479 w 2466196"/>
              <a:gd name="connsiteY9" fmla="*/ 1165040 h 1541140"/>
              <a:gd name="connsiteX10" fmla="*/ 239479 w 2466196"/>
              <a:gd name="connsiteY10" fmla="*/ 376099 h 1541140"/>
              <a:gd name="connsiteX11" fmla="*/ 42244 w 2466196"/>
              <a:gd name="connsiteY11" fmla="*/ 178864 h 1541140"/>
              <a:gd name="connsiteX12" fmla="*/ 0 w 2466196"/>
              <a:gd name="connsiteY12" fmla="*/ 178864 h 1541140"/>
              <a:gd name="connsiteX13" fmla="*/ 4439 w 2466196"/>
              <a:gd name="connsiteY13" fmla="*/ 156880 h 1541140"/>
              <a:gd name="connsiteX14" fmla="*/ 241115 w 2466196"/>
              <a:gd name="connsiteY14" fmla="*/ 0 h 1541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466196" h="1541140">
                <a:moveTo>
                  <a:pt x="241115" y="0"/>
                </a:moveTo>
                <a:lnTo>
                  <a:pt x="2209334" y="0"/>
                </a:lnTo>
                <a:cubicBezTo>
                  <a:pt x="2351195" y="0"/>
                  <a:pt x="2466196" y="115001"/>
                  <a:pt x="2466196" y="256862"/>
                </a:cubicBezTo>
                <a:lnTo>
                  <a:pt x="2466196" y="1284278"/>
                </a:lnTo>
                <a:cubicBezTo>
                  <a:pt x="2466196" y="1426139"/>
                  <a:pt x="2351195" y="1541140"/>
                  <a:pt x="2209334" y="1541140"/>
                </a:cubicBezTo>
                <a:lnTo>
                  <a:pt x="241115" y="1541140"/>
                </a:lnTo>
                <a:cubicBezTo>
                  <a:pt x="134719" y="1541140"/>
                  <a:pt x="43432" y="1476452"/>
                  <a:pt x="4439" y="1384260"/>
                </a:cubicBezTo>
                <a:lnTo>
                  <a:pt x="0" y="1362275"/>
                </a:lnTo>
                <a:lnTo>
                  <a:pt x="42244" y="1362275"/>
                </a:lnTo>
                <a:cubicBezTo>
                  <a:pt x="151174" y="1362275"/>
                  <a:pt x="239479" y="1273970"/>
                  <a:pt x="239479" y="1165040"/>
                </a:cubicBezTo>
                <a:lnTo>
                  <a:pt x="239479" y="376099"/>
                </a:lnTo>
                <a:cubicBezTo>
                  <a:pt x="239479" y="267169"/>
                  <a:pt x="151174" y="178864"/>
                  <a:pt x="42244" y="178864"/>
                </a:cubicBezTo>
                <a:lnTo>
                  <a:pt x="0" y="178864"/>
                </a:lnTo>
                <a:lnTo>
                  <a:pt x="4439" y="156880"/>
                </a:lnTo>
                <a:cubicBezTo>
                  <a:pt x="43432" y="64688"/>
                  <a:pt x="134719" y="0"/>
                  <a:pt x="241115" y="0"/>
                </a:cubicBezTo>
                <a:close/>
              </a:path>
            </a:pathLst>
          </a:custGeom>
          <a:ln w="28575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/>
              <a:t>点击此处添加内容</a:t>
            </a:r>
            <a:endParaRPr lang="en-US" altLang="zh-CN"/>
          </a:p>
          <a:p>
            <a:pPr algn="ctr"/>
            <a:r>
              <a:rPr lang="zh-CN" altLang="en-US"/>
              <a:t>点击此处添加内容</a:t>
            </a:r>
          </a:p>
          <a:p>
            <a:pPr algn="ctr"/>
            <a:r>
              <a:rPr lang="zh-CN" altLang="en-US"/>
              <a:t>点击此处添加内容</a:t>
            </a:r>
            <a:endParaRPr lang="zh-CN" altLang="en-US" dirty="0"/>
          </a:p>
        </p:txBody>
      </p:sp>
      <p:sp>
        <p:nvSpPr>
          <p:cNvPr id="25" name="任意多边形 24"/>
          <p:cNvSpPr/>
          <p:nvPr/>
        </p:nvSpPr>
        <p:spPr>
          <a:xfrm>
            <a:off x="1359503" y="4267178"/>
            <a:ext cx="2466534" cy="1327181"/>
          </a:xfrm>
          <a:custGeom>
            <a:avLst/>
            <a:gdLst>
              <a:gd name="connsiteX0" fmla="*/ 256862 w 2466534"/>
              <a:gd name="connsiteY0" fmla="*/ 0 h 1541140"/>
              <a:gd name="connsiteX1" fmla="*/ 2225081 w 2466534"/>
              <a:gd name="connsiteY1" fmla="*/ 0 h 1541140"/>
              <a:gd name="connsiteX2" fmla="*/ 2461758 w 2466534"/>
              <a:gd name="connsiteY2" fmla="*/ 156880 h 1541140"/>
              <a:gd name="connsiteX3" fmla="*/ 2466533 w 2466534"/>
              <a:gd name="connsiteY3" fmla="*/ 180535 h 1541140"/>
              <a:gd name="connsiteX4" fmla="*/ 2443355 w 2466534"/>
              <a:gd name="connsiteY4" fmla="*/ 182871 h 1541140"/>
              <a:gd name="connsiteX5" fmla="*/ 2285869 w 2466534"/>
              <a:gd name="connsiteY5" fmla="*/ 376099 h 1541140"/>
              <a:gd name="connsiteX6" fmla="*/ 2285869 w 2466534"/>
              <a:gd name="connsiteY6" fmla="*/ 1165040 h 1541140"/>
              <a:gd name="connsiteX7" fmla="*/ 2443355 w 2466534"/>
              <a:gd name="connsiteY7" fmla="*/ 1358268 h 1541140"/>
              <a:gd name="connsiteX8" fmla="*/ 2466534 w 2466534"/>
              <a:gd name="connsiteY8" fmla="*/ 1360605 h 1541140"/>
              <a:gd name="connsiteX9" fmla="*/ 2461758 w 2466534"/>
              <a:gd name="connsiteY9" fmla="*/ 1384260 h 1541140"/>
              <a:gd name="connsiteX10" fmla="*/ 2225081 w 2466534"/>
              <a:gd name="connsiteY10" fmla="*/ 1541140 h 1541140"/>
              <a:gd name="connsiteX11" fmla="*/ 256862 w 2466534"/>
              <a:gd name="connsiteY11" fmla="*/ 1541140 h 1541140"/>
              <a:gd name="connsiteX12" fmla="*/ 0 w 2466534"/>
              <a:gd name="connsiteY12" fmla="*/ 1284278 h 1541140"/>
              <a:gd name="connsiteX13" fmla="*/ 0 w 2466534"/>
              <a:gd name="connsiteY13" fmla="*/ 256862 h 1541140"/>
              <a:gd name="connsiteX14" fmla="*/ 256862 w 2466534"/>
              <a:gd name="connsiteY14" fmla="*/ 0 h 1541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466534" h="1541140">
                <a:moveTo>
                  <a:pt x="256862" y="0"/>
                </a:moveTo>
                <a:lnTo>
                  <a:pt x="2225081" y="0"/>
                </a:lnTo>
                <a:cubicBezTo>
                  <a:pt x="2331477" y="0"/>
                  <a:pt x="2422764" y="64688"/>
                  <a:pt x="2461758" y="156880"/>
                </a:cubicBezTo>
                <a:lnTo>
                  <a:pt x="2466533" y="180535"/>
                </a:lnTo>
                <a:lnTo>
                  <a:pt x="2443355" y="182871"/>
                </a:lnTo>
                <a:cubicBezTo>
                  <a:pt x="2353478" y="201263"/>
                  <a:pt x="2285869" y="280785"/>
                  <a:pt x="2285869" y="376099"/>
                </a:cubicBezTo>
                <a:lnTo>
                  <a:pt x="2285869" y="1165040"/>
                </a:lnTo>
                <a:cubicBezTo>
                  <a:pt x="2285869" y="1260354"/>
                  <a:pt x="2353478" y="1339877"/>
                  <a:pt x="2443355" y="1358268"/>
                </a:cubicBezTo>
                <a:lnTo>
                  <a:pt x="2466534" y="1360605"/>
                </a:lnTo>
                <a:lnTo>
                  <a:pt x="2461758" y="1384260"/>
                </a:lnTo>
                <a:cubicBezTo>
                  <a:pt x="2422764" y="1476452"/>
                  <a:pt x="2331477" y="1541140"/>
                  <a:pt x="2225081" y="1541140"/>
                </a:cubicBezTo>
                <a:lnTo>
                  <a:pt x="256862" y="1541140"/>
                </a:lnTo>
                <a:cubicBezTo>
                  <a:pt x="115001" y="1541140"/>
                  <a:pt x="0" y="1426139"/>
                  <a:pt x="0" y="1284278"/>
                </a:cubicBezTo>
                <a:lnTo>
                  <a:pt x="0" y="256862"/>
                </a:lnTo>
                <a:cubicBezTo>
                  <a:pt x="0" y="115001"/>
                  <a:pt x="115001" y="0"/>
                  <a:pt x="256862" y="0"/>
                </a:cubicBezTo>
                <a:close/>
              </a:path>
            </a:pathLst>
          </a:custGeom>
          <a:ln w="28575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点击此处添加内容</a:t>
            </a:r>
            <a:endParaRPr lang="en-US" altLang="zh-CN" dirty="0"/>
          </a:p>
          <a:p>
            <a:pPr algn="ctr"/>
            <a:r>
              <a:rPr lang="zh-CN" altLang="en-US" dirty="0"/>
              <a:t>点击此处添加内容</a:t>
            </a:r>
          </a:p>
        </p:txBody>
      </p:sp>
      <p:sp>
        <p:nvSpPr>
          <p:cNvPr id="26" name="任意多边形 25"/>
          <p:cNvSpPr/>
          <p:nvPr/>
        </p:nvSpPr>
        <p:spPr>
          <a:xfrm>
            <a:off x="6753157" y="4267177"/>
            <a:ext cx="2466534" cy="1327181"/>
          </a:xfrm>
          <a:custGeom>
            <a:avLst/>
            <a:gdLst>
              <a:gd name="connsiteX0" fmla="*/ 256862 w 2466534"/>
              <a:gd name="connsiteY0" fmla="*/ 0 h 1541140"/>
              <a:gd name="connsiteX1" fmla="*/ 2225081 w 2466534"/>
              <a:gd name="connsiteY1" fmla="*/ 0 h 1541140"/>
              <a:gd name="connsiteX2" fmla="*/ 2461758 w 2466534"/>
              <a:gd name="connsiteY2" fmla="*/ 156880 h 1541140"/>
              <a:gd name="connsiteX3" fmla="*/ 2466533 w 2466534"/>
              <a:gd name="connsiteY3" fmla="*/ 180535 h 1541140"/>
              <a:gd name="connsiteX4" fmla="*/ 2443355 w 2466534"/>
              <a:gd name="connsiteY4" fmla="*/ 182871 h 1541140"/>
              <a:gd name="connsiteX5" fmla="*/ 2285869 w 2466534"/>
              <a:gd name="connsiteY5" fmla="*/ 376099 h 1541140"/>
              <a:gd name="connsiteX6" fmla="*/ 2285869 w 2466534"/>
              <a:gd name="connsiteY6" fmla="*/ 1165040 h 1541140"/>
              <a:gd name="connsiteX7" fmla="*/ 2443355 w 2466534"/>
              <a:gd name="connsiteY7" fmla="*/ 1358268 h 1541140"/>
              <a:gd name="connsiteX8" fmla="*/ 2466534 w 2466534"/>
              <a:gd name="connsiteY8" fmla="*/ 1360605 h 1541140"/>
              <a:gd name="connsiteX9" fmla="*/ 2461758 w 2466534"/>
              <a:gd name="connsiteY9" fmla="*/ 1384260 h 1541140"/>
              <a:gd name="connsiteX10" fmla="*/ 2225081 w 2466534"/>
              <a:gd name="connsiteY10" fmla="*/ 1541140 h 1541140"/>
              <a:gd name="connsiteX11" fmla="*/ 256862 w 2466534"/>
              <a:gd name="connsiteY11" fmla="*/ 1541140 h 1541140"/>
              <a:gd name="connsiteX12" fmla="*/ 0 w 2466534"/>
              <a:gd name="connsiteY12" fmla="*/ 1284278 h 1541140"/>
              <a:gd name="connsiteX13" fmla="*/ 0 w 2466534"/>
              <a:gd name="connsiteY13" fmla="*/ 256862 h 1541140"/>
              <a:gd name="connsiteX14" fmla="*/ 256862 w 2466534"/>
              <a:gd name="connsiteY14" fmla="*/ 0 h 1541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466534" h="1541140">
                <a:moveTo>
                  <a:pt x="256862" y="0"/>
                </a:moveTo>
                <a:lnTo>
                  <a:pt x="2225081" y="0"/>
                </a:lnTo>
                <a:cubicBezTo>
                  <a:pt x="2331477" y="0"/>
                  <a:pt x="2422764" y="64688"/>
                  <a:pt x="2461758" y="156880"/>
                </a:cubicBezTo>
                <a:lnTo>
                  <a:pt x="2466533" y="180535"/>
                </a:lnTo>
                <a:lnTo>
                  <a:pt x="2443355" y="182871"/>
                </a:lnTo>
                <a:cubicBezTo>
                  <a:pt x="2353478" y="201263"/>
                  <a:pt x="2285869" y="280785"/>
                  <a:pt x="2285869" y="376099"/>
                </a:cubicBezTo>
                <a:lnTo>
                  <a:pt x="2285869" y="1165040"/>
                </a:lnTo>
                <a:cubicBezTo>
                  <a:pt x="2285869" y="1260354"/>
                  <a:pt x="2353478" y="1339877"/>
                  <a:pt x="2443355" y="1358268"/>
                </a:cubicBezTo>
                <a:lnTo>
                  <a:pt x="2466534" y="1360605"/>
                </a:lnTo>
                <a:lnTo>
                  <a:pt x="2461758" y="1384260"/>
                </a:lnTo>
                <a:cubicBezTo>
                  <a:pt x="2422764" y="1476452"/>
                  <a:pt x="2331477" y="1541140"/>
                  <a:pt x="2225081" y="1541140"/>
                </a:cubicBezTo>
                <a:lnTo>
                  <a:pt x="256862" y="1541140"/>
                </a:lnTo>
                <a:cubicBezTo>
                  <a:pt x="115001" y="1541140"/>
                  <a:pt x="0" y="1426139"/>
                  <a:pt x="0" y="1284278"/>
                </a:cubicBezTo>
                <a:lnTo>
                  <a:pt x="0" y="256862"/>
                </a:lnTo>
                <a:cubicBezTo>
                  <a:pt x="0" y="115001"/>
                  <a:pt x="115001" y="0"/>
                  <a:pt x="256862" y="0"/>
                </a:cubicBezTo>
                <a:close/>
              </a:path>
            </a:pathLst>
          </a:custGeom>
          <a:ln w="28575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/>
              <a:t>点击此处添加内容</a:t>
            </a:r>
            <a:endParaRPr lang="en-US" altLang="zh-CN"/>
          </a:p>
          <a:p>
            <a:pPr algn="ctr"/>
            <a:r>
              <a:rPr lang="zh-CN" altLang="en-US"/>
              <a:t>点击此处添加内容</a:t>
            </a:r>
          </a:p>
          <a:p>
            <a:pPr algn="ctr"/>
            <a:r>
              <a:rPr lang="zh-CN" altLang="en-US"/>
              <a:t>点击此处添加内容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20323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50"/>
                            </p:stCondLst>
                            <p:childTnLst>
                              <p:par>
                                <p:cTn id="3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 animBg="1"/>
      <p:bldP spid="2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81"/>
          <p:cNvSpPr>
            <a:spLocks noChangeArrowheads="1"/>
          </p:cNvSpPr>
          <p:nvPr/>
        </p:nvSpPr>
        <p:spPr bwMode="auto">
          <a:xfrm>
            <a:off x="829868" y="889923"/>
            <a:ext cx="1536858" cy="2577819"/>
          </a:xfrm>
          <a:prstGeom prst="roundRect">
            <a:avLst>
              <a:gd name="adj" fmla="val 5005"/>
            </a:avLst>
          </a:prstGeom>
          <a:solidFill>
            <a:schemeClr val="bg1">
              <a:alpha val="60000"/>
            </a:schemeClr>
          </a:solidFill>
          <a:ln w="38100">
            <a:solidFill>
              <a:schemeClr val="accent6">
                <a:lumMod val="75000"/>
              </a:schemeClr>
            </a:solidFill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flat" dir="t"/>
          </a:scene3d>
          <a:sp3d contourW="19050">
            <a:bevelT w="101600" prst="artDeco"/>
            <a:bevelB w="0" h="0"/>
            <a:contourClr>
              <a:schemeClr val="bg1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3d/>
          </a:bodyPr>
          <a:lstStyle/>
          <a:p>
            <a:pPr marL="0" lvl="2"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 typeface="Wingdings" pitchFamily="2" charset="2"/>
              <a:buChar char="n"/>
              <a:tabLst>
                <a:tab pos="136525" algn="l"/>
              </a:tabLst>
              <a:defRPr/>
            </a:pPr>
            <a:endParaRPr lang="zh-CN" altLang="en-US" sz="1400" i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897057" y="621179"/>
            <a:ext cx="1317625" cy="441912"/>
            <a:chOff x="4136645" y="2084218"/>
            <a:chExt cx="1317625" cy="441912"/>
          </a:xfrm>
        </p:grpSpPr>
        <p:sp>
          <p:nvSpPr>
            <p:cNvPr id="4" name="圆角矩形 3"/>
            <p:cNvSpPr/>
            <p:nvPr/>
          </p:nvSpPr>
          <p:spPr bwMode="auto">
            <a:xfrm>
              <a:off x="4223142" y="2084218"/>
              <a:ext cx="1229486" cy="441912"/>
            </a:xfrm>
            <a:prstGeom prst="roundRect">
              <a:avLst/>
            </a:prstGeom>
            <a:gradFill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</a:gradFill>
            <a:ln/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anchor="ctr">
              <a:sp3d/>
            </a:bodyPr>
            <a:lstStyle/>
            <a:p>
              <a:pPr algn="ctr" eaLnBrk="0" fontAlgn="ctr" hangingPunct="0"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ct val="70000"/>
                <a:buFont typeface="Wingdings" pitchFamily="2" charset="2"/>
                <a:buChar char="u"/>
                <a:defRPr/>
              </a:pPr>
              <a:endParaRPr lang="zh-CN" altLang="en-US" sz="1600" b="1" i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" name="TextBox 22"/>
            <p:cNvSpPr txBox="1">
              <a:spLocks noChangeArrowheads="1"/>
            </p:cNvSpPr>
            <p:nvPr/>
          </p:nvSpPr>
          <p:spPr bwMode="auto">
            <a:xfrm>
              <a:off x="4136645" y="2172721"/>
              <a:ext cx="1317625" cy="3159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1pPr>
              <a:lvl2pPr marL="742950" indent="-28575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2pPr>
              <a:lvl3pPr marL="11430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3pPr>
              <a:lvl4pPr marL="16002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4pPr>
              <a:lvl5pPr marL="20574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1400" i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四</a:t>
              </a:r>
              <a:endParaRPr lang="zh-CN" i="0" dirty="0">
                <a:ea typeface="宋体" panose="02010600030101010101" pitchFamily="2" charset="-122"/>
              </a:endParaRPr>
            </a:p>
          </p:txBody>
        </p:sp>
      </p:grpSp>
      <p:sp>
        <p:nvSpPr>
          <p:cNvPr id="6" name="AutoShape 69"/>
          <p:cNvSpPr>
            <a:spLocks noChangeArrowheads="1"/>
          </p:cNvSpPr>
          <p:nvPr/>
        </p:nvSpPr>
        <p:spPr bwMode="gray">
          <a:xfrm rot="5400000">
            <a:off x="1417114" y="1119744"/>
            <a:ext cx="294608" cy="409829"/>
          </a:xfrm>
          <a:prstGeom prst="chevron">
            <a:avLst>
              <a:gd name="adj" fmla="val 52514"/>
            </a:avLst>
          </a:prstGeom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>
            <a:sp3d/>
          </a:bodyPr>
          <a:lstStyle/>
          <a:p>
            <a:pPr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defRPr/>
            </a:pPr>
            <a:endParaRPr lang="zh-CN" altLang="en-US" sz="1600" b="1" i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矩形 37"/>
          <p:cNvSpPr>
            <a:spLocks noChangeArrowheads="1"/>
          </p:cNvSpPr>
          <p:nvPr/>
        </p:nvSpPr>
        <p:spPr bwMode="auto">
          <a:xfrm>
            <a:off x="922973" y="1748156"/>
            <a:ext cx="135731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9pPr>
          </a:lstStyle>
          <a:p>
            <a:pPr algn="ctr" eaLnBrk="1" hangingPunct="1"/>
            <a:r>
              <a:rPr lang="zh-CN" altLang="en-US" sz="2000" b="1" i="0" dirty="0"/>
              <a:t>点击此处添加内容</a:t>
            </a:r>
          </a:p>
        </p:txBody>
      </p:sp>
      <p:sp>
        <p:nvSpPr>
          <p:cNvPr id="10" name="五边形 9"/>
          <p:cNvSpPr/>
          <p:nvPr/>
        </p:nvSpPr>
        <p:spPr>
          <a:xfrm>
            <a:off x="2943618" y="3154590"/>
            <a:ext cx="7979079" cy="676405"/>
          </a:xfrm>
          <a:prstGeom prst="homePlate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五边形 8"/>
          <p:cNvSpPr/>
          <p:nvPr/>
        </p:nvSpPr>
        <p:spPr>
          <a:xfrm>
            <a:off x="2880988" y="3041857"/>
            <a:ext cx="7979079" cy="676405"/>
          </a:xfrm>
          <a:prstGeom prst="homePlate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3519813" y="3313184"/>
            <a:ext cx="288000" cy="288000"/>
          </a:xfrm>
          <a:prstGeom prst="ellipse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4736090" y="3323742"/>
            <a:ext cx="288000" cy="288000"/>
          </a:xfrm>
          <a:prstGeom prst="ellipse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5952367" y="3313184"/>
            <a:ext cx="288000" cy="288000"/>
          </a:xfrm>
          <a:prstGeom prst="ellipse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7168644" y="3323742"/>
            <a:ext cx="288000" cy="288000"/>
          </a:xfrm>
          <a:prstGeom prst="ellipse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8384921" y="3313184"/>
            <a:ext cx="288000" cy="288000"/>
          </a:xfrm>
          <a:prstGeom prst="ellipse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9601200" y="3323742"/>
            <a:ext cx="288000" cy="288000"/>
          </a:xfrm>
          <a:prstGeom prst="ellipse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0" name="直接箭头连接符 19"/>
          <p:cNvCxnSpPr/>
          <p:nvPr/>
        </p:nvCxnSpPr>
        <p:spPr>
          <a:xfrm>
            <a:off x="3632548" y="3601184"/>
            <a:ext cx="0" cy="1434279"/>
          </a:xfrm>
          <a:prstGeom prst="straightConnector1">
            <a:avLst/>
          </a:prstGeom>
          <a:ln>
            <a:solidFill>
              <a:srgbClr val="DC7B37"/>
            </a:solidFill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2" name="直接箭头连接符 21"/>
          <p:cNvCxnSpPr/>
          <p:nvPr/>
        </p:nvCxnSpPr>
        <p:spPr>
          <a:xfrm flipV="1">
            <a:off x="4885151" y="1748156"/>
            <a:ext cx="0" cy="1565028"/>
          </a:xfrm>
          <a:prstGeom prst="straightConnector1">
            <a:avLst/>
          </a:prstGeom>
          <a:ln>
            <a:solidFill>
              <a:srgbClr val="DC7B37"/>
            </a:solidFill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5" name="直接箭头连接符 24"/>
          <p:cNvCxnSpPr/>
          <p:nvPr/>
        </p:nvCxnSpPr>
        <p:spPr>
          <a:xfrm>
            <a:off x="6075123" y="3611742"/>
            <a:ext cx="0" cy="1434279"/>
          </a:xfrm>
          <a:prstGeom prst="straightConnector1">
            <a:avLst/>
          </a:prstGeom>
          <a:ln>
            <a:solidFill>
              <a:srgbClr val="DC7B37"/>
            </a:solidFill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6" name="直接箭头连接符 25"/>
          <p:cNvCxnSpPr/>
          <p:nvPr/>
        </p:nvCxnSpPr>
        <p:spPr>
          <a:xfrm flipV="1">
            <a:off x="7315201" y="1748156"/>
            <a:ext cx="0" cy="1565028"/>
          </a:xfrm>
          <a:prstGeom prst="straightConnector1">
            <a:avLst/>
          </a:prstGeom>
          <a:ln>
            <a:solidFill>
              <a:srgbClr val="DC7B37"/>
            </a:solidFill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7" name="直接箭头连接符 26"/>
          <p:cNvCxnSpPr/>
          <p:nvPr/>
        </p:nvCxnSpPr>
        <p:spPr>
          <a:xfrm>
            <a:off x="8505173" y="3611742"/>
            <a:ext cx="0" cy="1434279"/>
          </a:xfrm>
          <a:prstGeom prst="straightConnector1">
            <a:avLst/>
          </a:prstGeom>
          <a:ln>
            <a:solidFill>
              <a:srgbClr val="DC7B37"/>
            </a:solidFill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8" name="直接箭头连接符 27"/>
          <p:cNvCxnSpPr/>
          <p:nvPr/>
        </p:nvCxnSpPr>
        <p:spPr>
          <a:xfrm flipV="1">
            <a:off x="9732724" y="1745651"/>
            <a:ext cx="0" cy="1565028"/>
          </a:xfrm>
          <a:prstGeom prst="straightConnector1">
            <a:avLst/>
          </a:prstGeom>
          <a:ln>
            <a:solidFill>
              <a:srgbClr val="DC7B37"/>
            </a:solidFill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29" name="矩形 28"/>
          <p:cNvSpPr/>
          <p:nvPr/>
        </p:nvSpPr>
        <p:spPr>
          <a:xfrm>
            <a:off x="2943618" y="5035463"/>
            <a:ext cx="1393251" cy="464000"/>
          </a:xfrm>
          <a:prstGeom prst="rect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4183464" y="1260656"/>
            <a:ext cx="1393251" cy="464000"/>
          </a:xfrm>
          <a:prstGeom prst="rect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5440410" y="5035463"/>
            <a:ext cx="1393251" cy="464000"/>
          </a:xfrm>
          <a:prstGeom prst="rect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6680256" y="1260656"/>
            <a:ext cx="1393251" cy="464000"/>
          </a:xfrm>
          <a:prstGeom prst="rect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7765447" y="5046021"/>
            <a:ext cx="1393251" cy="464000"/>
          </a:xfrm>
          <a:prstGeom prst="rect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>
            <a:off x="9005293" y="1271214"/>
            <a:ext cx="1393251" cy="464000"/>
          </a:xfrm>
          <a:prstGeom prst="rect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0179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750"/>
                            </p:stCondLst>
                            <p:childTnLst>
                              <p:par>
                                <p:cTn id="3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25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75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250"/>
                            </p:stCondLst>
                            <p:childTnLst>
                              <p:par>
                                <p:cTn id="4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75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25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750"/>
                            </p:stCondLst>
                            <p:childTnLst>
                              <p:par>
                                <p:cTn id="5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25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75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25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750"/>
                            </p:stCondLst>
                            <p:childTnLst>
                              <p:par>
                                <p:cTn id="7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25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750"/>
                            </p:stCondLst>
                            <p:childTnLst>
                              <p:par>
                                <p:cTn id="8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250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9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29" grpId="0" animBg="1"/>
      <p:bldP spid="30" grpId="0" animBg="1"/>
      <p:bldP spid="31" grpId="0" animBg="1"/>
      <p:bldP spid="32" grpId="0" animBg="1"/>
      <p:bldP spid="35" grpId="0" animBg="1"/>
      <p:bldP spid="3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81"/>
          <p:cNvSpPr>
            <a:spLocks noChangeArrowheads="1"/>
          </p:cNvSpPr>
          <p:nvPr/>
        </p:nvSpPr>
        <p:spPr bwMode="auto">
          <a:xfrm>
            <a:off x="829868" y="889923"/>
            <a:ext cx="1536858" cy="2577819"/>
          </a:xfrm>
          <a:prstGeom prst="roundRect">
            <a:avLst>
              <a:gd name="adj" fmla="val 5005"/>
            </a:avLst>
          </a:prstGeom>
          <a:solidFill>
            <a:schemeClr val="bg1">
              <a:alpha val="60000"/>
            </a:schemeClr>
          </a:solidFill>
          <a:ln w="38100">
            <a:solidFill>
              <a:schemeClr val="accent6">
                <a:lumMod val="75000"/>
              </a:schemeClr>
            </a:solidFill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flat" dir="t"/>
          </a:scene3d>
          <a:sp3d contourW="19050">
            <a:bevelT w="101600" prst="artDeco"/>
            <a:bevelB w="0" h="0"/>
            <a:contourClr>
              <a:schemeClr val="bg1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3d/>
          </a:bodyPr>
          <a:lstStyle/>
          <a:p>
            <a:pPr marL="0" lvl="2"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 typeface="Wingdings" pitchFamily="2" charset="2"/>
              <a:buChar char="n"/>
              <a:tabLst>
                <a:tab pos="136525" algn="l"/>
              </a:tabLst>
              <a:defRPr/>
            </a:pPr>
            <a:endParaRPr lang="zh-CN" altLang="en-US" sz="1400" i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897057" y="621179"/>
            <a:ext cx="1317625" cy="441912"/>
            <a:chOff x="4136645" y="2084218"/>
            <a:chExt cx="1317625" cy="441912"/>
          </a:xfrm>
        </p:grpSpPr>
        <p:sp>
          <p:nvSpPr>
            <p:cNvPr id="4" name="圆角矩形 3"/>
            <p:cNvSpPr/>
            <p:nvPr/>
          </p:nvSpPr>
          <p:spPr bwMode="auto">
            <a:xfrm>
              <a:off x="4223142" y="2084218"/>
              <a:ext cx="1229486" cy="441912"/>
            </a:xfrm>
            <a:prstGeom prst="roundRect">
              <a:avLst/>
            </a:prstGeom>
            <a:gradFill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</a:gradFill>
            <a:ln/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anchor="ctr">
              <a:sp3d/>
            </a:bodyPr>
            <a:lstStyle/>
            <a:p>
              <a:pPr algn="ctr" eaLnBrk="0" fontAlgn="ctr" hangingPunct="0"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ct val="70000"/>
                <a:buFont typeface="Wingdings" pitchFamily="2" charset="2"/>
                <a:buChar char="u"/>
                <a:defRPr/>
              </a:pPr>
              <a:endParaRPr lang="zh-CN" altLang="en-US" sz="1600" b="1" i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" name="TextBox 22"/>
            <p:cNvSpPr txBox="1">
              <a:spLocks noChangeArrowheads="1"/>
            </p:cNvSpPr>
            <p:nvPr/>
          </p:nvSpPr>
          <p:spPr bwMode="auto">
            <a:xfrm>
              <a:off x="4136645" y="2172721"/>
              <a:ext cx="1317625" cy="3159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1pPr>
              <a:lvl2pPr marL="742950" indent="-28575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2pPr>
              <a:lvl3pPr marL="11430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3pPr>
              <a:lvl4pPr marL="16002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4pPr>
              <a:lvl5pPr marL="2057400" indent="-228600" eaLnBrk="0" hangingPunct="0"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i="1">
                  <a:solidFill>
                    <a:schemeClr val="tx1"/>
                  </a:solidFill>
                  <a:latin typeface="Arial" panose="020B0604020202020204" pitchFamily="34" charset="0"/>
                  <a:ea typeface="华文细黑" panose="0201060004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1400" i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五</a:t>
              </a:r>
              <a:endParaRPr lang="zh-CN" i="0" dirty="0">
                <a:ea typeface="宋体" panose="02010600030101010101" pitchFamily="2" charset="-122"/>
              </a:endParaRPr>
            </a:p>
          </p:txBody>
        </p:sp>
      </p:grpSp>
      <p:sp>
        <p:nvSpPr>
          <p:cNvPr id="6" name="AutoShape 69"/>
          <p:cNvSpPr>
            <a:spLocks noChangeArrowheads="1"/>
          </p:cNvSpPr>
          <p:nvPr/>
        </p:nvSpPr>
        <p:spPr bwMode="gray">
          <a:xfrm rot="5400000">
            <a:off x="1417114" y="1119744"/>
            <a:ext cx="294608" cy="409829"/>
          </a:xfrm>
          <a:prstGeom prst="chevron">
            <a:avLst>
              <a:gd name="adj" fmla="val 52514"/>
            </a:avLst>
          </a:prstGeom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>
            <a:sp3d/>
          </a:bodyPr>
          <a:lstStyle/>
          <a:p>
            <a:pPr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defRPr/>
            </a:pPr>
            <a:endParaRPr lang="zh-CN" altLang="en-US" sz="1600" b="1" i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矩形 37"/>
          <p:cNvSpPr>
            <a:spLocks noChangeArrowheads="1"/>
          </p:cNvSpPr>
          <p:nvPr/>
        </p:nvSpPr>
        <p:spPr bwMode="auto">
          <a:xfrm>
            <a:off x="922973" y="1748156"/>
            <a:ext cx="135731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i="1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</a:defRPr>
            </a:lvl9pPr>
          </a:lstStyle>
          <a:p>
            <a:pPr algn="ctr" eaLnBrk="1" hangingPunct="1"/>
            <a:r>
              <a:rPr lang="zh-CN" altLang="en-US" sz="2000" b="1" i="0" dirty="0"/>
              <a:t>点击此处添加内容</a:t>
            </a:r>
          </a:p>
        </p:txBody>
      </p:sp>
      <p:grpSp>
        <p:nvGrpSpPr>
          <p:cNvPr id="26" name="组合 25"/>
          <p:cNvGrpSpPr/>
          <p:nvPr/>
        </p:nvGrpSpPr>
        <p:grpSpPr>
          <a:xfrm>
            <a:off x="3853542" y="760582"/>
            <a:ext cx="2913017" cy="2565165"/>
            <a:chOff x="3853542" y="760582"/>
            <a:chExt cx="2913017" cy="2565165"/>
          </a:xfrm>
        </p:grpSpPr>
        <p:sp>
          <p:nvSpPr>
            <p:cNvPr id="12" name="圆角矩形 11"/>
            <p:cNvSpPr/>
            <p:nvPr/>
          </p:nvSpPr>
          <p:spPr>
            <a:xfrm>
              <a:off x="3853542" y="1222627"/>
              <a:ext cx="2913017" cy="2103120"/>
            </a:xfrm>
            <a:prstGeom prst="roundRect">
              <a:avLst/>
            </a:prstGeom>
            <a:ln>
              <a:solidFill>
                <a:srgbClr val="E38140"/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/>
                <a:t>添加文本内容</a:t>
              </a:r>
              <a:endParaRPr lang="en-US" altLang="zh-CN" dirty="0"/>
            </a:p>
            <a:p>
              <a:pPr algn="ctr"/>
              <a:r>
                <a:rPr lang="zh-CN" altLang="en-US" dirty="0"/>
                <a:t>添加文本内容</a:t>
              </a:r>
            </a:p>
          </p:txBody>
        </p:sp>
        <p:sp>
          <p:nvSpPr>
            <p:cNvPr id="18" name="任意多边形 17"/>
            <p:cNvSpPr/>
            <p:nvPr/>
          </p:nvSpPr>
          <p:spPr>
            <a:xfrm rot="18862043">
              <a:off x="3373226" y="1247541"/>
              <a:ext cx="1657109" cy="683191"/>
            </a:xfrm>
            <a:custGeom>
              <a:avLst/>
              <a:gdLst>
                <a:gd name="connsiteX0" fmla="*/ 1091958 w 1657109"/>
                <a:gd name="connsiteY0" fmla="*/ 105420 h 683191"/>
                <a:gd name="connsiteX1" fmla="*/ 1657109 w 1657109"/>
                <a:gd name="connsiteY1" fmla="*/ 683191 h 683191"/>
                <a:gd name="connsiteX2" fmla="*/ 0 w 1657109"/>
                <a:gd name="connsiteY2" fmla="*/ 683191 h 683191"/>
                <a:gd name="connsiteX3" fmla="*/ 596268 w 1657109"/>
                <a:gd name="connsiteY3" fmla="*/ 99947 h 683191"/>
                <a:gd name="connsiteX4" fmla="*/ 1091958 w 1657109"/>
                <a:gd name="connsiteY4" fmla="*/ 105420 h 683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57109" h="683191">
                  <a:moveTo>
                    <a:pt x="1091958" y="105420"/>
                  </a:moveTo>
                  <a:lnTo>
                    <a:pt x="1657109" y="683191"/>
                  </a:lnTo>
                  <a:lnTo>
                    <a:pt x="0" y="683191"/>
                  </a:lnTo>
                  <a:lnTo>
                    <a:pt x="596268" y="99947"/>
                  </a:lnTo>
                  <a:cubicBezTo>
                    <a:pt x="734660" y="-35423"/>
                    <a:pt x="956588" y="-32973"/>
                    <a:pt x="1091958" y="105420"/>
                  </a:cubicBezTo>
                  <a:close/>
                </a:path>
              </a:pathLst>
            </a:custGeom>
            <a:ln w="28575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3600" b="1" dirty="0">
                  <a:latin typeface="方正剪纸简体" panose="03000509000000000000" pitchFamily="65" charset="-122"/>
                  <a:ea typeface="方正剪纸简体" panose="03000509000000000000" pitchFamily="65" charset="-122"/>
                </a:rPr>
                <a:t>1</a:t>
              </a:r>
              <a:endParaRPr lang="zh-CN" altLang="en-US" sz="3600" b="1" dirty="0">
                <a:latin typeface="方正剪纸简体" panose="03000509000000000000" pitchFamily="65" charset="-122"/>
                <a:ea typeface="方正剪纸简体" panose="03000509000000000000" pitchFamily="65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853541" y="3560878"/>
            <a:ext cx="2913017" cy="2591291"/>
            <a:chOff x="3853541" y="3560878"/>
            <a:chExt cx="2913017" cy="2591291"/>
          </a:xfrm>
        </p:grpSpPr>
        <p:sp>
          <p:nvSpPr>
            <p:cNvPr id="14" name="圆角矩形 13"/>
            <p:cNvSpPr/>
            <p:nvPr/>
          </p:nvSpPr>
          <p:spPr>
            <a:xfrm>
              <a:off x="3853541" y="3560878"/>
              <a:ext cx="2913017" cy="2103120"/>
            </a:xfrm>
            <a:prstGeom prst="round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/>
                <a:t>添加文本内容</a:t>
              </a:r>
              <a:endParaRPr lang="en-US" altLang="zh-CN"/>
            </a:p>
            <a:p>
              <a:pPr algn="ctr"/>
              <a:r>
                <a:rPr lang="zh-CN" altLang="en-US"/>
                <a:t>添加文本内容</a:t>
              </a:r>
              <a:endParaRPr lang="zh-CN" altLang="en-US" dirty="0"/>
            </a:p>
          </p:txBody>
        </p:sp>
        <p:sp>
          <p:nvSpPr>
            <p:cNvPr id="19" name="任意多边形 18"/>
            <p:cNvSpPr/>
            <p:nvPr/>
          </p:nvSpPr>
          <p:spPr>
            <a:xfrm rot="2737957" flipV="1">
              <a:off x="3373229" y="4982019"/>
              <a:ext cx="1657109" cy="683191"/>
            </a:xfrm>
            <a:custGeom>
              <a:avLst/>
              <a:gdLst>
                <a:gd name="connsiteX0" fmla="*/ 1091958 w 1657109"/>
                <a:gd name="connsiteY0" fmla="*/ 105420 h 683191"/>
                <a:gd name="connsiteX1" fmla="*/ 1657109 w 1657109"/>
                <a:gd name="connsiteY1" fmla="*/ 683191 h 683191"/>
                <a:gd name="connsiteX2" fmla="*/ 0 w 1657109"/>
                <a:gd name="connsiteY2" fmla="*/ 683191 h 683191"/>
                <a:gd name="connsiteX3" fmla="*/ 596268 w 1657109"/>
                <a:gd name="connsiteY3" fmla="*/ 99947 h 683191"/>
                <a:gd name="connsiteX4" fmla="*/ 1091958 w 1657109"/>
                <a:gd name="connsiteY4" fmla="*/ 105420 h 683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57109" h="683191">
                  <a:moveTo>
                    <a:pt x="1091958" y="105420"/>
                  </a:moveTo>
                  <a:lnTo>
                    <a:pt x="1657109" y="683191"/>
                  </a:lnTo>
                  <a:lnTo>
                    <a:pt x="0" y="683191"/>
                  </a:lnTo>
                  <a:lnTo>
                    <a:pt x="596268" y="99947"/>
                  </a:lnTo>
                  <a:cubicBezTo>
                    <a:pt x="734660" y="-35423"/>
                    <a:pt x="956588" y="-32973"/>
                    <a:pt x="1091958" y="105420"/>
                  </a:cubicBezTo>
                  <a:close/>
                </a:path>
              </a:pathLst>
            </a:custGeom>
            <a:ln w="28575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3600" b="1" dirty="0">
                  <a:latin typeface="方正剪纸简体" panose="03000509000000000000" pitchFamily="65" charset="-122"/>
                  <a:ea typeface="方正剪纸简体" panose="03000509000000000000" pitchFamily="65" charset="-122"/>
                </a:rPr>
                <a:t>3</a:t>
              </a:r>
              <a:endParaRPr lang="zh-CN" altLang="en-US" sz="3600" b="1" dirty="0">
                <a:latin typeface="方正剪纸简体" panose="03000509000000000000" pitchFamily="65" charset="-122"/>
                <a:ea typeface="方正剪纸简体" panose="03000509000000000000" pitchFamily="65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7027816" y="762285"/>
            <a:ext cx="2923581" cy="2563462"/>
            <a:chOff x="7027816" y="762285"/>
            <a:chExt cx="2923581" cy="2563462"/>
          </a:xfrm>
        </p:grpSpPr>
        <p:sp>
          <p:nvSpPr>
            <p:cNvPr id="13" name="圆角矩形 12"/>
            <p:cNvSpPr/>
            <p:nvPr/>
          </p:nvSpPr>
          <p:spPr>
            <a:xfrm>
              <a:off x="7027816" y="1222627"/>
              <a:ext cx="2913017" cy="2103120"/>
            </a:xfrm>
            <a:prstGeom prst="round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/>
                <a:t>添加文本内容</a:t>
              </a:r>
              <a:endParaRPr lang="en-US" altLang="zh-CN"/>
            </a:p>
            <a:p>
              <a:pPr algn="ctr"/>
              <a:r>
                <a:rPr lang="zh-CN" altLang="en-US"/>
                <a:t>添加文本内容</a:t>
              </a:r>
              <a:endParaRPr lang="zh-CN" altLang="en-US" dirty="0"/>
            </a:p>
          </p:txBody>
        </p:sp>
        <p:sp>
          <p:nvSpPr>
            <p:cNvPr id="20" name="任意多边形 19"/>
            <p:cNvSpPr/>
            <p:nvPr/>
          </p:nvSpPr>
          <p:spPr>
            <a:xfrm rot="2737957" flipH="1">
              <a:off x="8781247" y="1249244"/>
              <a:ext cx="1657109" cy="683191"/>
            </a:xfrm>
            <a:custGeom>
              <a:avLst/>
              <a:gdLst>
                <a:gd name="connsiteX0" fmla="*/ 1091958 w 1657109"/>
                <a:gd name="connsiteY0" fmla="*/ 105420 h 683191"/>
                <a:gd name="connsiteX1" fmla="*/ 1657109 w 1657109"/>
                <a:gd name="connsiteY1" fmla="*/ 683191 h 683191"/>
                <a:gd name="connsiteX2" fmla="*/ 0 w 1657109"/>
                <a:gd name="connsiteY2" fmla="*/ 683191 h 683191"/>
                <a:gd name="connsiteX3" fmla="*/ 596268 w 1657109"/>
                <a:gd name="connsiteY3" fmla="*/ 99947 h 683191"/>
                <a:gd name="connsiteX4" fmla="*/ 1091958 w 1657109"/>
                <a:gd name="connsiteY4" fmla="*/ 105420 h 683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57109" h="683191">
                  <a:moveTo>
                    <a:pt x="1091958" y="105420"/>
                  </a:moveTo>
                  <a:lnTo>
                    <a:pt x="1657109" y="683191"/>
                  </a:lnTo>
                  <a:lnTo>
                    <a:pt x="0" y="683191"/>
                  </a:lnTo>
                  <a:lnTo>
                    <a:pt x="596268" y="99947"/>
                  </a:lnTo>
                  <a:cubicBezTo>
                    <a:pt x="734660" y="-35423"/>
                    <a:pt x="956588" y="-32973"/>
                    <a:pt x="1091958" y="105420"/>
                  </a:cubicBezTo>
                  <a:close/>
                </a:path>
              </a:pathLst>
            </a:custGeom>
            <a:ln w="28575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3600" b="1" dirty="0">
                  <a:latin typeface="方正剪纸简体" panose="03000509000000000000" pitchFamily="65" charset="-122"/>
                  <a:ea typeface="方正剪纸简体" panose="03000509000000000000" pitchFamily="65" charset="-122"/>
                </a:rPr>
                <a:t>2</a:t>
              </a:r>
              <a:endParaRPr lang="zh-CN" altLang="en-US" sz="3600" b="1" dirty="0">
                <a:latin typeface="方正剪纸简体" panose="03000509000000000000" pitchFamily="65" charset="-122"/>
                <a:ea typeface="方正剪纸简体" panose="03000509000000000000" pitchFamily="65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7027816" y="3560878"/>
            <a:ext cx="2923580" cy="2591288"/>
            <a:chOff x="7027816" y="3560878"/>
            <a:chExt cx="2923580" cy="2591288"/>
          </a:xfrm>
        </p:grpSpPr>
        <p:sp>
          <p:nvSpPr>
            <p:cNvPr id="15" name="圆角矩形 14"/>
            <p:cNvSpPr/>
            <p:nvPr/>
          </p:nvSpPr>
          <p:spPr>
            <a:xfrm>
              <a:off x="7027816" y="3560878"/>
              <a:ext cx="2913017" cy="2103120"/>
            </a:xfrm>
            <a:prstGeom prst="round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/>
                <a:t>添加文本内容</a:t>
              </a:r>
              <a:endParaRPr lang="en-US" altLang="zh-CN" dirty="0"/>
            </a:p>
            <a:p>
              <a:pPr algn="ctr"/>
              <a:r>
                <a:rPr lang="zh-CN" altLang="en-US" dirty="0"/>
                <a:t>添加文本内容</a:t>
              </a:r>
            </a:p>
          </p:txBody>
        </p:sp>
        <p:sp>
          <p:nvSpPr>
            <p:cNvPr id="21" name="任意多边形 20"/>
            <p:cNvSpPr/>
            <p:nvPr/>
          </p:nvSpPr>
          <p:spPr>
            <a:xfrm rot="18862043" flipH="1" flipV="1">
              <a:off x="8781246" y="4982016"/>
              <a:ext cx="1657109" cy="683191"/>
            </a:xfrm>
            <a:custGeom>
              <a:avLst/>
              <a:gdLst>
                <a:gd name="connsiteX0" fmla="*/ 1091958 w 1657109"/>
                <a:gd name="connsiteY0" fmla="*/ 105420 h 683191"/>
                <a:gd name="connsiteX1" fmla="*/ 1657109 w 1657109"/>
                <a:gd name="connsiteY1" fmla="*/ 683191 h 683191"/>
                <a:gd name="connsiteX2" fmla="*/ 0 w 1657109"/>
                <a:gd name="connsiteY2" fmla="*/ 683191 h 683191"/>
                <a:gd name="connsiteX3" fmla="*/ 596268 w 1657109"/>
                <a:gd name="connsiteY3" fmla="*/ 99947 h 683191"/>
                <a:gd name="connsiteX4" fmla="*/ 1091958 w 1657109"/>
                <a:gd name="connsiteY4" fmla="*/ 105420 h 683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57109" h="683191">
                  <a:moveTo>
                    <a:pt x="1091958" y="105420"/>
                  </a:moveTo>
                  <a:lnTo>
                    <a:pt x="1657109" y="683191"/>
                  </a:lnTo>
                  <a:lnTo>
                    <a:pt x="0" y="683191"/>
                  </a:lnTo>
                  <a:lnTo>
                    <a:pt x="596268" y="99947"/>
                  </a:lnTo>
                  <a:cubicBezTo>
                    <a:pt x="734660" y="-35423"/>
                    <a:pt x="956588" y="-32973"/>
                    <a:pt x="1091958" y="105420"/>
                  </a:cubicBezTo>
                  <a:close/>
                </a:path>
              </a:pathLst>
            </a:custGeom>
            <a:ln w="28575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3600" b="1" dirty="0">
                  <a:latin typeface="方正剪纸简体" panose="03000509000000000000" pitchFamily="65" charset="-122"/>
                  <a:ea typeface="方正剪纸简体" panose="03000509000000000000" pitchFamily="65" charset="-122"/>
                </a:rPr>
                <a:t>4</a:t>
              </a:r>
              <a:endParaRPr lang="zh-CN" altLang="en-US" sz="3600" b="1" dirty="0">
                <a:latin typeface="方正剪纸简体" panose="03000509000000000000" pitchFamily="65" charset="-122"/>
                <a:ea typeface="方正剪纸简体" panose="03000509000000000000" pitchFamily="65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22267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8575766" y="1823312"/>
            <a:ext cx="2506663" cy="1077912"/>
          </a:xfrm>
          <a:prstGeom prst="rect">
            <a:avLst/>
          </a:prstGeom>
          <a:gradFill rotWithShape="1">
            <a:gsLst>
              <a:gs pos="0">
                <a:srgbClr val="EAEAEA"/>
              </a:gs>
              <a:gs pos="100000">
                <a:srgbClr val="DDDDDD"/>
              </a:gs>
            </a:gsLst>
            <a:lin ang="5400000" scaled="1"/>
          </a:gradFill>
          <a:ln w="317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8575766" y="2864712"/>
            <a:ext cx="2506663" cy="3178175"/>
          </a:xfrm>
          <a:prstGeom prst="rect">
            <a:avLst/>
          </a:prstGeom>
          <a:gradFill rotWithShape="1">
            <a:gsLst>
              <a:gs pos="0">
                <a:srgbClr val="F8F8F8"/>
              </a:gs>
              <a:gs pos="100000">
                <a:srgbClr val="DDDDDD"/>
              </a:gs>
            </a:gsLst>
            <a:lin ang="5400000" scaled="1"/>
          </a:gradFill>
          <a:ln w="317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8764906" y="1992857"/>
            <a:ext cx="1952171" cy="636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000" b="1" dirty="0">
                <a:latin typeface="Arial" panose="020B0604020202020204" pitchFamily="34" charset="0"/>
                <a:ea typeface="华文细黑" panose="02010600040101010101" pitchFamily="2" charset="-122"/>
              </a:rPr>
              <a:t>标题文字内容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8583704" y="4328387"/>
            <a:ext cx="2498725" cy="98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200" b="1">
                <a:solidFill>
                  <a:srgbClr val="333333"/>
                </a:solidFill>
                <a:latin typeface="Arial" panose="020B0604020202020204" pitchFamily="34" charset="0"/>
                <a:ea typeface="华文细黑" panose="02010600040101010101" pitchFamily="2" charset="-122"/>
              </a:rPr>
              <a:t>单击此处添加段落文字内容</a:t>
            </a:r>
          </a:p>
          <a:p>
            <a:pPr algn="ctr">
              <a:lnSpc>
                <a:spcPct val="120000"/>
              </a:lnSpc>
            </a:pPr>
            <a:r>
              <a:rPr lang="zh-CN" altLang="en-US" sz="1200" b="1">
                <a:solidFill>
                  <a:srgbClr val="333333"/>
                </a:solidFill>
                <a:latin typeface="Arial" panose="020B0604020202020204" pitchFamily="34" charset="0"/>
                <a:ea typeface="华文细黑" panose="02010600040101010101" pitchFamily="2" charset="-122"/>
              </a:rPr>
              <a:t>单击此处添加段落文字内容</a:t>
            </a:r>
          </a:p>
          <a:p>
            <a:pPr algn="ctr">
              <a:lnSpc>
                <a:spcPct val="120000"/>
              </a:lnSpc>
            </a:pPr>
            <a:r>
              <a:rPr lang="zh-CN" altLang="en-US" sz="1200" b="1">
                <a:solidFill>
                  <a:srgbClr val="333333"/>
                </a:solidFill>
                <a:latin typeface="Arial" panose="020B0604020202020204" pitchFamily="34" charset="0"/>
                <a:ea typeface="华文细黑" panose="02010600040101010101" pitchFamily="2" charset="-122"/>
              </a:rPr>
              <a:t>单击此处添加段落文字内容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8583704" y="2878999"/>
            <a:ext cx="2498725" cy="982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200" b="1" dirty="0">
                <a:solidFill>
                  <a:srgbClr val="333333"/>
                </a:solidFill>
                <a:latin typeface="Arial" panose="020B0604020202020204" pitchFamily="34" charset="0"/>
                <a:ea typeface="华文细黑" panose="02010600040101010101" pitchFamily="2" charset="-122"/>
              </a:rPr>
              <a:t>单击此处添加段落文字内容</a:t>
            </a:r>
          </a:p>
          <a:p>
            <a:pPr algn="ctr">
              <a:lnSpc>
                <a:spcPct val="120000"/>
              </a:lnSpc>
            </a:pPr>
            <a:r>
              <a:rPr lang="zh-CN" altLang="en-US" sz="1200" b="1" dirty="0">
                <a:solidFill>
                  <a:srgbClr val="333333"/>
                </a:solidFill>
                <a:latin typeface="Arial" panose="020B0604020202020204" pitchFamily="34" charset="0"/>
                <a:ea typeface="华文细黑" panose="02010600040101010101" pitchFamily="2" charset="-122"/>
              </a:rPr>
              <a:t>单击此处添加段落文字内容</a:t>
            </a:r>
          </a:p>
          <a:p>
            <a:pPr algn="ctr">
              <a:lnSpc>
                <a:spcPct val="120000"/>
              </a:lnSpc>
            </a:pPr>
            <a:r>
              <a:rPr lang="zh-CN" altLang="en-US" sz="1200" b="1" dirty="0">
                <a:solidFill>
                  <a:srgbClr val="333333"/>
                </a:solidFill>
                <a:latin typeface="Arial" panose="020B0604020202020204" pitchFamily="34" charset="0"/>
                <a:ea typeface="华文细黑" panose="02010600040101010101" pitchFamily="2" charset="-122"/>
              </a:rPr>
              <a:t>单击此处添加段落文字内容</a:t>
            </a:r>
          </a:p>
        </p:txBody>
      </p:sp>
      <p:sp>
        <p:nvSpPr>
          <p:cNvPr id="9" name="AutoShape 8"/>
          <p:cNvSpPr>
            <a:spLocks noChangeArrowheads="1"/>
          </p:cNvSpPr>
          <p:nvPr/>
        </p:nvSpPr>
        <p:spPr bwMode="auto">
          <a:xfrm>
            <a:off x="2871879" y="1823312"/>
            <a:ext cx="6064250" cy="4171950"/>
          </a:xfrm>
          <a:prstGeom prst="homePlate">
            <a:avLst>
              <a:gd name="adj" fmla="val 14495"/>
            </a:avLst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3818029" y="1975712"/>
            <a:ext cx="4284662" cy="428625"/>
            <a:chOff x="2054543" y="1884272"/>
            <a:chExt cx="4284662" cy="428625"/>
          </a:xfrm>
        </p:grpSpPr>
        <p:sp>
          <p:nvSpPr>
            <p:cNvPr id="10" name="Rectangle 9"/>
            <p:cNvSpPr>
              <a:spLocks noChangeArrowheads="1"/>
            </p:cNvSpPr>
            <p:nvPr/>
          </p:nvSpPr>
          <p:spPr bwMode="auto">
            <a:xfrm>
              <a:off x="2054543" y="1884272"/>
              <a:ext cx="4283075" cy="428625"/>
            </a:xfrm>
            <a:prstGeom prst="rect">
              <a:avLst/>
            </a:prstGeom>
            <a:noFill/>
            <a:ln w="1905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  <p:sp>
          <p:nvSpPr>
            <p:cNvPr id="22" name="Rectangle 21"/>
            <p:cNvSpPr>
              <a:spLocks noChangeArrowheads="1"/>
            </p:cNvSpPr>
            <p:nvPr/>
          </p:nvSpPr>
          <p:spPr bwMode="auto">
            <a:xfrm>
              <a:off x="2329180" y="1893797"/>
              <a:ext cx="4010025" cy="206375"/>
            </a:xfrm>
            <a:prstGeom prst="rect">
              <a:avLst/>
            </a:prstGeom>
            <a:gradFill rotWithShape="1">
              <a:gsLst>
                <a:gs pos="0">
                  <a:schemeClr val="bg1">
                    <a:alpha val="59000"/>
                  </a:schemeClr>
                </a:gs>
                <a:gs pos="100000">
                  <a:schemeClr val="bg1">
                    <a:alpha val="23996"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3818029" y="2669449"/>
            <a:ext cx="3292475" cy="428625"/>
            <a:chOff x="2054543" y="2578009"/>
            <a:chExt cx="3292475" cy="428625"/>
          </a:xfrm>
        </p:grpSpPr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2054543" y="2578009"/>
              <a:ext cx="3292475" cy="428625"/>
            </a:xfrm>
            <a:prstGeom prst="rect">
              <a:avLst/>
            </a:prstGeom>
            <a:noFill/>
            <a:ln w="1905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  <p:sp>
          <p:nvSpPr>
            <p:cNvPr id="26" name="Rectangle 25"/>
            <p:cNvSpPr>
              <a:spLocks noChangeArrowheads="1"/>
            </p:cNvSpPr>
            <p:nvPr/>
          </p:nvSpPr>
          <p:spPr bwMode="auto">
            <a:xfrm>
              <a:off x="2335530" y="2585947"/>
              <a:ext cx="3003550" cy="206375"/>
            </a:xfrm>
            <a:prstGeom prst="rect">
              <a:avLst/>
            </a:prstGeom>
            <a:gradFill rotWithShape="1">
              <a:gsLst>
                <a:gs pos="0">
                  <a:schemeClr val="bg1">
                    <a:alpha val="59000"/>
                  </a:schemeClr>
                </a:gs>
                <a:gs pos="100000">
                  <a:schemeClr val="bg1">
                    <a:alpha val="23996"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3818029" y="4041049"/>
            <a:ext cx="2266950" cy="428625"/>
            <a:chOff x="2054543" y="3949609"/>
            <a:chExt cx="2266950" cy="428625"/>
          </a:xfrm>
        </p:grpSpPr>
        <p:sp>
          <p:nvSpPr>
            <p:cNvPr id="13" name="Rectangle 12"/>
            <p:cNvSpPr>
              <a:spLocks noChangeArrowheads="1"/>
            </p:cNvSpPr>
            <p:nvPr/>
          </p:nvSpPr>
          <p:spPr bwMode="auto">
            <a:xfrm>
              <a:off x="2054543" y="3949609"/>
              <a:ext cx="2266950" cy="428625"/>
            </a:xfrm>
            <a:prstGeom prst="rect">
              <a:avLst/>
            </a:prstGeom>
            <a:noFill/>
            <a:ln w="1905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  <p:sp>
          <p:nvSpPr>
            <p:cNvPr id="28" name="Rectangle 27"/>
            <p:cNvSpPr>
              <a:spLocks noChangeArrowheads="1"/>
            </p:cNvSpPr>
            <p:nvPr/>
          </p:nvSpPr>
          <p:spPr bwMode="auto">
            <a:xfrm>
              <a:off x="2330768" y="3955959"/>
              <a:ext cx="1981200" cy="206375"/>
            </a:xfrm>
            <a:prstGeom prst="rect">
              <a:avLst/>
            </a:prstGeom>
            <a:gradFill rotWithShape="1">
              <a:gsLst>
                <a:gs pos="0">
                  <a:schemeClr val="bg1">
                    <a:alpha val="59000"/>
                  </a:schemeClr>
                </a:gs>
                <a:gs pos="100000">
                  <a:schemeClr val="bg1">
                    <a:alpha val="23996"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3818029" y="4736374"/>
            <a:ext cx="1358900" cy="428625"/>
            <a:chOff x="2054543" y="4644934"/>
            <a:chExt cx="1358900" cy="428625"/>
          </a:xfrm>
        </p:grpSpPr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2054543" y="4644934"/>
              <a:ext cx="1358900" cy="428625"/>
            </a:xfrm>
            <a:prstGeom prst="rect">
              <a:avLst/>
            </a:prstGeom>
            <a:noFill/>
            <a:ln w="1905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  <p:sp>
          <p:nvSpPr>
            <p:cNvPr id="29" name="Rectangle 28"/>
            <p:cNvSpPr>
              <a:spLocks noChangeArrowheads="1"/>
            </p:cNvSpPr>
            <p:nvPr/>
          </p:nvSpPr>
          <p:spPr bwMode="auto">
            <a:xfrm>
              <a:off x="2337118" y="4648109"/>
              <a:ext cx="1066800" cy="206375"/>
            </a:xfrm>
            <a:prstGeom prst="rect">
              <a:avLst/>
            </a:prstGeom>
            <a:gradFill rotWithShape="1">
              <a:gsLst>
                <a:gs pos="0">
                  <a:schemeClr val="bg1">
                    <a:alpha val="59000"/>
                  </a:schemeClr>
                </a:gs>
                <a:gs pos="100000">
                  <a:schemeClr val="bg1">
                    <a:alpha val="23996"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3818029" y="5430112"/>
            <a:ext cx="1511300" cy="428625"/>
            <a:chOff x="2054543" y="5338672"/>
            <a:chExt cx="1511300" cy="428625"/>
          </a:xfrm>
        </p:grpSpPr>
        <p:sp>
          <p:nvSpPr>
            <p:cNvPr id="15" name="Rectangle 14"/>
            <p:cNvSpPr>
              <a:spLocks noChangeArrowheads="1"/>
            </p:cNvSpPr>
            <p:nvPr/>
          </p:nvSpPr>
          <p:spPr bwMode="auto">
            <a:xfrm>
              <a:off x="2054543" y="5338672"/>
              <a:ext cx="1511300" cy="428625"/>
            </a:xfrm>
            <a:prstGeom prst="rect">
              <a:avLst/>
            </a:prstGeom>
            <a:noFill/>
            <a:ln w="1905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  <p:sp>
          <p:nvSpPr>
            <p:cNvPr id="30" name="Rectangle 29"/>
            <p:cNvSpPr>
              <a:spLocks noChangeArrowheads="1"/>
            </p:cNvSpPr>
            <p:nvPr/>
          </p:nvSpPr>
          <p:spPr bwMode="auto">
            <a:xfrm>
              <a:off x="2337118" y="5346609"/>
              <a:ext cx="1219200" cy="206375"/>
            </a:xfrm>
            <a:prstGeom prst="rect">
              <a:avLst/>
            </a:prstGeom>
            <a:gradFill rotWithShape="1">
              <a:gsLst>
                <a:gs pos="0">
                  <a:schemeClr val="bg1">
                    <a:alpha val="59000"/>
                  </a:schemeClr>
                </a:gs>
                <a:gs pos="100000">
                  <a:schemeClr val="bg1">
                    <a:alpha val="23996"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3818029" y="3347312"/>
            <a:ext cx="2014537" cy="428625"/>
            <a:chOff x="2054543" y="3255872"/>
            <a:chExt cx="2014537" cy="428625"/>
          </a:xfrm>
        </p:grpSpPr>
        <p:sp>
          <p:nvSpPr>
            <p:cNvPr id="12" name="Rectangle 11"/>
            <p:cNvSpPr>
              <a:spLocks noChangeArrowheads="1"/>
            </p:cNvSpPr>
            <p:nvPr/>
          </p:nvSpPr>
          <p:spPr bwMode="auto">
            <a:xfrm>
              <a:off x="2054543" y="3255872"/>
              <a:ext cx="2014537" cy="428625"/>
            </a:xfrm>
            <a:prstGeom prst="rect">
              <a:avLst/>
            </a:prstGeom>
            <a:noFill/>
            <a:ln w="1905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  <p:sp>
          <p:nvSpPr>
            <p:cNvPr id="27" name="Rectangle 26"/>
            <p:cNvSpPr>
              <a:spLocks noChangeArrowheads="1"/>
            </p:cNvSpPr>
            <p:nvPr/>
          </p:nvSpPr>
          <p:spPr bwMode="auto">
            <a:xfrm>
              <a:off x="2343468" y="3257459"/>
              <a:ext cx="1714500" cy="206375"/>
            </a:xfrm>
            <a:prstGeom prst="rect">
              <a:avLst/>
            </a:prstGeom>
            <a:gradFill rotWithShape="1">
              <a:gsLst>
                <a:gs pos="0">
                  <a:schemeClr val="bg1">
                    <a:alpha val="59000"/>
                  </a:schemeClr>
                </a:gs>
                <a:gs pos="100000">
                  <a:schemeClr val="bg1">
                    <a:alpha val="23996"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3011579" y="2612299"/>
            <a:ext cx="1082675" cy="547688"/>
            <a:chOff x="1248093" y="2520859"/>
            <a:chExt cx="1082675" cy="547688"/>
          </a:xfrm>
        </p:grpSpPr>
        <p:sp>
          <p:nvSpPr>
            <p:cNvPr id="17" name="Rectangle 16"/>
            <p:cNvSpPr>
              <a:spLocks noChangeArrowheads="1"/>
            </p:cNvSpPr>
            <p:nvPr/>
          </p:nvSpPr>
          <p:spPr bwMode="auto">
            <a:xfrm>
              <a:off x="1248093" y="2520859"/>
              <a:ext cx="1079500" cy="542925"/>
            </a:xfrm>
            <a:prstGeom prst="rect">
              <a:avLst/>
            </a:prstGeom>
            <a:gradFill rotWithShape="1">
              <a:gsLst>
                <a:gs pos="0">
                  <a:schemeClr val="bg1"/>
                </a:gs>
                <a:gs pos="100000">
                  <a:srgbClr val="B2B2B2"/>
                </a:gs>
              </a:gsLst>
              <a:lin ang="2700000" scaled="1"/>
            </a:gradFill>
            <a:ln w="19050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  <p:sp>
          <p:nvSpPr>
            <p:cNvPr id="23" name="Rectangle 22"/>
            <p:cNvSpPr>
              <a:spLocks noChangeArrowheads="1"/>
            </p:cNvSpPr>
            <p:nvPr/>
          </p:nvSpPr>
          <p:spPr bwMode="auto">
            <a:xfrm>
              <a:off x="1252855" y="2528797"/>
              <a:ext cx="1062038" cy="206375"/>
            </a:xfrm>
            <a:prstGeom prst="rect">
              <a:avLst/>
            </a:prstGeom>
            <a:gradFill rotWithShape="1">
              <a:gsLst>
                <a:gs pos="0">
                  <a:schemeClr val="bg1">
                    <a:alpha val="59000"/>
                  </a:schemeClr>
                </a:gs>
                <a:gs pos="100000">
                  <a:schemeClr val="bg1">
                    <a:alpha val="23996"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  <p:sp>
          <p:nvSpPr>
            <p:cNvPr id="32" name="Rectangle 31"/>
            <p:cNvSpPr>
              <a:spLocks noChangeArrowheads="1"/>
            </p:cNvSpPr>
            <p:nvPr/>
          </p:nvSpPr>
          <p:spPr bwMode="auto">
            <a:xfrm>
              <a:off x="1249680" y="2527209"/>
              <a:ext cx="1081088" cy="541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1400" b="1" dirty="0">
                  <a:latin typeface="Arial" panose="020B0604020202020204" pitchFamily="34" charset="0"/>
                  <a:ea typeface="华文细黑" panose="02010600040101010101" pitchFamily="2" charset="-122"/>
                </a:rPr>
                <a:t>标题文字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3011579" y="1918562"/>
            <a:ext cx="1082675" cy="542925"/>
            <a:chOff x="1248093" y="1827122"/>
            <a:chExt cx="1082675" cy="542925"/>
          </a:xfrm>
        </p:grpSpPr>
        <p:sp>
          <p:nvSpPr>
            <p:cNvPr id="16" name="Rectangle 15"/>
            <p:cNvSpPr>
              <a:spLocks noChangeArrowheads="1"/>
            </p:cNvSpPr>
            <p:nvPr/>
          </p:nvSpPr>
          <p:spPr bwMode="auto">
            <a:xfrm>
              <a:off x="1248093" y="1827122"/>
              <a:ext cx="1079500" cy="542925"/>
            </a:xfrm>
            <a:prstGeom prst="rect">
              <a:avLst/>
            </a:prstGeom>
            <a:gradFill rotWithShape="1">
              <a:gsLst>
                <a:gs pos="0">
                  <a:schemeClr val="bg1"/>
                </a:gs>
                <a:gs pos="100000">
                  <a:srgbClr val="DDDDDD"/>
                </a:gs>
              </a:gsLst>
              <a:lin ang="2700000" scaled="1"/>
            </a:gradFill>
            <a:ln w="19050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  <p:sp>
          <p:nvSpPr>
            <p:cNvPr id="31" name="Rectangle 30"/>
            <p:cNvSpPr>
              <a:spLocks noChangeArrowheads="1"/>
            </p:cNvSpPr>
            <p:nvPr/>
          </p:nvSpPr>
          <p:spPr bwMode="auto">
            <a:xfrm>
              <a:off x="1249680" y="1827122"/>
              <a:ext cx="1081088" cy="5413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1400" b="1" dirty="0">
                  <a:latin typeface="Arial" panose="020B0604020202020204" pitchFamily="34" charset="0"/>
                  <a:ea typeface="华文细黑" panose="02010600040101010101" pitchFamily="2" charset="-122"/>
                </a:rPr>
                <a:t>标题文字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3011579" y="3290162"/>
            <a:ext cx="1082675" cy="547687"/>
            <a:chOff x="1248093" y="3198722"/>
            <a:chExt cx="1082675" cy="547687"/>
          </a:xfrm>
        </p:grpSpPr>
        <p:sp>
          <p:nvSpPr>
            <p:cNvPr id="18" name="Rectangle 17"/>
            <p:cNvSpPr>
              <a:spLocks noChangeArrowheads="1"/>
            </p:cNvSpPr>
            <p:nvPr/>
          </p:nvSpPr>
          <p:spPr bwMode="auto">
            <a:xfrm>
              <a:off x="1248093" y="3198722"/>
              <a:ext cx="1079500" cy="542925"/>
            </a:xfrm>
            <a:prstGeom prst="rect">
              <a:avLst/>
            </a:prstGeom>
            <a:gradFill rotWithShape="1">
              <a:gsLst>
                <a:gs pos="0">
                  <a:schemeClr val="bg1"/>
                </a:gs>
                <a:gs pos="100000">
                  <a:srgbClr val="DDDDDD"/>
                </a:gs>
              </a:gsLst>
              <a:lin ang="2700000" scaled="1"/>
            </a:gradFill>
            <a:ln w="19050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  <p:sp>
          <p:nvSpPr>
            <p:cNvPr id="33" name="Rectangle 32"/>
            <p:cNvSpPr>
              <a:spLocks noChangeArrowheads="1"/>
            </p:cNvSpPr>
            <p:nvPr/>
          </p:nvSpPr>
          <p:spPr bwMode="auto">
            <a:xfrm>
              <a:off x="1249680" y="3205072"/>
              <a:ext cx="1081088" cy="5413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1400" b="1" dirty="0">
                  <a:latin typeface="Arial" panose="020B0604020202020204" pitchFamily="34" charset="0"/>
                  <a:ea typeface="华文细黑" panose="02010600040101010101" pitchFamily="2" charset="-122"/>
                </a:rPr>
                <a:t>标题文字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3011579" y="4676049"/>
            <a:ext cx="1082675" cy="546100"/>
            <a:chOff x="1248093" y="4584609"/>
            <a:chExt cx="1082675" cy="546100"/>
          </a:xfrm>
        </p:grpSpPr>
        <p:sp>
          <p:nvSpPr>
            <p:cNvPr id="20" name="Rectangle 19"/>
            <p:cNvSpPr>
              <a:spLocks noChangeArrowheads="1"/>
            </p:cNvSpPr>
            <p:nvPr/>
          </p:nvSpPr>
          <p:spPr bwMode="auto">
            <a:xfrm>
              <a:off x="1248093" y="4587784"/>
              <a:ext cx="1079500" cy="542925"/>
            </a:xfrm>
            <a:prstGeom prst="rect">
              <a:avLst/>
            </a:prstGeom>
            <a:gradFill rotWithShape="1">
              <a:gsLst>
                <a:gs pos="0">
                  <a:schemeClr val="bg1"/>
                </a:gs>
                <a:gs pos="100000">
                  <a:srgbClr val="DDDDDD"/>
                </a:gs>
              </a:gsLst>
              <a:lin ang="2700000" scaled="1"/>
            </a:gradFill>
            <a:ln w="19050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  <p:sp>
          <p:nvSpPr>
            <p:cNvPr id="35" name="Rectangle 34"/>
            <p:cNvSpPr>
              <a:spLocks noChangeArrowheads="1"/>
            </p:cNvSpPr>
            <p:nvPr/>
          </p:nvSpPr>
          <p:spPr bwMode="auto">
            <a:xfrm>
              <a:off x="1249680" y="4584609"/>
              <a:ext cx="1081088" cy="541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1400" b="1" dirty="0">
                  <a:latin typeface="Arial" panose="020B0604020202020204" pitchFamily="34" charset="0"/>
                  <a:ea typeface="华文细黑" panose="02010600040101010101" pitchFamily="2" charset="-122"/>
                </a:rPr>
                <a:t>标题文字</a:t>
              </a: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3011579" y="5368199"/>
            <a:ext cx="1082675" cy="547688"/>
            <a:chOff x="1248093" y="5276759"/>
            <a:chExt cx="1082675" cy="547688"/>
          </a:xfrm>
        </p:grpSpPr>
        <p:sp>
          <p:nvSpPr>
            <p:cNvPr id="21" name="Rectangle 20"/>
            <p:cNvSpPr>
              <a:spLocks noChangeArrowheads="1"/>
            </p:cNvSpPr>
            <p:nvPr/>
          </p:nvSpPr>
          <p:spPr bwMode="auto">
            <a:xfrm>
              <a:off x="1248093" y="5281522"/>
              <a:ext cx="1079500" cy="542925"/>
            </a:xfrm>
            <a:prstGeom prst="rect">
              <a:avLst/>
            </a:prstGeom>
            <a:gradFill rotWithShape="1">
              <a:gsLst>
                <a:gs pos="0">
                  <a:schemeClr val="bg1"/>
                </a:gs>
                <a:gs pos="100000">
                  <a:srgbClr val="B2B2B2"/>
                </a:gs>
              </a:gsLst>
              <a:lin ang="2700000" scaled="1"/>
            </a:gradFill>
            <a:ln w="19050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  <p:sp>
          <p:nvSpPr>
            <p:cNvPr id="25" name="Rectangle 24"/>
            <p:cNvSpPr>
              <a:spLocks noChangeArrowheads="1"/>
            </p:cNvSpPr>
            <p:nvPr/>
          </p:nvSpPr>
          <p:spPr bwMode="auto">
            <a:xfrm>
              <a:off x="1252855" y="5284697"/>
              <a:ext cx="1062038" cy="206375"/>
            </a:xfrm>
            <a:prstGeom prst="rect">
              <a:avLst/>
            </a:prstGeom>
            <a:gradFill rotWithShape="1">
              <a:gsLst>
                <a:gs pos="0">
                  <a:schemeClr val="bg1">
                    <a:alpha val="59000"/>
                  </a:schemeClr>
                </a:gs>
                <a:gs pos="100000">
                  <a:schemeClr val="bg1">
                    <a:alpha val="23996"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  <p:sp>
          <p:nvSpPr>
            <p:cNvPr id="36" name="Rectangle 35"/>
            <p:cNvSpPr>
              <a:spLocks noChangeArrowheads="1"/>
            </p:cNvSpPr>
            <p:nvPr/>
          </p:nvSpPr>
          <p:spPr bwMode="auto">
            <a:xfrm>
              <a:off x="1249680" y="5276759"/>
              <a:ext cx="1081088" cy="541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1400" b="1">
                  <a:latin typeface="Arial" panose="020B0604020202020204" pitchFamily="34" charset="0"/>
                  <a:ea typeface="华文细黑" panose="02010600040101010101" pitchFamily="2" charset="-122"/>
                </a:rPr>
                <a:t>标题文字</a:t>
              </a:r>
            </a:p>
          </p:txBody>
        </p:sp>
      </p:grpSp>
      <p:sp>
        <p:nvSpPr>
          <p:cNvPr id="37" name="Rectangle 36"/>
          <p:cNvSpPr>
            <a:spLocks noChangeArrowheads="1"/>
          </p:cNvSpPr>
          <p:nvPr/>
        </p:nvSpPr>
        <p:spPr bwMode="auto">
          <a:xfrm>
            <a:off x="7296241" y="1964599"/>
            <a:ext cx="798513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+mn-ea"/>
              </a:rPr>
              <a:t>95%</a:t>
            </a:r>
          </a:p>
        </p:txBody>
      </p:sp>
      <p:sp>
        <p:nvSpPr>
          <p:cNvPr id="38" name="Rectangle 37"/>
          <p:cNvSpPr>
            <a:spLocks noChangeArrowheads="1"/>
          </p:cNvSpPr>
          <p:nvPr/>
        </p:nvSpPr>
        <p:spPr bwMode="auto">
          <a:xfrm>
            <a:off x="6042116" y="4718912"/>
            <a:ext cx="2273300" cy="98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华文细黑" panose="02010600040101010101" pitchFamily="2" charset="-122"/>
              </a:rPr>
              <a:t>单击此处添加段落文字内容</a:t>
            </a:r>
          </a:p>
          <a:p>
            <a:pPr algn="ctr">
              <a:lnSpc>
                <a:spcPct val="120000"/>
              </a:lnSpc>
            </a:pPr>
            <a:r>
              <a:rPr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华文细黑" panose="02010600040101010101" pitchFamily="2" charset="-122"/>
              </a:rPr>
              <a:t>单击此处添加段落文字内容</a:t>
            </a:r>
          </a:p>
          <a:p>
            <a:pPr algn="ctr">
              <a:lnSpc>
                <a:spcPct val="120000"/>
              </a:lnSpc>
            </a:pPr>
            <a:r>
              <a:rPr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华文细黑" panose="02010600040101010101" pitchFamily="2" charset="-122"/>
              </a:rPr>
              <a:t>单击此处添加段落文字内容</a:t>
            </a:r>
          </a:p>
        </p:txBody>
      </p:sp>
      <p:sp>
        <p:nvSpPr>
          <p:cNvPr id="39" name="Rectangle 38"/>
          <p:cNvSpPr>
            <a:spLocks noChangeArrowheads="1"/>
          </p:cNvSpPr>
          <p:nvPr/>
        </p:nvSpPr>
        <p:spPr bwMode="auto">
          <a:xfrm>
            <a:off x="6337391" y="2666274"/>
            <a:ext cx="798513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+mn-ea"/>
              </a:rPr>
              <a:t>75%</a:t>
            </a:r>
          </a:p>
        </p:txBody>
      </p: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5032466" y="3334612"/>
            <a:ext cx="798513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+mn-ea"/>
              </a:rPr>
              <a:t>50%</a:t>
            </a:r>
          </a:p>
        </p:txBody>
      </p:sp>
      <p:sp>
        <p:nvSpPr>
          <p:cNvPr id="41" name="Rectangle 40"/>
          <p:cNvSpPr>
            <a:spLocks noChangeArrowheads="1"/>
          </p:cNvSpPr>
          <p:nvPr/>
        </p:nvSpPr>
        <p:spPr bwMode="auto">
          <a:xfrm>
            <a:off x="5289641" y="4036287"/>
            <a:ext cx="798513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+mn-ea"/>
              </a:rPr>
              <a:t>60%</a:t>
            </a:r>
          </a:p>
        </p:txBody>
      </p:sp>
      <p:sp>
        <p:nvSpPr>
          <p:cNvPr id="42" name="Rectangle 41"/>
          <p:cNvSpPr>
            <a:spLocks noChangeArrowheads="1"/>
          </p:cNvSpPr>
          <p:nvPr/>
        </p:nvSpPr>
        <p:spPr bwMode="auto">
          <a:xfrm>
            <a:off x="4386354" y="4728437"/>
            <a:ext cx="798512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+mn-ea"/>
              </a:rPr>
              <a:t>35%</a:t>
            </a:r>
          </a:p>
        </p:txBody>
      </p:sp>
      <p:sp>
        <p:nvSpPr>
          <p:cNvPr id="43" name="Rectangle 42"/>
          <p:cNvSpPr>
            <a:spLocks noChangeArrowheads="1"/>
          </p:cNvSpPr>
          <p:nvPr/>
        </p:nvSpPr>
        <p:spPr bwMode="auto">
          <a:xfrm>
            <a:off x="4508591" y="5418999"/>
            <a:ext cx="798513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+mn-ea"/>
              </a:rPr>
              <a:t>40%</a:t>
            </a:r>
          </a:p>
        </p:txBody>
      </p:sp>
      <p:grpSp>
        <p:nvGrpSpPr>
          <p:cNvPr id="53" name="组合 52"/>
          <p:cNvGrpSpPr/>
          <p:nvPr/>
        </p:nvGrpSpPr>
        <p:grpSpPr>
          <a:xfrm>
            <a:off x="3011579" y="3982312"/>
            <a:ext cx="1082675" cy="544512"/>
            <a:chOff x="1248093" y="3890872"/>
            <a:chExt cx="1082675" cy="544512"/>
          </a:xfrm>
        </p:grpSpPr>
        <p:sp>
          <p:nvSpPr>
            <p:cNvPr id="19" name="Rectangle 18"/>
            <p:cNvSpPr>
              <a:spLocks noChangeArrowheads="1"/>
            </p:cNvSpPr>
            <p:nvPr/>
          </p:nvSpPr>
          <p:spPr bwMode="auto">
            <a:xfrm>
              <a:off x="1248093" y="3892459"/>
              <a:ext cx="1079500" cy="542925"/>
            </a:xfrm>
            <a:prstGeom prst="rect">
              <a:avLst/>
            </a:prstGeom>
            <a:gradFill rotWithShape="1">
              <a:gsLst>
                <a:gs pos="0">
                  <a:schemeClr val="bg1"/>
                </a:gs>
                <a:gs pos="100000">
                  <a:srgbClr val="B2B2B2"/>
                </a:gs>
              </a:gsLst>
              <a:lin ang="2700000" scaled="1"/>
            </a:gradFill>
            <a:ln w="19050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  <p:sp>
          <p:nvSpPr>
            <p:cNvPr id="34" name="Rectangle 33"/>
            <p:cNvSpPr>
              <a:spLocks noChangeArrowheads="1"/>
            </p:cNvSpPr>
            <p:nvPr/>
          </p:nvSpPr>
          <p:spPr bwMode="auto">
            <a:xfrm>
              <a:off x="1249680" y="3890872"/>
              <a:ext cx="1081088" cy="5413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1400" b="1" dirty="0">
                  <a:latin typeface="Arial" panose="020B0604020202020204" pitchFamily="34" charset="0"/>
                  <a:ea typeface="华文细黑" panose="02010600040101010101" pitchFamily="2" charset="-122"/>
                </a:rPr>
                <a:t>标题文字</a:t>
              </a:r>
            </a:p>
          </p:txBody>
        </p:sp>
        <p:sp>
          <p:nvSpPr>
            <p:cNvPr id="24" name="Rectangle 23"/>
            <p:cNvSpPr>
              <a:spLocks noChangeArrowheads="1"/>
            </p:cNvSpPr>
            <p:nvPr/>
          </p:nvSpPr>
          <p:spPr bwMode="auto">
            <a:xfrm>
              <a:off x="1252855" y="3894047"/>
              <a:ext cx="1062038" cy="206375"/>
            </a:xfrm>
            <a:prstGeom prst="rect">
              <a:avLst/>
            </a:prstGeom>
            <a:gradFill rotWithShape="1">
              <a:gsLst>
                <a:gs pos="0">
                  <a:schemeClr val="bg1">
                    <a:alpha val="59000"/>
                  </a:schemeClr>
                </a:gs>
                <a:gs pos="100000">
                  <a:schemeClr val="bg1">
                    <a:alpha val="23996"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>
                <a:latin typeface="Arial" panose="020B0604020202020204" pitchFamily="34" charset="0"/>
                <a:ea typeface="华文细黑" panose="02010600040101010101" pitchFamily="2" charset="-122"/>
              </a:endParaRPr>
            </a:p>
          </p:txBody>
        </p:sp>
      </p:grpSp>
      <p:sp>
        <p:nvSpPr>
          <p:cNvPr id="56" name="矩形 55"/>
          <p:cNvSpPr/>
          <p:nvPr/>
        </p:nvSpPr>
        <p:spPr>
          <a:xfrm>
            <a:off x="605129" y="462198"/>
            <a:ext cx="4098695" cy="627222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  <a:gs pos="34000">
                <a:schemeClr val="accent6"/>
              </a:gs>
              <a:gs pos="100000">
                <a:schemeClr val="accent6"/>
              </a:gs>
            </a:gsLst>
            <a:lin ang="0" scaled="1"/>
            <a:tileRect/>
          </a:gra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chemeClr val="tx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点击此处添加标题</a:t>
            </a:r>
          </a:p>
        </p:txBody>
      </p:sp>
      <p:sp>
        <p:nvSpPr>
          <p:cNvPr id="57" name="椭圆 56"/>
          <p:cNvSpPr/>
          <p:nvPr/>
        </p:nvSpPr>
        <p:spPr>
          <a:xfrm>
            <a:off x="225167" y="386951"/>
            <a:ext cx="759924" cy="759924"/>
          </a:xfrm>
          <a:prstGeom prst="ellipse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5400" dirty="0">
                <a:solidFill>
                  <a:schemeClr val="tx1"/>
                </a:solidFill>
                <a:latin typeface="方正剪纸简体" panose="03000509000000000000" pitchFamily="65" charset="-122"/>
                <a:ea typeface="方正剪纸简体" panose="03000509000000000000" pitchFamily="65" charset="-122"/>
              </a:rPr>
              <a:t>3</a:t>
            </a:r>
            <a:endParaRPr lang="zh-CN" altLang="en-US" sz="5400" dirty="0">
              <a:solidFill>
                <a:schemeClr val="tx1"/>
              </a:solidFill>
              <a:latin typeface="方正剪纸简体" panose="03000509000000000000" pitchFamily="65" charset="-122"/>
              <a:ea typeface="方正剪纸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87040003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200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50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000"/>
                            </p:stCondLst>
                            <p:childTnLst>
                              <p:par>
                                <p:cTn id="4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50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0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90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9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100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1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2000"/>
                            </p:stCondLst>
                            <p:childTnLst>
                              <p:par>
                                <p:cTn id="8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2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30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3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45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5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55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7" grpId="0"/>
      <p:bldP spid="8" grpId="0"/>
      <p:bldP spid="9" grpId="0" animBg="1"/>
      <p:bldP spid="37" grpId="0"/>
      <p:bldP spid="38" grpId="0"/>
      <p:bldP spid="39" grpId="0"/>
      <p:bldP spid="40" grpId="0"/>
      <p:bldP spid="41" grpId="0"/>
      <p:bldP spid="42" grpId="0"/>
      <p:bldP spid="4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1478841" y="1365526"/>
            <a:ext cx="4546178" cy="1816084"/>
            <a:chOff x="1478841" y="1365526"/>
            <a:chExt cx="4546178" cy="1816084"/>
          </a:xfrm>
        </p:grpSpPr>
        <p:sp>
          <p:nvSpPr>
            <p:cNvPr id="2" name="矩形 1"/>
            <p:cNvSpPr/>
            <p:nvPr/>
          </p:nvSpPr>
          <p:spPr>
            <a:xfrm>
              <a:off x="1766169" y="1828799"/>
              <a:ext cx="4258850" cy="1352811"/>
            </a:xfrm>
            <a:prstGeom prst="rect">
              <a:avLst/>
            </a:prstGeom>
            <a:gradFill flip="none" rotWithShape="1">
              <a:gsLst>
                <a:gs pos="0">
                  <a:schemeClr val="accent6">
                    <a:lumMod val="75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34000">
                  <a:schemeClr val="accent6"/>
                </a:gs>
                <a:gs pos="100000">
                  <a:schemeClr val="accent6"/>
                </a:gs>
              </a:gsLst>
              <a:lin ang="13500000" scaled="1"/>
              <a:tileRect/>
            </a:gradFill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800" dirty="0">
                  <a:solidFill>
                    <a:schemeClr val="tx1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点击此处添加标题</a:t>
              </a:r>
            </a:p>
          </p:txBody>
        </p:sp>
        <p:sp>
          <p:nvSpPr>
            <p:cNvPr id="8" name="椭圆 7"/>
            <p:cNvSpPr/>
            <p:nvPr/>
          </p:nvSpPr>
          <p:spPr>
            <a:xfrm>
              <a:off x="1478841" y="1365526"/>
              <a:ext cx="892625" cy="892625"/>
            </a:xfrm>
            <a:prstGeom prst="ellipse">
              <a:avLst/>
            </a:prstGeom>
            <a:ln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6600" dirty="0">
                  <a:solidFill>
                    <a:schemeClr val="tx1"/>
                  </a:solidFill>
                  <a:latin typeface="方正剪纸简体" panose="03000509000000000000" pitchFamily="65" charset="-122"/>
                  <a:ea typeface="方正剪纸简体" panose="03000509000000000000" pitchFamily="65" charset="-122"/>
                </a:rPr>
                <a:t>1</a:t>
              </a:r>
              <a:endParaRPr lang="zh-CN" altLang="en-US" sz="6600" dirty="0">
                <a:solidFill>
                  <a:schemeClr val="tx1"/>
                </a:solidFill>
                <a:latin typeface="方正剪纸简体" panose="03000509000000000000" pitchFamily="65" charset="-122"/>
                <a:ea typeface="方正剪纸简体" panose="03000509000000000000" pitchFamily="65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288065" y="1365525"/>
            <a:ext cx="4521896" cy="1816086"/>
            <a:chOff x="6288065" y="1365525"/>
            <a:chExt cx="4521896" cy="1816086"/>
          </a:xfrm>
        </p:grpSpPr>
        <p:sp>
          <p:nvSpPr>
            <p:cNvPr id="3" name="矩形 2"/>
            <p:cNvSpPr/>
            <p:nvPr/>
          </p:nvSpPr>
          <p:spPr>
            <a:xfrm>
              <a:off x="6288065" y="1828799"/>
              <a:ext cx="4258850" cy="1352812"/>
            </a:xfrm>
            <a:prstGeom prst="rect">
              <a:avLst/>
            </a:prstGeom>
            <a:gradFill flip="none" rotWithShape="1">
              <a:gsLst>
                <a:gs pos="0">
                  <a:schemeClr val="accent6">
                    <a:lumMod val="75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34000">
                  <a:schemeClr val="accent6"/>
                </a:gs>
                <a:gs pos="100000">
                  <a:schemeClr val="accent6"/>
                </a:gs>
              </a:gsLst>
              <a:lin ang="18900000" scaled="1"/>
              <a:tileRect/>
            </a:gradFill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zh-CN" altLang="en-US" sz="2800" dirty="0">
                  <a:solidFill>
                    <a:prstClr val="black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点击此处添加标题</a:t>
              </a:r>
            </a:p>
          </p:txBody>
        </p:sp>
        <p:sp>
          <p:nvSpPr>
            <p:cNvPr id="9" name="椭圆 8"/>
            <p:cNvSpPr/>
            <p:nvPr/>
          </p:nvSpPr>
          <p:spPr>
            <a:xfrm>
              <a:off x="9917336" y="1365525"/>
              <a:ext cx="892625" cy="892625"/>
            </a:xfrm>
            <a:prstGeom prst="ellipse">
              <a:avLst/>
            </a:prstGeom>
            <a:ln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6600" dirty="0">
                  <a:solidFill>
                    <a:schemeClr val="tx1"/>
                  </a:solidFill>
                  <a:latin typeface="方正剪纸简体" panose="03000509000000000000" pitchFamily="65" charset="-122"/>
                  <a:ea typeface="方正剪纸简体" panose="03000509000000000000" pitchFamily="65" charset="-122"/>
                </a:rPr>
                <a:t>2</a:t>
              </a:r>
              <a:endParaRPr lang="zh-CN" altLang="en-US" sz="6600" dirty="0">
                <a:solidFill>
                  <a:schemeClr val="tx1"/>
                </a:solidFill>
                <a:latin typeface="方正剪纸简体" panose="03000509000000000000" pitchFamily="65" charset="-122"/>
                <a:ea typeface="方正剪纸简体" panose="03000509000000000000" pitchFamily="65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478842" y="3557392"/>
            <a:ext cx="4546177" cy="1585217"/>
            <a:chOff x="1478842" y="3557392"/>
            <a:chExt cx="4546177" cy="1585217"/>
          </a:xfrm>
        </p:grpSpPr>
        <p:sp>
          <p:nvSpPr>
            <p:cNvPr id="6" name="矩形 5"/>
            <p:cNvSpPr/>
            <p:nvPr/>
          </p:nvSpPr>
          <p:spPr>
            <a:xfrm>
              <a:off x="1766169" y="3557392"/>
              <a:ext cx="4258850" cy="1385185"/>
            </a:xfrm>
            <a:prstGeom prst="rect">
              <a:avLst/>
            </a:prstGeom>
            <a:gradFill flip="none" rotWithShape="1">
              <a:gsLst>
                <a:gs pos="0">
                  <a:schemeClr val="accent6">
                    <a:lumMod val="75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34000">
                  <a:schemeClr val="accent6"/>
                </a:gs>
                <a:gs pos="100000">
                  <a:schemeClr val="accent6"/>
                </a:gs>
              </a:gsLst>
              <a:lin ang="8100000" scaled="1"/>
              <a:tileRect/>
            </a:gradFill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zh-CN" altLang="en-US" sz="2800" dirty="0">
                  <a:solidFill>
                    <a:prstClr val="black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点击此处添加标题</a:t>
              </a:r>
            </a:p>
          </p:txBody>
        </p:sp>
        <p:sp>
          <p:nvSpPr>
            <p:cNvPr id="10" name="椭圆 9"/>
            <p:cNvSpPr/>
            <p:nvPr/>
          </p:nvSpPr>
          <p:spPr>
            <a:xfrm>
              <a:off x="1478842" y="4249984"/>
              <a:ext cx="892625" cy="892625"/>
            </a:xfrm>
            <a:prstGeom prst="ellipse">
              <a:avLst/>
            </a:prstGeom>
            <a:ln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6600" dirty="0">
                  <a:solidFill>
                    <a:schemeClr val="tx1"/>
                  </a:solidFill>
                  <a:latin typeface="方正剪纸简体" panose="03000509000000000000" pitchFamily="65" charset="-122"/>
                  <a:ea typeface="方正剪纸简体" panose="03000509000000000000" pitchFamily="65" charset="-122"/>
                </a:rPr>
                <a:t>3</a:t>
              </a:r>
              <a:endParaRPr lang="zh-CN" altLang="en-US" sz="6600" dirty="0">
                <a:solidFill>
                  <a:schemeClr val="tx1"/>
                </a:solidFill>
                <a:latin typeface="方正剪纸简体" panose="03000509000000000000" pitchFamily="65" charset="-122"/>
                <a:ea typeface="方正剪纸简体" panose="03000509000000000000" pitchFamily="65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288065" y="3557392"/>
            <a:ext cx="4521896" cy="1585216"/>
            <a:chOff x="6288065" y="3557392"/>
            <a:chExt cx="4521896" cy="1585216"/>
          </a:xfrm>
        </p:grpSpPr>
        <p:sp>
          <p:nvSpPr>
            <p:cNvPr id="4" name="矩形 3"/>
            <p:cNvSpPr/>
            <p:nvPr/>
          </p:nvSpPr>
          <p:spPr>
            <a:xfrm>
              <a:off x="6288065" y="3557392"/>
              <a:ext cx="4258850" cy="1385185"/>
            </a:xfrm>
            <a:prstGeom prst="rect">
              <a:avLst/>
            </a:prstGeom>
            <a:gradFill flip="none" rotWithShape="1">
              <a:gsLst>
                <a:gs pos="0">
                  <a:schemeClr val="accent6">
                    <a:lumMod val="75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34000">
                  <a:schemeClr val="accent6"/>
                </a:gs>
                <a:gs pos="100000">
                  <a:schemeClr val="accent6"/>
                </a:gs>
              </a:gsLst>
              <a:lin ang="2700000" scaled="1"/>
              <a:tileRect/>
            </a:gradFill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zh-CN" altLang="en-US" sz="2800" dirty="0">
                  <a:solidFill>
                    <a:prstClr val="black"/>
                  </a:solidFill>
                  <a:latin typeface="方正大黑简体" panose="03000509000000000000" pitchFamily="65" charset="-122"/>
                  <a:ea typeface="方正大黑简体" panose="03000509000000000000" pitchFamily="65" charset="-122"/>
                </a:rPr>
                <a:t>点击此处添加标题</a:t>
              </a:r>
            </a:p>
          </p:txBody>
        </p:sp>
        <p:sp>
          <p:nvSpPr>
            <p:cNvPr id="11" name="椭圆 10"/>
            <p:cNvSpPr/>
            <p:nvPr/>
          </p:nvSpPr>
          <p:spPr>
            <a:xfrm>
              <a:off x="9917336" y="4249983"/>
              <a:ext cx="892625" cy="892625"/>
            </a:xfrm>
            <a:prstGeom prst="ellipse">
              <a:avLst/>
            </a:prstGeom>
            <a:ln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sz="6600" dirty="0">
                  <a:solidFill>
                    <a:schemeClr val="tx1"/>
                  </a:solidFill>
                  <a:latin typeface="方正剪纸简体" panose="03000509000000000000" pitchFamily="65" charset="-122"/>
                  <a:ea typeface="方正剪纸简体" panose="03000509000000000000" pitchFamily="65" charset="-122"/>
                </a:rPr>
                <a:t>4</a:t>
              </a:r>
              <a:endParaRPr lang="zh-CN" altLang="en-US" sz="6600" dirty="0">
                <a:solidFill>
                  <a:schemeClr val="tx1"/>
                </a:solidFill>
                <a:latin typeface="方正剪纸简体" panose="03000509000000000000" pitchFamily="65" charset="-122"/>
                <a:ea typeface="方正剪纸简体" panose="03000509000000000000" pitchFamily="65" charset="-122"/>
              </a:endParaRPr>
            </a:p>
          </p:txBody>
        </p:sp>
      </p:grpSp>
      <p:sp>
        <p:nvSpPr>
          <p:cNvPr id="7" name="椭圆 6"/>
          <p:cNvSpPr/>
          <p:nvPr/>
        </p:nvSpPr>
        <p:spPr>
          <a:xfrm>
            <a:off x="5295955" y="2526160"/>
            <a:ext cx="1723823" cy="1723823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4800" dirty="0">
                <a:latin typeface="华文行楷" panose="02010800040101010101" pitchFamily="2" charset="-122"/>
                <a:ea typeface="华文行楷" panose="02010800040101010101" pitchFamily="2" charset="-122"/>
              </a:rPr>
              <a:t>目录</a:t>
            </a:r>
          </a:p>
        </p:txBody>
      </p:sp>
    </p:spTree>
    <p:extLst>
      <p:ext uri="{BB962C8B-B14F-4D97-AF65-F5344CB8AC3E}">
        <p14:creationId xmlns:p14="http://schemas.microsoft.com/office/powerpoint/2010/main" val="597111178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 bwMode="auto">
          <a:xfrm>
            <a:off x="4099867" y="4447614"/>
            <a:ext cx="4857784" cy="900000"/>
          </a:xfrm>
          <a:prstGeom prst="roundRect">
            <a:avLst>
              <a:gd name="adj" fmla="val 9992"/>
            </a:avLst>
          </a:prstGeom>
          <a:solidFill>
            <a:schemeClr val="bg1">
              <a:alpha val="60000"/>
            </a:schemeClr>
          </a:solidFill>
          <a:ln w="25400">
            <a:noFill/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flat" dir="t"/>
          </a:scene3d>
          <a:sp3d contourW="19050">
            <a:bevelT w="101600" prst="artDeco"/>
            <a:bevelB w="0" h="0"/>
            <a:contourClr>
              <a:schemeClr val="bg1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3d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2"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 typeface="Wingdings" pitchFamily="2" charset="2"/>
              <a:buChar char="u"/>
              <a:tabLst>
                <a:tab pos="136525" algn="l"/>
              </a:tabLst>
              <a:defRPr/>
            </a:pPr>
            <a:endParaRPr lang="zh-CN" altLang="en-US" sz="1400" i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圆角矩形 4"/>
          <p:cNvSpPr/>
          <p:nvPr/>
        </p:nvSpPr>
        <p:spPr bwMode="auto">
          <a:xfrm>
            <a:off x="4099867" y="3318848"/>
            <a:ext cx="4857784" cy="900000"/>
          </a:xfrm>
          <a:prstGeom prst="roundRect">
            <a:avLst>
              <a:gd name="adj" fmla="val 9992"/>
            </a:avLst>
          </a:prstGeom>
          <a:solidFill>
            <a:schemeClr val="bg1">
              <a:alpha val="60000"/>
            </a:schemeClr>
          </a:solidFill>
          <a:ln w="25400">
            <a:noFill/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flat" dir="t"/>
          </a:scene3d>
          <a:sp3d contourW="19050">
            <a:bevelT w="101600" prst="artDeco"/>
            <a:bevelB w="0" h="0"/>
            <a:contourClr>
              <a:schemeClr val="bg1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3d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2"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 typeface="Wingdings" pitchFamily="2" charset="2"/>
              <a:buChar char="u"/>
              <a:tabLst>
                <a:tab pos="136525" algn="l"/>
              </a:tabLst>
              <a:defRPr/>
            </a:pPr>
            <a:endParaRPr lang="zh-CN" altLang="en-US" sz="1400" i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圆角矩形 5"/>
          <p:cNvSpPr/>
          <p:nvPr/>
        </p:nvSpPr>
        <p:spPr bwMode="auto">
          <a:xfrm>
            <a:off x="4099867" y="2178601"/>
            <a:ext cx="4857784" cy="900000"/>
          </a:xfrm>
          <a:prstGeom prst="roundRect">
            <a:avLst>
              <a:gd name="adj" fmla="val 9992"/>
            </a:avLst>
          </a:prstGeom>
          <a:solidFill>
            <a:schemeClr val="bg1">
              <a:alpha val="60000"/>
            </a:schemeClr>
          </a:solidFill>
          <a:ln w="25400">
            <a:noFill/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flat" dir="t"/>
          </a:scene3d>
          <a:sp3d contourW="19050">
            <a:bevelT w="101600" prst="artDeco"/>
            <a:bevelB w="0" h="0"/>
            <a:contourClr>
              <a:schemeClr val="bg1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3d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2"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 typeface="Wingdings" pitchFamily="2" charset="2"/>
              <a:buChar char="u"/>
              <a:tabLst>
                <a:tab pos="136525" algn="l"/>
              </a:tabLst>
              <a:defRPr/>
            </a:pPr>
            <a:endParaRPr lang="zh-CN" altLang="en-US" sz="1400" i="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TextBox 32"/>
          <p:cNvSpPr txBox="1">
            <a:spLocks noChangeArrowheads="1"/>
          </p:cNvSpPr>
          <p:nvPr/>
        </p:nvSpPr>
        <p:spPr bwMode="auto">
          <a:xfrm>
            <a:off x="5385751" y="2421498"/>
            <a:ext cx="3429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9pPr>
          </a:lstStyle>
          <a:p>
            <a:pPr eaLnBrk="1" hangingPunct="1"/>
            <a:r>
              <a:rPr lang="zh-CN" altLang="en-US" sz="2000" b="1" i="0" dirty="0">
                <a:latin typeface="宋体" panose="02010600030101010101" pitchFamily="2" charset="-122"/>
              </a:rPr>
              <a:t>点击此处添加文字内容</a:t>
            </a:r>
          </a:p>
        </p:txBody>
      </p:sp>
      <p:sp>
        <p:nvSpPr>
          <p:cNvPr id="8" name="五边形 7"/>
          <p:cNvSpPr/>
          <p:nvPr/>
        </p:nvSpPr>
        <p:spPr bwMode="auto">
          <a:xfrm>
            <a:off x="3431775" y="2403508"/>
            <a:ext cx="1486270" cy="453571"/>
          </a:xfrm>
          <a:prstGeom prst="homePlat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 w="25400">
            <a:noFill/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flat" dir="t"/>
          </a:scene3d>
          <a:sp3d extrusionH="304800" contourW="19050">
            <a:bevelT w="101600" prst="convex"/>
            <a:bevelB w="0" h="63500"/>
            <a:contourClr>
              <a:srgbClr val="FFE593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3d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defRPr/>
            </a:pPr>
            <a:r>
              <a:rPr lang="zh-CN" altLang="en-US" sz="2000" b="1" i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一</a:t>
            </a:r>
          </a:p>
        </p:txBody>
      </p:sp>
      <p:sp>
        <p:nvSpPr>
          <p:cNvPr id="9" name="五边形 8"/>
          <p:cNvSpPr/>
          <p:nvPr/>
        </p:nvSpPr>
        <p:spPr bwMode="auto">
          <a:xfrm>
            <a:off x="3431775" y="3545192"/>
            <a:ext cx="1486270" cy="453572"/>
          </a:xfrm>
          <a:prstGeom prst="homePlat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 w="25400">
            <a:noFill/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flat" dir="t"/>
          </a:scene3d>
          <a:sp3d extrusionH="304800" contourW="19050">
            <a:bevelT w="101600" prst="convex"/>
            <a:bevelB w="0" h="63500"/>
            <a:contourClr>
              <a:srgbClr val="FFE593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3d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defRPr/>
            </a:pPr>
            <a:r>
              <a:rPr lang="zh-CN" altLang="en-US" sz="2000" b="1" i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二</a:t>
            </a:r>
          </a:p>
        </p:txBody>
      </p:sp>
      <p:sp>
        <p:nvSpPr>
          <p:cNvPr id="10" name="五边形 9"/>
          <p:cNvSpPr/>
          <p:nvPr/>
        </p:nvSpPr>
        <p:spPr bwMode="auto">
          <a:xfrm>
            <a:off x="3431775" y="4686851"/>
            <a:ext cx="1486270" cy="453572"/>
          </a:xfrm>
          <a:prstGeom prst="homePlat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 w="25400">
            <a:noFill/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flat" dir="t"/>
          </a:scene3d>
          <a:sp3d extrusionH="304800" contourW="19050">
            <a:bevelT w="101600" prst="convex"/>
            <a:bevelB w="0" h="63500"/>
            <a:contourClr>
              <a:srgbClr val="FFE593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3d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defRPr/>
            </a:pPr>
            <a:r>
              <a:rPr lang="zh-CN" altLang="en-US" sz="2000" b="1" i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三</a:t>
            </a:r>
          </a:p>
        </p:txBody>
      </p:sp>
      <p:sp>
        <p:nvSpPr>
          <p:cNvPr id="11" name="椭圆 10"/>
          <p:cNvSpPr/>
          <p:nvPr/>
        </p:nvSpPr>
        <p:spPr bwMode="auto">
          <a:xfrm>
            <a:off x="5302819" y="2589213"/>
            <a:ext cx="111922" cy="116174"/>
          </a:xfrm>
          <a:prstGeom prst="ellipse">
            <a:avLst/>
          </a:prstGeom>
          <a:gradFill flip="none" rotWithShape="1">
            <a:gsLst>
              <a:gs pos="0">
                <a:srgbClr val="FFCF01"/>
              </a:gs>
              <a:gs pos="90000">
                <a:srgbClr val="E22000"/>
              </a:gs>
            </a:gsLst>
            <a:lin ang="2700000" scaled="1"/>
            <a:tileRect/>
          </a:gradFill>
          <a:ln w="25400">
            <a:noFill/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flat" dir="t"/>
          </a:scene3d>
          <a:sp3d extrusionH="304800" contourW="19050">
            <a:bevelT w="101600" prst="convex"/>
            <a:bevelB w="0" h="63500"/>
            <a:contourClr>
              <a:srgbClr val="FFE593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3d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 typeface="Wingdings" pitchFamily="2" charset="2"/>
              <a:buChar char="u"/>
              <a:defRPr/>
            </a:pPr>
            <a:endParaRPr lang="zh-CN" altLang="en-US" sz="1600" b="1" i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TextBox 32"/>
          <p:cNvSpPr txBox="1">
            <a:spLocks noChangeArrowheads="1"/>
          </p:cNvSpPr>
          <p:nvPr/>
        </p:nvSpPr>
        <p:spPr bwMode="auto">
          <a:xfrm>
            <a:off x="5431787" y="3564498"/>
            <a:ext cx="283298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9pPr>
          </a:lstStyle>
          <a:p>
            <a:r>
              <a:rPr lang="zh-CN" altLang="en-US" sz="2000" b="1" i="0" dirty="0">
                <a:latin typeface="宋体" panose="02010600030101010101" pitchFamily="2" charset="-122"/>
              </a:rPr>
              <a:t>点击此处添加文字内容</a:t>
            </a:r>
          </a:p>
        </p:txBody>
      </p:sp>
      <p:sp>
        <p:nvSpPr>
          <p:cNvPr id="13" name="椭圆 12"/>
          <p:cNvSpPr/>
          <p:nvPr/>
        </p:nvSpPr>
        <p:spPr bwMode="auto">
          <a:xfrm>
            <a:off x="5348283" y="3734077"/>
            <a:ext cx="111922" cy="116174"/>
          </a:xfrm>
          <a:prstGeom prst="ellipse">
            <a:avLst/>
          </a:prstGeom>
          <a:gradFill flip="none" rotWithShape="1">
            <a:gsLst>
              <a:gs pos="0">
                <a:srgbClr val="FFCF01"/>
              </a:gs>
              <a:gs pos="90000">
                <a:srgbClr val="E22000"/>
              </a:gs>
            </a:gsLst>
            <a:lin ang="2700000" scaled="1"/>
            <a:tileRect/>
          </a:gradFill>
          <a:ln w="25400">
            <a:noFill/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flat" dir="t"/>
          </a:scene3d>
          <a:sp3d extrusionH="304800" contourW="19050">
            <a:bevelT w="101600" prst="convex"/>
            <a:bevelB w="0" h="63500"/>
            <a:contourClr>
              <a:srgbClr val="FFE593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3d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 typeface="Wingdings" pitchFamily="2" charset="2"/>
              <a:buChar char="u"/>
              <a:defRPr/>
            </a:pPr>
            <a:endParaRPr lang="zh-CN" altLang="en-US" sz="1600" b="1" i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TextBox 32"/>
          <p:cNvSpPr txBox="1">
            <a:spLocks noChangeArrowheads="1"/>
          </p:cNvSpPr>
          <p:nvPr/>
        </p:nvSpPr>
        <p:spPr bwMode="auto">
          <a:xfrm>
            <a:off x="5431788" y="4707498"/>
            <a:ext cx="283298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9pPr>
          </a:lstStyle>
          <a:p>
            <a:r>
              <a:rPr lang="zh-CN" altLang="en-US" sz="2000" b="1" i="0" dirty="0">
                <a:latin typeface="宋体" panose="02010600030101010101" pitchFamily="2" charset="-122"/>
              </a:rPr>
              <a:t>点击此处添加文字内容</a:t>
            </a:r>
          </a:p>
        </p:txBody>
      </p:sp>
      <p:sp>
        <p:nvSpPr>
          <p:cNvPr id="15" name="椭圆 14"/>
          <p:cNvSpPr/>
          <p:nvPr/>
        </p:nvSpPr>
        <p:spPr bwMode="auto">
          <a:xfrm>
            <a:off x="5348283" y="4877083"/>
            <a:ext cx="111922" cy="116174"/>
          </a:xfrm>
          <a:prstGeom prst="ellipse">
            <a:avLst/>
          </a:prstGeom>
          <a:gradFill flip="none" rotWithShape="1">
            <a:gsLst>
              <a:gs pos="0">
                <a:srgbClr val="FFCF01"/>
              </a:gs>
              <a:gs pos="90000">
                <a:srgbClr val="E22000"/>
              </a:gs>
            </a:gsLst>
            <a:lin ang="2700000" scaled="1"/>
            <a:tileRect/>
          </a:gradFill>
          <a:ln w="25400">
            <a:noFill/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flat" dir="t"/>
          </a:scene3d>
          <a:sp3d extrusionH="304800" contourW="19050">
            <a:bevelT w="101600" prst="convex"/>
            <a:bevelB w="0" h="63500"/>
            <a:contourClr>
              <a:srgbClr val="FFE593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3d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buFont typeface="Wingdings" pitchFamily="2" charset="2"/>
              <a:buChar char="u"/>
              <a:defRPr/>
            </a:pPr>
            <a:endParaRPr lang="zh-CN" altLang="en-US" sz="1600" b="1" i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2601112" y="2637299"/>
            <a:ext cx="900000" cy="1009403"/>
          </a:xfrm>
          <a:custGeom>
            <a:avLst/>
            <a:gdLst>
              <a:gd name="connsiteX0" fmla="*/ 0 w 1092530"/>
              <a:gd name="connsiteY0" fmla="*/ 1068780 h 1068780"/>
              <a:gd name="connsiteX1" fmla="*/ 1092530 w 1092530"/>
              <a:gd name="connsiteY1" fmla="*/ 0 h 10687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92530" h="1068780">
                <a:moveTo>
                  <a:pt x="0" y="1068780"/>
                </a:moveTo>
                <a:lnTo>
                  <a:pt x="1092530" y="0"/>
                </a:lnTo>
              </a:path>
            </a:pathLst>
          </a:custGeom>
          <a:noFill/>
          <a:ln w="38100">
            <a:solidFill>
              <a:schemeClr val="tx1">
                <a:lumMod val="65000"/>
                <a:lumOff val="35000"/>
                <a:alpha val="50000"/>
              </a:schemeClr>
            </a:solidFill>
            <a:headEnd type="oval"/>
            <a:tailEnd type="oval"/>
          </a:ln>
          <a:effectLst>
            <a:outerShdw blurRad="50800" dist="25400" dir="2700000" algn="tl" rotWithShape="0">
              <a:prstClr val="black">
                <a:alpha val="50000"/>
              </a:prstClr>
            </a:outerShdw>
          </a:effectLst>
          <a:scene3d>
            <a:camera prst="orthographicFront"/>
            <a:lightRig rig="flat" dir="t"/>
          </a:scene3d>
          <a:sp3d contourW="12700">
            <a:contourClr>
              <a:schemeClr val="bg1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3d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defRPr/>
            </a:pPr>
            <a:endParaRPr lang="zh-CN" altLang="en-US" sz="1600" b="1" i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任意多边形 16"/>
          <p:cNvSpPr/>
          <p:nvPr/>
        </p:nvSpPr>
        <p:spPr>
          <a:xfrm rot="11040000">
            <a:off x="2744031" y="3744787"/>
            <a:ext cx="777836" cy="68051"/>
          </a:xfrm>
          <a:custGeom>
            <a:avLst/>
            <a:gdLst>
              <a:gd name="connsiteX0" fmla="*/ 0 w 1092530"/>
              <a:gd name="connsiteY0" fmla="*/ 1068780 h 1068780"/>
              <a:gd name="connsiteX1" fmla="*/ 1092530 w 1092530"/>
              <a:gd name="connsiteY1" fmla="*/ 0 h 10687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92530" h="1068780">
                <a:moveTo>
                  <a:pt x="0" y="1068780"/>
                </a:moveTo>
                <a:lnTo>
                  <a:pt x="1092530" y="0"/>
                </a:lnTo>
              </a:path>
            </a:pathLst>
          </a:custGeom>
          <a:noFill/>
          <a:ln w="38100">
            <a:solidFill>
              <a:schemeClr val="tx1">
                <a:lumMod val="65000"/>
                <a:lumOff val="35000"/>
                <a:alpha val="50000"/>
              </a:schemeClr>
            </a:solidFill>
            <a:headEnd type="oval"/>
            <a:tailEnd type="oval"/>
          </a:ln>
          <a:effectLst>
            <a:outerShdw blurRad="50800" dist="25400" dir="2700000" algn="tl" rotWithShape="0">
              <a:prstClr val="black">
                <a:alpha val="50000"/>
              </a:prstClr>
            </a:outerShdw>
          </a:effectLst>
          <a:scene3d>
            <a:camera prst="orthographicFront"/>
            <a:lightRig rig="flat" dir="t"/>
          </a:scene3d>
          <a:sp3d contourW="12700">
            <a:contourClr>
              <a:schemeClr val="bg1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3d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defRPr/>
            </a:pPr>
            <a:endParaRPr lang="zh-CN" altLang="en-US" sz="1600" b="1" i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任意多边形 17"/>
          <p:cNvSpPr/>
          <p:nvPr/>
        </p:nvSpPr>
        <p:spPr>
          <a:xfrm flipV="1">
            <a:off x="2601112" y="3907803"/>
            <a:ext cx="900000" cy="1009403"/>
          </a:xfrm>
          <a:custGeom>
            <a:avLst/>
            <a:gdLst>
              <a:gd name="connsiteX0" fmla="*/ 0 w 1092530"/>
              <a:gd name="connsiteY0" fmla="*/ 1068780 h 1068780"/>
              <a:gd name="connsiteX1" fmla="*/ 1092530 w 1092530"/>
              <a:gd name="connsiteY1" fmla="*/ 0 h 10687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92530" h="1068780">
                <a:moveTo>
                  <a:pt x="0" y="1068780"/>
                </a:moveTo>
                <a:lnTo>
                  <a:pt x="1092530" y="0"/>
                </a:lnTo>
              </a:path>
            </a:pathLst>
          </a:custGeom>
          <a:noFill/>
          <a:ln w="38100">
            <a:solidFill>
              <a:schemeClr val="tx1">
                <a:lumMod val="65000"/>
                <a:lumOff val="35000"/>
                <a:alpha val="50000"/>
              </a:schemeClr>
            </a:solidFill>
            <a:headEnd type="oval"/>
            <a:tailEnd type="oval"/>
          </a:ln>
          <a:effectLst>
            <a:outerShdw blurRad="50800" dist="25400" dir="2700000" algn="tl" rotWithShape="0">
              <a:prstClr val="black">
                <a:alpha val="50000"/>
              </a:prstClr>
            </a:outerShdw>
          </a:effectLst>
          <a:scene3d>
            <a:camera prst="orthographicFront"/>
            <a:lightRig rig="flat" dir="t"/>
          </a:scene3d>
          <a:sp3d contourW="12700">
            <a:contourClr>
              <a:schemeClr val="bg1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3d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defRPr/>
            </a:pPr>
            <a:endParaRPr lang="zh-CN" altLang="en-US" sz="1600" b="1" i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Oval 93"/>
          <p:cNvSpPr>
            <a:spLocks noChangeAspect="1" noChangeArrowheads="1"/>
          </p:cNvSpPr>
          <p:nvPr/>
        </p:nvSpPr>
        <p:spPr bwMode="auto">
          <a:xfrm>
            <a:off x="1544216" y="2930100"/>
            <a:ext cx="1323483" cy="1322796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89000"/>
                </a:schemeClr>
              </a:gs>
              <a:gs pos="23000">
                <a:schemeClr val="accent4">
                  <a:lumMod val="89000"/>
                </a:schemeClr>
              </a:gs>
              <a:gs pos="69000">
                <a:schemeClr val="accent4">
                  <a:lumMod val="75000"/>
                </a:schemeClr>
              </a:gs>
              <a:gs pos="97000">
                <a:schemeClr val="accent4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25400">
            <a:noFill/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isometricOffAxis1Top">
              <a:rot lat="17699988" lon="0" rev="0"/>
            </a:camera>
            <a:lightRig rig="flat" dir="t"/>
          </a:scene3d>
          <a:sp3d extrusionH="177800" contourW="19050">
            <a:bevelT w="101600" prst="convex"/>
            <a:bevelB w="0" h="25400"/>
            <a:contourClr>
              <a:srgbClr val="AFEAFF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3d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defRPr/>
            </a:pPr>
            <a:endParaRPr lang="zh-CN" altLang="en-US" sz="1600" b="1" i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TextBox 26"/>
          <p:cNvSpPr txBox="1"/>
          <p:nvPr/>
        </p:nvSpPr>
        <p:spPr bwMode="auto">
          <a:xfrm>
            <a:off x="1511057" y="3308338"/>
            <a:ext cx="1397176" cy="584775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/>
        </p:spPr>
        <p:txBody>
          <a:bodyPr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i="1" kern="1200">
                <a:solidFill>
                  <a:schemeClr val="tx1"/>
                </a:solidFill>
                <a:latin typeface="Arial" panose="020B0604020202020204" pitchFamily="34" charset="0"/>
                <a:ea typeface="华文细黑" panose="02010600040101010101" pitchFamily="2" charset="-122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i="0" dirty="0">
                <a:solidFill>
                  <a:schemeClr val="bg1"/>
                </a:solidFill>
                <a:effectLst>
                  <a:reflection blurRad="6350" stA="50000" endA="300" endPos="50000" dist="60007" dir="5400000" sy="-100000" algn="bl" rotWithShape="0"/>
                </a:effectLst>
                <a:latin typeface="微软雅黑" pitchFamily="34" charset="-122"/>
                <a:ea typeface="微软雅黑" pitchFamily="34" charset="-122"/>
              </a:rPr>
              <a:t>计划</a:t>
            </a:r>
          </a:p>
        </p:txBody>
      </p:sp>
      <p:sp>
        <p:nvSpPr>
          <p:cNvPr id="21" name="矩形 20"/>
          <p:cNvSpPr/>
          <p:nvPr/>
        </p:nvSpPr>
        <p:spPr>
          <a:xfrm>
            <a:off x="7476192" y="475261"/>
            <a:ext cx="4098695" cy="627222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  <a:gs pos="34000">
                <a:schemeClr val="accent6"/>
              </a:gs>
              <a:gs pos="100000">
                <a:schemeClr val="accent6"/>
              </a:gs>
            </a:gsLst>
            <a:lin ang="10800000" scaled="1"/>
            <a:tileRect/>
          </a:gra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chemeClr val="tx1"/>
                </a:solidFill>
                <a:latin typeface="方正大黑简体" panose="03000509000000000000" pitchFamily="65" charset="-122"/>
                <a:ea typeface="方正大黑简体" panose="03000509000000000000" pitchFamily="65" charset="-122"/>
              </a:rPr>
              <a:t>点击此处添加标题</a:t>
            </a:r>
          </a:p>
        </p:txBody>
      </p:sp>
      <p:sp>
        <p:nvSpPr>
          <p:cNvPr id="22" name="椭圆 21"/>
          <p:cNvSpPr/>
          <p:nvPr/>
        </p:nvSpPr>
        <p:spPr>
          <a:xfrm>
            <a:off x="11067338" y="395847"/>
            <a:ext cx="759924" cy="759924"/>
          </a:xfrm>
          <a:prstGeom prst="ellipse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5400" dirty="0">
                <a:solidFill>
                  <a:schemeClr val="tx1"/>
                </a:solidFill>
                <a:latin typeface="方正剪纸简体" panose="03000509000000000000" pitchFamily="65" charset="-122"/>
                <a:ea typeface="方正剪纸简体" panose="03000509000000000000" pitchFamily="65" charset="-122"/>
              </a:rPr>
              <a:t>4</a:t>
            </a:r>
            <a:endParaRPr lang="zh-CN" altLang="en-US" sz="5400" dirty="0">
              <a:solidFill>
                <a:schemeClr val="tx1"/>
              </a:solidFill>
              <a:latin typeface="方正剪纸简体" panose="03000509000000000000" pitchFamily="65" charset="-122"/>
              <a:ea typeface="方正剪纸简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32255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/>
      <p:bldP spid="8" grpId="0" animBg="1"/>
      <p:bldP spid="9" grpId="0" animBg="1"/>
      <p:bldP spid="10" grpId="0" animBg="1"/>
      <p:bldP spid="11" grpId="0" animBg="1"/>
      <p:bldP spid="12" grpId="0"/>
      <p:bldP spid="13" grpId="0" animBg="1"/>
      <p:bldP spid="14" grpId="0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椭圆 6"/>
          <p:cNvSpPr/>
          <p:nvPr/>
        </p:nvSpPr>
        <p:spPr>
          <a:xfrm>
            <a:off x="5384101" y="4573424"/>
            <a:ext cx="144518" cy="144518"/>
          </a:xfrm>
          <a:prstGeom prst="ellipse">
            <a:avLst/>
          </a:prstGeom>
        </p:spPr>
        <p:style>
          <a:lnRef idx="2">
            <a:schemeClr val="accent5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8" name="椭圆 7"/>
          <p:cNvSpPr/>
          <p:nvPr/>
        </p:nvSpPr>
        <p:spPr>
          <a:xfrm>
            <a:off x="5111684" y="4704563"/>
            <a:ext cx="144518" cy="144518"/>
          </a:xfrm>
          <a:prstGeom prst="ellipse">
            <a:avLst/>
          </a:prstGeom>
        </p:spPr>
        <p:style>
          <a:lnRef idx="2">
            <a:schemeClr val="accent5">
              <a:hueOff val="90288"/>
              <a:satOff val="52"/>
              <a:lumOff val="517"/>
              <a:alphaOff val="0"/>
            </a:schemeClr>
          </a:lnRef>
          <a:fillRef idx="1">
            <a:schemeClr val="accent5">
              <a:hueOff val="90288"/>
              <a:satOff val="52"/>
              <a:lumOff val="517"/>
              <a:alphaOff val="0"/>
            </a:schemeClr>
          </a:fillRef>
          <a:effectRef idx="0">
            <a:schemeClr val="accent5">
              <a:hueOff val="90288"/>
              <a:satOff val="52"/>
              <a:lumOff val="517"/>
              <a:alphaOff val="0"/>
            </a:schemeClr>
          </a:effectRef>
          <a:fontRef idx="minor">
            <a:schemeClr val="lt1"/>
          </a:fontRef>
        </p:style>
      </p:sp>
      <p:sp>
        <p:nvSpPr>
          <p:cNvPr id="9" name="椭圆 8"/>
          <p:cNvSpPr/>
          <p:nvPr/>
        </p:nvSpPr>
        <p:spPr>
          <a:xfrm>
            <a:off x="4826260" y="4808147"/>
            <a:ext cx="144518" cy="144518"/>
          </a:xfrm>
          <a:prstGeom prst="ellipse">
            <a:avLst/>
          </a:prstGeom>
        </p:spPr>
        <p:style>
          <a:lnRef idx="2">
            <a:schemeClr val="accent5">
              <a:hueOff val="180575"/>
              <a:satOff val="105"/>
              <a:lumOff val="1034"/>
              <a:alphaOff val="0"/>
            </a:schemeClr>
          </a:lnRef>
          <a:fillRef idx="1">
            <a:schemeClr val="accent5">
              <a:hueOff val="180575"/>
              <a:satOff val="105"/>
              <a:lumOff val="1034"/>
              <a:alphaOff val="0"/>
            </a:schemeClr>
          </a:fillRef>
          <a:effectRef idx="0">
            <a:schemeClr val="accent5">
              <a:hueOff val="180575"/>
              <a:satOff val="105"/>
              <a:lumOff val="1034"/>
              <a:alphaOff val="0"/>
            </a:schemeClr>
          </a:effectRef>
          <a:fontRef idx="minor">
            <a:schemeClr val="lt1"/>
          </a:fontRef>
        </p:style>
      </p:sp>
      <p:sp>
        <p:nvSpPr>
          <p:cNvPr id="10" name="椭圆 9"/>
          <p:cNvSpPr/>
          <p:nvPr/>
        </p:nvSpPr>
        <p:spPr>
          <a:xfrm>
            <a:off x="6691993" y="3055373"/>
            <a:ext cx="144518" cy="144518"/>
          </a:xfrm>
          <a:prstGeom prst="ellipse">
            <a:avLst/>
          </a:prstGeom>
        </p:spPr>
        <p:style>
          <a:lnRef idx="2">
            <a:schemeClr val="accent5">
              <a:hueOff val="270863"/>
              <a:satOff val="157"/>
              <a:lumOff val="1551"/>
              <a:alphaOff val="0"/>
            </a:schemeClr>
          </a:lnRef>
          <a:fillRef idx="1">
            <a:schemeClr val="accent5">
              <a:hueOff val="270863"/>
              <a:satOff val="157"/>
              <a:lumOff val="1551"/>
              <a:alphaOff val="0"/>
            </a:schemeClr>
          </a:fillRef>
          <a:effectRef idx="0">
            <a:schemeClr val="accent5">
              <a:hueOff val="270863"/>
              <a:satOff val="157"/>
              <a:lumOff val="1551"/>
              <a:alphaOff val="0"/>
            </a:schemeClr>
          </a:effectRef>
          <a:fontRef idx="minor">
            <a:schemeClr val="lt1"/>
          </a:fontRef>
        </p:style>
      </p:sp>
      <p:sp>
        <p:nvSpPr>
          <p:cNvPr id="11" name="椭圆 10"/>
          <p:cNvSpPr/>
          <p:nvPr/>
        </p:nvSpPr>
        <p:spPr>
          <a:xfrm>
            <a:off x="6582159" y="3322244"/>
            <a:ext cx="144518" cy="144518"/>
          </a:xfrm>
          <a:prstGeom prst="ellipse">
            <a:avLst/>
          </a:prstGeom>
        </p:spPr>
        <p:style>
          <a:lnRef idx="2">
            <a:schemeClr val="accent5">
              <a:hueOff val="361151"/>
              <a:satOff val="209"/>
              <a:lumOff val="2068"/>
              <a:alphaOff val="0"/>
            </a:schemeClr>
          </a:lnRef>
          <a:fillRef idx="1">
            <a:schemeClr val="accent5">
              <a:hueOff val="361151"/>
              <a:satOff val="209"/>
              <a:lumOff val="2068"/>
              <a:alphaOff val="0"/>
            </a:schemeClr>
          </a:fillRef>
          <a:effectRef idx="0">
            <a:schemeClr val="accent5">
              <a:hueOff val="361151"/>
              <a:satOff val="209"/>
              <a:lumOff val="2068"/>
              <a:alphaOff val="0"/>
            </a:schemeClr>
          </a:effectRef>
          <a:fontRef idx="minor">
            <a:schemeClr val="lt1"/>
          </a:fontRef>
        </p:style>
      </p:sp>
      <p:sp>
        <p:nvSpPr>
          <p:cNvPr id="12" name="椭圆 11"/>
          <p:cNvSpPr/>
          <p:nvPr/>
        </p:nvSpPr>
        <p:spPr>
          <a:xfrm>
            <a:off x="6504119" y="1046443"/>
            <a:ext cx="144518" cy="144518"/>
          </a:xfrm>
          <a:prstGeom prst="ellipse">
            <a:avLst/>
          </a:prstGeom>
        </p:spPr>
        <p:style>
          <a:lnRef idx="2">
            <a:schemeClr val="accent5">
              <a:hueOff val="451439"/>
              <a:satOff val="262"/>
              <a:lumOff val="2585"/>
              <a:alphaOff val="0"/>
            </a:schemeClr>
          </a:lnRef>
          <a:fillRef idx="1">
            <a:schemeClr val="accent5">
              <a:hueOff val="451439"/>
              <a:satOff val="262"/>
              <a:lumOff val="2585"/>
              <a:alphaOff val="0"/>
            </a:schemeClr>
          </a:fillRef>
          <a:effectRef idx="0">
            <a:schemeClr val="accent5">
              <a:hueOff val="451439"/>
              <a:satOff val="262"/>
              <a:lumOff val="2585"/>
              <a:alphaOff val="0"/>
            </a:schemeClr>
          </a:effectRef>
          <a:fontRef idx="minor">
            <a:schemeClr val="lt1"/>
          </a:fontRef>
        </p:style>
      </p:sp>
      <p:sp>
        <p:nvSpPr>
          <p:cNvPr id="13" name="椭圆 12"/>
          <p:cNvSpPr/>
          <p:nvPr/>
        </p:nvSpPr>
        <p:spPr>
          <a:xfrm>
            <a:off x="6704999" y="918876"/>
            <a:ext cx="144518" cy="144518"/>
          </a:xfrm>
          <a:prstGeom prst="ellipse">
            <a:avLst/>
          </a:prstGeom>
        </p:spPr>
        <p:style>
          <a:lnRef idx="2">
            <a:schemeClr val="accent5">
              <a:hueOff val="541726"/>
              <a:satOff val="314"/>
              <a:lumOff val="3101"/>
              <a:alphaOff val="0"/>
            </a:schemeClr>
          </a:lnRef>
          <a:fillRef idx="1">
            <a:schemeClr val="accent5">
              <a:hueOff val="541726"/>
              <a:satOff val="314"/>
              <a:lumOff val="3101"/>
              <a:alphaOff val="0"/>
            </a:schemeClr>
          </a:fillRef>
          <a:effectRef idx="0">
            <a:schemeClr val="accent5">
              <a:hueOff val="541726"/>
              <a:satOff val="314"/>
              <a:lumOff val="3101"/>
              <a:alphaOff val="0"/>
            </a:schemeClr>
          </a:effectRef>
          <a:fontRef idx="minor">
            <a:schemeClr val="lt1"/>
          </a:fontRef>
        </p:style>
      </p:sp>
      <p:sp>
        <p:nvSpPr>
          <p:cNvPr id="14" name="椭圆 13"/>
          <p:cNvSpPr/>
          <p:nvPr/>
        </p:nvSpPr>
        <p:spPr>
          <a:xfrm>
            <a:off x="6905880" y="791308"/>
            <a:ext cx="144518" cy="144518"/>
          </a:xfrm>
          <a:prstGeom prst="ellipse">
            <a:avLst/>
          </a:prstGeom>
        </p:spPr>
        <p:style>
          <a:lnRef idx="2">
            <a:schemeClr val="accent5">
              <a:hueOff val="632014"/>
              <a:satOff val="367"/>
              <a:lumOff val="3618"/>
              <a:alphaOff val="0"/>
            </a:schemeClr>
          </a:lnRef>
          <a:fillRef idx="1">
            <a:schemeClr val="accent5">
              <a:hueOff val="632014"/>
              <a:satOff val="367"/>
              <a:lumOff val="3618"/>
              <a:alphaOff val="0"/>
            </a:schemeClr>
          </a:fillRef>
          <a:effectRef idx="0">
            <a:schemeClr val="accent5">
              <a:hueOff val="632014"/>
              <a:satOff val="367"/>
              <a:lumOff val="3618"/>
              <a:alphaOff val="0"/>
            </a:schemeClr>
          </a:effectRef>
          <a:fontRef idx="minor">
            <a:schemeClr val="lt1"/>
          </a:fontRef>
        </p:style>
      </p:sp>
      <p:sp>
        <p:nvSpPr>
          <p:cNvPr id="15" name="椭圆 14"/>
          <p:cNvSpPr/>
          <p:nvPr/>
        </p:nvSpPr>
        <p:spPr>
          <a:xfrm>
            <a:off x="7106761" y="918876"/>
            <a:ext cx="144518" cy="144518"/>
          </a:xfrm>
          <a:prstGeom prst="ellipse">
            <a:avLst/>
          </a:prstGeom>
        </p:spPr>
        <p:style>
          <a:lnRef idx="2">
            <a:schemeClr val="accent5">
              <a:hueOff val="722302"/>
              <a:satOff val="419"/>
              <a:lumOff val="4135"/>
              <a:alphaOff val="0"/>
            </a:schemeClr>
          </a:lnRef>
          <a:fillRef idx="1">
            <a:schemeClr val="accent5">
              <a:hueOff val="722302"/>
              <a:satOff val="419"/>
              <a:lumOff val="4135"/>
              <a:alphaOff val="0"/>
            </a:schemeClr>
          </a:fillRef>
          <a:effectRef idx="0">
            <a:schemeClr val="accent5">
              <a:hueOff val="722302"/>
              <a:satOff val="419"/>
              <a:lumOff val="4135"/>
              <a:alphaOff val="0"/>
            </a:schemeClr>
          </a:effectRef>
          <a:fontRef idx="minor">
            <a:schemeClr val="lt1"/>
          </a:fontRef>
        </p:style>
      </p:sp>
      <p:sp>
        <p:nvSpPr>
          <p:cNvPr id="16" name="椭圆 15"/>
          <p:cNvSpPr/>
          <p:nvPr/>
        </p:nvSpPr>
        <p:spPr>
          <a:xfrm>
            <a:off x="7307641" y="1046443"/>
            <a:ext cx="144518" cy="144518"/>
          </a:xfrm>
          <a:prstGeom prst="ellipse">
            <a:avLst/>
          </a:prstGeom>
        </p:spPr>
        <p:style>
          <a:lnRef idx="2">
            <a:schemeClr val="accent5">
              <a:hueOff val="812590"/>
              <a:satOff val="471"/>
              <a:lumOff val="4652"/>
              <a:alphaOff val="0"/>
            </a:schemeClr>
          </a:lnRef>
          <a:fillRef idx="1">
            <a:schemeClr val="accent5">
              <a:hueOff val="812590"/>
              <a:satOff val="471"/>
              <a:lumOff val="4652"/>
              <a:alphaOff val="0"/>
            </a:schemeClr>
          </a:fillRef>
          <a:effectRef idx="0">
            <a:schemeClr val="accent5">
              <a:hueOff val="812590"/>
              <a:satOff val="471"/>
              <a:lumOff val="4652"/>
              <a:alphaOff val="0"/>
            </a:schemeClr>
          </a:effectRef>
          <a:fontRef idx="minor">
            <a:schemeClr val="lt1"/>
          </a:fontRef>
        </p:style>
      </p:sp>
      <p:sp>
        <p:nvSpPr>
          <p:cNvPr id="17" name="椭圆 16"/>
          <p:cNvSpPr/>
          <p:nvPr/>
        </p:nvSpPr>
        <p:spPr>
          <a:xfrm>
            <a:off x="6905880" y="1060220"/>
            <a:ext cx="144518" cy="144518"/>
          </a:xfrm>
          <a:prstGeom prst="ellipse">
            <a:avLst/>
          </a:prstGeom>
        </p:spPr>
        <p:style>
          <a:lnRef idx="2">
            <a:schemeClr val="accent5">
              <a:hueOff val="902877"/>
              <a:satOff val="524"/>
              <a:lumOff val="5169"/>
              <a:alphaOff val="0"/>
            </a:schemeClr>
          </a:lnRef>
          <a:fillRef idx="1">
            <a:schemeClr val="accent5">
              <a:hueOff val="902877"/>
              <a:satOff val="524"/>
              <a:lumOff val="5169"/>
              <a:alphaOff val="0"/>
            </a:schemeClr>
          </a:fillRef>
          <a:effectRef idx="0">
            <a:schemeClr val="accent5">
              <a:hueOff val="902877"/>
              <a:satOff val="524"/>
              <a:lumOff val="5169"/>
              <a:alphaOff val="0"/>
            </a:schemeClr>
          </a:effectRef>
          <a:fontRef idx="minor">
            <a:schemeClr val="lt1"/>
          </a:fontRef>
        </p:style>
      </p:sp>
      <p:sp>
        <p:nvSpPr>
          <p:cNvPr id="18" name="椭圆 17"/>
          <p:cNvSpPr/>
          <p:nvPr/>
        </p:nvSpPr>
        <p:spPr>
          <a:xfrm>
            <a:off x="6905880" y="1329642"/>
            <a:ext cx="144518" cy="144518"/>
          </a:xfrm>
          <a:prstGeom prst="ellipse">
            <a:avLst/>
          </a:prstGeom>
        </p:spPr>
        <p:style>
          <a:lnRef idx="2">
            <a:schemeClr val="accent5">
              <a:hueOff val="993165"/>
              <a:satOff val="576"/>
              <a:lumOff val="5686"/>
              <a:alphaOff val="0"/>
            </a:schemeClr>
          </a:lnRef>
          <a:fillRef idx="1">
            <a:schemeClr val="accent5">
              <a:hueOff val="993165"/>
              <a:satOff val="576"/>
              <a:lumOff val="5686"/>
              <a:alphaOff val="0"/>
            </a:schemeClr>
          </a:fillRef>
          <a:effectRef idx="0">
            <a:schemeClr val="accent5">
              <a:hueOff val="993165"/>
              <a:satOff val="576"/>
              <a:lumOff val="5686"/>
              <a:alphaOff val="0"/>
            </a:schemeClr>
          </a:effectRef>
          <a:fontRef idx="minor">
            <a:schemeClr val="lt1"/>
          </a:fontRef>
        </p:style>
      </p:sp>
      <p:sp>
        <p:nvSpPr>
          <p:cNvPr id="19" name="任意多边形 18"/>
          <p:cNvSpPr/>
          <p:nvPr/>
        </p:nvSpPr>
        <p:spPr>
          <a:xfrm>
            <a:off x="4121732" y="5115641"/>
            <a:ext cx="3117262" cy="835820"/>
          </a:xfrm>
          <a:custGeom>
            <a:avLst/>
            <a:gdLst>
              <a:gd name="connsiteX0" fmla="*/ 0 w 3117262"/>
              <a:gd name="connsiteY0" fmla="*/ 139306 h 835820"/>
              <a:gd name="connsiteX1" fmla="*/ 139306 w 3117262"/>
              <a:gd name="connsiteY1" fmla="*/ 0 h 835820"/>
              <a:gd name="connsiteX2" fmla="*/ 2977956 w 3117262"/>
              <a:gd name="connsiteY2" fmla="*/ 0 h 835820"/>
              <a:gd name="connsiteX3" fmla="*/ 3117262 w 3117262"/>
              <a:gd name="connsiteY3" fmla="*/ 139306 h 835820"/>
              <a:gd name="connsiteX4" fmla="*/ 3117262 w 3117262"/>
              <a:gd name="connsiteY4" fmla="*/ 696514 h 835820"/>
              <a:gd name="connsiteX5" fmla="*/ 2977956 w 3117262"/>
              <a:gd name="connsiteY5" fmla="*/ 835820 h 835820"/>
              <a:gd name="connsiteX6" fmla="*/ 139306 w 3117262"/>
              <a:gd name="connsiteY6" fmla="*/ 835820 h 835820"/>
              <a:gd name="connsiteX7" fmla="*/ 0 w 3117262"/>
              <a:gd name="connsiteY7" fmla="*/ 696514 h 835820"/>
              <a:gd name="connsiteX8" fmla="*/ 0 w 3117262"/>
              <a:gd name="connsiteY8" fmla="*/ 139306 h 8358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117262" h="835820">
                <a:moveTo>
                  <a:pt x="0" y="139306"/>
                </a:moveTo>
                <a:cubicBezTo>
                  <a:pt x="0" y="62369"/>
                  <a:pt x="62369" y="0"/>
                  <a:pt x="139306" y="0"/>
                </a:cubicBezTo>
                <a:lnTo>
                  <a:pt x="2977956" y="0"/>
                </a:lnTo>
                <a:cubicBezTo>
                  <a:pt x="3054893" y="0"/>
                  <a:pt x="3117262" y="62369"/>
                  <a:pt x="3117262" y="139306"/>
                </a:cubicBezTo>
                <a:lnTo>
                  <a:pt x="3117262" y="696514"/>
                </a:lnTo>
                <a:cubicBezTo>
                  <a:pt x="3117262" y="773451"/>
                  <a:pt x="3054893" y="835820"/>
                  <a:pt x="2977956" y="835820"/>
                </a:cubicBezTo>
                <a:lnTo>
                  <a:pt x="139306" y="835820"/>
                </a:lnTo>
                <a:cubicBezTo>
                  <a:pt x="62369" y="835820"/>
                  <a:pt x="0" y="773451"/>
                  <a:pt x="0" y="696514"/>
                </a:cubicBezTo>
                <a:lnTo>
                  <a:pt x="0" y="139306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00622" tIns="151291" rIns="151291" bIns="151291" numCol="1" spcCol="1270" anchor="ctr" anchorCtr="0">
            <a:noAutofit/>
          </a:bodyPr>
          <a:lstStyle/>
          <a:p>
            <a:pPr lvl="0" algn="l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900" kern="1200" dirty="0"/>
              <a:t>点击添加内容</a:t>
            </a:r>
          </a:p>
        </p:txBody>
      </p:sp>
      <p:sp>
        <p:nvSpPr>
          <p:cNvPr id="20" name="椭圆 19"/>
          <p:cNvSpPr/>
          <p:nvPr/>
        </p:nvSpPr>
        <p:spPr>
          <a:xfrm>
            <a:off x="3257512" y="4296148"/>
            <a:ext cx="1445184" cy="1445082"/>
          </a:xfrm>
          <a:prstGeom prst="ellipse">
            <a:avLst/>
          </a:prstGeom>
          <a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5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1" name="任意多边形 20"/>
          <p:cNvSpPr/>
          <p:nvPr/>
        </p:nvSpPr>
        <p:spPr>
          <a:xfrm>
            <a:off x="6126926" y="4030298"/>
            <a:ext cx="3117262" cy="835820"/>
          </a:xfrm>
          <a:custGeom>
            <a:avLst/>
            <a:gdLst>
              <a:gd name="connsiteX0" fmla="*/ 0 w 3117262"/>
              <a:gd name="connsiteY0" fmla="*/ 139306 h 835820"/>
              <a:gd name="connsiteX1" fmla="*/ 139306 w 3117262"/>
              <a:gd name="connsiteY1" fmla="*/ 0 h 835820"/>
              <a:gd name="connsiteX2" fmla="*/ 2977956 w 3117262"/>
              <a:gd name="connsiteY2" fmla="*/ 0 h 835820"/>
              <a:gd name="connsiteX3" fmla="*/ 3117262 w 3117262"/>
              <a:gd name="connsiteY3" fmla="*/ 139306 h 835820"/>
              <a:gd name="connsiteX4" fmla="*/ 3117262 w 3117262"/>
              <a:gd name="connsiteY4" fmla="*/ 696514 h 835820"/>
              <a:gd name="connsiteX5" fmla="*/ 2977956 w 3117262"/>
              <a:gd name="connsiteY5" fmla="*/ 835820 h 835820"/>
              <a:gd name="connsiteX6" fmla="*/ 139306 w 3117262"/>
              <a:gd name="connsiteY6" fmla="*/ 835820 h 835820"/>
              <a:gd name="connsiteX7" fmla="*/ 0 w 3117262"/>
              <a:gd name="connsiteY7" fmla="*/ 696514 h 835820"/>
              <a:gd name="connsiteX8" fmla="*/ 0 w 3117262"/>
              <a:gd name="connsiteY8" fmla="*/ 139306 h 8358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117262" h="835820">
                <a:moveTo>
                  <a:pt x="0" y="139306"/>
                </a:moveTo>
                <a:cubicBezTo>
                  <a:pt x="0" y="62369"/>
                  <a:pt x="62369" y="0"/>
                  <a:pt x="139306" y="0"/>
                </a:cubicBezTo>
                <a:lnTo>
                  <a:pt x="2977956" y="0"/>
                </a:lnTo>
                <a:cubicBezTo>
                  <a:pt x="3054893" y="0"/>
                  <a:pt x="3117262" y="62369"/>
                  <a:pt x="3117262" y="139306"/>
                </a:cubicBezTo>
                <a:lnTo>
                  <a:pt x="3117262" y="696514"/>
                </a:lnTo>
                <a:cubicBezTo>
                  <a:pt x="3117262" y="773451"/>
                  <a:pt x="3054893" y="835820"/>
                  <a:pt x="2977956" y="835820"/>
                </a:cubicBezTo>
                <a:lnTo>
                  <a:pt x="139306" y="835820"/>
                </a:lnTo>
                <a:cubicBezTo>
                  <a:pt x="62369" y="835820"/>
                  <a:pt x="0" y="773451"/>
                  <a:pt x="0" y="696514"/>
                </a:cubicBezTo>
                <a:lnTo>
                  <a:pt x="0" y="139306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496582"/>
              <a:satOff val="288"/>
              <a:lumOff val="2843"/>
              <a:alphaOff val="0"/>
            </a:schemeClr>
          </a:fillRef>
          <a:effectRef idx="0">
            <a:schemeClr val="accent5">
              <a:hueOff val="496582"/>
              <a:satOff val="288"/>
              <a:lumOff val="284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00622" tIns="151291" rIns="151291" bIns="151291" numCol="1" spcCol="1270" anchor="ctr" anchorCtr="0">
            <a:noAutofit/>
          </a:bodyPr>
          <a:lstStyle/>
          <a:p>
            <a:pPr lvl="0" algn="l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900" kern="1200" dirty="0"/>
              <a:t>点击添加内容</a:t>
            </a:r>
          </a:p>
        </p:txBody>
      </p:sp>
      <p:sp>
        <p:nvSpPr>
          <p:cNvPr id="22" name="椭圆 21"/>
          <p:cNvSpPr/>
          <p:nvPr/>
        </p:nvSpPr>
        <p:spPr>
          <a:xfrm>
            <a:off x="5262705" y="3210806"/>
            <a:ext cx="1445184" cy="1445082"/>
          </a:xfrm>
          <a:prstGeom prst="ellipse">
            <a:avLst/>
          </a:prstGeom>
          <a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5">
              <a:tint val="50000"/>
              <a:hueOff val="621777"/>
              <a:satOff val="1558"/>
              <a:lumOff val="462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3" name="任意多边形 22"/>
          <p:cNvSpPr/>
          <p:nvPr/>
        </p:nvSpPr>
        <p:spPr>
          <a:xfrm>
            <a:off x="7047508" y="2384170"/>
            <a:ext cx="3117262" cy="835820"/>
          </a:xfrm>
          <a:custGeom>
            <a:avLst/>
            <a:gdLst>
              <a:gd name="connsiteX0" fmla="*/ 0 w 3117262"/>
              <a:gd name="connsiteY0" fmla="*/ 139306 h 835820"/>
              <a:gd name="connsiteX1" fmla="*/ 139306 w 3117262"/>
              <a:gd name="connsiteY1" fmla="*/ 0 h 835820"/>
              <a:gd name="connsiteX2" fmla="*/ 2977956 w 3117262"/>
              <a:gd name="connsiteY2" fmla="*/ 0 h 835820"/>
              <a:gd name="connsiteX3" fmla="*/ 3117262 w 3117262"/>
              <a:gd name="connsiteY3" fmla="*/ 139306 h 835820"/>
              <a:gd name="connsiteX4" fmla="*/ 3117262 w 3117262"/>
              <a:gd name="connsiteY4" fmla="*/ 696514 h 835820"/>
              <a:gd name="connsiteX5" fmla="*/ 2977956 w 3117262"/>
              <a:gd name="connsiteY5" fmla="*/ 835820 h 835820"/>
              <a:gd name="connsiteX6" fmla="*/ 139306 w 3117262"/>
              <a:gd name="connsiteY6" fmla="*/ 835820 h 835820"/>
              <a:gd name="connsiteX7" fmla="*/ 0 w 3117262"/>
              <a:gd name="connsiteY7" fmla="*/ 696514 h 835820"/>
              <a:gd name="connsiteX8" fmla="*/ 0 w 3117262"/>
              <a:gd name="connsiteY8" fmla="*/ 139306 h 8358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117262" h="835820">
                <a:moveTo>
                  <a:pt x="0" y="139306"/>
                </a:moveTo>
                <a:cubicBezTo>
                  <a:pt x="0" y="62369"/>
                  <a:pt x="62369" y="0"/>
                  <a:pt x="139306" y="0"/>
                </a:cubicBezTo>
                <a:lnTo>
                  <a:pt x="2977956" y="0"/>
                </a:lnTo>
                <a:cubicBezTo>
                  <a:pt x="3054893" y="0"/>
                  <a:pt x="3117262" y="62369"/>
                  <a:pt x="3117262" y="139306"/>
                </a:cubicBezTo>
                <a:lnTo>
                  <a:pt x="3117262" y="696514"/>
                </a:lnTo>
                <a:cubicBezTo>
                  <a:pt x="3117262" y="773451"/>
                  <a:pt x="3054893" y="835820"/>
                  <a:pt x="2977956" y="835820"/>
                </a:cubicBezTo>
                <a:lnTo>
                  <a:pt x="139306" y="835820"/>
                </a:lnTo>
                <a:cubicBezTo>
                  <a:pt x="62369" y="835820"/>
                  <a:pt x="0" y="773451"/>
                  <a:pt x="0" y="696514"/>
                </a:cubicBezTo>
                <a:lnTo>
                  <a:pt x="0" y="139306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993165"/>
              <a:satOff val="576"/>
              <a:lumOff val="5686"/>
              <a:alphaOff val="0"/>
            </a:schemeClr>
          </a:fillRef>
          <a:effectRef idx="0">
            <a:schemeClr val="accent5">
              <a:hueOff val="993165"/>
              <a:satOff val="576"/>
              <a:lumOff val="5686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00622" tIns="151291" rIns="151291" bIns="151291" numCol="1" spcCol="1270" anchor="ctr" anchorCtr="0">
            <a:noAutofit/>
          </a:bodyPr>
          <a:lstStyle/>
          <a:p>
            <a:pPr lvl="0" algn="l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900" kern="1200" dirty="0"/>
              <a:t>点击添加内容</a:t>
            </a:r>
          </a:p>
        </p:txBody>
      </p:sp>
      <p:sp>
        <p:nvSpPr>
          <p:cNvPr id="24" name="椭圆 23"/>
          <p:cNvSpPr/>
          <p:nvPr/>
        </p:nvSpPr>
        <p:spPr>
          <a:xfrm>
            <a:off x="6183288" y="1564677"/>
            <a:ext cx="1445184" cy="1445082"/>
          </a:xfrm>
          <a:prstGeom prst="ellipse">
            <a:avLst/>
          </a:prstGeom>
          <a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5">
              <a:tint val="50000"/>
              <a:hueOff val="1243554"/>
              <a:satOff val="3117"/>
              <a:lumOff val="925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" name="椭圆 2"/>
          <p:cNvSpPr/>
          <p:nvPr/>
        </p:nvSpPr>
        <p:spPr>
          <a:xfrm>
            <a:off x="984738" y="791308"/>
            <a:ext cx="2004647" cy="2004647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方正剪纸简体" panose="03000509000000000000" pitchFamily="65" charset="-122"/>
                <a:ea typeface="方正剪纸简体" panose="03000509000000000000" pitchFamily="65" charset="-122"/>
              </a:rPr>
              <a:t>未来展望</a:t>
            </a:r>
          </a:p>
        </p:txBody>
      </p:sp>
    </p:spTree>
    <p:extLst>
      <p:ext uri="{BB962C8B-B14F-4D97-AF65-F5344CB8AC3E}">
        <p14:creationId xmlns:p14="http://schemas.microsoft.com/office/powerpoint/2010/main" val="51512486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5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5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75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25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25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75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25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1" grpId="0" animBg="1"/>
      <p:bldP spid="2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898572" y="2272938"/>
            <a:ext cx="428835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400" dirty="0">
                <a:latin typeface="方正启体繁体" panose="03000509000000000000" pitchFamily="65" charset="-122"/>
                <a:ea typeface="方正启体繁体" panose="03000509000000000000" pitchFamily="65" charset="-122"/>
              </a:rPr>
              <a:t>谢谢欣赏！</a:t>
            </a:r>
          </a:p>
        </p:txBody>
      </p:sp>
    </p:spTree>
    <p:extLst>
      <p:ext uri="{BB962C8B-B14F-4D97-AF65-F5344CB8AC3E}">
        <p14:creationId xmlns:p14="http://schemas.microsoft.com/office/powerpoint/2010/main" val="1075966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木质底纹工作汇报ppt模板"/>
</p:tagLst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第一PPT模板网-WWW.1PPT.COM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375</TotalTime>
  <Words>777</Words>
  <Application>Microsoft Office PowerPoint</Application>
  <PresentationFormat>宽屏</PresentationFormat>
  <Paragraphs>257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6" baseType="lpstr">
      <vt:lpstr>HY견고딕</vt:lpstr>
      <vt:lpstr>方正大黑简体</vt:lpstr>
      <vt:lpstr>方正剪纸简体</vt:lpstr>
      <vt:lpstr>方正启体繁体</vt:lpstr>
      <vt:lpstr>方正硬笔楷书简体</vt:lpstr>
      <vt:lpstr>黑体</vt:lpstr>
      <vt:lpstr>华文行楷</vt:lpstr>
      <vt:lpstr>宋体</vt:lpstr>
      <vt:lpstr>微软雅黑</vt:lpstr>
      <vt:lpstr>Arial</vt:lpstr>
      <vt:lpstr>Calibri</vt:lpstr>
      <vt:lpstr>Garamond</vt:lpstr>
      <vt:lpstr>Wingdings</vt:lpstr>
      <vt:lpstr>第一PPT模板网-WWW.1PPT.COM</vt:lpstr>
      <vt:lpstr>部门新员工培训总结ppt模板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木质底纹工作汇报ppt模板</dc:title>
  <dc:creator>huihui</dc:creator>
  <cp:lastModifiedBy>Administrator</cp:lastModifiedBy>
  <cp:revision>53</cp:revision>
  <dcterms:created xsi:type="dcterms:W3CDTF">2014-05-11T12:35:55Z</dcterms:created>
  <dcterms:modified xsi:type="dcterms:W3CDTF">2020-03-11T01:46:24Z</dcterms:modified>
</cp:coreProperties>
</file>