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svg" ContentType="image/svg+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60" r:id="rId6"/>
    <p:sldId id="259" r:id="rId7"/>
    <p:sldId id="280" r:id="rId8"/>
    <p:sldId id="262" r:id="rId9"/>
    <p:sldId id="265" r:id="rId10"/>
    <p:sldId id="281" r:id="rId11"/>
    <p:sldId id="264" r:id="rId12"/>
    <p:sldId id="263" r:id="rId13"/>
    <p:sldId id="282" r:id="rId14"/>
    <p:sldId id="267" r:id="rId15"/>
    <p:sldId id="268" r:id="rId16"/>
    <p:sldId id="283" r:id="rId17"/>
    <p:sldId id="284" r:id="rId1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6072"/>
    <a:srgbClr val="FFFFFF"/>
    <a:srgbClr val="126177"/>
    <a:srgbClr val="E89117"/>
    <a:srgbClr val="A9C247"/>
    <a:srgbClr val="0FBABB"/>
    <a:srgbClr val="54D6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06" d="100"/>
          <a:sy n="106" d="100"/>
        </p:scale>
        <p:origin x="588" y="8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10" name="图片 9" descr="light-4297386_960_720.webp"/>
          <p:cNvPicPr>
            <a:picLocks noChangeAspect="1"/>
          </p:cNvPicPr>
          <p:nvPr userDrawn="1"/>
        </p:nvPicPr>
        <p:blipFill>
          <a:blip r:embed="rId2"/>
          <a:stretch>
            <a:fillRect/>
          </a:stretch>
        </p:blipFill>
        <p:spPr>
          <a:xfrm>
            <a:off x="0" y="0"/>
            <a:ext cx="9203690" cy="5167630"/>
          </a:xfrm>
          <a:prstGeom prst="rect">
            <a:avLst/>
          </a:prstGeom>
        </p:spPr>
      </p:pic>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2D39A2A-B22F-42E1-B862-54F5C9569CDD}" type="slidenum">
              <a:rPr lang="zh-CN" altLang="en-US" smtClean="0"/>
            </a:fld>
            <a:endParaRPr lang="zh-CN" altLang="en-US"/>
          </a:p>
        </p:txBody>
      </p:sp>
      <p:sp>
        <p:nvSpPr>
          <p:cNvPr id="8" name="矩形 7"/>
          <p:cNvSpPr/>
          <p:nvPr userDrawn="1"/>
        </p:nvSpPr>
        <p:spPr>
          <a:xfrm>
            <a:off x="280852" y="246562"/>
            <a:ext cx="8582297" cy="46503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111DEE9-D7AD-4D12-B513-45A15946385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2D39A2A-B22F-42E1-B862-54F5C9569CDD}"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4111DEE9-D7AD-4D12-B513-45A159463856}"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2D39A2A-B22F-42E1-B862-54F5C9569CD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png"/><Relationship Id="rId3" Type="http://schemas.openxmlformats.org/officeDocument/2006/relationships/image" Target="../media/image1.sv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png"/><Relationship Id="rId3" Type="http://schemas.openxmlformats.org/officeDocument/2006/relationships/image" Target="../media/image1.svg"/><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light-4297386_960_720.webp"/>
          <p:cNvPicPr>
            <a:picLocks noChangeAspect="1"/>
          </p:cNvPicPr>
          <p:nvPr/>
        </p:nvPicPr>
        <p:blipFill>
          <a:blip r:embed="rId1"/>
          <a:srcRect r="16419" b="18165"/>
          <a:stretch>
            <a:fillRect/>
          </a:stretch>
        </p:blipFill>
        <p:spPr>
          <a:xfrm flipH="1">
            <a:off x="0" y="0"/>
            <a:ext cx="9209405" cy="5224780"/>
          </a:xfrm>
          <a:prstGeom prst="rect">
            <a:avLst/>
          </a:prstGeom>
        </p:spPr>
      </p:pic>
      <p:pic>
        <p:nvPicPr>
          <p:cNvPr id="13" name="图形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174369" y="1470126"/>
            <a:ext cx="2514600" cy="2514600"/>
          </a:xfrm>
          <a:prstGeom prst="rect">
            <a:avLst/>
          </a:prstGeom>
        </p:spPr>
      </p:pic>
      <p:sp>
        <p:nvSpPr>
          <p:cNvPr id="15" name="TextBox 7"/>
          <p:cNvSpPr>
            <a:spLocks noChangeArrowheads="1"/>
          </p:cNvSpPr>
          <p:nvPr/>
        </p:nvSpPr>
        <p:spPr bwMode="auto">
          <a:xfrm>
            <a:off x="5050607" y="3200198"/>
            <a:ext cx="3276225"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defRPr/>
            </a:pPr>
            <a:r>
              <a:rPr lang="zh-CN" altLang="en-US" sz="3200" b="1" spc="600" dirty="0">
                <a:solidFill>
                  <a:srgbClr val="FFFFFF"/>
                </a:solidFill>
                <a:latin typeface="微软雅黑" panose="020B0503020204020204" pitchFamily="34" charset="-122"/>
                <a:ea typeface="微软雅黑" panose="020B0503020204020204" pitchFamily="34" charset="-122"/>
                <a:cs typeface="+mn-ea"/>
                <a:sym typeface="+mn-lt"/>
              </a:rPr>
              <a:t>通用</a:t>
            </a:r>
            <a:r>
              <a:rPr lang="en-US" altLang="zh-CN" sz="3200" b="1" spc="600" dirty="0">
                <a:solidFill>
                  <a:srgbClr val="FFFFFF"/>
                </a:solidFill>
                <a:latin typeface="微软雅黑" panose="020B0503020204020204" pitchFamily="34" charset="-122"/>
                <a:ea typeface="微软雅黑" panose="020B0503020204020204" pitchFamily="34" charset="-122"/>
                <a:cs typeface="+mn-ea"/>
                <a:sym typeface="+mn-lt"/>
              </a:rPr>
              <a:t>PPT</a:t>
            </a:r>
            <a:r>
              <a:rPr lang="zh-CN" altLang="en-US" sz="3200" b="1" spc="600" dirty="0">
                <a:solidFill>
                  <a:srgbClr val="FFFFFF"/>
                </a:solidFill>
                <a:latin typeface="微软雅黑" panose="020B0503020204020204" pitchFamily="34" charset="-122"/>
                <a:ea typeface="微软雅黑" panose="020B0503020204020204" pitchFamily="34" charset="-122"/>
                <a:cs typeface="+mn-ea"/>
                <a:sym typeface="+mn-lt"/>
              </a:rPr>
              <a:t>模板</a:t>
            </a:r>
            <a:endParaRPr lang="zh-CN" altLang="en-US" sz="3200" b="1" spc="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7"/>
          <p:cNvSpPr>
            <a:spLocks noChangeArrowheads="1"/>
          </p:cNvSpPr>
          <p:nvPr/>
        </p:nvSpPr>
        <p:spPr bwMode="auto">
          <a:xfrm>
            <a:off x="3484359" y="2242038"/>
            <a:ext cx="4871142"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defRPr/>
            </a:pPr>
            <a:r>
              <a:rPr lang="zh-CN" altLang="en-US" sz="6000" b="1" spc="600" dirty="0">
                <a:solidFill>
                  <a:srgbClr val="FFFFFF"/>
                </a:solidFill>
                <a:latin typeface="微软雅黑" panose="020B0503020204020204" pitchFamily="34" charset="-122"/>
                <a:ea typeface="微软雅黑" panose="020B0503020204020204" pitchFamily="34" charset="-122"/>
                <a:cs typeface="+mn-ea"/>
                <a:sym typeface="+mn-lt"/>
              </a:rPr>
              <a:t>教师公开课</a:t>
            </a:r>
            <a:endParaRPr lang="zh-CN" altLang="en-US" sz="6000" b="1" spc="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6359002" y="4503466"/>
            <a:ext cx="2329841" cy="337185"/>
          </a:xfrm>
          <a:prstGeom prst="rect">
            <a:avLst/>
          </a:prstGeom>
          <a:noFill/>
        </p:spPr>
        <p:txBody>
          <a:bodyPr wrap="square" rtlCol="0">
            <a:spAutoFit/>
          </a:bodyPr>
          <a:lstStyle/>
          <a:p>
            <a:pPr algn="r"/>
            <a:r>
              <a:rPr lang="en-US" sz="1600" dirty="0">
                <a:solidFill>
                  <a:srgbClr val="FFFFFF"/>
                </a:solidFill>
                <a:latin typeface="思源黑体 CN Medium" panose="020B0600000000000000" pitchFamily="34" charset="-122"/>
                <a:ea typeface="思源黑体 CN Medium" panose="020B0600000000000000" pitchFamily="34" charset="-122"/>
              </a:rPr>
              <a:t>XXX</a:t>
            </a:r>
            <a:endParaRPr lang="en-US" sz="1600" dirty="0">
              <a:solidFill>
                <a:srgbClr val="FFFFFF"/>
              </a:solidFill>
              <a:latin typeface="思源黑体 CN Medium" panose="020B0600000000000000" pitchFamily="34" charset="-122"/>
              <a:ea typeface="思源黑体 CN Medium" panose="020B0600000000000000" pitchFamily="34" charset="-122"/>
            </a:endParaRPr>
          </a:p>
        </p:txBody>
      </p:sp>
      <p:pic>
        <p:nvPicPr>
          <p:cNvPr id="2" name="图片 1" descr="logo"/>
          <p:cNvPicPr>
            <a:picLocks noChangeAspect="1"/>
          </p:cNvPicPr>
          <p:nvPr/>
        </p:nvPicPr>
        <p:blipFill>
          <a:blip r:embed="rId4"/>
          <a:stretch>
            <a:fillRect/>
          </a:stretch>
        </p:blipFill>
        <p:spPr>
          <a:xfrm>
            <a:off x="7092950" y="0"/>
            <a:ext cx="1971675" cy="4762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5"/>
          <p:cNvSpPr/>
          <p:nvPr/>
        </p:nvSpPr>
        <p:spPr>
          <a:xfrm>
            <a:off x="1064711" y="1507447"/>
            <a:ext cx="1434196" cy="1574843"/>
          </a:xfrm>
          <a:prstGeom prst="rect">
            <a:avLst/>
          </a:prstGeom>
        </p:spPr>
        <p:txBody>
          <a:bodyPr vert="eaVert" wrap="square">
            <a:normAutofit/>
          </a:bodyPr>
          <a:lstStyle/>
          <a:p>
            <a:pPr defTabSz="914400"/>
            <a:r>
              <a:rPr lang="zh-CN" altLang="en-US" sz="4800" b="1" spc="300" dirty="0">
                <a:solidFill>
                  <a:srgbClr val="126177"/>
                </a:solidFill>
                <a:latin typeface="思源黑体 CN Medium" panose="020B0600000000000000" pitchFamily="34" charset="-122"/>
                <a:ea typeface="思源黑体 CN Medium" panose="020B0600000000000000" pitchFamily="34" charset="-122"/>
              </a:rPr>
              <a:t>目录</a:t>
            </a:r>
            <a:r>
              <a:rPr lang="zh-CN" altLang="en-US" sz="3600" b="1" spc="300" dirty="0">
                <a:solidFill>
                  <a:srgbClr val="126177"/>
                </a:solidFill>
                <a:ea typeface="宋体" panose="02010600030101010101" pitchFamily="2" charset="-122"/>
              </a:rPr>
              <a:t> </a:t>
            </a:r>
            <a:endParaRPr lang="zh-CN" altLang="en-US" sz="3600" b="1" spc="300" dirty="0">
              <a:solidFill>
                <a:srgbClr val="126177"/>
              </a:solidFill>
              <a:ea typeface="宋体" panose="02010600030101010101" pitchFamily="2" charset="-122"/>
            </a:endParaRPr>
          </a:p>
        </p:txBody>
      </p:sp>
      <p:sp>
        <p:nvSpPr>
          <p:cNvPr id="8" name="Rectangle 1"/>
          <p:cNvSpPr/>
          <p:nvPr/>
        </p:nvSpPr>
        <p:spPr bwMode="auto">
          <a:xfrm>
            <a:off x="4290488" y="1344161"/>
            <a:ext cx="3167512" cy="477053"/>
          </a:xfrm>
          <a:prstGeom prst="rect">
            <a:avLst/>
          </a:prstGeom>
          <a:solidFill>
            <a:srgbClr val="126177"/>
          </a:solidFill>
          <a:ln w="19050">
            <a:noFill/>
            <a:round/>
          </a:ln>
        </p:spPr>
        <p:txBody>
          <a:bodyPr rot="0" spcFirstLastPara="0" vert="horz" wrap="square" lIns="91440" tIns="45720" rIns="91440" bIns="45720" anchor="ctr" anchorCtr="1" forceAA="0" compatLnSpc="1">
            <a:normAutofit fontScale="850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01.</a:t>
            </a:r>
            <a:r>
              <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教学分析</a:t>
            </a:r>
            <a:endPar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endParaRPr>
          </a:p>
        </p:txBody>
      </p:sp>
      <p:sp>
        <p:nvSpPr>
          <p:cNvPr id="9" name="Rectangle 2"/>
          <p:cNvSpPr/>
          <p:nvPr/>
        </p:nvSpPr>
        <p:spPr bwMode="auto">
          <a:xfrm>
            <a:off x="4290488" y="2153406"/>
            <a:ext cx="3167512" cy="477053"/>
          </a:xfrm>
          <a:prstGeom prst="rect">
            <a:avLst/>
          </a:prstGeom>
          <a:solidFill>
            <a:srgbClr val="E89117"/>
          </a:solidFill>
          <a:ln w="19050">
            <a:noFill/>
            <a:round/>
          </a:ln>
        </p:spPr>
        <p:txBody>
          <a:bodyPr rot="0" spcFirstLastPara="0" vert="horz" wrap="square" lIns="91440" tIns="45720" rIns="91440" bIns="45720" anchor="ctr" anchorCtr="1" forceAA="0" compatLnSpc="1">
            <a:normAutofit fontScale="850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02.</a:t>
            </a:r>
            <a:r>
              <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教学方案 </a:t>
            </a:r>
            <a:endPar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endParaRPr>
          </a:p>
        </p:txBody>
      </p:sp>
      <p:sp>
        <p:nvSpPr>
          <p:cNvPr id="10" name="Rectangle 3"/>
          <p:cNvSpPr/>
          <p:nvPr/>
        </p:nvSpPr>
        <p:spPr bwMode="auto">
          <a:xfrm>
            <a:off x="4290488" y="2962652"/>
            <a:ext cx="3167512" cy="477053"/>
          </a:xfrm>
          <a:prstGeom prst="rect">
            <a:avLst/>
          </a:prstGeom>
          <a:solidFill>
            <a:srgbClr val="A9C247"/>
          </a:solidFill>
          <a:ln w="19050">
            <a:noFill/>
            <a:round/>
          </a:ln>
        </p:spPr>
        <p:txBody>
          <a:bodyPr rot="0" spcFirstLastPara="0" vert="horz" wrap="square" lIns="91440" tIns="45720" rIns="91440" bIns="45720" anchor="ctr" anchorCtr="1" forceAA="0" compatLnSpc="1">
            <a:normAutofit fontScale="850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03.</a:t>
            </a:r>
            <a:r>
              <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 教学内容</a:t>
            </a:r>
            <a:endPar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endParaRPr>
          </a:p>
        </p:txBody>
      </p:sp>
      <p:sp>
        <p:nvSpPr>
          <p:cNvPr id="11" name="Rectangle 4"/>
          <p:cNvSpPr/>
          <p:nvPr/>
        </p:nvSpPr>
        <p:spPr bwMode="auto">
          <a:xfrm>
            <a:off x="4290488" y="3771897"/>
            <a:ext cx="3167512" cy="477053"/>
          </a:xfrm>
          <a:prstGeom prst="rect">
            <a:avLst/>
          </a:prstGeom>
          <a:solidFill>
            <a:srgbClr val="F36072"/>
          </a:solidFill>
          <a:ln w="19050">
            <a:noFill/>
            <a:round/>
          </a:ln>
        </p:spPr>
        <p:txBody>
          <a:bodyPr rot="0" spcFirstLastPara="0" vert="horz" wrap="square" lIns="91440" tIns="45720" rIns="91440" bIns="45720" anchor="ctr" anchorCtr="1" forceAA="0" compatLnSpc="1">
            <a:normAutofit fontScale="850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04.</a:t>
            </a:r>
            <a:r>
              <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rPr>
              <a:t> 教学总结</a:t>
            </a:r>
            <a:endParaRPr kumimoji="0" lang="zh-CN" altLang="en-US" sz="3200" b="1" i="0" u="none" strike="noStrike" kern="0" cap="none" spc="0" normalizeH="0" baseline="0" noProof="0" dirty="0">
              <a:ln>
                <a:noFill/>
              </a:ln>
              <a:solidFill>
                <a:srgbClr val="FFFFFF"/>
              </a:solidFill>
              <a:effectLst/>
              <a:uLnTx/>
              <a:uFillTx/>
              <a:latin typeface="思源黑体 CN Medium" panose="020B0600000000000000" pitchFamily="34" charset="-122"/>
              <a:ea typeface="思源黑体 CN Medium" panose="020B0600000000000000" pitchFamily="34" charset="-122"/>
            </a:endParaRPr>
          </a:p>
        </p:txBody>
      </p:sp>
      <p:sp>
        <p:nvSpPr>
          <p:cNvPr id="13" name="Rectangle 15"/>
          <p:cNvSpPr/>
          <p:nvPr/>
        </p:nvSpPr>
        <p:spPr>
          <a:xfrm>
            <a:off x="2499360" y="1581470"/>
            <a:ext cx="691025" cy="2377023"/>
          </a:xfrm>
          <a:prstGeom prst="rect">
            <a:avLst/>
          </a:prstGeom>
        </p:spPr>
        <p:txBody>
          <a:bodyPr vert="eaVert" wrap="square">
            <a:normAutofit fontScale="85000" lnSpcReduction="10000"/>
          </a:bodyPr>
          <a:lstStyle/>
          <a:p>
            <a:pPr defTabSz="914400"/>
            <a:r>
              <a:rPr lang="en-US" altLang="zh-CN" sz="3600" b="1" spc="300" dirty="0">
                <a:solidFill>
                  <a:srgbClr val="126177"/>
                </a:solidFill>
                <a:latin typeface="Broadway" panose="04040905080B02020502" pitchFamily="82" charset="0"/>
                <a:ea typeface="宋体" panose="02010600030101010101" pitchFamily="2" charset="-122"/>
              </a:rPr>
              <a:t>CONTENT</a:t>
            </a:r>
            <a:endParaRPr lang="zh-CN" altLang="en-US" sz="3600" b="1" spc="300" dirty="0">
              <a:solidFill>
                <a:srgbClr val="126177"/>
              </a:solidFill>
              <a:latin typeface="Broadway" panose="04040905080B02020502" pitchFamily="82" charset="0"/>
              <a:ea typeface="宋体"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08050" y="1843905"/>
            <a:ext cx="7720112" cy="2131195"/>
            <a:chOff x="-385" y="2260"/>
            <a:chExt cx="18512" cy="5110"/>
          </a:xfrm>
        </p:grpSpPr>
        <p:sp>
          <p:nvSpPr>
            <p:cNvPr id="14" name="平行四边形 13"/>
            <p:cNvSpPr/>
            <p:nvPr/>
          </p:nvSpPr>
          <p:spPr>
            <a:xfrm>
              <a:off x="-385" y="3834"/>
              <a:ext cx="12616" cy="1462"/>
            </a:xfrm>
            <a:prstGeom prst="parallelogram">
              <a:avLst/>
            </a:prstGeom>
            <a:solidFill>
              <a:srgbClr val="E891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31" name="矩形 30"/>
            <p:cNvSpPr/>
            <p:nvPr/>
          </p:nvSpPr>
          <p:spPr>
            <a:xfrm>
              <a:off x="8103" y="2260"/>
              <a:ext cx="4128" cy="1252"/>
            </a:xfrm>
            <a:prstGeom prst="rect">
              <a:avLst/>
            </a:prstGeom>
            <a:noFill/>
          </p:spPr>
          <p:txBody>
            <a:bodyPr wrap="square">
              <a:spAutoFit/>
            </a:bodyPr>
            <a:p>
              <a:pPr algn="l">
                <a:spcBef>
                  <a:spcPct val="0"/>
                </a:spcBef>
              </a:pPr>
              <a:r>
                <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rPr>
                <a:t>输入标题</a:t>
              </a:r>
              <a:endPar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endParaRPr>
            </a:p>
          </p:txBody>
        </p:sp>
        <p:sp>
          <p:nvSpPr>
            <p:cNvPr id="32" name="文本框 31"/>
            <p:cNvSpPr txBox="1"/>
            <p:nvPr/>
          </p:nvSpPr>
          <p:spPr>
            <a:xfrm>
              <a:off x="3966" y="5845"/>
              <a:ext cx="12854" cy="1079"/>
            </a:xfrm>
            <a:prstGeom prst="rect">
              <a:avLst/>
            </a:prstGeom>
            <a:noFill/>
          </p:spPr>
          <p:txBody>
            <a:bodyPr wrap="square" rtlCol="0">
              <a:spAutoFit/>
            </a:bodyPr>
            <a:p>
              <a:pPr>
                <a:lnSpc>
                  <a:spcPct val="130000"/>
                </a:lnSpc>
              </a:pPr>
              <a:r>
                <a:rPr lang="zh-CN" altLang="en-US" sz="900" dirty="0">
                  <a:solidFill>
                    <a:schemeClr val="tx1">
                      <a:lumMod val="75000"/>
                      <a:lumOff val="25000"/>
                    </a:schemeClr>
                  </a:solidFill>
                  <a:latin typeface="思源黑体 CN Light" panose="020B0300000000000000" charset="-122"/>
                  <a:ea typeface="思源黑体 CN Light" panose="020B0300000000000000" charset="-122"/>
                </a:rPr>
                <a:t>输入您的内容</a:t>
              </a:r>
              <a:r>
                <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rPr>
                <a:t>输入您的内容输入您的内容输入您的内容输入您的内容输入您的内容输入您的内容输入您的内容输入您的内容输入您的内容输入您的内容</a:t>
              </a:r>
              <a:endPar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endParaRPr>
            </a:p>
          </p:txBody>
        </p:sp>
        <p:sp>
          <p:nvSpPr>
            <p:cNvPr id="33" name="矩形 32"/>
            <p:cNvSpPr/>
            <p:nvPr/>
          </p:nvSpPr>
          <p:spPr>
            <a:xfrm>
              <a:off x="3623" y="3898"/>
              <a:ext cx="4600" cy="1399"/>
            </a:xfrm>
            <a:prstGeom prst="rect">
              <a:avLst/>
            </a:prstGeom>
            <a:noFill/>
          </p:spPr>
          <p:txBody>
            <a:bodyPr wrap="square">
              <a:spAutoFit/>
            </a:bodyPr>
            <a:p>
              <a:pPr>
                <a:spcBef>
                  <a:spcPct val="0"/>
                </a:spcBef>
              </a:pPr>
              <a:r>
                <a:rPr lang="en-US" altLang="zh-CN" sz="3200" dirty="0">
                  <a:solidFill>
                    <a:schemeClr val="bg1"/>
                  </a:solidFill>
                  <a:latin typeface="思源黑体 CN Bold" panose="020B0800000000000000" pitchFamily="34" charset="-122"/>
                  <a:ea typeface="思源黑体 CN Bold" panose="020B0800000000000000" pitchFamily="34" charset="-122"/>
                </a:rPr>
                <a:t>PART ONE</a:t>
              </a:r>
              <a:endParaRPr lang="en-US" altLang="zh-CN" sz="3200" dirty="0">
                <a:solidFill>
                  <a:schemeClr val="bg1"/>
                </a:solidFill>
                <a:latin typeface="思源黑体 CN Bold" panose="020B0800000000000000" pitchFamily="34" charset="-122"/>
                <a:ea typeface="思源黑体 CN Bold" panose="020B0800000000000000" pitchFamily="34" charset="-122"/>
              </a:endParaRPr>
            </a:p>
          </p:txBody>
        </p:sp>
        <p:sp>
          <p:nvSpPr>
            <p:cNvPr id="16" name="等腰三角形 15"/>
            <p:cNvSpPr/>
            <p:nvPr/>
          </p:nvSpPr>
          <p:spPr>
            <a:xfrm rot="1680000">
              <a:off x="15238" y="4607"/>
              <a:ext cx="733" cy="550"/>
            </a:xfrm>
            <a:prstGeom prst="triangle">
              <a:avLst/>
            </a:prstGeom>
            <a:solidFill>
              <a:srgbClr val="F360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7" name="等腰三角形 16"/>
            <p:cNvSpPr/>
            <p:nvPr/>
          </p:nvSpPr>
          <p:spPr>
            <a:xfrm rot="19140000">
              <a:off x="13050" y="3787"/>
              <a:ext cx="1172" cy="879"/>
            </a:xfrm>
            <a:prstGeom prst="triangle">
              <a:avLst/>
            </a:prstGeom>
            <a:solidFill>
              <a:srgbClr val="1261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8" name="等腰三角形 17"/>
            <p:cNvSpPr/>
            <p:nvPr/>
          </p:nvSpPr>
          <p:spPr>
            <a:xfrm rot="1680000">
              <a:off x="17394" y="6820"/>
              <a:ext cx="733" cy="550"/>
            </a:xfrm>
            <a:prstGeom prst="triangle">
              <a:avLst/>
            </a:prstGeom>
            <a:solidFill>
              <a:schemeClr val="bg1">
                <a:lumMod val="9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2" name="Rectangle 25"/>
          <p:cNvSpPr/>
          <p:nvPr/>
        </p:nvSpPr>
        <p:spPr>
          <a:xfrm>
            <a:off x="1019175" y="2306955"/>
            <a:ext cx="779145" cy="2095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sz="1200" dirty="0">
              <a:solidFill>
                <a:schemeClr val="tx1"/>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rot="0">
            <a:off x="870585" y="2757805"/>
            <a:ext cx="3328670" cy="1285875"/>
            <a:chOff x="1156100" y="3176455"/>
            <a:chExt cx="4447540" cy="1717675"/>
          </a:xfrm>
        </p:grpSpPr>
        <p:grpSp>
          <p:nvGrpSpPr>
            <p:cNvPr id="25" name="Group 24"/>
            <p:cNvGrpSpPr/>
            <p:nvPr/>
          </p:nvGrpSpPr>
          <p:grpSpPr>
            <a:xfrm flipH="1">
              <a:off x="1156100" y="3176722"/>
              <a:ext cx="752008" cy="750378"/>
              <a:chOff x="1705521" y="2416711"/>
              <a:chExt cx="823913" cy="823913"/>
            </a:xfrm>
          </p:grpSpPr>
          <p:sp>
            <p:nvSpPr>
              <p:cNvPr id="27" name="Oval 68"/>
              <p:cNvSpPr>
                <a:spLocks noChangeArrowheads="1"/>
              </p:cNvSpPr>
              <p:nvPr/>
            </p:nvSpPr>
            <p:spPr bwMode="auto">
              <a:xfrm>
                <a:off x="1705521" y="2416711"/>
                <a:ext cx="823913" cy="823913"/>
              </a:xfrm>
              <a:prstGeom prst="ellipse">
                <a:avLst/>
              </a:prstGeom>
              <a:solidFill>
                <a:schemeClr val="bg1">
                  <a:lumMod val="65000"/>
                </a:schemeClr>
              </a:solidFill>
              <a:ln w="57150">
                <a:noFill/>
                <a:round/>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
                <a:endParaRPr lang="en-US" sz="800">
                  <a:solidFill>
                    <a:schemeClr val="tx1"/>
                  </a:solidFill>
                  <a:latin typeface="微软雅黑" panose="020B0503020204020204" pitchFamily="34" charset="-122"/>
                  <a:ea typeface="微软雅黑" panose="020B0503020204020204" pitchFamily="34" charset="-122"/>
                </a:endParaRPr>
              </a:p>
            </p:txBody>
          </p:sp>
          <p:grpSp>
            <p:nvGrpSpPr>
              <p:cNvPr id="28" name="Group 27"/>
              <p:cNvGrpSpPr/>
              <p:nvPr/>
            </p:nvGrpSpPr>
            <p:grpSpPr>
              <a:xfrm>
                <a:off x="1920424" y="2649864"/>
                <a:ext cx="356535" cy="356535"/>
                <a:chOff x="4570491" y="4810943"/>
                <a:chExt cx="356535" cy="356535"/>
              </a:xfrm>
              <a:solidFill>
                <a:schemeClr val="bg1"/>
              </a:solidFill>
            </p:grpSpPr>
            <p:sp>
              <p:nvSpPr>
                <p:cNvPr id="29" name="Freeform 57"/>
                <p:cNvSpPr>
                  <a:spLocks noEditPoints="1"/>
                </p:cNvSpPr>
                <p:nvPr/>
              </p:nvSpPr>
              <p:spPr bwMode="auto">
                <a:xfrm>
                  <a:off x="4570491" y="4810943"/>
                  <a:ext cx="111935" cy="356535"/>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sz="800">
                    <a:solidFill>
                      <a:schemeClr val="tx1"/>
                    </a:solidFill>
                    <a:latin typeface="微软雅黑" panose="020B0503020204020204" pitchFamily="34" charset="-122"/>
                    <a:ea typeface="微软雅黑" panose="020B0503020204020204" pitchFamily="34" charset="-122"/>
                  </a:endParaRPr>
                </a:p>
              </p:txBody>
            </p:sp>
            <p:sp>
              <p:nvSpPr>
                <p:cNvPr id="30" name="Freeform 58"/>
                <p:cNvSpPr>
                  <a:spLocks noEditPoints="1"/>
                </p:cNvSpPr>
                <p:nvPr/>
              </p:nvSpPr>
              <p:spPr bwMode="auto">
                <a:xfrm>
                  <a:off x="4815091" y="4810943"/>
                  <a:ext cx="111935" cy="356535"/>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sz="800">
                    <a:solidFill>
                      <a:schemeClr val="tx1"/>
                    </a:solidFill>
                    <a:latin typeface="微软雅黑" panose="020B0503020204020204" pitchFamily="34" charset="-122"/>
                    <a:ea typeface="微软雅黑" panose="020B0503020204020204" pitchFamily="34" charset="-122"/>
                  </a:endParaRPr>
                </a:p>
              </p:txBody>
            </p:sp>
            <p:sp>
              <p:nvSpPr>
                <p:cNvPr id="8" name="Freeform 59"/>
                <p:cNvSpPr>
                  <a:spLocks noEditPoints="1"/>
                </p:cNvSpPr>
                <p:nvPr/>
              </p:nvSpPr>
              <p:spPr bwMode="auto">
                <a:xfrm>
                  <a:off x="4693482" y="4810943"/>
                  <a:ext cx="110554" cy="356535"/>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sz="800">
                    <a:solidFill>
                      <a:schemeClr val="tx1"/>
                    </a:solidFill>
                    <a:latin typeface="微软雅黑" panose="020B0503020204020204" pitchFamily="34" charset="-122"/>
                    <a:ea typeface="微软雅黑" panose="020B0503020204020204" pitchFamily="34" charset="-122"/>
                  </a:endParaRPr>
                </a:p>
              </p:txBody>
            </p:sp>
          </p:grpSp>
        </p:grpSp>
        <p:sp>
          <p:nvSpPr>
            <p:cNvPr id="46" name="Rectangle 3"/>
            <p:cNvSpPr/>
            <p:nvPr/>
          </p:nvSpPr>
          <p:spPr bwMode="auto">
            <a:xfrm>
              <a:off x="2027320" y="3176455"/>
              <a:ext cx="3576320" cy="1717675"/>
            </a:xfrm>
            <a:prstGeom prst="rect">
              <a:avLst/>
            </a:prstGeom>
            <a:noFill/>
            <a:ln>
              <a:noFill/>
            </a:ln>
          </p:spPr>
          <p:txBody>
            <a:bodyPr lIns="0" tIns="0" rIns="0" bIns="0"/>
            <a:p>
              <a:pPr algn="l">
                <a:lnSpc>
                  <a:spcPct val="150000"/>
                </a:lnSpc>
              </a:pPr>
              <a:r>
                <a:rPr lang="en-US" sz="900">
                  <a:solidFill>
                    <a:schemeClr val="tx1"/>
                  </a:solidFill>
                  <a:latin typeface="微软雅黑" panose="020B0503020204020204" pitchFamily="34" charset="-122"/>
                  <a:ea typeface="微软雅黑" panose="020B0503020204020204" pitchFamily="34" charset="-122"/>
                  <a:cs typeface="Lato Regular" charset="0"/>
                  <a:sym typeface="Lato Regular" charset="0"/>
                </a:rPr>
                <a:t>添加您的详解介绍性文字描述及案例描写突出标题添加您添加您的详解介绍性文字描述及案例描写突出标题添加您添加您的详解介绍性文字描述及案例描写突出标题添加您添加您的详解介绍性文字</a:t>
              </a:r>
              <a:endParaRPr lang="en-US" sz="900">
                <a:solidFill>
                  <a:schemeClr val="tx1"/>
                </a:solidFill>
                <a:latin typeface="微软雅黑" panose="020B0503020204020204" pitchFamily="34" charset="-122"/>
                <a:ea typeface="微软雅黑" panose="020B0503020204020204" pitchFamily="34" charset="-122"/>
                <a:cs typeface="Lato Regular" charset="0"/>
                <a:sym typeface="Lato Regular" charset="0"/>
              </a:endParaRPr>
            </a:p>
          </p:txBody>
        </p:sp>
      </p:grpSp>
      <p:sp>
        <p:nvSpPr>
          <p:cNvPr id="58" name="TextBox 8"/>
          <p:cNvSpPr txBox="1"/>
          <p:nvPr/>
        </p:nvSpPr>
        <p:spPr>
          <a:xfrm>
            <a:off x="704850" y="1409700"/>
            <a:ext cx="3343910" cy="829945"/>
          </a:xfrm>
          <a:prstGeom prst="rect">
            <a:avLst/>
          </a:prstGeom>
          <a:noFill/>
        </p:spPr>
        <p:txBody>
          <a:bodyPr wrap="square" rtlCol="0">
            <a:spAutoFit/>
          </a:bodyPr>
          <a:p>
            <a:pPr algn="l"/>
            <a:r>
              <a:rPr lang="zh-CN" altLang="en-US" sz="2400" spc="3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教师业务</a:t>
            </a:r>
            <a:endParaRPr lang="zh-CN" altLang="en-US" sz="2400" spc="3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algn="l"/>
            <a:r>
              <a:rPr lang="id-ID" sz="2400" spc="3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Teacher business</a:t>
            </a:r>
            <a:endParaRPr lang="id-ID" sz="2400" spc="300"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9" name="组合 8"/>
          <p:cNvGrpSpPr/>
          <p:nvPr/>
        </p:nvGrpSpPr>
        <p:grpSpPr>
          <a:xfrm rot="0">
            <a:off x="5464175" y="244475"/>
            <a:ext cx="3413125" cy="4657090"/>
            <a:chOff x="11235" y="-50"/>
            <a:chExt cx="7980" cy="10886"/>
          </a:xfrm>
          <a:solidFill>
            <a:srgbClr val="E89117"/>
          </a:solidFill>
        </p:grpSpPr>
        <p:sp>
          <p:nvSpPr>
            <p:cNvPr id="10" name="矩形 9"/>
            <p:cNvSpPr/>
            <p:nvPr/>
          </p:nvSpPr>
          <p:spPr>
            <a:xfrm>
              <a:off x="11235" y="-50"/>
              <a:ext cx="7980" cy="10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13" name="椭圆 12"/>
            <p:cNvSpPr/>
            <p:nvPr/>
          </p:nvSpPr>
          <p:spPr>
            <a:xfrm>
              <a:off x="12211" y="2111"/>
              <a:ext cx="1251" cy="1251"/>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b="1">
                  <a:solidFill>
                    <a:schemeClr val="bg1"/>
                  </a:solidFill>
                  <a:latin typeface="思源黑体 CN Heavy" panose="020B0A00000000000000" charset="-122"/>
                  <a:ea typeface="思源黑体 CN Heavy" panose="020B0A00000000000000" charset="-122"/>
                </a:rPr>
                <a:t>01</a:t>
              </a:r>
              <a:endParaRPr lang="en-US" altLang="zh-CN" sz="1600" b="1">
                <a:solidFill>
                  <a:schemeClr val="bg1"/>
                </a:solidFill>
                <a:latin typeface="思源黑体 CN Heavy" panose="020B0A00000000000000" charset="-122"/>
                <a:ea typeface="思源黑体 CN Heavy" panose="020B0A00000000000000" charset="-122"/>
              </a:endParaRPr>
            </a:p>
          </p:txBody>
        </p:sp>
        <p:sp>
          <p:nvSpPr>
            <p:cNvPr id="15" name="椭圆 14"/>
            <p:cNvSpPr/>
            <p:nvPr/>
          </p:nvSpPr>
          <p:spPr>
            <a:xfrm>
              <a:off x="12211" y="4122"/>
              <a:ext cx="1251" cy="1251"/>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b="1">
                  <a:solidFill>
                    <a:schemeClr val="bg1"/>
                  </a:solidFill>
                  <a:latin typeface="思源黑体 CN Heavy" panose="020B0A00000000000000" charset="-122"/>
                  <a:ea typeface="思源黑体 CN Heavy" panose="020B0A00000000000000" charset="-122"/>
                </a:rPr>
                <a:t>02</a:t>
              </a:r>
              <a:endParaRPr lang="en-US" altLang="zh-CN" sz="1600" b="1">
                <a:solidFill>
                  <a:schemeClr val="bg1"/>
                </a:solidFill>
                <a:latin typeface="思源黑体 CN Heavy" panose="020B0A00000000000000" charset="-122"/>
                <a:ea typeface="思源黑体 CN Heavy" panose="020B0A00000000000000" charset="-122"/>
              </a:endParaRPr>
            </a:p>
          </p:txBody>
        </p:sp>
        <p:sp>
          <p:nvSpPr>
            <p:cNvPr id="16" name="椭圆 15"/>
            <p:cNvSpPr/>
            <p:nvPr/>
          </p:nvSpPr>
          <p:spPr>
            <a:xfrm>
              <a:off x="12211" y="6197"/>
              <a:ext cx="1251" cy="1251"/>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b="1">
                  <a:solidFill>
                    <a:schemeClr val="bg1"/>
                  </a:solidFill>
                  <a:latin typeface="思源黑体 CN Heavy" panose="020B0A00000000000000" charset="-122"/>
                  <a:ea typeface="思源黑体 CN Heavy" panose="020B0A00000000000000" charset="-122"/>
                </a:rPr>
                <a:t>03</a:t>
              </a:r>
              <a:endParaRPr lang="en-US" altLang="zh-CN" sz="1600" b="1">
                <a:solidFill>
                  <a:schemeClr val="bg1"/>
                </a:solidFill>
                <a:latin typeface="思源黑体 CN Heavy" panose="020B0A00000000000000" charset="-122"/>
                <a:ea typeface="思源黑体 CN Heavy" panose="020B0A00000000000000" charset="-122"/>
              </a:endParaRPr>
            </a:p>
          </p:txBody>
        </p:sp>
        <p:sp>
          <p:nvSpPr>
            <p:cNvPr id="17" name="文本框 16"/>
            <p:cNvSpPr txBox="1"/>
            <p:nvPr/>
          </p:nvSpPr>
          <p:spPr>
            <a:xfrm>
              <a:off x="13862" y="2211"/>
              <a:ext cx="3888" cy="1220"/>
            </a:xfrm>
            <a:prstGeom prst="rect">
              <a:avLst/>
            </a:prstGeom>
            <a:grpFill/>
          </p:spPr>
          <p:txBody>
            <a:bodyPr wrap="square" rtlCol="0">
              <a:spAutoFit/>
            </a:bodyPr>
            <a:p>
              <a:r>
                <a:rPr lang="zh-CN" altLang="en-US" sz="1400">
                  <a:solidFill>
                    <a:schemeClr val="bg1"/>
                  </a:solidFill>
                  <a:latin typeface="思源黑体 CN Light" panose="020B0300000000000000" charset="-122"/>
                  <a:ea typeface="思源黑体 CN Light" panose="020B0300000000000000" charset="-122"/>
                </a:rPr>
                <a:t>输入概述性文字内容</a:t>
              </a:r>
              <a:endParaRPr lang="zh-CN" altLang="en-US" sz="1400">
                <a:solidFill>
                  <a:schemeClr val="bg1"/>
                </a:solidFill>
                <a:latin typeface="思源黑体 CN Light" panose="020B0300000000000000" charset="-122"/>
                <a:ea typeface="思源黑体 CN Light" panose="020B0300000000000000" charset="-122"/>
              </a:endParaRPr>
            </a:p>
          </p:txBody>
        </p:sp>
        <p:sp>
          <p:nvSpPr>
            <p:cNvPr id="18" name="文本框 17"/>
            <p:cNvSpPr txBox="1"/>
            <p:nvPr/>
          </p:nvSpPr>
          <p:spPr>
            <a:xfrm>
              <a:off x="13862" y="4222"/>
              <a:ext cx="3888" cy="1220"/>
            </a:xfrm>
            <a:prstGeom prst="rect">
              <a:avLst/>
            </a:prstGeom>
            <a:grpFill/>
          </p:spPr>
          <p:txBody>
            <a:bodyPr wrap="square" rtlCol="0">
              <a:spAutoFit/>
            </a:bodyPr>
            <a:p>
              <a:r>
                <a:rPr lang="zh-CN" altLang="en-US" sz="1400">
                  <a:solidFill>
                    <a:schemeClr val="bg1"/>
                  </a:solidFill>
                  <a:latin typeface="思源黑体 CN Light" panose="020B0300000000000000" charset="-122"/>
                  <a:ea typeface="思源黑体 CN Light" panose="020B0300000000000000" charset="-122"/>
                </a:rPr>
                <a:t>输入概述性文字内容</a:t>
              </a:r>
              <a:endParaRPr lang="zh-CN" altLang="en-US" sz="1400">
                <a:solidFill>
                  <a:schemeClr val="bg1"/>
                </a:solidFill>
                <a:latin typeface="思源黑体 CN Light" panose="020B0300000000000000" charset="-122"/>
                <a:ea typeface="思源黑体 CN Light" panose="020B0300000000000000" charset="-122"/>
              </a:endParaRPr>
            </a:p>
          </p:txBody>
        </p:sp>
        <p:sp>
          <p:nvSpPr>
            <p:cNvPr id="19" name="文本框 18"/>
            <p:cNvSpPr txBox="1"/>
            <p:nvPr/>
          </p:nvSpPr>
          <p:spPr>
            <a:xfrm>
              <a:off x="13862" y="6357"/>
              <a:ext cx="3888" cy="1220"/>
            </a:xfrm>
            <a:prstGeom prst="rect">
              <a:avLst/>
            </a:prstGeom>
            <a:grpFill/>
          </p:spPr>
          <p:txBody>
            <a:bodyPr wrap="square" rtlCol="0">
              <a:spAutoFit/>
            </a:bodyPr>
            <a:p>
              <a:r>
                <a:rPr lang="zh-CN" altLang="en-US" sz="1400">
                  <a:solidFill>
                    <a:schemeClr val="bg1"/>
                  </a:solidFill>
                  <a:latin typeface="思源黑体 CN Light" panose="020B0300000000000000" charset="-122"/>
                  <a:ea typeface="思源黑体 CN Light" panose="020B0300000000000000" charset="-122"/>
                </a:rPr>
                <a:t>输入概述性文字内容</a:t>
              </a:r>
              <a:endParaRPr lang="zh-CN" altLang="en-US" sz="1400">
                <a:solidFill>
                  <a:schemeClr val="bg1"/>
                </a:solidFill>
                <a:latin typeface="思源黑体 CN Light" panose="020B0300000000000000" charset="-122"/>
                <a:ea typeface="思源黑体 CN Light" panose="020B0300000000000000" charset="-122"/>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extBox 11"/>
          <p:cNvSpPr txBox="1"/>
          <p:nvPr/>
        </p:nvSpPr>
        <p:spPr>
          <a:xfrm>
            <a:off x="1575277" y="3404667"/>
            <a:ext cx="1061802" cy="349133"/>
          </a:xfrm>
          <a:prstGeom prst="rect">
            <a:avLst/>
          </a:prstGeom>
          <a:noFill/>
        </p:spPr>
        <p:txBody>
          <a:bodyPr wrap="none" lIns="91422" tIns="45711" rIns="91422" bIns="45711" anchor="ctr" anchorCtr="1">
            <a:normAutofit/>
          </a:bodyPr>
          <a:lstStyle/>
          <a:p>
            <a:pPr algn="ctr" defTabSz="914400"/>
            <a:r>
              <a:rPr lang="zh-CN" altLang="en-US" sz="14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400" b="1" dirty="0">
              <a:solidFill>
                <a:srgbClr val="126177"/>
              </a:solidFill>
              <a:latin typeface="思源黑体 CN Medium" panose="020B0600000000000000" pitchFamily="34" charset="-122"/>
              <a:ea typeface="思源黑体 CN Medium" panose="020B0600000000000000" pitchFamily="34" charset="-122"/>
            </a:endParaRPr>
          </a:p>
        </p:txBody>
      </p:sp>
      <p:sp>
        <p:nvSpPr>
          <p:cNvPr id="58" name="TextBox 13"/>
          <p:cNvSpPr txBox="1"/>
          <p:nvPr/>
        </p:nvSpPr>
        <p:spPr>
          <a:xfrm>
            <a:off x="3312403" y="3404667"/>
            <a:ext cx="1061803" cy="349133"/>
          </a:xfrm>
          <a:prstGeom prst="rect">
            <a:avLst/>
          </a:prstGeom>
          <a:noFill/>
        </p:spPr>
        <p:txBody>
          <a:bodyPr wrap="none" lIns="91422" tIns="45711" rIns="91422" bIns="45711" anchor="ctr" anchorCtr="1">
            <a:normAutofit/>
          </a:bodyPr>
          <a:lstStyle/>
          <a:p>
            <a:pPr algn="ctr" defTabSz="914400"/>
            <a:r>
              <a:rPr lang="zh-CN" altLang="en-US" sz="1400" b="1" dirty="0">
                <a:solidFill>
                  <a:srgbClr val="E89117"/>
                </a:solidFill>
                <a:latin typeface="思源黑体 CN Medium" panose="020B0600000000000000" pitchFamily="34" charset="-122"/>
                <a:ea typeface="思源黑体 CN Medium" panose="020B0600000000000000" pitchFamily="34" charset="-122"/>
              </a:rPr>
              <a:t>标题文本预设</a:t>
            </a:r>
            <a:endParaRPr lang="zh-CN" altLang="en-US" sz="1400" b="1" dirty="0">
              <a:solidFill>
                <a:srgbClr val="E89117"/>
              </a:solidFill>
              <a:latin typeface="思源黑体 CN Medium" panose="020B0600000000000000" pitchFamily="34" charset="-122"/>
              <a:ea typeface="思源黑体 CN Medium" panose="020B0600000000000000" pitchFamily="34" charset="-122"/>
            </a:endParaRPr>
          </a:p>
        </p:txBody>
      </p:sp>
      <p:sp>
        <p:nvSpPr>
          <p:cNvPr id="59" name="TextBox 15"/>
          <p:cNvSpPr txBox="1"/>
          <p:nvPr/>
        </p:nvSpPr>
        <p:spPr>
          <a:xfrm>
            <a:off x="4973746" y="3404667"/>
            <a:ext cx="1061802" cy="349133"/>
          </a:xfrm>
          <a:prstGeom prst="rect">
            <a:avLst/>
          </a:prstGeom>
          <a:noFill/>
        </p:spPr>
        <p:txBody>
          <a:bodyPr wrap="none" lIns="91422" tIns="45711" rIns="91422" bIns="45711" anchor="ctr" anchorCtr="1">
            <a:normAutofit/>
          </a:bodyPr>
          <a:lstStyle/>
          <a:p>
            <a:pPr algn="ctr" defTabSz="914400"/>
            <a:r>
              <a:rPr lang="zh-CN" altLang="en-US" sz="1400" b="1" dirty="0">
                <a:solidFill>
                  <a:srgbClr val="A9C247"/>
                </a:solidFill>
                <a:latin typeface="思源黑体 CN Medium" panose="020B0600000000000000" pitchFamily="34" charset="-122"/>
                <a:ea typeface="思源黑体 CN Medium" panose="020B0600000000000000" pitchFamily="34" charset="-122"/>
              </a:rPr>
              <a:t>标题文本预设</a:t>
            </a:r>
            <a:endParaRPr lang="zh-CN" altLang="en-US" sz="1400" b="1" dirty="0">
              <a:solidFill>
                <a:srgbClr val="A9C247"/>
              </a:solidFill>
              <a:latin typeface="思源黑体 CN Medium" panose="020B0600000000000000" pitchFamily="34" charset="-122"/>
              <a:ea typeface="思源黑体 CN Medium" panose="020B0600000000000000" pitchFamily="34" charset="-122"/>
            </a:endParaRPr>
          </a:p>
        </p:txBody>
      </p:sp>
      <p:sp>
        <p:nvSpPr>
          <p:cNvPr id="60" name="TextBox 17"/>
          <p:cNvSpPr txBox="1"/>
          <p:nvPr/>
        </p:nvSpPr>
        <p:spPr>
          <a:xfrm>
            <a:off x="6649037" y="3404667"/>
            <a:ext cx="1061803" cy="349133"/>
          </a:xfrm>
          <a:prstGeom prst="rect">
            <a:avLst/>
          </a:prstGeom>
          <a:noFill/>
        </p:spPr>
        <p:txBody>
          <a:bodyPr wrap="none" lIns="91422" tIns="45711" rIns="91422" bIns="45711" anchor="ctr" anchorCtr="1">
            <a:normAutofit/>
          </a:bodyPr>
          <a:lstStyle/>
          <a:p>
            <a:pPr algn="ctr" defTabSz="914400"/>
            <a:r>
              <a:rPr lang="zh-CN" altLang="en-US" sz="1400" b="1" dirty="0">
                <a:solidFill>
                  <a:srgbClr val="E07C90"/>
                </a:solidFill>
                <a:latin typeface="思源黑体 CN Medium" panose="020B0600000000000000" pitchFamily="34" charset="-122"/>
                <a:ea typeface="思源黑体 CN Medium" panose="020B0600000000000000" pitchFamily="34" charset="-122"/>
              </a:rPr>
              <a:t>标题文本预设</a:t>
            </a:r>
            <a:endParaRPr lang="zh-CN" altLang="en-US" sz="1400" b="1" dirty="0">
              <a:solidFill>
                <a:srgbClr val="E07C90"/>
              </a:solidFill>
              <a:latin typeface="思源黑体 CN Medium" panose="020B0600000000000000" pitchFamily="34" charset="-122"/>
              <a:ea typeface="思源黑体 CN Medium" panose="020B0600000000000000" pitchFamily="34" charset="-122"/>
            </a:endParaRPr>
          </a:p>
        </p:txBody>
      </p:sp>
      <p:grpSp>
        <p:nvGrpSpPr>
          <p:cNvPr id="62" name="Group 37"/>
          <p:cNvGrpSpPr/>
          <p:nvPr/>
        </p:nvGrpSpPr>
        <p:grpSpPr>
          <a:xfrm>
            <a:off x="2007082" y="3233261"/>
            <a:ext cx="208235" cy="207614"/>
            <a:chOff x="2138511" y="2464802"/>
            <a:chExt cx="354012" cy="352956"/>
          </a:xfrm>
          <a:solidFill>
            <a:srgbClr val="126177"/>
          </a:solidFill>
        </p:grpSpPr>
        <p:sp>
          <p:nvSpPr>
            <p:cNvPr id="63" name="Oval 38"/>
            <p:cNvSpPr/>
            <p:nvPr/>
          </p:nvSpPr>
          <p:spPr bwMode="auto">
            <a:xfrm>
              <a:off x="2229830" y="2555417"/>
              <a:ext cx="171376" cy="171727"/>
            </a:xfrm>
            <a:prstGeom prst="ellipse">
              <a:avLst/>
            </a:pr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64" name="Freeform: Shape 39"/>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65" name="Group 40"/>
          <p:cNvGrpSpPr/>
          <p:nvPr/>
        </p:nvGrpSpPr>
        <p:grpSpPr>
          <a:xfrm>
            <a:off x="3739187" y="3233261"/>
            <a:ext cx="208235" cy="207614"/>
            <a:chOff x="2138511" y="2464802"/>
            <a:chExt cx="354012" cy="352956"/>
          </a:xfrm>
          <a:solidFill>
            <a:srgbClr val="E89117"/>
          </a:solidFill>
        </p:grpSpPr>
        <p:sp>
          <p:nvSpPr>
            <p:cNvPr id="66" name="Oval 41"/>
            <p:cNvSpPr/>
            <p:nvPr/>
          </p:nvSpPr>
          <p:spPr bwMode="auto">
            <a:xfrm>
              <a:off x="2229830" y="2555417"/>
              <a:ext cx="171376" cy="171727"/>
            </a:xfrm>
            <a:prstGeom prst="ellipse">
              <a:avLst/>
            </a:pr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67" name="Freeform: Shape 42"/>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68" name="Group 43"/>
          <p:cNvGrpSpPr/>
          <p:nvPr/>
        </p:nvGrpSpPr>
        <p:grpSpPr>
          <a:xfrm>
            <a:off x="5403959" y="3233261"/>
            <a:ext cx="208235" cy="207614"/>
            <a:chOff x="2138511" y="2464802"/>
            <a:chExt cx="354012" cy="352956"/>
          </a:xfrm>
          <a:solidFill>
            <a:srgbClr val="A9C247"/>
          </a:solidFill>
        </p:grpSpPr>
        <p:sp>
          <p:nvSpPr>
            <p:cNvPr id="69" name="Oval 44"/>
            <p:cNvSpPr/>
            <p:nvPr/>
          </p:nvSpPr>
          <p:spPr bwMode="auto">
            <a:xfrm>
              <a:off x="2229830" y="2555417"/>
              <a:ext cx="171376" cy="171727"/>
            </a:xfrm>
            <a:prstGeom prst="ellipse">
              <a:avLst/>
            </a:pr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70" name="Freeform: Shape 45"/>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71" name="Group 46"/>
          <p:cNvGrpSpPr/>
          <p:nvPr/>
        </p:nvGrpSpPr>
        <p:grpSpPr>
          <a:xfrm>
            <a:off x="7080661" y="3233261"/>
            <a:ext cx="208235" cy="207614"/>
            <a:chOff x="2138511" y="2464802"/>
            <a:chExt cx="354012" cy="352956"/>
          </a:xfrm>
          <a:solidFill>
            <a:srgbClr val="E07C90"/>
          </a:solidFill>
        </p:grpSpPr>
        <p:sp>
          <p:nvSpPr>
            <p:cNvPr id="72" name="Oval 47"/>
            <p:cNvSpPr/>
            <p:nvPr/>
          </p:nvSpPr>
          <p:spPr bwMode="auto">
            <a:xfrm>
              <a:off x="2229830" y="2555417"/>
              <a:ext cx="171376" cy="171727"/>
            </a:xfrm>
            <a:prstGeom prst="ellipse">
              <a:avLst/>
            </a:pr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73" name="Freeform: Shape 48"/>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120" name="组合 119"/>
          <p:cNvGrpSpPr/>
          <p:nvPr/>
        </p:nvGrpSpPr>
        <p:grpSpPr>
          <a:xfrm>
            <a:off x="1122630" y="1021536"/>
            <a:ext cx="6898740" cy="2159350"/>
            <a:chOff x="1376126" y="1021536"/>
            <a:chExt cx="6898740" cy="2159350"/>
          </a:xfrm>
        </p:grpSpPr>
        <p:sp>
          <p:nvSpPr>
            <p:cNvPr id="104" name="Freeform: Shape 7"/>
            <p:cNvSpPr/>
            <p:nvPr/>
          </p:nvSpPr>
          <p:spPr bwMode="auto">
            <a:xfrm rot="5400000">
              <a:off x="4924853" y="1018154"/>
              <a:ext cx="1533522" cy="2178530"/>
            </a:xfrm>
            <a:custGeom>
              <a:avLst/>
              <a:gdLst>
                <a:gd name="connsiteX0" fmla="*/ 902104 w 1309688"/>
                <a:gd name="connsiteY0" fmla="*/ 292548 h 1860550"/>
                <a:gd name="connsiteX1" fmla="*/ 904527 w 1309688"/>
                <a:gd name="connsiteY1" fmla="*/ 292909 h 1860550"/>
                <a:gd name="connsiteX2" fmla="*/ 915778 w 1309688"/>
                <a:gd name="connsiteY2" fmla="*/ 293652 h 1860550"/>
                <a:gd name="connsiteX3" fmla="*/ 916547 w 1309688"/>
                <a:gd name="connsiteY3" fmla="*/ 293652 h 1860550"/>
                <a:gd name="connsiteX4" fmla="*/ 921564 w 1309688"/>
                <a:gd name="connsiteY4" fmla="*/ 293652 h 1860550"/>
                <a:gd name="connsiteX5" fmla="*/ 896338 w 1309688"/>
                <a:gd name="connsiteY5" fmla="*/ 117266 h 1860550"/>
                <a:gd name="connsiteX6" fmla="*/ 899623 w 1309688"/>
                <a:gd name="connsiteY6" fmla="*/ 130170 h 1860550"/>
                <a:gd name="connsiteX7" fmla="*/ 899719 w 1309688"/>
                <a:gd name="connsiteY7" fmla="*/ 127991 h 1860550"/>
                <a:gd name="connsiteX8" fmla="*/ 894350 w 1309688"/>
                <a:gd name="connsiteY8" fmla="*/ 179438 h 1860550"/>
                <a:gd name="connsiteX9" fmla="*/ 897835 w 1309688"/>
                <a:gd name="connsiteY9" fmla="*/ 171073 h 1860550"/>
                <a:gd name="connsiteX10" fmla="*/ 898316 w 1309688"/>
                <a:gd name="connsiteY10" fmla="*/ 160071 h 1860550"/>
                <a:gd name="connsiteX11" fmla="*/ 883776 w 1309688"/>
                <a:gd name="connsiteY11" fmla="*/ 203659 h 1860550"/>
                <a:gd name="connsiteX12" fmla="*/ 886142 w 1309688"/>
                <a:gd name="connsiteY12" fmla="*/ 199140 h 1860550"/>
                <a:gd name="connsiteX13" fmla="*/ 888430 w 1309688"/>
                <a:gd name="connsiteY13" fmla="*/ 193648 h 1860550"/>
                <a:gd name="connsiteX14" fmla="*/ 877920 w 1309688"/>
                <a:gd name="connsiteY14" fmla="*/ 288098 h 1860550"/>
                <a:gd name="connsiteX15" fmla="*/ 882220 w 1309688"/>
                <a:gd name="connsiteY15" fmla="*/ 289585 h 1860550"/>
                <a:gd name="connsiteX16" fmla="*/ 887553 w 1309688"/>
                <a:gd name="connsiteY16" fmla="*/ 290379 h 1860550"/>
                <a:gd name="connsiteX17" fmla="*/ 857591 w 1309688"/>
                <a:gd name="connsiteY17" fmla="*/ 252660 h 1860550"/>
                <a:gd name="connsiteX18" fmla="*/ 862376 w 1309688"/>
                <a:gd name="connsiteY18" fmla="*/ 243905 h 1860550"/>
                <a:gd name="connsiteX19" fmla="*/ 858498 w 1309688"/>
                <a:gd name="connsiteY19" fmla="*/ 250607 h 1860550"/>
                <a:gd name="connsiteX20" fmla="*/ 854962 w 1309688"/>
                <a:gd name="connsiteY20" fmla="*/ 274644 h 1860550"/>
                <a:gd name="connsiteX21" fmla="*/ 860385 w 1309688"/>
                <a:gd name="connsiteY21" fmla="*/ 282037 h 1860550"/>
                <a:gd name="connsiteX22" fmla="*/ 862028 w 1309688"/>
                <a:gd name="connsiteY22" fmla="*/ 282605 h 1860550"/>
                <a:gd name="connsiteX23" fmla="*/ 834090 w 1309688"/>
                <a:gd name="connsiteY23" fmla="*/ 58096 h 1860550"/>
                <a:gd name="connsiteX24" fmla="*/ 853720 w 1309688"/>
                <a:gd name="connsiteY24" fmla="*/ 66228 h 1860550"/>
                <a:gd name="connsiteX25" fmla="*/ 877005 w 1309688"/>
                <a:gd name="connsiteY25" fmla="*/ 82362 h 1860550"/>
                <a:gd name="connsiteX26" fmla="*/ 890438 w 1309688"/>
                <a:gd name="connsiteY26" fmla="*/ 98550 h 1860550"/>
                <a:gd name="connsiteX27" fmla="*/ 890301 w 1309688"/>
                <a:gd name="connsiteY27" fmla="*/ 98115 h 1860550"/>
                <a:gd name="connsiteX28" fmla="*/ 852318 w 1309688"/>
                <a:gd name="connsiteY28" fmla="*/ 64152 h 1860550"/>
                <a:gd name="connsiteX29" fmla="*/ 447737 w 1309688"/>
                <a:gd name="connsiteY29" fmla="*/ 281216 h 1860550"/>
                <a:gd name="connsiteX30" fmla="*/ 451178 w 1309688"/>
                <a:gd name="connsiteY30" fmla="*/ 280336 h 1860550"/>
                <a:gd name="connsiteX31" fmla="*/ 453273 w 1309688"/>
                <a:gd name="connsiteY31" fmla="*/ 277254 h 1860550"/>
                <a:gd name="connsiteX32" fmla="*/ 398607 w 1309688"/>
                <a:gd name="connsiteY32" fmla="*/ 293138 h 1860550"/>
                <a:gd name="connsiteX33" fmla="*/ 400336 w 1309688"/>
                <a:gd name="connsiteY33" fmla="*/ 293138 h 1860550"/>
                <a:gd name="connsiteX34" fmla="*/ 401119 w 1309688"/>
                <a:gd name="connsiteY34" fmla="*/ 293138 h 1860550"/>
                <a:gd name="connsiteX35" fmla="*/ 402300 w 1309688"/>
                <a:gd name="connsiteY35" fmla="*/ 292836 h 1860550"/>
                <a:gd name="connsiteX36" fmla="*/ 0 w 1309688"/>
                <a:gd name="connsiteY36" fmla="*/ 1601065 h 1860550"/>
                <a:gd name="connsiteX37" fmla="*/ 0 w 1309688"/>
                <a:gd name="connsiteY37" fmla="*/ 1600235 h 1860550"/>
                <a:gd name="connsiteX38" fmla="*/ 0 w 1309688"/>
                <a:gd name="connsiteY38" fmla="*/ 1594094 h 1860550"/>
                <a:gd name="connsiteX39" fmla="*/ 0 w 1309688"/>
                <a:gd name="connsiteY39" fmla="*/ 1587283 h 1860550"/>
                <a:gd name="connsiteX40" fmla="*/ 0 w 1309688"/>
                <a:gd name="connsiteY40" fmla="*/ 1579511 h 1860550"/>
                <a:gd name="connsiteX41" fmla="*/ 0 w 1309688"/>
                <a:gd name="connsiteY41" fmla="*/ 1551113 h 1860550"/>
                <a:gd name="connsiteX42" fmla="*/ 0 w 1309688"/>
                <a:gd name="connsiteY42" fmla="*/ 1550416 h 1860550"/>
                <a:gd name="connsiteX43" fmla="*/ 0 w 1309688"/>
                <a:gd name="connsiteY43" fmla="*/ 1504293 h 1860550"/>
                <a:gd name="connsiteX44" fmla="*/ 0 w 1309688"/>
                <a:gd name="connsiteY44" fmla="*/ 1497182 h 1860550"/>
                <a:gd name="connsiteX45" fmla="*/ 0 w 1309688"/>
                <a:gd name="connsiteY45" fmla="*/ 1434448 h 1860550"/>
                <a:gd name="connsiteX46" fmla="*/ 0 w 1309688"/>
                <a:gd name="connsiteY46" fmla="*/ 1434297 h 1860550"/>
                <a:gd name="connsiteX47" fmla="*/ 0 w 1309688"/>
                <a:gd name="connsiteY47" fmla="*/ 1336971 h 1860550"/>
                <a:gd name="connsiteX48" fmla="*/ 0 w 1309688"/>
                <a:gd name="connsiteY48" fmla="*/ 1306444 h 1860550"/>
                <a:gd name="connsiteX49" fmla="*/ 0 w 1309688"/>
                <a:gd name="connsiteY49" fmla="*/ 1254910 h 1860550"/>
                <a:gd name="connsiteX50" fmla="*/ 0 w 1309688"/>
                <a:gd name="connsiteY50" fmla="*/ 1220596 h 1860550"/>
                <a:gd name="connsiteX51" fmla="*/ 0 w 1309688"/>
                <a:gd name="connsiteY51" fmla="*/ 1207259 h 1860550"/>
                <a:gd name="connsiteX52" fmla="*/ 10585 w 1309688"/>
                <a:gd name="connsiteY52" fmla="*/ 1152349 h 1860550"/>
                <a:gd name="connsiteX53" fmla="*/ 15462 w 1309688"/>
                <a:gd name="connsiteY53" fmla="*/ 1148930 h 1860550"/>
                <a:gd name="connsiteX54" fmla="*/ 16919 w 1309688"/>
                <a:gd name="connsiteY54" fmla="*/ 1146677 h 1860550"/>
                <a:gd name="connsiteX55" fmla="*/ 21850 w 1309688"/>
                <a:gd name="connsiteY55" fmla="*/ 1144452 h 1860550"/>
                <a:gd name="connsiteX56" fmla="*/ 25090 w 1309688"/>
                <a:gd name="connsiteY56" fmla="*/ 1142180 h 1860550"/>
                <a:gd name="connsiteX57" fmla="*/ 260934 w 1309688"/>
                <a:gd name="connsiteY57" fmla="*/ 946944 h 1860550"/>
                <a:gd name="connsiteX58" fmla="*/ 241534 w 1309688"/>
                <a:gd name="connsiteY58" fmla="*/ 779282 h 1860550"/>
                <a:gd name="connsiteX59" fmla="*/ 229182 w 1309688"/>
                <a:gd name="connsiteY59" fmla="*/ 749375 h 1860550"/>
                <a:gd name="connsiteX60" fmla="*/ 219346 w 1309688"/>
                <a:gd name="connsiteY60" fmla="*/ 736812 h 1860550"/>
                <a:gd name="connsiteX61" fmla="*/ 196940 w 1309688"/>
                <a:gd name="connsiteY61" fmla="*/ 711814 h 1860550"/>
                <a:gd name="connsiteX62" fmla="*/ 178572 w 1309688"/>
                <a:gd name="connsiteY62" fmla="*/ 704390 h 1860550"/>
                <a:gd name="connsiteX63" fmla="*/ 160021 w 1309688"/>
                <a:gd name="connsiteY63" fmla="*/ 699839 h 1860550"/>
                <a:gd name="connsiteX64" fmla="*/ 129190 w 1309688"/>
                <a:gd name="connsiteY64" fmla="*/ 703455 h 1860550"/>
                <a:gd name="connsiteX65" fmla="*/ 115704 w 1309688"/>
                <a:gd name="connsiteY65" fmla="*/ 706385 h 1860550"/>
                <a:gd name="connsiteX66" fmla="*/ 78128 w 1309688"/>
                <a:gd name="connsiteY66" fmla="*/ 723581 h 1860550"/>
                <a:gd name="connsiteX67" fmla="*/ 44594 w 1309688"/>
                <a:gd name="connsiteY67" fmla="*/ 743527 h 1860550"/>
                <a:gd name="connsiteX68" fmla="*/ 36704 w 1309688"/>
                <a:gd name="connsiteY68" fmla="*/ 746472 h 1860550"/>
                <a:gd name="connsiteX69" fmla="*/ 25090 w 1309688"/>
                <a:gd name="connsiteY69" fmla="*/ 751707 h 1860550"/>
                <a:gd name="connsiteX70" fmla="*/ 24252 w 1309688"/>
                <a:gd name="connsiteY70" fmla="*/ 751120 h 1860550"/>
                <a:gd name="connsiteX71" fmla="*/ 22591 w 1309688"/>
                <a:gd name="connsiteY71" fmla="*/ 751740 h 1860550"/>
                <a:gd name="connsiteX72" fmla="*/ 18899 w 1309688"/>
                <a:gd name="connsiteY72" fmla="*/ 747367 h 1860550"/>
                <a:gd name="connsiteX73" fmla="*/ 10585 w 1309688"/>
                <a:gd name="connsiteY73" fmla="*/ 741539 h 1860550"/>
                <a:gd name="connsiteX74" fmla="*/ 8377 w 1309688"/>
                <a:gd name="connsiteY74" fmla="*/ 734908 h 1860550"/>
                <a:gd name="connsiteX75" fmla="*/ 7530 w 1309688"/>
                <a:gd name="connsiteY75" fmla="*/ 733906 h 1860550"/>
                <a:gd name="connsiteX76" fmla="*/ 6225 w 1309688"/>
                <a:gd name="connsiteY76" fmla="*/ 728447 h 1860550"/>
                <a:gd name="connsiteX77" fmla="*/ 3136 w 1309688"/>
                <a:gd name="connsiteY77" fmla="*/ 719168 h 1860550"/>
                <a:gd name="connsiteX78" fmla="*/ 2217 w 1309688"/>
                <a:gd name="connsiteY78" fmla="*/ 711677 h 1860550"/>
                <a:gd name="connsiteX79" fmla="*/ 2118 w 1309688"/>
                <a:gd name="connsiteY79" fmla="*/ 711261 h 1860550"/>
                <a:gd name="connsiteX80" fmla="*/ 2070 w 1309688"/>
                <a:gd name="connsiteY80" fmla="*/ 710474 h 1860550"/>
                <a:gd name="connsiteX81" fmla="*/ 392 w 1309688"/>
                <a:gd name="connsiteY81" fmla="*/ 696797 h 1860550"/>
                <a:gd name="connsiteX82" fmla="*/ 0 w 1309688"/>
                <a:gd name="connsiteY82" fmla="*/ 686628 h 1860550"/>
                <a:gd name="connsiteX83" fmla="*/ 0 w 1309688"/>
                <a:gd name="connsiteY83" fmla="*/ 680488 h 1860550"/>
                <a:gd name="connsiteX84" fmla="*/ 0 w 1309688"/>
                <a:gd name="connsiteY84" fmla="*/ 676649 h 1860550"/>
                <a:gd name="connsiteX85" fmla="*/ 0 w 1309688"/>
                <a:gd name="connsiteY85" fmla="*/ 665905 h 1860550"/>
                <a:gd name="connsiteX86" fmla="*/ 0 w 1309688"/>
                <a:gd name="connsiteY86" fmla="*/ 649414 h 1860550"/>
                <a:gd name="connsiteX87" fmla="*/ 0 w 1309688"/>
                <a:gd name="connsiteY87" fmla="*/ 637506 h 1860550"/>
                <a:gd name="connsiteX88" fmla="*/ 0 w 1309688"/>
                <a:gd name="connsiteY88" fmla="*/ 600971 h 1860550"/>
                <a:gd name="connsiteX89" fmla="*/ 0 w 1309688"/>
                <a:gd name="connsiteY89" fmla="*/ 590687 h 1860550"/>
                <a:gd name="connsiteX90" fmla="*/ 0 w 1309688"/>
                <a:gd name="connsiteY90" fmla="*/ 538978 h 1860550"/>
                <a:gd name="connsiteX91" fmla="*/ 0 w 1309688"/>
                <a:gd name="connsiteY91" fmla="*/ 520842 h 1860550"/>
                <a:gd name="connsiteX92" fmla="*/ 0 w 1309688"/>
                <a:gd name="connsiteY92" fmla="*/ 471088 h 1860550"/>
                <a:gd name="connsiteX93" fmla="*/ 0 w 1309688"/>
                <a:gd name="connsiteY93" fmla="*/ 423365 h 1860550"/>
                <a:gd name="connsiteX94" fmla="*/ 0 w 1309688"/>
                <a:gd name="connsiteY94" fmla="*/ 404959 h 1860550"/>
                <a:gd name="connsiteX95" fmla="*/ 0 w 1309688"/>
                <a:gd name="connsiteY95" fmla="*/ 348245 h 1860550"/>
                <a:gd name="connsiteX96" fmla="*/ 0 w 1309688"/>
                <a:gd name="connsiteY96" fmla="*/ 308602 h 1860550"/>
                <a:gd name="connsiteX97" fmla="*/ 0 w 1309688"/>
                <a:gd name="connsiteY97" fmla="*/ 293687 h 1860550"/>
                <a:gd name="connsiteX98" fmla="*/ 0 w 1309688"/>
                <a:gd name="connsiteY98" fmla="*/ 293652 h 1860550"/>
                <a:gd name="connsiteX99" fmla="*/ 42 w 1309688"/>
                <a:gd name="connsiteY99" fmla="*/ 293652 h 1860550"/>
                <a:gd name="connsiteX100" fmla="*/ 327 w 1309688"/>
                <a:gd name="connsiteY100" fmla="*/ 293414 h 1860550"/>
                <a:gd name="connsiteX101" fmla="*/ 0 w 1309688"/>
                <a:gd name="connsiteY101" fmla="*/ 293138 h 1860550"/>
                <a:gd name="connsiteX102" fmla="*/ 658 w 1309688"/>
                <a:gd name="connsiteY102" fmla="*/ 293138 h 1860550"/>
                <a:gd name="connsiteX103" fmla="*/ 18880 w 1309688"/>
                <a:gd name="connsiteY103" fmla="*/ 277913 h 1860550"/>
                <a:gd name="connsiteX104" fmla="*/ 32658 w 1309688"/>
                <a:gd name="connsiteY104" fmla="*/ 266402 h 1860550"/>
                <a:gd name="connsiteX105" fmla="*/ 384350 w 1309688"/>
                <a:gd name="connsiteY105" fmla="*/ 266402 h 1860550"/>
                <a:gd name="connsiteX106" fmla="*/ 452176 w 1309688"/>
                <a:gd name="connsiteY106" fmla="*/ 253999 h 1860550"/>
                <a:gd name="connsiteX107" fmla="*/ 457200 w 1309688"/>
                <a:gd name="connsiteY107" fmla="*/ 268882 h 1860550"/>
                <a:gd name="connsiteX108" fmla="*/ 454098 w 1309688"/>
                <a:gd name="connsiteY108" fmla="*/ 276042 h 1860550"/>
                <a:gd name="connsiteX109" fmla="*/ 459143 w 1309688"/>
                <a:gd name="connsiteY109" fmla="*/ 268622 h 1860550"/>
                <a:gd name="connsiteX110" fmla="*/ 654844 w 1309688"/>
                <a:gd name="connsiteY110" fmla="*/ 33337 h 1860550"/>
                <a:gd name="connsiteX111" fmla="*/ 777789 w 1309688"/>
                <a:gd name="connsiteY111" fmla="*/ 42317 h 1860550"/>
                <a:gd name="connsiteX112" fmla="*/ 809462 w 1309688"/>
                <a:gd name="connsiteY112" fmla="*/ 49914 h 1860550"/>
                <a:gd name="connsiteX113" fmla="*/ 789849 w 1309688"/>
                <a:gd name="connsiteY113" fmla="*/ 43397 h 1860550"/>
                <a:gd name="connsiteX114" fmla="*/ 651728 w 1309688"/>
                <a:gd name="connsiteY114" fmla="*/ 30189 h 1860550"/>
                <a:gd name="connsiteX115" fmla="*/ 420688 w 1309688"/>
                <a:gd name="connsiteY115" fmla="*/ 90568 h 1860550"/>
                <a:gd name="connsiteX116" fmla="*/ 654239 w 1309688"/>
                <a:gd name="connsiteY116" fmla="*/ 0 h 1860550"/>
                <a:gd name="connsiteX117" fmla="*/ 902858 w 1309688"/>
                <a:gd name="connsiteY117" fmla="*/ 70442 h 1860550"/>
                <a:gd name="connsiteX118" fmla="*/ 910392 w 1309688"/>
                <a:gd name="connsiteY118" fmla="*/ 176105 h 1860550"/>
                <a:gd name="connsiteX119" fmla="*/ 897835 w 1309688"/>
                <a:gd name="connsiteY119" fmla="*/ 244031 h 1860550"/>
                <a:gd name="connsiteX120" fmla="*/ 990753 w 1309688"/>
                <a:gd name="connsiteY120" fmla="*/ 266673 h 1860550"/>
                <a:gd name="connsiteX121" fmla="*/ 1282064 w 1309688"/>
                <a:gd name="connsiteY121" fmla="*/ 266673 h 1860550"/>
                <a:gd name="connsiteX122" fmla="*/ 1308995 w 1309688"/>
                <a:gd name="connsiteY122" fmla="*/ 293652 h 1860550"/>
                <a:gd name="connsiteX123" fmla="*/ 1309688 w 1309688"/>
                <a:gd name="connsiteY123" fmla="*/ 293652 h 1860550"/>
                <a:gd name="connsiteX124" fmla="*/ 1309688 w 1309688"/>
                <a:gd name="connsiteY124" fmla="*/ 294347 h 1860550"/>
                <a:gd name="connsiteX125" fmla="*/ 1309688 w 1309688"/>
                <a:gd name="connsiteY125" fmla="*/ 299793 h 1860550"/>
                <a:gd name="connsiteX126" fmla="*/ 1309688 w 1309688"/>
                <a:gd name="connsiteY126" fmla="*/ 686628 h 1860550"/>
                <a:gd name="connsiteX127" fmla="*/ 1305298 w 1309688"/>
                <a:gd name="connsiteY127" fmla="*/ 719168 h 1860550"/>
                <a:gd name="connsiteX128" fmla="*/ 1299813 w 1309688"/>
                <a:gd name="connsiteY128" fmla="*/ 733930 h 1860550"/>
                <a:gd name="connsiteX129" fmla="*/ 1300163 w 1309688"/>
                <a:gd name="connsiteY129" fmla="*/ 733995 h 1860550"/>
                <a:gd name="connsiteX130" fmla="*/ 1295154 w 1309688"/>
                <a:gd name="connsiteY130" fmla="*/ 746410 h 1860550"/>
                <a:gd name="connsiteX131" fmla="*/ 1282630 w 1309688"/>
                <a:gd name="connsiteY131" fmla="*/ 751376 h 1860550"/>
                <a:gd name="connsiteX132" fmla="*/ 1282597 w 1309688"/>
                <a:gd name="connsiteY132" fmla="*/ 751361 h 1860550"/>
                <a:gd name="connsiteX133" fmla="*/ 1282090 w 1309688"/>
                <a:gd name="connsiteY133" fmla="*/ 751707 h 1860550"/>
                <a:gd name="connsiteX134" fmla="*/ 1156013 w 1309688"/>
                <a:gd name="connsiteY134" fmla="*/ 700082 h 1860550"/>
                <a:gd name="connsiteX135" fmla="*/ 1117229 w 1309688"/>
                <a:gd name="connsiteY135" fmla="*/ 709954 h 1860550"/>
                <a:gd name="connsiteX136" fmla="*/ 1115616 w 1309688"/>
                <a:gd name="connsiteY136" fmla="*/ 710667 h 1860550"/>
                <a:gd name="connsiteX137" fmla="*/ 1093717 w 1309688"/>
                <a:gd name="connsiteY137" fmla="*/ 735110 h 1860550"/>
                <a:gd name="connsiteX138" fmla="*/ 1080297 w 1309688"/>
                <a:gd name="connsiteY138" fmla="*/ 751880 h 1860550"/>
                <a:gd name="connsiteX139" fmla="*/ 1068137 w 1309688"/>
                <a:gd name="connsiteY139" fmla="*/ 781141 h 1860550"/>
                <a:gd name="connsiteX140" fmla="*/ 1048754 w 1309688"/>
                <a:gd name="connsiteY140" fmla="*/ 946944 h 1860550"/>
                <a:gd name="connsiteX141" fmla="*/ 1282090 w 1309688"/>
                <a:gd name="connsiteY141" fmla="*/ 1142180 h 1860550"/>
                <a:gd name="connsiteX142" fmla="*/ 1309688 w 1309688"/>
                <a:gd name="connsiteY142" fmla="*/ 1207259 h 1860550"/>
                <a:gd name="connsiteX143" fmla="*/ 1309688 w 1309688"/>
                <a:gd name="connsiteY143" fmla="*/ 1600235 h 1860550"/>
                <a:gd name="connsiteX144" fmla="*/ 915778 w 1309688"/>
                <a:gd name="connsiteY144" fmla="*/ 1600235 h 1860550"/>
                <a:gd name="connsiteX145" fmla="*/ 850545 w 1309688"/>
                <a:gd name="connsiteY145" fmla="*/ 1625265 h 1860550"/>
                <a:gd name="connsiteX146" fmla="*/ 654844 w 1309688"/>
                <a:gd name="connsiteY146" fmla="*/ 1860550 h 1860550"/>
                <a:gd name="connsiteX147" fmla="*/ 415878 w 1309688"/>
                <a:gd name="connsiteY147" fmla="*/ 1711811 h 1860550"/>
                <a:gd name="connsiteX148" fmla="*/ 431305 w 1309688"/>
                <a:gd name="connsiteY148" fmla="*/ 1678630 h 1860550"/>
                <a:gd name="connsiteX149" fmla="*/ 428625 w 1309688"/>
                <a:gd name="connsiteY149" fmla="*/ 1681163 h 1860550"/>
                <a:gd name="connsiteX150" fmla="*/ 458704 w 1309688"/>
                <a:gd name="connsiteY150" fmla="*/ 1626095 h 1860550"/>
                <a:gd name="connsiteX151" fmla="*/ 453075 w 1309688"/>
                <a:gd name="connsiteY151" fmla="*/ 1616969 h 1860550"/>
                <a:gd name="connsiteX152" fmla="*/ 451355 w 1309688"/>
                <a:gd name="connsiteY152" fmla="*/ 1614618 h 1860550"/>
                <a:gd name="connsiteX153" fmla="*/ 434891 w 1309688"/>
                <a:gd name="connsiteY153" fmla="*/ 1607009 h 1860550"/>
                <a:gd name="connsiteX154" fmla="*/ 396039 w 1309688"/>
                <a:gd name="connsiteY154" fmla="*/ 1601065 h 1860550"/>
                <a:gd name="connsiteX155" fmla="*/ 0 w 1309688"/>
                <a:gd name="connsiteY155" fmla="*/ 1601065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1309688" h="1860550">
                  <a:moveTo>
                    <a:pt x="902104" y="292548"/>
                  </a:moveTo>
                  <a:lnTo>
                    <a:pt x="904527" y="292909"/>
                  </a:lnTo>
                  <a:cubicBezTo>
                    <a:pt x="910760" y="293496"/>
                    <a:pt x="915151" y="293652"/>
                    <a:pt x="915778" y="293652"/>
                  </a:cubicBezTo>
                  <a:cubicBezTo>
                    <a:pt x="915778" y="293652"/>
                    <a:pt x="915778" y="293652"/>
                    <a:pt x="916547" y="293652"/>
                  </a:cubicBezTo>
                  <a:lnTo>
                    <a:pt x="921564" y="293652"/>
                  </a:lnTo>
                  <a:close/>
                  <a:moveTo>
                    <a:pt x="896338" y="117266"/>
                  </a:moveTo>
                  <a:lnTo>
                    <a:pt x="899623" y="130170"/>
                  </a:lnTo>
                  <a:lnTo>
                    <a:pt x="899719" y="127991"/>
                  </a:lnTo>
                  <a:close/>
                  <a:moveTo>
                    <a:pt x="894350" y="179438"/>
                  </a:moveTo>
                  <a:lnTo>
                    <a:pt x="897835" y="171073"/>
                  </a:lnTo>
                  <a:lnTo>
                    <a:pt x="898316" y="160071"/>
                  </a:lnTo>
                  <a:close/>
                  <a:moveTo>
                    <a:pt x="883776" y="203659"/>
                  </a:moveTo>
                  <a:lnTo>
                    <a:pt x="886142" y="199140"/>
                  </a:lnTo>
                  <a:lnTo>
                    <a:pt x="888430" y="193648"/>
                  </a:lnTo>
                  <a:close/>
                  <a:moveTo>
                    <a:pt x="877920" y="288098"/>
                  </a:moveTo>
                  <a:lnTo>
                    <a:pt x="882220" y="289585"/>
                  </a:lnTo>
                  <a:lnTo>
                    <a:pt x="887553" y="290379"/>
                  </a:lnTo>
                  <a:close/>
                  <a:moveTo>
                    <a:pt x="857591" y="252660"/>
                  </a:moveTo>
                  <a:lnTo>
                    <a:pt x="862376" y="243905"/>
                  </a:lnTo>
                  <a:lnTo>
                    <a:pt x="858498" y="250607"/>
                  </a:lnTo>
                  <a:close/>
                  <a:moveTo>
                    <a:pt x="854962" y="274644"/>
                  </a:moveTo>
                  <a:lnTo>
                    <a:pt x="860385" y="282037"/>
                  </a:lnTo>
                  <a:lnTo>
                    <a:pt x="862028" y="282605"/>
                  </a:lnTo>
                  <a:close/>
                  <a:moveTo>
                    <a:pt x="834090" y="58096"/>
                  </a:moveTo>
                  <a:lnTo>
                    <a:pt x="853720" y="66228"/>
                  </a:lnTo>
                  <a:cubicBezTo>
                    <a:pt x="862982" y="71205"/>
                    <a:pt x="870678" y="76614"/>
                    <a:pt x="877005" y="82362"/>
                  </a:cubicBezTo>
                  <a:lnTo>
                    <a:pt x="890438" y="98550"/>
                  </a:lnTo>
                  <a:lnTo>
                    <a:pt x="890301" y="98115"/>
                  </a:lnTo>
                  <a:cubicBezTo>
                    <a:pt x="883395" y="84278"/>
                    <a:pt x="869897" y="73115"/>
                    <a:pt x="852318" y="64152"/>
                  </a:cubicBezTo>
                  <a:close/>
                  <a:moveTo>
                    <a:pt x="447737" y="281216"/>
                  </a:moveTo>
                  <a:lnTo>
                    <a:pt x="451178" y="280336"/>
                  </a:lnTo>
                  <a:lnTo>
                    <a:pt x="453273" y="277254"/>
                  </a:lnTo>
                  <a:close/>
                  <a:moveTo>
                    <a:pt x="398607" y="293138"/>
                  </a:moveTo>
                  <a:lnTo>
                    <a:pt x="400336" y="293138"/>
                  </a:lnTo>
                  <a:cubicBezTo>
                    <a:pt x="401119" y="293138"/>
                    <a:pt x="401119" y="293138"/>
                    <a:pt x="401119" y="293138"/>
                  </a:cubicBezTo>
                  <a:lnTo>
                    <a:pt x="402300" y="292836"/>
                  </a:lnTo>
                  <a:close/>
                  <a:moveTo>
                    <a:pt x="0" y="1601065"/>
                  </a:moveTo>
                  <a:lnTo>
                    <a:pt x="0" y="1600235"/>
                  </a:lnTo>
                  <a:cubicBezTo>
                    <a:pt x="0" y="1600235"/>
                    <a:pt x="0" y="1600235"/>
                    <a:pt x="0" y="1594094"/>
                  </a:cubicBezTo>
                  <a:lnTo>
                    <a:pt x="0" y="1587283"/>
                  </a:lnTo>
                  <a:lnTo>
                    <a:pt x="0" y="1579511"/>
                  </a:lnTo>
                  <a:cubicBezTo>
                    <a:pt x="0" y="1572604"/>
                    <a:pt x="0" y="1563393"/>
                    <a:pt x="0" y="1551113"/>
                  </a:cubicBezTo>
                  <a:lnTo>
                    <a:pt x="0" y="1550416"/>
                  </a:lnTo>
                  <a:lnTo>
                    <a:pt x="0" y="1504293"/>
                  </a:lnTo>
                  <a:lnTo>
                    <a:pt x="0" y="1497182"/>
                  </a:lnTo>
                  <a:lnTo>
                    <a:pt x="0" y="1434448"/>
                  </a:lnTo>
                  <a:lnTo>
                    <a:pt x="0" y="1434297"/>
                  </a:lnTo>
                  <a:lnTo>
                    <a:pt x="0" y="1336971"/>
                  </a:lnTo>
                  <a:lnTo>
                    <a:pt x="0" y="1306444"/>
                  </a:lnTo>
                  <a:lnTo>
                    <a:pt x="0" y="1254910"/>
                  </a:lnTo>
                  <a:lnTo>
                    <a:pt x="0" y="1220596"/>
                  </a:lnTo>
                  <a:lnTo>
                    <a:pt x="0" y="1207259"/>
                  </a:lnTo>
                  <a:cubicBezTo>
                    <a:pt x="0" y="1207259"/>
                    <a:pt x="0" y="1170652"/>
                    <a:pt x="10585" y="1152349"/>
                  </a:cubicBezTo>
                  <a:lnTo>
                    <a:pt x="15462" y="1148930"/>
                  </a:lnTo>
                  <a:lnTo>
                    <a:pt x="16919" y="1146677"/>
                  </a:lnTo>
                  <a:lnTo>
                    <a:pt x="21850" y="1144452"/>
                  </a:lnTo>
                  <a:lnTo>
                    <a:pt x="25090" y="1142180"/>
                  </a:lnTo>
                  <a:cubicBezTo>
                    <a:pt x="52688" y="1142180"/>
                    <a:pt x="260934" y="1347429"/>
                    <a:pt x="260934" y="946944"/>
                  </a:cubicBezTo>
                  <a:cubicBezTo>
                    <a:pt x="260934" y="871383"/>
                    <a:pt x="253613" y="817295"/>
                    <a:pt x="241534" y="779282"/>
                  </a:cubicBezTo>
                  <a:lnTo>
                    <a:pt x="229182" y="749375"/>
                  </a:lnTo>
                  <a:lnTo>
                    <a:pt x="219346" y="736812"/>
                  </a:lnTo>
                  <a:lnTo>
                    <a:pt x="196940" y="711814"/>
                  </a:lnTo>
                  <a:lnTo>
                    <a:pt x="178572" y="704390"/>
                  </a:lnTo>
                  <a:lnTo>
                    <a:pt x="160021" y="699839"/>
                  </a:lnTo>
                  <a:lnTo>
                    <a:pt x="129190" y="703455"/>
                  </a:lnTo>
                  <a:lnTo>
                    <a:pt x="115704" y="706385"/>
                  </a:lnTo>
                  <a:lnTo>
                    <a:pt x="78128" y="723581"/>
                  </a:lnTo>
                  <a:cubicBezTo>
                    <a:pt x="65421" y="730777"/>
                    <a:pt x="54047" y="738130"/>
                    <a:pt x="44594" y="743527"/>
                  </a:cubicBezTo>
                  <a:lnTo>
                    <a:pt x="36704" y="746472"/>
                  </a:lnTo>
                  <a:lnTo>
                    <a:pt x="25090" y="751707"/>
                  </a:lnTo>
                  <a:lnTo>
                    <a:pt x="24252" y="751120"/>
                  </a:lnTo>
                  <a:lnTo>
                    <a:pt x="22591" y="751740"/>
                  </a:lnTo>
                  <a:lnTo>
                    <a:pt x="18899" y="747367"/>
                  </a:lnTo>
                  <a:lnTo>
                    <a:pt x="10585" y="741539"/>
                  </a:lnTo>
                  <a:lnTo>
                    <a:pt x="8377" y="734908"/>
                  </a:lnTo>
                  <a:lnTo>
                    <a:pt x="7530" y="733906"/>
                  </a:lnTo>
                  <a:lnTo>
                    <a:pt x="6225" y="728447"/>
                  </a:lnTo>
                  <a:lnTo>
                    <a:pt x="3136" y="719168"/>
                  </a:lnTo>
                  <a:lnTo>
                    <a:pt x="2217" y="711677"/>
                  </a:lnTo>
                  <a:lnTo>
                    <a:pt x="2118" y="711261"/>
                  </a:lnTo>
                  <a:lnTo>
                    <a:pt x="2070" y="710474"/>
                  </a:lnTo>
                  <a:lnTo>
                    <a:pt x="392" y="696797"/>
                  </a:lnTo>
                  <a:cubicBezTo>
                    <a:pt x="0" y="690696"/>
                    <a:pt x="0" y="686628"/>
                    <a:pt x="0" y="686628"/>
                  </a:cubicBezTo>
                  <a:cubicBezTo>
                    <a:pt x="0" y="686628"/>
                    <a:pt x="0" y="686628"/>
                    <a:pt x="0" y="680488"/>
                  </a:cubicBezTo>
                  <a:lnTo>
                    <a:pt x="0" y="676649"/>
                  </a:lnTo>
                  <a:lnTo>
                    <a:pt x="0" y="665905"/>
                  </a:lnTo>
                  <a:lnTo>
                    <a:pt x="0" y="649414"/>
                  </a:lnTo>
                  <a:lnTo>
                    <a:pt x="0" y="637506"/>
                  </a:lnTo>
                  <a:lnTo>
                    <a:pt x="0" y="600971"/>
                  </a:lnTo>
                  <a:lnTo>
                    <a:pt x="0" y="590687"/>
                  </a:lnTo>
                  <a:lnTo>
                    <a:pt x="0" y="538978"/>
                  </a:lnTo>
                  <a:lnTo>
                    <a:pt x="0" y="520842"/>
                  </a:lnTo>
                  <a:lnTo>
                    <a:pt x="0" y="471088"/>
                  </a:lnTo>
                  <a:lnTo>
                    <a:pt x="0" y="423365"/>
                  </a:lnTo>
                  <a:lnTo>
                    <a:pt x="0" y="404959"/>
                  </a:lnTo>
                  <a:lnTo>
                    <a:pt x="0" y="348245"/>
                  </a:lnTo>
                  <a:lnTo>
                    <a:pt x="0" y="308602"/>
                  </a:lnTo>
                  <a:lnTo>
                    <a:pt x="0" y="293687"/>
                  </a:lnTo>
                  <a:lnTo>
                    <a:pt x="0" y="293652"/>
                  </a:lnTo>
                  <a:lnTo>
                    <a:pt x="42" y="293652"/>
                  </a:lnTo>
                  <a:lnTo>
                    <a:pt x="327" y="293414"/>
                  </a:lnTo>
                  <a:lnTo>
                    <a:pt x="0" y="293138"/>
                  </a:lnTo>
                  <a:lnTo>
                    <a:pt x="658" y="293138"/>
                  </a:lnTo>
                  <a:lnTo>
                    <a:pt x="18880" y="277913"/>
                  </a:lnTo>
                  <a:cubicBezTo>
                    <a:pt x="32658" y="266402"/>
                    <a:pt x="32658" y="266402"/>
                    <a:pt x="32658" y="266402"/>
                  </a:cubicBezTo>
                  <a:cubicBezTo>
                    <a:pt x="384350" y="266402"/>
                    <a:pt x="384350" y="266402"/>
                    <a:pt x="384350" y="266402"/>
                  </a:cubicBezTo>
                  <a:cubicBezTo>
                    <a:pt x="384350" y="266402"/>
                    <a:pt x="454688" y="268882"/>
                    <a:pt x="452176" y="253999"/>
                  </a:cubicBezTo>
                  <a:cubicBezTo>
                    <a:pt x="452176" y="253999"/>
                    <a:pt x="457200" y="263921"/>
                    <a:pt x="457200" y="268882"/>
                  </a:cubicBezTo>
                  <a:lnTo>
                    <a:pt x="454098" y="276042"/>
                  </a:lnTo>
                  <a:lnTo>
                    <a:pt x="459143" y="268622"/>
                  </a:lnTo>
                  <a:cubicBezTo>
                    <a:pt x="459143" y="241088"/>
                    <a:pt x="255916" y="33337"/>
                    <a:pt x="654844" y="33337"/>
                  </a:cubicBezTo>
                  <a:cubicBezTo>
                    <a:pt x="704710" y="33337"/>
                    <a:pt x="745167" y="36583"/>
                    <a:pt x="777789" y="42317"/>
                  </a:cubicBezTo>
                  <a:lnTo>
                    <a:pt x="809462" y="49914"/>
                  </a:lnTo>
                  <a:lnTo>
                    <a:pt x="789849" y="43397"/>
                  </a:lnTo>
                  <a:cubicBezTo>
                    <a:pt x="743390" y="33334"/>
                    <a:pt x="690653" y="30189"/>
                    <a:pt x="651728" y="30189"/>
                  </a:cubicBezTo>
                  <a:cubicBezTo>
                    <a:pt x="571366" y="30189"/>
                    <a:pt x="465891" y="40252"/>
                    <a:pt x="420688" y="90568"/>
                  </a:cubicBezTo>
                  <a:cubicBezTo>
                    <a:pt x="425710" y="12579"/>
                    <a:pt x="578900" y="0"/>
                    <a:pt x="654239" y="0"/>
                  </a:cubicBezTo>
                  <a:cubicBezTo>
                    <a:pt x="729578" y="0"/>
                    <a:pt x="870211" y="12579"/>
                    <a:pt x="902858" y="70442"/>
                  </a:cubicBezTo>
                  <a:cubicBezTo>
                    <a:pt x="915414" y="85537"/>
                    <a:pt x="917925" y="128305"/>
                    <a:pt x="910392" y="176105"/>
                  </a:cubicBezTo>
                  <a:cubicBezTo>
                    <a:pt x="907880" y="193715"/>
                    <a:pt x="897835" y="239000"/>
                    <a:pt x="897835" y="244031"/>
                  </a:cubicBezTo>
                  <a:cubicBezTo>
                    <a:pt x="895324" y="269189"/>
                    <a:pt x="990753" y="266673"/>
                    <a:pt x="990753" y="266673"/>
                  </a:cubicBezTo>
                  <a:cubicBezTo>
                    <a:pt x="1282064" y="266673"/>
                    <a:pt x="1282064" y="266673"/>
                    <a:pt x="1282064" y="266673"/>
                  </a:cubicBezTo>
                  <a:lnTo>
                    <a:pt x="1308995" y="293652"/>
                  </a:lnTo>
                  <a:lnTo>
                    <a:pt x="1309688" y="293652"/>
                  </a:lnTo>
                  <a:lnTo>
                    <a:pt x="1309688" y="294347"/>
                  </a:lnTo>
                  <a:lnTo>
                    <a:pt x="1309688" y="299793"/>
                  </a:lnTo>
                  <a:cubicBezTo>
                    <a:pt x="1309688" y="318213"/>
                    <a:pt x="1309688" y="391896"/>
                    <a:pt x="1309688" y="686628"/>
                  </a:cubicBezTo>
                  <a:cubicBezTo>
                    <a:pt x="1309688" y="686628"/>
                    <a:pt x="1309061" y="702898"/>
                    <a:pt x="1305298" y="719168"/>
                  </a:cubicBezTo>
                  <a:lnTo>
                    <a:pt x="1299813" y="733930"/>
                  </a:lnTo>
                  <a:lnTo>
                    <a:pt x="1300163" y="733995"/>
                  </a:lnTo>
                  <a:cubicBezTo>
                    <a:pt x="1300163" y="736478"/>
                    <a:pt x="1297659" y="741444"/>
                    <a:pt x="1295154" y="746410"/>
                  </a:cubicBezTo>
                  <a:cubicBezTo>
                    <a:pt x="1292649" y="748893"/>
                    <a:pt x="1287640" y="751376"/>
                    <a:pt x="1282630" y="751376"/>
                  </a:cubicBezTo>
                  <a:lnTo>
                    <a:pt x="1282597" y="751361"/>
                  </a:lnTo>
                  <a:lnTo>
                    <a:pt x="1282090" y="751707"/>
                  </a:lnTo>
                  <a:cubicBezTo>
                    <a:pt x="1269545" y="751707"/>
                    <a:pt x="1211211" y="701020"/>
                    <a:pt x="1156013" y="700082"/>
                  </a:cubicBezTo>
                  <a:lnTo>
                    <a:pt x="1117229" y="709954"/>
                  </a:lnTo>
                  <a:lnTo>
                    <a:pt x="1115616" y="710667"/>
                  </a:lnTo>
                  <a:lnTo>
                    <a:pt x="1093717" y="735110"/>
                  </a:lnTo>
                  <a:lnTo>
                    <a:pt x="1080297" y="751880"/>
                  </a:lnTo>
                  <a:lnTo>
                    <a:pt x="1068137" y="781141"/>
                  </a:lnTo>
                  <a:cubicBezTo>
                    <a:pt x="1056075" y="818820"/>
                    <a:pt x="1048754" y="872322"/>
                    <a:pt x="1048754" y="946944"/>
                  </a:cubicBezTo>
                  <a:cubicBezTo>
                    <a:pt x="1048754" y="1344926"/>
                    <a:pt x="1257000" y="1142180"/>
                    <a:pt x="1282090" y="1142180"/>
                  </a:cubicBezTo>
                  <a:cubicBezTo>
                    <a:pt x="1309688" y="1142180"/>
                    <a:pt x="1309688" y="1207259"/>
                    <a:pt x="1309688" y="1207259"/>
                  </a:cubicBezTo>
                  <a:cubicBezTo>
                    <a:pt x="1309688" y="1207259"/>
                    <a:pt x="1309688" y="1207259"/>
                    <a:pt x="1309688" y="1600235"/>
                  </a:cubicBezTo>
                  <a:cubicBezTo>
                    <a:pt x="1309688" y="1600235"/>
                    <a:pt x="1309688" y="1600235"/>
                    <a:pt x="915778" y="1600235"/>
                  </a:cubicBezTo>
                  <a:cubicBezTo>
                    <a:pt x="915778" y="1600235"/>
                    <a:pt x="850545" y="1600235"/>
                    <a:pt x="850545" y="1625265"/>
                  </a:cubicBezTo>
                  <a:cubicBezTo>
                    <a:pt x="850545" y="1652799"/>
                    <a:pt x="1053772" y="1860550"/>
                    <a:pt x="654844" y="1860550"/>
                  </a:cubicBezTo>
                  <a:cubicBezTo>
                    <a:pt x="405514" y="1860550"/>
                    <a:pt x="391401" y="1779397"/>
                    <a:pt x="415878" y="1711811"/>
                  </a:cubicBezTo>
                  <a:lnTo>
                    <a:pt x="431305" y="1678630"/>
                  </a:lnTo>
                  <a:lnTo>
                    <a:pt x="428625" y="1681163"/>
                  </a:lnTo>
                  <a:cubicBezTo>
                    <a:pt x="443664" y="1651126"/>
                    <a:pt x="456197" y="1636108"/>
                    <a:pt x="458704" y="1626095"/>
                  </a:cubicBezTo>
                  <a:lnTo>
                    <a:pt x="453075" y="1616969"/>
                  </a:lnTo>
                  <a:lnTo>
                    <a:pt x="451355" y="1614618"/>
                  </a:lnTo>
                  <a:lnTo>
                    <a:pt x="434891" y="1607009"/>
                  </a:lnTo>
                  <a:cubicBezTo>
                    <a:pt x="421732" y="1602942"/>
                    <a:pt x="406066" y="1601065"/>
                    <a:pt x="396039" y="1601065"/>
                  </a:cubicBezTo>
                  <a:cubicBezTo>
                    <a:pt x="381000" y="1601065"/>
                    <a:pt x="0" y="1601065"/>
                    <a:pt x="0" y="1601065"/>
                  </a:cubicBezTo>
                  <a:close/>
                </a:path>
              </a:pathLst>
            </a:custGeom>
            <a:solidFill>
              <a:srgbClr val="A9C24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19" name="Freeform: Shape 8"/>
            <p:cNvSpPr/>
            <p:nvPr/>
          </p:nvSpPr>
          <p:spPr bwMode="auto">
            <a:xfrm rot="5400000">
              <a:off x="6267533" y="1162992"/>
              <a:ext cx="2148790" cy="1865877"/>
            </a:xfrm>
            <a:custGeom>
              <a:avLst/>
              <a:gdLst>
                <a:gd name="connsiteX0" fmla="*/ 1153491 w 1835151"/>
                <a:gd name="connsiteY0" fmla="*/ 156005 h 1307449"/>
                <a:gd name="connsiteX1" fmla="*/ 1159043 w 1835151"/>
                <a:gd name="connsiteY1" fmla="*/ 173164 h 1307449"/>
                <a:gd name="connsiteX2" fmla="*/ 1159030 w 1835151"/>
                <a:gd name="connsiteY2" fmla="*/ 187172 h 1307449"/>
                <a:gd name="connsiteX3" fmla="*/ 1161718 w 1835151"/>
                <a:gd name="connsiteY3" fmla="*/ 176451 h 1307449"/>
                <a:gd name="connsiteX4" fmla="*/ 1157965 w 1835151"/>
                <a:gd name="connsiteY4" fmla="*/ 161977 h 1307449"/>
                <a:gd name="connsiteX5" fmla="*/ 1114434 w 1835151"/>
                <a:gd name="connsiteY5" fmla="*/ 58108 h 1307449"/>
                <a:gd name="connsiteX6" fmla="*/ 1122268 w 1835151"/>
                <a:gd name="connsiteY6" fmla="*/ 74307 h 1307449"/>
                <a:gd name="connsiteX7" fmla="*/ 1127848 w 1835151"/>
                <a:gd name="connsiteY7" fmla="*/ 84264 h 1307449"/>
                <a:gd name="connsiteX8" fmla="*/ 1118383 w 1835151"/>
                <a:gd name="connsiteY8" fmla="*/ 61225 h 1307449"/>
                <a:gd name="connsiteX9" fmla="*/ 1117545 w 1835151"/>
                <a:gd name="connsiteY9" fmla="*/ 53316 h 1307449"/>
                <a:gd name="connsiteX10" fmla="*/ 0 w 1835151"/>
                <a:gd name="connsiteY10" fmla="*/ 654192 h 1307449"/>
                <a:gd name="connsiteX11" fmla="*/ 2375 w 1835151"/>
                <a:gd name="connsiteY11" fmla="*/ 586390 h 1307449"/>
                <a:gd name="connsiteX12" fmla="*/ 6010 w 1835151"/>
                <a:gd name="connsiteY12" fmla="*/ 556729 h 1307449"/>
                <a:gd name="connsiteX13" fmla="*/ 6336 w 1835151"/>
                <a:gd name="connsiteY13" fmla="*/ 552468 h 1307449"/>
                <a:gd name="connsiteX14" fmla="*/ 7408 w 1835151"/>
                <a:gd name="connsiteY14" fmla="*/ 545330 h 1307449"/>
                <a:gd name="connsiteX15" fmla="*/ 9111 w 1835151"/>
                <a:gd name="connsiteY15" fmla="*/ 531438 h 1307449"/>
                <a:gd name="connsiteX16" fmla="*/ 10115 w 1835151"/>
                <a:gd name="connsiteY16" fmla="*/ 527307 h 1307449"/>
                <a:gd name="connsiteX17" fmla="*/ 11203 w 1835151"/>
                <a:gd name="connsiteY17" fmla="*/ 520061 h 1307449"/>
                <a:gd name="connsiteX18" fmla="*/ 16782 w 1835151"/>
                <a:gd name="connsiteY18" fmla="*/ 496353 h 1307449"/>
                <a:gd name="connsiteX19" fmla="*/ 26200 w 1835151"/>
                <a:gd name="connsiteY19" fmla="*/ 469237 h 1307449"/>
                <a:gd name="connsiteX20" fmla="*/ 32732 w 1835151"/>
                <a:gd name="connsiteY20" fmla="*/ 456864 h 1307449"/>
                <a:gd name="connsiteX21" fmla="*/ 33342 w 1835151"/>
                <a:gd name="connsiteY21" fmla="*/ 455407 h 1307449"/>
                <a:gd name="connsiteX22" fmla="*/ 33998 w 1835151"/>
                <a:gd name="connsiteY22" fmla="*/ 454467 h 1307449"/>
                <a:gd name="connsiteX23" fmla="*/ 37042 w 1835151"/>
                <a:gd name="connsiteY23" fmla="*/ 448703 h 1307449"/>
                <a:gd name="connsiteX24" fmla="*/ 49704 w 1835151"/>
                <a:gd name="connsiteY24" fmla="*/ 431148 h 1307449"/>
                <a:gd name="connsiteX25" fmla="*/ 49096 w 1835151"/>
                <a:gd name="connsiteY25" fmla="*/ 432822 h 1307449"/>
                <a:gd name="connsiteX26" fmla="*/ 49676 w 1835151"/>
                <a:gd name="connsiteY26" fmla="*/ 431990 h 1307449"/>
                <a:gd name="connsiteX27" fmla="*/ 160351 w 1835151"/>
                <a:gd name="connsiteY27" fmla="*/ 417914 h 1307449"/>
                <a:gd name="connsiteX28" fmla="*/ 189765 w 1835151"/>
                <a:gd name="connsiteY28" fmla="*/ 433071 h 1307449"/>
                <a:gd name="connsiteX29" fmla="*/ 190209 w 1835151"/>
                <a:gd name="connsiteY29" fmla="*/ 433286 h 1307449"/>
                <a:gd name="connsiteX30" fmla="*/ 190645 w 1835151"/>
                <a:gd name="connsiteY30" fmla="*/ 433525 h 1307449"/>
                <a:gd name="connsiteX31" fmla="*/ 208590 w 1835151"/>
                <a:gd name="connsiteY31" fmla="*/ 442772 h 1307449"/>
                <a:gd name="connsiteX32" fmla="*/ 224320 w 1835151"/>
                <a:gd name="connsiteY32" fmla="*/ 451774 h 1307449"/>
                <a:gd name="connsiteX33" fmla="*/ 227102 w 1835151"/>
                <a:gd name="connsiteY33" fmla="*/ 453086 h 1307449"/>
                <a:gd name="connsiteX34" fmla="*/ 235984 w 1835151"/>
                <a:gd name="connsiteY34" fmla="*/ 456463 h 1307449"/>
                <a:gd name="connsiteX35" fmla="*/ 262815 w 1835151"/>
                <a:gd name="connsiteY35" fmla="*/ 401556 h 1307449"/>
                <a:gd name="connsiteX36" fmla="*/ 263145 w 1835151"/>
                <a:gd name="connsiteY36" fmla="*/ 397275 h 1307449"/>
                <a:gd name="connsiteX37" fmla="*/ 263145 w 1835151"/>
                <a:gd name="connsiteY37" fmla="*/ 392089 h 1307449"/>
                <a:gd name="connsiteX38" fmla="*/ 263145 w 1835151"/>
                <a:gd name="connsiteY38" fmla="*/ 935 h 1307449"/>
                <a:gd name="connsiteX39" fmla="*/ 263599 w 1835151"/>
                <a:gd name="connsiteY39" fmla="*/ 1389 h 1307449"/>
                <a:gd name="connsiteX40" fmla="*/ 263599 w 1835151"/>
                <a:gd name="connsiteY40" fmla="*/ 935 h 1307449"/>
                <a:gd name="connsiteX41" fmla="*/ 655232 w 1835151"/>
                <a:gd name="connsiteY41" fmla="*/ 935 h 1307449"/>
                <a:gd name="connsiteX42" fmla="*/ 720504 w 1835151"/>
                <a:gd name="connsiteY42" fmla="*/ 25964 h 1307449"/>
                <a:gd name="connsiteX43" fmla="*/ 918831 w 1835151"/>
                <a:gd name="connsiteY43" fmla="*/ 261237 h 1307449"/>
                <a:gd name="connsiteX44" fmla="*/ 987058 w 1835151"/>
                <a:gd name="connsiteY44" fmla="*/ 259557 h 1307449"/>
                <a:gd name="connsiteX45" fmla="*/ 1026449 w 1835151"/>
                <a:gd name="connsiteY45" fmla="*/ 256086 h 1307449"/>
                <a:gd name="connsiteX46" fmla="*/ 1062637 w 1835151"/>
                <a:gd name="connsiteY46" fmla="*/ 246659 h 1307449"/>
                <a:gd name="connsiteX47" fmla="*/ 1131391 w 1835151"/>
                <a:gd name="connsiteY47" fmla="*/ 200551 h 1307449"/>
                <a:gd name="connsiteX48" fmla="*/ 1066090 w 1835151"/>
                <a:gd name="connsiteY48" fmla="*/ 37448 h 1307449"/>
                <a:gd name="connsiteX49" fmla="*/ 1073483 w 1835151"/>
                <a:gd name="connsiteY49" fmla="*/ 54954 h 1307449"/>
                <a:gd name="connsiteX50" fmla="*/ 1074690 w 1835151"/>
                <a:gd name="connsiteY50" fmla="*/ 56531 h 1307449"/>
                <a:gd name="connsiteX51" fmla="*/ 1066801 w 1835151"/>
                <a:gd name="connsiteY51" fmla="*/ 35570 h 1307449"/>
                <a:gd name="connsiteX52" fmla="*/ 1182122 w 1835151"/>
                <a:gd name="connsiteY52" fmla="*/ 511 h 1307449"/>
                <a:gd name="connsiteX53" fmla="*/ 1545637 w 1835151"/>
                <a:gd name="connsiteY53" fmla="*/ 511 h 1307449"/>
                <a:gd name="connsiteX54" fmla="*/ 1545996 w 1835151"/>
                <a:gd name="connsiteY54" fmla="*/ 935 h 1307449"/>
                <a:gd name="connsiteX55" fmla="*/ 1574062 w 1835151"/>
                <a:gd name="connsiteY55" fmla="*/ 935 h 1307449"/>
                <a:gd name="connsiteX56" fmla="*/ 1574062 w 1835151"/>
                <a:gd name="connsiteY56" fmla="*/ 391388 h 1307449"/>
                <a:gd name="connsiteX57" fmla="*/ 1599167 w 1835151"/>
                <a:gd name="connsiteY57" fmla="*/ 458966 h 1307449"/>
                <a:gd name="connsiteX58" fmla="*/ 1835151 w 1835151"/>
                <a:gd name="connsiteY58" fmla="*/ 654192 h 1307449"/>
                <a:gd name="connsiteX59" fmla="*/ 1826040 w 1835151"/>
                <a:gd name="connsiteY59" fmla="*/ 776839 h 1307449"/>
                <a:gd name="connsiteX60" fmla="*/ 1817272 w 1835151"/>
                <a:gd name="connsiteY60" fmla="*/ 812816 h 1307449"/>
                <a:gd name="connsiteX61" fmla="*/ 1817688 w 1835151"/>
                <a:gd name="connsiteY61" fmla="*/ 812382 h 1307449"/>
                <a:gd name="connsiteX62" fmla="*/ 1816697 w 1835151"/>
                <a:gd name="connsiteY62" fmla="*/ 816140 h 1307449"/>
                <a:gd name="connsiteX63" fmla="*/ 1815709 w 1835151"/>
                <a:gd name="connsiteY63" fmla="*/ 819229 h 1307449"/>
                <a:gd name="connsiteX64" fmla="*/ 1815524 w 1835151"/>
                <a:gd name="connsiteY64" fmla="*/ 819987 h 1307449"/>
                <a:gd name="connsiteX65" fmla="*/ 1815284 w 1835151"/>
                <a:gd name="connsiteY65" fmla="*/ 820558 h 1307449"/>
                <a:gd name="connsiteX66" fmla="*/ 1813529 w 1835151"/>
                <a:gd name="connsiteY66" fmla="*/ 826045 h 1307449"/>
                <a:gd name="connsiteX67" fmla="*/ 1807976 w 1835151"/>
                <a:gd name="connsiteY67" fmla="*/ 837928 h 1307449"/>
                <a:gd name="connsiteX68" fmla="*/ 1801809 w 1835151"/>
                <a:gd name="connsiteY68" fmla="*/ 852586 h 1307449"/>
                <a:gd name="connsiteX69" fmla="*/ 1799773 w 1835151"/>
                <a:gd name="connsiteY69" fmla="*/ 855480 h 1307449"/>
                <a:gd name="connsiteX70" fmla="*/ 1799482 w 1835151"/>
                <a:gd name="connsiteY70" fmla="*/ 856104 h 1307449"/>
                <a:gd name="connsiteX71" fmla="*/ 1798732 w 1835151"/>
                <a:gd name="connsiteY71" fmla="*/ 856961 h 1307449"/>
                <a:gd name="connsiteX72" fmla="*/ 1785475 w 1835151"/>
                <a:gd name="connsiteY72" fmla="*/ 875814 h 1307449"/>
                <a:gd name="connsiteX73" fmla="*/ 1774110 w 1835151"/>
                <a:gd name="connsiteY73" fmla="*/ 885115 h 1307449"/>
                <a:gd name="connsiteX74" fmla="*/ 1773194 w 1835151"/>
                <a:gd name="connsiteY74" fmla="*/ 886162 h 1307449"/>
                <a:gd name="connsiteX75" fmla="*/ 1772138 w 1835151"/>
                <a:gd name="connsiteY75" fmla="*/ 886728 h 1307449"/>
                <a:gd name="connsiteX76" fmla="*/ 1767103 w 1835151"/>
                <a:gd name="connsiteY76" fmla="*/ 890848 h 1307449"/>
                <a:gd name="connsiteX77" fmla="*/ 1762118 w 1835151"/>
                <a:gd name="connsiteY77" fmla="*/ 892102 h 1307449"/>
                <a:gd name="connsiteX78" fmla="*/ 1754723 w 1835151"/>
                <a:gd name="connsiteY78" fmla="*/ 896068 h 1307449"/>
                <a:gd name="connsiteX79" fmla="*/ 1732309 w 1835151"/>
                <a:gd name="connsiteY79" fmla="*/ 899825 h 1307449"/>
                <a:gd name="connsiteX80" fmla="*/ 1731745 w 1835151"/>
                <a:gd name="connsiteY80" fmla="*/ 899740 h 1307449"/>
                <a:gd name="connsiteX81" fmla="*/ 1726573 w 1835151"/>
                <a:gd name="connsiteY81" fmla="*/ 901040 h 1307449"/>
                <a:gd name="connsiteX82" fmla="*/ 1616515 w 1835151"/>
                <a:gd name="connsiteY82" fmla="*/ 857352 h 1307449"/>
                <a:gd name="connsiteX83" fmla="*/ 1610643 w 1835151"/>
                <a:gd name="connsiteY83" fmla="*/ 854667 h 1307449"/>
                <a:gd name="connsiteX84" fmla="*/ 1599219 w 1835151"/>
                <a:gd name="connsiteY84" fmla="*/ 849858 h 1307449"/>
                <a:gd name="connsiteX85" fmla="*/ 1595064 w 1835151"/>
                <a:gd name="connsiteY85" fmla="*/ 852193 h 1307449"/>
                <a:gd name="connsiteX86" fmla="*/ 1584653 w 1835151"/>
                <a:gd name="connsiteY86" fmla="*/ 859234 h 1307449"/>
                <a:gd name="connsiteX87" fmla="*/ 1574062 w 1835151"/>
                <a:gd name="connsiteY87" fmla="*/ 914494 h 1307449"/>
                <a:gd name="connsiteX88" fmla="*/ 1574062 w 1835151"/>
                <a:gd name="connsiteY88" fmla="*/ 1307449 h 1307449"/>
                <a:gd name="connsiteX89" fmla="*/ 1179919 w 1835151"/>
                <a:gd name="connsiteY89" fmla="*/ 1307449 h 1307449"/>
                <a:gd name="connsiteX90" fmla="*/ 1114647 w 1835151"/>
                <a:gd name="connsiteY90" fmla="*/ 1279917 h 1307449"/>
                <a:gd name="connsiteX91" fmla="*/ 918831 w 1835151"/>
                <a:gd name="connsiteY91" fmla="*/ 1044644 h 1307449"/>
                <a:gd name="connsiteX92" fmla="*/ 720504 w 1835151"/>
                <a:gd name="connsiteY92" fmla="*/ 1279917 h 1307449"/>
                <a:gd name="connsiteX93" fmla="*/ 655232 w 1835151"/>
                <a:gd name="connsiteY93" fmla="*/ 1307449 h 1307449"/>
                <a:gd name="connsiteX94" fmla="*/ 263599 w 1835151"/>
                <a:gd name="connsiteY94" fmla="*/ 1307449 h 1307449"/>
                <a:gd name="connsiteX95" fmla="*/ 263599 w 1835151"/>
                <a:gd name="connsiteY95" fmla="*/ 1307030 h 1307449"/>
                <a:gd name="connsiteX96" fmla="*/ 263146 w 1835151"/>
                <a:gd name="connsiteY96" fmla="*/ 1307449 h 1307449"/>
                <a:gd name="connsiteX97" fmla="*/ 263146 w 1835151"/>
                <a:gd name="connsiteY97" fmla="*/ 908836 h 1307449"/>
                <a:gd name="connsiteX98" fmla="*/ 258764 w 1835151"/>
                <a:gd name="connsiteY98" fmla="*/ 878752 h 1307449"/>
                <a:gd name="connsiteX99" fmla="*/ 250777 w 1835151"/>
                <a:gd name="connsiteY99" fmla="*/ 858840 h 1307449"/>
                <a:gd name="connsiteX100" fmla="*/ 235984 w 1835151"/>
                <a:gd name="connsiteY100" fmla="*/ 849418 h 1307449"/>
                <a:gd name="connsiteX101" fmla="*/ 150285 w 1835151"/>
                <a:gd name="connsiteY101" fmla="*/ 892578 h 1307449"/>
                <a:gd name="connsiteX102" fmla="*/ 136638 w 1835151"/>
                <a:gd name="connsiteY102" fmla="*/ 895347 h 1307449"/>
                <a:gd name="connsiteX103" fmla="*/ 125413 w 1835151"/>
                <a:gd name="connsiteY103" fmla="*/ 898808 h 1307449"/>
                <a:gd name="connsiteX104" fmla="*/ 127580 w 1835151"/>
                <a:gd name="connsiteY104" fmla="*/ 897185 h 1307449"/>
                <a:gd name="connsiteX105" fmla="*/ 108578 w 1835151"/>
                <a:gd name="connsiteY105" fmla="*/ 901040 h 1307449"/>
                <a:gd name="connsiteX106" fmla="*/ 92176 w 1835151"/>
                <a:gd name="connsiteY106" fmla="*/ 896916 h 1307449"/>
                <a:gd name="connsiteX107" fmla="*/ 74079 w 1835151"/>
                <a:gd name="connsiteY107" fmla="*/ 893231 h 1307449"/>
                <a:gd name="connsiteX108" fmla="*/ 72327 w 1835151"/>
                <a:gd name="connsiteY108" fmla="*/ 891924 h 1307449"/>
                <a:gd name="connsiteX109" fmla="*/ 68048 w 1835151"/>
                <a:gd name="connsiteY109" fmla="*/ 890848 h 1307449"/>
                <a:gd name="connsiteX110" fmla="*/ 0 w 1835151"/>
                <a:gd name="connsiteY110" fmla="*/ 654192 h 13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35151" h="1307449">
                  <a:moveTo>
                    <a:pt x="1153491" y="156005"/>
                  </a:moveTo>
                  <a:lnTo>
                    <a:pt x="1159043" y="173164"/>
                  </a:lnTo>
                  <a:lnTo>
                    <a:pt x="1159030" y="187172"/>
                  </a:lnTo>
                  <a:lnTo>
                    <a:pt x="1161718" y="176451"/>
                  </a:lnTo>
                  <a:lnTo>
                    <a:pt x="1157965" y="161977"/>
                  </a:lnTo>
                  <a:close/>
                  <a:moveTo>
                    <a:pt x="1114434" y="58108"/>
                  </a:moveTo>
                  <a:cubicBezTo>
                    <a:pt x="1114434" y="59986"/>
                    <a:pt x="1117567" y="65934"/>
                    <a:pt x="1122268" y="74307"/>
                  </a:cubicBezTo>
                  <a:lnTo>
                    <a:pt x="1127848" y="84264"/>
                  </a:lnTo>
                  <a:lnTo>
                    <a:pt x="1118383" y="61225"/>
                  </a:lnTo>
                  <a:lnTo>
                    <a:pt x="1117545" y="53316"/>
                  </a:lnTo>
                  <a:close/>
                  <a:moveTo>
                    <a:pt x="0" y="654192"/>
                  </a:moveTo>
                  <a:cubicBezTo>
                    <a:pt x="0" y="629320"/>
                    <a:pt x="824" y="606784"/>
                    <a:pt x="2375" y="586390"/>
                  </a:cubicBezTo>
                  <a:lnTo>
                    <a:pt x="6010" y="556729"/>
                  </a:lnTo>
                  <a:lnTo>
                    <a:pt x="6336" y="552468"/>
                  </a:lnTo>
                  <a:lnTo>
                    <a:pt x="7408" y="545330"/>
                  </a:lnTo>
                  <a:lnTo>
                    <a:pt x="9111" y="531438"/>
                  </a:lnTo>
                  <a:lnTo>
                    <a:pt x="10115" y="527307"/>
                  </a:lnTo>
                  <a:lnTo>
                    <a:pt x="11203" y="520061"/>
                  </a:lnTo>
                  <a:cubicBezTo>
                    <a:pt x="12983" y="510931"/>
                    <a:pt x="14883" y="503250"/>
                    <a:pt x="16782" y="496353"/>
                  </a:cubicBezTo>
                  <a:cubicBezTo>
                    <a:pt x="19315" y="486322"/>
                    <a:pt x="22638" y="477231"/>
                    <a:pt x="26200" y="469237"/>
                  </a:cubicBezTo>
                  <a:lnTo>
                    <a:pt x="32732" y="456864"/>
                  </a:lnTo>
                  <a:lnTo>
                    <a:pt x="33342" y="455407"/>
                  </a:lnTo>
                  <a:lnTo>
                    <a:pt x="33998" y="454467"/>
                  </a:lnTo>
                  <a:lnTo>
                    <a:pt x="37042" y="448703"/>
                  </a:lnTo>
                  <a:cubicBezTo>
                    <a:pt x="44006" y="437417"/>
                    <a:pt x="49704" y="431148"/>
                    <a:pt x="49704" y="431148"/>
                  </a:cubicBezTo>
                  <a:lnTo>
                    <a:pt x="49096" y="432822"/>
                  </a:lnTo>
                  <a:lnTo>
                    <a:pt x="49676" y="431990"/>
                  </a:lnTo>
                  <a:cubicBezTo>
                    <a:pt x="81667" y="396906"/>
                    <a:pt x="123929" y="403024"/>
                    <a:pt x="160351" y="417914"/>
                  </a:cubicBezTo>
                  <a:lnTo>
                    <a:pt x="189765" y="433071"/>
                  </a:lnTo>
                  <a:lnTo>
                    <a:pt x="190209" y="433286"/>
                  </a:lnTo>
                  <a:lnTo>
                    <a:pt x="190645" y="433525"/>
                  </a:lnTo>
                  <a:lnTo>
                    <a:pt x="208590" y="442772"/>
                  </a:lnTo>
                  <a:lnTo>
                    <a:pt x="224320" y="451774"/>
                  </a:lnTo>
                  <a:lnTo>
                    <a:pt x="227102" y="453086"/>
                  </a:lnTo>
                  <a:lnTo>
                    <a:pt x="235984" y="456463"/>
                  </a:lnTo>
                  <a:cubicBezTo>
                    <a:pt x="254813" y="456463"/>
                    <a:pt x="260932" y="419858"/>
                    <a:pt x="262815" y="401556"/>
                  </a:cubicBezTo>
                  <a:lnTo>
                    <a:pt x="263145" y="397275"/>
                  </a:lnTo>
                  <a:lnTo>
                    <a:pt x="263145" y="392089"/>
                  </a:lnTo>
                  <a:cubicBezTo>
                    <a:pt x="263145" y="373462"/>
                    <a:pt x="263145" y="298957"/>
                    <a:pt x="263145" y="935"/>
                  </a:cubicBezTo>
                  <a:lnTo>
                    <a:pt x="263599" y="1389"/>
                  </a:lnTo>
                  <a:lnTo>
                    <a:pt x="263599" y="935"/>
                  </a:lnTo>
                  <a:cubicBezTo>
                    <a:pt x="263599" y="935"/>
                    <a:pt x="263599" y="935"/>
                    <a:pt x="655232" y="935"/>
                  </a:cubicBezTo>
                  <a:cubicBezTo>
                    <a:pt x="655232" y="935"/>
                    <a:pt x="715483" y="935"/>
                    <a:pt x="720504" y="25964"/>
                  </a:cubicBezTo>
                  <a:cubicBezTo>
                    <a:pt x="740588" y="113566"/>
                    <a:pt x="514646" y="261237"/>
                    <a:pt x="918831" y="261237"/>
                  </a:cubicBezTo>
                  <a:cubicBezTo>
                    <a:pt x="943936" y="261237"/>
                    <a:pt x="966608" y="260660"/>
                    <a:pt x="987058" y="259557"/>
                  </a:cubicBezTo>
                  <a:lnTo>
                    <a:pt x="1026449" y="256086"/>
                  </a:lnTo>
                  <a:lnTo>
                    <a:pt x="1062637" y="246659"/>
                  </a:lnTo>
                  <a:cubicBezTo>
                    <a:pt x="1093090" y="236936"/>
                    <a:pt x="1125112" y="221880"/>
                    <a:pt x="1131391" y="200551"/>
                  </a:cubicBezTo>
                  <a:cubicBezTo>
                    <a:pt x="1146460" y="137819"/>
                    <a:pt x="1053532" y="95161"/>
                    <a:pt x="1066090" y="37448"/>
                  </a:cubicBezTo>
                  <a:cubicBezTo>
                    <a:pt x="1067346" y="43407"/>
                    <a:pt x="1069936" y="49210"/>
                    <a:pt x="1073483" y="54954"/>
                  </a:cubicBezTo>
                  <a:lnTo>
                    <a:pt x="1074690" y="56531"/>
                  </a:lnTo>
                  <a:lnTo>
                    <a:pt x="1066801" y="35570"/>
                  </a:lnTo>
                  <a:cubicBezTo>
                    <a:pt x="1066801" y="-7002"/>
                    <a:pt x="1182122" y="511"/>
                    <a:pt x="1182122" y="511"/>
                  </a:cubicBezTo>
                  <a:cubicBezTo>
                    <a:pt x="1545637" y="511"/>
                    <a:pt x="1545637" y="511"/>
                    <a:pt x="1545637" y="511"/>
                  </a:cubicBezTo>
                  <a:lnTo>
                    <a:pt x="1545996" y="935"/>
                  </a:lnTo>
                  <a:lnTo>
                    <a:pt x="1574062" y="935"/>
                  </a:lnTo>
                  <a:cubicBezTo>
                    <a:pt x="1574062" y="935"/>
                    <a:pt x="1574062" y="935"/>
                    <a:pt x="1574062" y="391388"/>
                  </a:cubicBezTo>
                  <a:cubicBezTo>
                    <a:pt x="1574062" y="396393"/>
                    <a:pt x="1574062" y="458966"/>
                    <a:pt x="1599167" y="458966"/>
                  </a:cubicBezTo>
                  <a:cubicBezTo>
                    <a:pt x="1626782" y="458966"/>
                    <a:pt x="1835151" y="256231"/>
                    <a:pt x="1835151" y="654192"/>
                  </a:cubicBezTo>
                  <a:cubicBezTo>
                    <a:pt x="1835151" y="703937"/>
                    <a:pt x="1831856" y="744296"/>
                    <a:pt x="1826040" y="776839"/>
                  </a:cubicBezTo>
                  <a:lnTo>
                    <a:pt x="1817272" y="812816"/>
                  </a:lnTo>
                  <a:lnTo>
                    <a:pt x="1817688" y="812382"/>
                  </a:lnTo>
                  <a:cubicBezTo>
                    <a:pt x="1817688" y="812382"/>
                    <a:pt x="1817374" y="813749"/>
                    <a:pt x="1816697" y="816140"/>
                  </a:cubicBezTo>
                  <a:lnTo>
                    <a:pt x="1815709" y="819229"/>
                  </a:lnTo>
                  <a:lnTo>
                    <a:pt x="1815524" y="819987"/>
                  </a:lnTo>
                  <a:lnTo>
                    <a:pt x="1815284" y="820558"/>
                  </a:lnTo>
                  <a:lnTo>
                    <a:pt x="1813529" y="826045"/>
                  </a:lnTo>
                  <a:lnTo>
                    <a:pt x="1807976" y="837928"/>
                  </a:lnTo>
                  <a:lnTo>
                    <a:pt x="1801809" y="852586"/>
                  </a:lnTo>
                  <a:lnTo>
                    <a:pt x="1799773" y="855480"/>
                  </a:lnTo>
                  <a:lnTo>
                    <a:pt x="1799482" y="856104"/>
                  </a:lnTo>
                  <a:lnTo>
                    <a:pt x="1798732" y="856961"/>
                  </a:lnTo>
                  <a:lnTo>
                    <a:pt x="1785475" y="875814"/>
                  </a:lnTo>
                  <a:lnTo>
                    <a:pt x="1774110" y="885115"/>
                  </a:lnTo>
                  <a:lnTo>
                    <a:pt x="1773194" y="886162"/>
                  </a:lnTo>
                  <a:lnTo>
                    <a:pt x="1772138" y="886728"/>
                  </a:lnTo>
                  <a:lnTo>
                    <a:pt x="1767103" y="890848"/>
                  </a:lnTo>
                  <a:lnTo>
                    <a:pt x="1762118" y="892102"/>
                  </a:lnTo>
                  <a:lnTo>
                    <a:pt x="1754723" y="896068"/>
                  </a:lnTo>
                  <a:cubicBezTo>
                    <a:pt x="1747925" y="898459"/>
                    <a:pt x="1740470" y="899825"/>
                    <a:pt x="1732309" y="899825"/>
                  </a:cubicBezTo>
                  <a:lnTo>
                    <a:pt x="1731745" y="899740"/>
                  </a:lnTo>
                  <a:lnTo>
                    <a:pt x="1726573" y="901040"/>
                  </a:lnTo>
                  <a:cubicBezTo>
                    <a:pt x="1684680" y="900337"/>
                    <a:pt x="1641021" y="871651"/>
                    <a:pt x="1616515" y="857352"/>
                  </a:cubicBezTo>
                  <a:lnTo>
                    <a:pt x="1610643" y="854667"/>
                  </a:lnTo>
                  <a:lnTo>
                    <a:pt x="1599219" y="849858"/>
                  </a:lnTo>
                  <a:lnTo>
                    <a:pt x="1595064" y="852193"/>
                  </a:lnTo>
                  <a:lnTo>
                    <a:pt x="1584653" y="859234"/>
                  </a:lnTo>
                  <a:cubicBezTo>
                    <a:pt x="1574062" y="876950"/>
                    <a:pt x="1574062" y="912616"/>
                    <a:pt x="1574062" y="914494"/>
                  </a:cubicBezTo>
                  <a:cubicBezTo>
                    <a:pt x="1574062" y="914494"/>
                    <a:pt x="1574062" y="914494"/>
                    <a:pt x="1574062" y="1307449"/>
                  </a:cubicBezTo>
                  <a:cubicBezTo>
                    <a:pt x="1574062" y="1307449"/>
                    <a:pt x="1574062" y="1307449"/>
                    <a:pt x="1179919" y="1307449"/>
                  </a:cubicBezTo>
                  <a:cubicBezTo>
                    <a:pt x="1179919" y="1307449"/>
                    <a:pt x="1114647" y="1304946"/>
                    <a:pt x="1114647" y="1279917"/>
                  </a:cubicBezTo>
                  <a:cubicBezTo>
                    <a:pt x="1114647" y="1254888"/>
                    <a:pt x="1317995" y="1049650"/>
                    <a:pt x="918831" y="1044644"/>
                  </a:cubicBezTo>
                  <a:cubicBezTo>
                    <a:pt x="522177" y="1042141"/>
                    <a:pt x="720504" y="1254888"/>
                    <a:pt x="720504" y="1279917"/>
                  </a:cubicBezTo>
                  <a:cubicBezTo>
                    <a:pt x="720504" y="1307449"/>
                    <a:pt x="655232" y="1307449"/>
                    <a:pt x="655232" y="1307449"/>
                  </a:cubicBezTo>
                  <a:cubicBezTo>
                    <a:pt x="655232" y="1307449"/>
                    <a:pt x="655232" y="1307449"/>
                    <a:pt x="263599" y="1307449"/>
                  </a:cubicBezTo>
                  <a:lnTo>
                    <a:pt x="263599" y="1307030"/>
                  </a:lnTo>
                  <a:lnTo>
                    <a:pt x="263146" y="1307449"/>
                  </a:lnTo>
                  <a:cubicBezTo>
                    <a:pt x="263146" y="908836"/>
                    <a:pt x="263146" y="908836"/>
                    <a:pt x="263146" y="908836"/>
                  </a:cubicBezTo>
                  <a:cubicBezTo>
                    <a:pt x="263146" y="908836"/>
                    <a:pt x="262520" y="893794"/>
                    <a:pt x="258764" y="878752"/>
                  </a:cubicBezTo>
                  <a:lnTo>
                    <a:pt x="250777" y="858840"/>
                  </a:lnTo>
                  <a:lnTo>
                    <a:pt x="235984" y="849418"/>
                  </a:lnTo>
                  <a:cubicBezTo>
                    <a:pt x="226570" y="849418"/>
                    <a:pt x="191031" y="877928"/>
                    <a:pt x="150285" y="892578"/>
                  </a:cubicBezTo>
                  <a:lnTo>
                    <a:pt x="136638" y="895347"/>
                  </a:lnTo>
                  <a:lnTo>
                    <a:pt x="125413" y="898808"/>
                  </a:lnTo>
                  <a:lnTo>
                    <a:pt x="127580" y="897185"/>
                  </a:lnTo>
                  <a:lnTo>
                    <a:pt x="108578" y="901040"/>
                  </a:lnTo>
                  <a:lnTo>
                    <a:pt x="92176" y="896916"/>
                  </a:lnTo>
                  <a:lnTo>
                    <a:pt x="74079" y="893231"/>
                  </a:lnTo>
                  <a:lnTo>
                    <a:pt x="72327" y="891924"/>
                  </a:lnTo>
                  <a:lnTo>
                    <a:pt x="68048" y="890848"/>
                  </a:lnTo>
                  <a:cubicBezTo>
                    <a:pt x="29655" y="868190"/>
                    <a:pt x="0" y="803427"/>
                    <a:pt x="0" y="654192"/>
                  </a:cubicBezTo>
                  <a:close/>
                </a:path>
              </a:pathLst>
            </a:custGeom>
            <a:solidFill>
              <a:srgbClr val="F36072"/>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05" name="Freeform: Shape 8"/>
            <p:cNvSpPr/>
            <p:nvPr/>
          </p:nvSpPr>
          <p:spPr bwMode="auto">
            <a:xfrm rot="5400000">
              <a:off x="3004895" y="1206376"/>
              <a:ext cx="2148790" cy="1800230"/>
            </a:xfrm>
            <a:custGeom>
              <a:avLst/>
              <a:gdLst>
                <a:gd name="connsiteX0" fmla="*/ 1153491 w 1835151"/>
                <a:gd name="connsiteY0" fmla="*/ 156005 h 1307449"/>
                <a:gd name="connsiteX1" fmla="*/ 1159043 w 1835151"/>
                <a:gd name="connsiteY1" fmla="*/ 173164 h 1307449"/>
                <a:gd name="connsiteX2" fmla="*/ 1159030 w 1835151"/>
                <a:gd name="connsiteY2" fmla="*/ 187172 h 1307449"/>
                <a:gd name="connsiteX3" fmla="*/ 1161718 w 1835151"/>
                <a:gd name="connsiteY3" fmla="*/ 176451 h 1307449"/>
                <a:gd name="connsiteX4" fmla="*/ 1157965 w 1835151"/>
                <a:gd name="connsiteY4" fmla="*/ 161977 h 1307449"/>
                <a:gd name="connsiteX5" fmla="*/ 1114434 w 1835151"/>
                <a:gd name="connsiteY5" fmla="*/ 58108 h 1307449"/>
                <a:gd name="connsiteX6" fmla="*/ 1122268 w 1835151"/>
                <a:gd name="connsiteY6" fmla="*/ 74307 h 1307449"/>
                <a:gd name="connsiteX7" fmla="*/ 1127848 w 1835151"/>
                <a:gd name="connsiteY7" fmla="*/ 84264 h 1307449"/>
                <a:gd name="connsiteX8" fmla="*/ 1118383 w 1835151"/>
                <a:gd name="connsiteY8" fmla="*/ 61225 h 1307449"/>
                <a:gd name="connsiteX9" fmla="*/ 1117545 w 1835151"/>
                <a:gd name="connsiteY9" fmla="*/ 53316 h 1307449"/>
                <a:gd name="connsiteX10" fmla="*/ 0 w 1835151"/>
                <a:gd name="connsiteY10" fmla="*/ 654192 h 1307449"/>
                <a:gd name="connsiteX11" fmla="*/ 2375 w 1835151"/>
                <a:gd name="connsiteY11" fmla="*/ 586390 h 1307449"/>
                <a:gd name="connsiteX12" fmla="*/ 6010 w 1835151"/>
                <a:gd name="connsiteY12" fmla="*/ 556729 h 1307449"/>
                <a:gd name="connsiteX13" fmla="*/ 6336 w 1835151"/>
                <a:gd name="connsiteY13" fmla="*/ 552468 h 1307449"/>
                <a:gd name="connsiteX14" fmla="*/ 7408 w 1835151"/>
                <a:gd name="connsiteY14" fmla="*/ 545330 h 1307449"/>
                <a:gd name="connsiteX15" fmla="*/ 9111 w 1835151"/>
                <a:gd name="connsiteY15" fmla="*/ 531438 h 1307449"/>
                <a:gd name="connsiteX16" fmla="*/ 10115 w 1835151"/>
                <a:gd name="connsiteY16" fmla="*/ 527307 h 1307449"/>
                <a:gd name="connsiteX17" fmla="*/ 11203 w 1835151"/>
                <a:gd name="connsiteY17" fmla="*/ 520061 h 1307449"/>
                <a:gd name="connsiteX18" fmla="*/ 16782 w 1835151"/>
                <a:gd name="connsiteY18" fmla="*/ 496353 h 1307449"/>
                <a:gd name="connsiteX19" fmla="*/ 26200 w 1835151"/>
                <a:gd name="connsiteY19" fmla="*/ 469237 h 1307449"/>
                <a:gd name="connsiteX20" fmla="*/ 32732 w 1835151"/>
                <a:gd name="connsiteY20" fmla="*/ 456864 h 1307449"/>
                <a:gd name="connsiteX21" fmla="*/ 33342 w 1835151"/>
                <a:gd name="connsiteY21" fmla="*/ 455407 h 1307449"/>
                <a:gd name="connsiteX22" fmla="*/ 33998 w 1835151"/>
                <a:gd name="connsiteY22" fmla="*/ 454467 h 1307449"/>
                <a:gd name="connsiteX23" fmla="*/ 37042 w 1835151"/>
                <a:gd name="connsiteY23" fmla="*/ 448703 h 1307449"/>
                <a:gd name="connsiteX24" fmla="*/ 49704 w 1835151"/>
                <a:gd name="connsiteY24" fmla="*/ 431148 h 1307449"/>
                <a:gd name="connsiteX25" fmla="*/ 49096 w 1835151"/>
                <a:gd name="connsiteY25" fmla="*/ 432822 h 1307449"/>
                <a:gd name="connsiteX26" fmla="*/ 49676 w 1835151"/>
                <a:gd name="connsiteY26" fmla="*/ 431990 h 1307449"/>
                <a:gd name="connsiteX27" fmla="*/ 160351 w 1835151"/>
                <a:gd name="connsiteY27" fmla="*/ 417914 h 1307449"/>
                <a:gd name="connsiteX28" fmla="*/ 189765 w 1835151"/>
                <a:gd name="connsiteY28" fmla="*/ 433071 h 1307449"/>
                <a:gd name="connsiteX29" fmla="*/ 190209 w 1835151"/>
                <a:gd name="connsiteY29" fmla="*/ 433286 h 1307449"/>
                <a:gd name="connsiteX30" fmla="*/ 190645 w 1835151"/>
                <a:gd name="connsiteY30" fmla="*/ 433525 h 1307449"/>
                <a:gd name="connsiteX31" fmla="*/ 208590 w 1835151"/>
                <a:gd name="connsiteY31" fmla="*/ 442772 h 1307449"/>
                <a:gd name="connsiteX32" fmla="*/ 224320 w 1835151"/>
                <a:gd name="connsiteY32" fmla="*/ 451774 h 1307449"/>
                <a:gd name="connsiteX33" fmla="*/ 227102 w 1835151"/>
                <a:gd name="connsiteY33" fmla="*/ 453086 h 1307449"/>
                <a:gd name="connsiteX34" fmla="*/ 235984 w 1835151"/>
                <a:gd name="connsiteY34" fmla="*/ 456463 h 1307449"/>
                <a:gd name="connsiteX35" fmla="*/ 262815 w 1835151"/>
                <a:gd name="connsiteY35" fmla="*/ 401556 h 1307449"/>
                <a:gd name="connsiteX36" fmla="*/ 263145 w 1835151"/>
                <a:gd name="connsiteY36" fmla="*/ 397275 h 1307449"/>
                <a:gd name="connsiteX37" fmla="*/ 263145 w 1835151"/>
                <a:gd name="connsiteY37" fmla="*/ 392089 h 1307449"/>
                <a:gd name="connsiteX38" fmla="*/ 263145 w 1835151"/>
                <a:gd name="connsiteY38" fmla="*/ 935 h 1307449"/>
                <a:gd name="connsiteX39" fmla="*/ 263599 w 1835151"/>
                <a:gd name="connsiteY39" fmla="*/ 1389 h 1307449"/>
                <a:gd name="connsiteX40" fmla="*/ 263599 w 1835151"/>
                <a:gd name="connsiteY40" fmla="*/ 935 h 1307449"/>
                <a:gd name="connsiteX41" fmla="*/ 655232 w 1835151"/>
                <a:gd name="connsiteY41" fmla="*/ 935 h 1307449"/>
                <a:gd name="connsiteX42" fmla="*/ 720504 w 1835151"/>
                <a:gd name="connsiteY42" fmla="*/ 25964 h 1307449"/>
                <a:gd name="connsiteX43" fmla="*/ 918831 w 1835151"/>
                <a:gd name="connsiteY43" fmla="*/ 261237 h 1307449"/>
                <a:gd name="connsiteX44" fmla="*/ 987058 w 1835151"/>
                <a:gd name="connsiteY44" fmla="*/ 259557 h 1307449"/>
                <a:gd name="connsiteX45" fmla="*/ 1026449 w 1835151"/>
                <a:gd name="connsiteY45" fmla="*/ 256086 h 1307449"/>
                <a:gd name="connsiteX46" fmla="*/ 1062637 w 1835151"/>
                <a:gd name="connsiteY46" fmla="*/ 246659 h 1307449"/>
                <a:gd name="connsiteX47" fmla="*/ 1131391 w 1835151"/>
                <a:gd name="connsiteY47" fmla="*/ 200551 h 1307449"/>
                <a:gd name="connsiteX48" fmla="*/ 1066090 w 1835151"/>
                <a:gd name="connsiteY48" fmla="*/ 37448 h 1307449"/>
                <a:gd name="connsiteX49" fmla="*/ 1073483 w 1835151"/>
                <a:gd name="connsiteY49" fmla="*/ 54954 h 1307449"/>
                <a:gd name="connsiteX50" fmla="*/ 1074690 w 1835151"/>
                <a:gd name="connsiteY50" fmla="*/ 56531 h 1307449"/>
                <a:gd name="connsiteX51" fmla="*/ 1066801 w 1835151"/>
                <a:gd name="connsiteY51" fmla="*/ 35570 h 1307449"/>
                <a:gd name="connsiteX52" fmla="*/ 1182122 w 1835151"/>
                <a:gd name="connsiteY52" fmla="*/ 511 h 1307449"/>
                <a:gd name="connsiteX53" fmla="*/ 1545637 w 1835151"/>
                <a:gd name="connsiteY53" fmla="*/ 511 h 1307449"/>
                <a:gd name="connsiteX54" fmla="*/ 1545996 w 1835151"/>
                <a:gd name="connsiteY54" fmla="*/ 935 h 1307449"/>
                <a:gd name="connsiteX55" fmla="*/ 1574062 w 1835151"/>
                <a:gd name="connsiteY55" fmla="*/ 935 h 1307449"/>
                <a:gd name="connsiteX56" fmla="*/ 1574062 w 1835151"/>
                <a:gd name="connsiteY56" fmla="*/ 391388 h 1307449"/>
                <a:gd name="connsiteX57" fmla="*/ 1599167 w 1835151"/>
                <a:gd name="connsiteY57" fmla="*/ 458966 h 1307449"/>
                <a:gd name="connsiteX58" fmla="*/ 1835151 w 1835151"/>
                <a:gd name="connsiteY58" fmla="*/ 654192 h 1307449"/>
                <a:gd name="connsiteX59" fmla="*/ 1826040 w 1835151"/>
                <a:gd name="connsiteY59" fmla="*/ 776839 h 1307449"/>
                <a:gd name="connsiteX60" fmla="*/ 1817272 w 1835151"/>
                <a:gd name="connsiteY60" fmla="*/ 812816 h 1307449"/>
                <a:gd name="connsiteX61" fmla="*/ 1817688 w 1835151"/>
                <a:gd name="connsiteY61" fmla="*/ 812382 h 1307449"/>
                <a:gd name="connsiteX62" fmla="*/ 1816697 w 1835151"/>
                <a:gd name="connsiteY62" fmla="*/ 816140 h 1307449"/>
                <a:gd name="connsiteX63" fmla="*/ 1815709 w 1835151"/>
                <a:gd name="connsiteY63" fmla="*/ 819229 h 1307449"/>
                <a:gd name="connsiteX64" fmla="*/ 1815524 w 1835151"/>
                <a:gd name="connsiteY64" fmla="*/ 819987 h 1307449"/>
                <a:gd name="connsiteX65" fmla="*/ 1815284 w 1835151"/>
                <a:gd name="connsiteY65" fmla="*/ 820558 h 1307449"/>
                <a:gd name="connsiteX66" fmla="*/ 1813529 w 1835151"/>
                <a:gd name="connsiteY66" fmla="*/ 826045 h 1307449"/>
                <a:gd name="connsiteX67" fmla="*/ 1807976 w 1835151"/>
                <a:gd name="connsiteY67" fmla="*/ 837928 h 1307449"/>
                <a:gd name="connsiteX68" fmla="*/ 1801809 w 1835151"/>
                <a:gd name="connsiteY68" fmla="*/ 852586 h 1307449"/>
                <a:gd name="connsiteX69" fmla="*/ 1799773 w 1835151"/>
                <a:gd name="connsiteY69" fmla="*/ 855480 h 1307449"/>
                <a:gd name="connsiteX70" fmla="*/ 1799482 w 1835151"/>
                <a:gd name="connsiteY70" fmla="*/ 856104 h 1307449"/>
                <a:gd name="connsiteX71" fmla="*/ 1798732 w 1835151"/>
                <a:gd name="connsiteY71" fmla="*/ 856961 h 1307449"/>
                <a:gd name="connsiteX72" fmla="*/ 1785475 w 1835151"/>
                <a:gd name="connsiteY72" fmla="*/ 875814 h 1307449"/>
                <a:gd name="connsiteX73" fmla="*/ 1774110 w 1835151"/>
                <a:gd name="connsiteY73" fmla="*/ 885115 h 1307449"/>
                <a:gd name="connsiteX74" fmla="*/ 1773194 w 1835151"/>
                <a:gd name="connsiteY74" fmla="*/ 886162 h 1307449"/>
                <a:gd name="connsiteX75" fmla="*/ 1772138 w 1835151"/>
                <a:gd name="connsiteY75" fmla="*/ 886728 h 1307449"/>
                <a:gd name="connsiteX76" fmla="*/ 1767103 w 1835151"/>
                <a:gd name="connsiteY76" fmla="*/ 890848 h 1307449"/>
                <a:gd name="connsiteX77" fmla="*/ 1762118 w 1835151"/>
                <a:gd name="connsiteY77" fmla="*/ 892102 h 1307449"/>
                <a:gd name="connsiteX78" fmla="*/ 1754723 w 1835151"/>
                <a:gd name="connsiteY78" fmla="*/ 896068 h 1307449"/>
                <a:gd name="connsiteX79" fmla="*/ 1732309 w 1835151"/>
                <a:gd name="connsiteY79" fmla="*/ 899825 h 1307449"/>
                <a:gd name="connsiteX80" fmla="*/ 1731745 w 1835151"/>
                <a:gd name="connsiteY80" fmla="*/ 899740 h 1307449"/>
                <a:gd name="connsiteX81" fmla="*/ 1726573 w 1835151"/>
                <a:gd name="connsiteY81" fmla="*/ 901040 h 1307449"/>
                <a:gd name="connsiteX82" fmla="*/ 1616515 w 1835151"/>
                <a:gd name="connsiteY82" fmla="*/ 857352 h 1307449"/>
                <a:gd name="connsiteX83" fmla="*/ 1610643 w 1835151"/>
                <a:gd name="connsiteY83" fmla="*/ 854667 h 1307449"/>
                <a:gd name="connsiteX84" fmla="*/ 1599219 w 1835151"/>
                <a:gd name="connsiteY84" fmla="*/ 849858 h 1307449"/>
                <a:gd name="connsiteX85" fmla="*/ 1595064 w 1835151"/>
                <a:gd name="connsiteY85" fmla="*/ 852193 h 1307449"/>
                <a:gd name="connsiteX86" fmla="*/ 1584653 w 1835151"/>
                <a:gd name="connsiteY86" fmla="*/ 859234 h 1307449"/>
                <a:gd name="connsiteX87" fmla="*/ 1574062 w 1835151"/>
                <a:gd name="connsiteY87" fmla="*/ 914494 h 1307449"/>
                <a:gd name="connsiteX88" fmla="*/ 1574062 w 1835151"/>
                <a:gd name="connsiteY88" fmla="*/ 1307449 h 1307449"/>
                <a:gd name="connsiteX89" fmla="*/ 1179919 w 1835151"/>
                <a:gd name="connsiteY89" fmla="*/ 1307449 h 1307449"/>
                <a:gd name="connsiteX90" fmla="*/ 1114647 w 1835151"/>
                <a:gd name="connsiteY90" fmla="*/ 1279917 h 1307449"/>
                <a:gd name="connsiteX91" fmla="*/ 918831 w 1835151"/>
                <a:gd name="connsiteY91" fmla="*/ 1044644 h 1307449"/>
                <a:gd name="connsiteX92" fmla="*/ 720504 w 1835151"/>
                <a:gd name="connsiteY92" fmla="*/ 1279917 h 1307449"/>
                <a:gd name="connsiteX93" fmla="*/ 655232 w 1835151"/>
                <a:gd name="connsiteY93" fmla="*/ 1307449 h 1307449"/>
                <a:gd name="connsiteX94" fmla="*/ 263599 w 1835151"/>
                <a:gd name="connsiteY94" fmla="*/ 1307449 h 1307449"/>
                <a:gd name="connsiteX95" fmla="*/ 263599 w 1835151"/>
                <a:gd name="connsiteY95" fmla="*/ 1307030 h 1307449"/>
                <a:gd name="connsiteX96" fmla="*/ 263146 w 1835151"/>
                <a:gd name="connsiteY96" fmla="*/ 1307449 h 1307449"/>
                <a:gd name="connsiteX97" fmla="*/ 263146 w 1835151"/>
                <a:gd name="connsiteY97" fmla="*/ 908836 h 1307449"/>
                <a:gd name="connsiteX98" fmla="*/ 258764 w 1835151"/>
                <a:gd name="connsiteY98" fmla="*/ 878752 h 1307449"/>
                <a:gd name="connsiteX99" fmla="*/ 250777 w 1835151"/>
                <a:gd name="connsiteY99" fmla="*/ 858840 h 1307449"/>
                <a:gd name="connsiteX100" fmla="*/ 235984 w 1835151"/>
                <a:gd name="connsiteY100" fmla="*/ 849418 h 1307449"/>
                <a:gd name="connsiteX101" fmla="*/ 150285 w 1835151"/>
                <a:gd name="connsiteY101" fmla="*/ 892578 h 1307449"/>
                <a:gd name="connsiteX102" fmla="*/ 136638 w 1835151"/>
                <a:gd name="connsiteY102" fmla="*/ 895347 h 1307449"/>
                <a:gd name="connsiteX103" fmla="*/ 125413 w 1835151"/>
                <a:gd name="connsiteY103" fmla="*/ 898808 h 1307449"/>
                <a:gd name="connsiteX104" fmla="*/ 127580 w 1835151"/>
                <a:gd name="connsiteY104" fmla="*/ 897185 h 1307449"/>
                <a:gd name="connsiteX105" fmla="*/ 108578 w 1835151"/>
                <a:gd name="connsiteY105" fmla="*/ 901040 h 1307449"/>
                <a:gd name="connsiteX106" fmla="*/ 92176 w 1835151"/>
                <a:gd name="connsiteY106" fmla="*/ 896916 h 1307449"/>
                <a:gd name="connsiteX107" fmla="*/ 74079 w 1835151"/>
                <a:gd name="connsiteY107" fmla="*/ 893231 h 1307449"/>
                <a:gd name="connsiteX108" fmla="*/ 72327 w 1835151"/>
                <a:gd name="connsiteY108" fmla="*/ 891924 h 1307449"/>
                <a:gd name="connsiteX109" fmla="*/ 68048 w 1835151"/>
                <a:gd name="connsiteY109" fmla="*/ 890848 h 1307449"/>
                <a:gd name="connsiteX110" fmla="*/ 0 w 1835151"/>
                <a:gd name="connsiteY110" fmla="*/ 654192 h 1307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835151" h="1307449">
                  <a:moveTo>
                    <a:pt x="1153491" y="156005"/>
                  </a:moveTo>
                  <a:lnTo>
                    <a:pt x="1159043" y="173164"/>
                  </a:lnTo>
                  <a:lnTo>
                    <a:pt x="1159030" y="187172"/>
                  </a:lnTo>
                  <a:lnTo>
                    <a:pt x="1161718" y="176451"/>
                  </a:lnTo>
                  <a:lnTo>
                    <a:pt x="1157965" y="161977"/>
                  </a:lnTo>
                  <a:close/>
                  <a:moveTo>
                    <a:pt x="1114434" y="58108"/>
                  </a:moveTo>
                  <a:cubicBezTo>
                    <a:pt x="1114434" y="59986"/>
                    <a:pt x="1117567" y="65934"/>
                    <a:pt x="1122268" y="74307"/>
                  </a:cubicBezTo>
                  <a:lnTo>
                    <a:pt x="1127848" y="84264"/>
                  </a:lnTo>
                  <a:lnTo>
                    <a:pt x="1118383" y="61225"/>
                  </a:lnTo>
                  <a:lnTo>
                    <a:pt x="1117545" y="53316"/>
                  </a:lnTo>
                  <a:close/>
                  <a:moveTo>
                    <a:pt x="0" y="654192"/>
                  </a:moveTo>
                  <a:cubicBezTo>
                    <a:pt x="0" y="629320"/>
                    <a:pt x="824" y="606784"/>
                    <a:pt x="2375" y="586390"/>
                  </a:cubicBezTo>
                  <a:lnTo>
                    <a:pt x="6010" y="556729"/>
                  </a:lnTo>
                  <a:lnTo>
                    <a:pt x="6336" y="552468"/>
                  </a:lnTo>
                  <a:lnTo>
                    <a:pt x="7408" y="545330"/>
                  </a:lnTo>
                  <a:lnTo>
                    <a:pt x="9111" y="531438"/>
                  </a:lnTo>
                  <a:lnTo>
                    <a:pt x="10115" y="527307"/>
                  </a:lnTo>
                  <a:lnTo>
                    <a:pt x="11203" y="520061"/>
                  </a:lnTo>
                  <a:cubicBezTo>
                    <a:pt x="12983" y="510931"/>
                    <a:pt x="14883" y="503250"/>
                    <a:pt x="16782" y="496353"/>
                  </a:cubicBezTo>
                  <a:cubicBezTo>
                    <a:pt x="19315" y="486322"/>
                    <a:pt x="22638" y="477231"/>
                    <a:pt x="26200" y="469237"/>
                  </a:cubicBezTo>
                  <a:lnTo>
                    <a:pt x="32732" y="456864"/>
                  </a:lnTo>
                  <a:lnTo>
                    <a:pt x="33342" y="455407"/>
                  </a:lnTo>
                  <a:lnTo>
                    <a:pt x="33998" y="454467"/>
                  </a:lnTo>
                  <a:lnTo>
                    <a:pt x="37042" y="448703"/>
                  </a:lnTo>
                  <a:cubicBezTo>
                    <a:pt x="44006" y="437417"/>
                    <a:pt x="49704" y="431148"/>
                    <a:pt x="49704" y="431148"/>
                  </a:cubicBezTo>
                  <a:lnTo>
                    <a:pt x="49096" y="432822"/>
                  </a:lnTo>
                  <a:lnTo>
                    <a:pt x="49676" y="431990"/>
                  </a:lnTo>
                  <a:cubicBezTo>
                    <a:pt x="81667" y="396906"/>
                    <a:pt x="123929" y="403024"/>
                    <a:pt x="160351" y="417914"/>
                  </a:cubicBezTo>
                  <a:lnTo>
                    <a:pt x="189765" y="433071"/>
                  </a:lnTo>
                  <a:lnTo>
                    <a:pt x="190209" y="433286"/>
                  </a:lnTo>
                  <a:lnTo>
                    <a:pt x="190645" y="433525"/>
                  </a:lnTo>
                  <a:lnTo>
                    <a:pt x="208590" y="442772"/>
                  </a:lnTo>
                  <a:lnTo>
                    <a:pt x="224320" y="451774"/>
                  </a:lnTo>
                  <a:lnTo>
                    <a:pt x="227102" y="453086"/>
                  </a:lnTo>
                  <a:lnTo>
                    <a:pt x="235984" y="456463"/>
                  </a:lnTo>
                  <a:cubicBezTo>
                    <a:pt x="254813" y="456463"/>
                    <a:pt x="260932" y="419858"/>
                    <a:pt x="262815" y="401556"/>
                  </a:cubicBezTo>
                  <a:lnTo>
                    <a:pt x="263145" y="397275"/>
                  </a:lnTo>
                  <a:lnTo>
                    <a:pt x="263145" y="392089"/>
                  </a:lnTo>
                  <a:cubicBezTo>
                    <a:pt x="263145" y="373462"/>
                    <a:pt x="263145" y="298957"/>
                    <a:pt x="263145" y="935"/>
                  </a:cubicBezTo>
                  <a:lnTo>
                    <a:pt x="263599" y="1389"/>
                  </a:lnTo>
                  <a:lnTo>
                    <a:pt x="263599" y="935"/>
                  </a:lnTo>
                  <a:cubicBezTo>
                    <a:pt x="263599" y="935"/>
                    <a:pt x="263599" y="935"/>
                    <a:pt x="655232" y="935"/>
                  </a:cubicBezTo>
                  <a:cubicBezTo>
                    <a:pt x="655232" y="935"/>
                    <a:pt x="715483" y="935"/>
                    <a:pt x="720504" y="25964"/>
                  </a:cubicBezTo>
                  <a:cubicBezTo>
                    <a:pt x="740588" y="113566"/>
                    <a:pt x="514646" y="261237"/>
                    <a:pt x="918831" y="261237"/>
                  </a:cubicBezTo>
                  <a:cubicBezTo>
                    <a:pt x="943936" y="261237"/>
                    <a:pt x="966608" y="260660"/>
                    <a:pt x="987058" y="259557"/>
                  </a:cubicBezTo>
                  <a:lnTo>
                    <a:pt x="1026449" y="256086"/>
                  </a:lnTo>
                  <a:lnTo>
                    <a:pt x="1062637" y="246659"/>
                  </a:lnTo>
                  <a:cubicBezTo>
                    <a:pt x="1093090" y="236936"/>
                    <a:pt x="1125112" y="221880"/>
                    <a:pt x="1131391" y="200551"/>
                  </a:cubicBezTo>
                  <a:cubicBezTo>
                    <a:pt x="1146460" y="137819"/>
                    <a:pt x="1053532" y="95161"/>
                    <a:pt x="1066090" y="37448"/>
                  </a:cubicBezTo>
                  <a:cubicBezTo>
                    <a:pt x="1067346" y="43407"/>
                    <a:pt x="1069936" y="49210"/>
                    <a:pt x="1073483" y="54954"/>
                  </a:cubicBezTo>
                  <a:lnTo>
                    <a:pt x="1074690" y="56531"/>
                  </a:lnTo>
                  <a:lnTo>
                    <a:pt x="1066801" y="35570"/>
                  </a:lnTo>
                  <a:cubicBezTo>
                    <a:pt x="1066801" y="-7002"/>
                    <a:pt x="1182122" y="511"/>
                    <a:pt x="1182122" y="511"/>
                  </a:cubicBezTo>
                  <a:cubicBezTo>
                    <a:pt x="1545637" y="511"/>
                    <a:pt x="1545637" y="511"/>
                    <a:pt x="1545637" y="511"/>
                  </a:cubicBezTo>
                  <a:lnTo>
                    <a:pt x="1545996" y="935"/>
                  </a:lnTo>
                  <a:lnTo>
                    <a:pt x="1574062" y="935"/>
                  </a:lnTo>
                  <a:cubicBezTo>
                    <a:pt x="1574062" y="935"/>
                    <a:pt x="1574062" y="935"/>
                    <a:pt x="1574062" y="391388"/>
                  </a:cubicBezTo>
                  <a:cubicBezTo>
                    <a:pt x="1574062" y="396393"/>
                    <a:pt x="1574062" y="458966"/>
                    <a:pt x="1599167" y="458966"/>
                  </a:cubicBezTo>
                  <a:cubicBezTo>
                    <a:pt x="1626782" y="458966"/>
                    <a:pt x="1835151" y="256231"/>
                    <a:pt x="1835151" y="654192"/>
                  </a:cubicBezTo>
                  <a:cubicBezTo>
                    <a:pt x="1835151" y="703937"/>
                    <a:pt x="1831856" y="744296"/>
                    <a:pt x="1826040" y="776839"/>
                  </a:cubicBezTo>
                  <a:lnTo>
                    <a:pt x="1817272" y="812816"/>
                  </a:lnTo>
                  <a:lnTo>
                    <a:pt x="1817688" y="812382"/>
                  </a:lnTo>
                  <a:cubicBezTo>
                    <a:pt x="1817688" y="812382"/>
                    <a:pt x="1817374" y="813749"/>
                    <a:pt x="1816697" y="816140"/>
                  </a:cubicBezTo>
                  <a:lnTo>
                    <a:pt x="1815709" y="819229"/>
                  </a:lnTo>
                  <a:lnTo>
                    <a:pt x="1815524" y="819987"/>
                  </a:lnTo>
                  <a:lnTo>
                    <a:pt x="1815284" y="820558"/>
                  </a:lnTo>
                  <a:lnTo>
                    <a:pt x="1813529" y="826045"/>
                  </a:lnTo>
                  <a:lnTo>
                    <a:pt x="1807976" y="837928"/>
                  </a:lnTo>
                  <a:lnTo>
                    <a:pt x="1801809" y="852586"/>
                  </a:lnTo>
                  <a:lnTo>
                    <a:pt x="1799773" y="855480"/>
                  </a:lnTo>
                  <a:lnTo>
                    <a:pt x="1799482" y="856104"/>
                  </a:lnTo>
                  <a:lnTo>
                    <a:pt x="1798732" y="856961"/>
                  </a:lnTo>
                  <a:lnTo>
                    <a:pt x="1785475" y="875814"/>
                  </a:lnTo>
                  <a:lnTo>
                    <a:pt x="1774110" y="885115"/>
                  </a:lnTo>
                  <a:lnTo>
                    <a:pt x="1773194" y="886162"/>
                  </a:lnTo>
                  <a:lnTo>
                    <a:pt x="1772138" y="886728"/>
                  </a:lnTo>
                  <a:lnTo>
                    <a:pt x="1767103" y="890848"/>
                  </a:lnTo>
                  <a:lnTo>
                    <a:pt x="1762118" y="892102"/>
                  </a:lnTo>
                  <a:lnTo>
                    <a:pt x="1754723" y="896068"/>
                  </a:lnTo>
                  <a:cubicBezTo>
                    <a:pt x="1747925" y="898459"/>
                    <a:pt x="1740470" y="899825"/>
                    <a:pt x="1732309" y="899825"/>
                  </a:cubicBezTo>
                  <a:lnTo>
                    <a:pt x="1731745" y="899740"/>
                  </a:lnTo>
                  <a:lnTo>
                    <a:pt x="1726573" y="901040"/>
                  </a:lnTo>
                  <a:cubicBezTo>
                    <a:pt x="1684680" y="900337"/>
                    <a:pt x="1641021" y="871651"/>
                    <a:pt x="1616515" y="857352"/>
                  </a:cubicBezTo>
                  <a:lnTo>
                    <a:pt x="1610643" y="854667"/>
                  </a:lnTo>
                  <a:lnTo>
                    <a:pt x="1599219" y="849858"/>
                  </a:lnTo>
                  <a:lnTo>
                    <a:pt x="1595064" y="852193"/>
                  </a:lnTo>
                  <a:lnTo>
                    <a:pt x="1584653" y="859234"/>
                  </a:lnTo>
                  <a:cubicBezTo>
                    <a:pt x="1574062" y="876950"/>
                    <a:pt x="1574062" y="912616"/>
                    <a:pt x="1574062" y="914494"/>
                  </a:cubicBezTo>
                  <a:cubicBezTo>
                    <a:pt x="1574062" y="914494"/>
                    <a:pt x="1574062" y="914494"/>
                    <a:pt x="1574062" y="1307449"/>
                  </a:cubicBezTo>
                  <a:cubicBezTo>
                    <a:pt x="1574062" y="1307449"/>
                    <a:pt x="1574062" y="1307449"/>
                    <a:pt x="1179919" y="1307449"/>
                  </a:cubicBezTo>
                  <a:cubicBezTo>
                    <a:pt x="1179919" y="1307449"/>
                    <a:pt x="1114647" y="1304946"/>
                    <a:pt x="1114647" y="1279917"/>
                  </a:cubicBezTo>
                  <a:cubicBezTo>
                    <a:pt x="1114647" y="1254888"/>
                    <a:pt x="1317995" y="1049650"/>
                    <a:pt x="918831" y="1044644"/>
                  </a:cubicBezTo>
                  <a:cubicBezTo>
                    <a:pt x="522177" y="1042141"/>
                    <a:pt x="720504" y="1254888"/>
                    <a:pt x="720504" y="1279917"/>
                  </a:cubicBezTo>
                  <a:cubicBezTo>
                    <a:pt x="720504" y="1307449"/>
                    <a:pt x="655232" y="1307449"/>
                    <a:pt x="655232" y="1307449"/>
                  </a:cubicBezTo>
                  <a:cubicBezTo>
                    <a:pt x="655232" y="1307449"/>
                    <a:pt x="655232" y="1307449"/>
                    <a:pt x="263599" y="1307449"/>
                  </a:cubicBezTo>
                  <a:lnTo>
                    <a:pt x="263599" y="1307030"/>
                  </a:lnTo>
                  <a:lnTo>
                    <a:pt x="263146" y="1307449"/>
                  </a:lnTo>
                  <a:cubicBezTo>
                    <a:pt x="263146" y="908836"/>
                    <a:pt x="263146" y="908836"/>
                    <a:pt x="263146" y="908836"/>
                  </a:cubicBezTo>
                  <a:cubicBezTo>
                    <a:pt x="263146" y="908836"/>
                    <a:pt x="262520" y="893794"/>
                    <a:pt x="258764" y="878752"/>
                  </a:cubicBezTo>
                  <a:lnTo>
                    <a:pt x="250777" y="858840"/>
                  </a:lnTo>
                  <a:lnTo>
                    <a:pt x="235984" y="849418"/>
                  </a:lnTo>
                  <a:cubicBezTo>
                    <a:pt x="226570" y="849418"/>
                    <a:pt x="191031" y="877928"/>
                    <a:pt x="150285" y="892578"/>
                  </a:cubicBezTo>
                  <a:lnTo>
                    <a:pt x="136638" y="895347"/>
                  </a:lnTo>
                  <a:lnTo>
                    <a:pt x="125413" y="898808"/>
                  </a:lnTo>
                  <a:lnTo>
                    <a:pt x="127580" y="897185"/>
                  </a:lnTo>
                  <a:lnTo>
                    <a:pt x="108578" y="901040"/>
                  </a:lnTo>
                  <a:lnTo>
                    <a:pt x="92176" y="896916"/>
                  </a:lnTo>
                  <a:lnTo>
                    <a:pt x="74079" y="893231"/>
                  </a:lnTo>
                  <a:lnTo>
                    <a:pt x="72327" y="891924"/>
                  </a:lnTo>
                  <a:lnTo>
                    <a:pt x="68048" y="890848"/>
                  </a:lnTo>
                  <a:cubicBezTo>
                    <a:pt x="29655" y="868190"/>
                    <a:pt x="0" y="803427"/>
                    <a:pt x="0" y="654192"/>
                  </a:cubicBezTo>
                  <a:close/>
                </a:path>
              </a:pathLst>
            </a:custGeom>
            <a:solidFill>
              <a:srgbClr val="E8911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06" name="Freeform: Shape 9"/>
            <p:cNvSpPr/>
            <p:nvPr/>
          </p:nvSpPr>
          <p:spPr bwMode="auto">
            <a:xfrm rot="5400000">
              <a:off x="1680972" y="1035812"/>
              <a:ext cx="1533522" cy="2143213"/>
            </a:xfrm>
            <a:custGeom>
              <a:avLst/>
              <a:gdLst>
                <a:gd name="connsiteX0" fmla="*/ 0 w 1309688"/>
                <a:gd name="connsiteY0" fmla="*/ 1567473 h 1830388"/>
                <a:gd name="connsiteX1" fmla="*/ 0 w 1309688"/>
                <a:gd name="connsiteY1" fmla="*/ 1176857 h 1830388"/>
                <a:gd name="connsiteX2" fmla="*/ 3136 w 1309688"/>
                <a:gd name="connsiteY2" fmla="*/ 1144306 h 1830388"/>
                <a:gd name="connsiteX3" fmla="*/ 7812 w 1309688"/>
                <a:gd name="connsiteY3" fmla="*/ 1130257 h 1830388"/>
                <a:gd name="connsiteX4" fmla="*/ 8773 w 1309688"/>
                <a:gd name="connsiteY4" fmla="*/ 1126608 h 1830388"/>
                <a:gd name="connsiteX5" fmla="*/ 9271 w 1309688"/>
                <a:gd name="connsiteY5" fmla="*/ 1125874 h 1830388"/>
                <a:gd name="connsiteX6" fmla="*/ 10585 w 1309688"/>
                <a:gd name="connsiteY6" fmla="*/ 1121926 h 1830388"/>
                <a:gd name="connsiteX7" fmla="*/ 13175 w 1309688"/>
                <a:gd name="connsiteY7" fmla="*/ 1120110 h 1830388"/>
                <a:gd name="connsiteX8" fmla="*/ 16920 w 1309688"/>
                <a:gd name="connsiteY8" fmla="*/ 1114581 h 1830388"/>
                <a:gd name="connsiteX9" fmla="*/ 25066 w 1309688"/>
                <a:gd name="connsiteY9" fmla="*/ 1111251 h 1830388"/>
                <a:gd name="connsiteX10" fmla="*/ 44179 w 1309688"/>
                <a:gd name="connsiteY10" fmla="*/ 1120026 h 1830388"/>
                <a:gd name="connsiteX11" fmla="*/ 50916 w 1309688"/>
                <a:gd name="connsiteY11" fmla="*/ 1124333 h 1830388"/>
                <a:gd name="connsiteX12" fmla="*/ 73584 w 1309688"/>
                <a:gd name="connsiteY12" fmla="*/ 1137576 h 1830388"/>
                <a:gd name="connsiteX13" fmla="*/ 260934 w 1309688"/>
                <a:gd name="connsiteY13" fmla="*/ 916446 h 1830388"/>
                <a:gd name="connsiteX14" fmla="*/ 241534 w 1309688"/>
                <a:gd name="connsiteY14" fmla="*/ 748491 h 1830388"/>
                <a:gd name="connsiteX15" fmla="*/ 228058 w 1309688"/>
                <a:gd name="connsiteY15" fmla="*/ 715692 h 1830388"/>
                <a:gd name="connsiteX16" fmla="*/ 227090 w 1309688"/>
                <a:gd name="connsiteY16" fmla="*/ 714479 h 1830388"/>
                <a:gd name="connsiteX17" fmla="*/ 196806 w 1309688"/>
                <a:gd name="connsiteY17" fmla="*/ 680327 h 1830388"/>
                <a:gd name="connsiteX18" fmla="*/ 170475 w 1309688"/>
                <a:gd name="connsiteY18" fmla="*/ 670760 h 1830388"/>
                <a:gd name="connsiteX19" fmla="*/ 164179 w 1309688"/>
                <a:gd name="connsiteY19" fmla="*/ 669143 h 1830388"/>
                <a:gd name="connsiteX20" fmla="*/ 122563 w 1309688"/>
                <a:gd name="connsiteY20" fmla="*/ 672716 h 1830388"/>
                <a:gd name="connsiteX21" fmla="*/ 118170 w 1309688"/>
                <a:gd name="connsiteY21" fmla="*/ 673622 h 1830388"/>
                <a:gd name="connsiteX22" fmla="*/ 78129 w 1309688"/>
                <a:gd name="connsiteY22" fmla="*/ 691229 h 1830388"/>
                <a:gd name="connsiteX23" fmla="*/ 44595 w 1309688"/>
                <a:gd name="connsiteY23" fmla="*/ 710901 h 1830388"/>
                <a:gd name="connsiteX24" fmla="*/ 31716 w 1309688"/>
                <a:gd name="connsiteY24" fmla="*/ 715686 h 1830388"/>
                <a:gd name="connsiteX25" fmla="*/ 25090 w 1309688"/>
                <a:gd name="connsiteY25" fmla="*/ 718634 h 1830388"/>
                <a:gd name="connsiteX26" fmla="*/ 24636 w 1309688"/>
                <a:gd name="connsiteY26" fmla="*/ 718316 h 1830388"/>
                <a:gd name="connsiteX27" fmla="*/ 22592 w 1309688"/>
                <a:gd name="connsiteY27" fmla="*/ 719075 h 1830388"/>
                <a:gd name="connsiteX28" fmla="*/ 17377 w 1309688"/>
                <a:gd name="connsiteY28" fmla="*/ 713226 h 1830388"/>
                <a:gd name="connsiteX29" fmla="*/ 10585 w 1309688"/>
                <a:gd name="connsiteY29" fmla="*/ 708462 h 1830388"/>
                <a:gd name="connsiteX30" fmla="*/ 9068 w 1309688"/>
                <a:gd name="connsiteY30" fmla="*/ 703904 h 1830388"/>
                <a:gd name="connsiteX31" fmla="*/ 7531 w 1309688"/>
                <a:gd name="connsiteY31" fmla="*/ 702180 h 1830388"/>
                <a:gd name="connsiteX32" fmla="*/ 5284 w 1309688"/>
                <a:gd name="connsiteY32" fmla="*/ 692536 h 1830388"/>
                <a:gd name="connsiteX33" fmla="*/ 3136 w 1309688"/>
                <a:gd name="connsiteY33" fmla="*/ 686083 h 1830388"/>
                <a:gd name="connsiteX34" fmla="*/ 2420 w 1309688"/>
                <a:gd name="connsiteY34" fmla="*/ 680245 h 1830388"/>
                <a:gd name="connsiteX35" fmla="*/ 2118 w 1309688"/>
                <a:gd name="connsiteY35" fmla="*/ 678949 h 1830388"/>
                <a:gd name="connsiteX36" fmla="*/ 1979 w 1309688"/>
                <a:gd name="connsiteY36" fmla="*/ 676644 h 1830388"/>
                <a:gd name="connsiteX37" fmla="*/ 392 w 1309688"/>
                <a:gd name="connsiteY37" fmla="*/ 663703 h 1830388"/>
                <a:gd name="connsiteX38" fmla="*/ 0 w 1309688"/>
                <a:gd name="connsiteY38" fmla="*/ 653531 h 1830388"/>
                <a:gd name="connsiteX39" fmla="*/ 0 w 1309688"/>
                <a:gd name="connsiteY39" fmla="*/ 262915 h 1830388"/>
                <a:gd name="connsiteX40" fmla="*/ 393910 w 1309688"/>
                <a:gd name="connsiteY40" fmla="*/ 262915 h 1830388"/>
                <a:gd name="connsiteX41" fmla="*/ 456634 w 1309688"/>
                <a:gd name="connsiteY41" fmla="*/ 262915 h 1830388"/>
                <a:gd name="connsiteX42" fmla="*/ 654844 w 1309688"/>
                <a:gd name="connsiteY42" fmla="*/ 0 h 1830388"/>
                <a:gd name="connsiteX43" fmla="*/ 875634 w 1309688"/>
                <a:gd name="connsiteY43" fmla="*/ 255403 h 1830388"/>
                <a:gd name="connsiteX44" fmla="*/ 915778 w 1309688"/>
                <a:gd name="connsiteY44" fmla="*/ 262915 h 1830388"/>
                <a:gd name="connsiteX45" fmla="*/ 1309688 w 1309688"/>
                <a:gd name="connsiteY45" fmla="*/ 262915 h 1830388"/>
                <a:gd name="connsiteX46" fmla="*/ 1309688 w 1309688"/>
                <a:gd name="connsiteY46" fmla="*/ 653531 h 1830388"/>
                <a:gd name="connsiteX47" fmla="*/ 1282089 w 1309688"/>
                <a:gd name="connsiteY47" fmla="*/ 718634 h 1830388"/>
                <a:gd name="connsiteX48" fmla="*/ 1048754 w 1309688"/>
                <a:gd name="connsiteY48" fmla="*/ 916446 h 1830388"/>
                <a:gd name="connsiteX49" fmla="*/ 1282089 w 1309688"/>
                <a:gd name="connsiteY49" fmla="*/ 1111754 h 1830388"/>
                <a:gd name="connsiteX50" fmla="*/ 1309688 w 1309688"/>
                <a:gd name="connsiteY50" fmla="*/ 1176857 h 1830388"/>
                <a:gd name="connsiteX51" fmla="*/ 1309688 w 1309688"/>
                <a:gd name="connsiteY51" fmla="*/ 1567473 h 1830388"/>
                <a:gd name="connsiteX52" fmla="*/ 915778 w 1309688"/>
                <a:gd name="connsiteY52" fmla="*/ 1567473 h 1830388"/>
                <a:gd name="connsiteX53" fmla="*/ 850545 w 1309688"/>
                <a:gd name="connsiteY53" fmla="*/ 1595017 h 1830388"/>
                <a:gd name="connsiteX54" fmla="*/ 654844 w 1309688"/>
                <a:gd name="connsiteY54" fmla="*/ 1830388 h 1830388"/>
                <a:gd name="connsiteX55" fmla="*/ 415878 w 1309688"/>
                <a:gd name="connsiteY55" fmla="*/ 1680493 h 1830388"/>
                <a:gd name="connsiteX56" fmla="*/ 432972 w 1309688"/>
                <a:gd name="connsiteY56" fmla="*/ 1643755 h 1830388"/>
                <a:gd name="connsiteX57" fmla="*/ 428625 w 1309688"/>
                <a:gd name="connsiteY57" fmla="*/ 1647826 h 1830388"/>
                <a:gd name="connsiteX58" fmla="*/ 458704 w 1309688"/>
                <a:gd name="connsiteY58" fmla="*/ 1595171 h 1830388"/>
                <a:gd name="connsiteX59" fmla="*/ 455192 w 1309688"/>
                <a:gd name="connsiteY59" fmla="*/ 1589467 h 1830388"/>
                <a:gd name="connsiteX60" fmla="*/ 450927 w 1309688"/>
                <a:gd name="connsiteY60" fmla="*/ 1583475 h 1830388"/>
                <a:gd name="connsiteX61" fmla="*/ 434892 w 1309688"/>
                <a:gd name="connsiteY61" fmla="*/ 1576052 h 1830388"/>
                <a:gd name="connsiteX62" fmla="*/ 396040 w 1309688"/>
                <a:gd name="connsiteY62" fmla="*/ 1570097 h 1830388"/>
                <a:gd name="connsiteX63" fmla="*/ 0 w 1309688"/>
                <a:gd name="connsiteY63" fmla="*/ 1570097 h 1830388"/>
                <a:gd name="connsiteX64" fmla="*/ 0 w 1309688"/>
                <a:gd name="connsiteY64" fmla="*/ 1567473 h 1830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309688" h="1830388">
                  <a:moveTo>
                    <a:pt x="0" y="1567473"/>
                  </a:moveTo>
                  <a:cubicBezTo>
                    <a:pt x="0" y="1567473"/>
                    <a:pt x="0" y="1567473"/>
                    <a:pt x="0" y="1176857"/>
                  </a:cubicBezTo>
                  <a:cubicBezTo>
                    <a:pt x="0" y="1176857"/>
                    <a:pt x="0" y="1160581"/>
                    <a:pt x="3136" y="1144306"/>
                  </a:cubicBezTo>
                  <a:lnTo>
                    <a:pt x="7812" y="1130257"/>
                  </a:lnTo>
                  <a:lnTo>
                    <a:pt x="8773" y="1126608"/>
                  </a:lnTo>
                  <a:lnTo>
                    <a:pt x="9271" y="1125874"/>
                  </a:lnTo>
                  <a:lnTo>
                    <a:pt x="10585" y="1121926"/>
                  </a:lnTo>
                  <a:lnTo>
                    <a:pt x="13175" y="1120110"/>
                  </a:lnTo>
                  <a:lnTo>
                    <a:pt x="16920" y="1114581"/>
                  </a:lnTo>
                  <a:cubicBezTo>
                    <a:pt x="19740" y="1112191"/>
                    <a:pt x="22560" y="1111251"/>
                    <a:pt x="25066" y="1111251"/>
                  </a:cubicBezTo>
                  <a:cubicBezTo>
                    <a:pt x="28826" y="1111251"/>
                    <a:pt x="36972" y="1115638"/>
                    <a:pt x="44179" y="1120026"/>
                  </a:cubicBezTo>
                  <a:lnTo>
                    <a:pt x="50916" y="1124333"/>
                  </a:lnTo>
                  <a:lnTo>
                    <a:pt x="73584" y="1137576"/>
                  </a:lnTo>
                  <a:cubicBezTo>
                    <a:pt x="143796" y="1176544"/>
                    <a:pt x="260934" y="1216920"/>
                    <a:pt x="260934" y="916446"/>
                  </a:cubicBezTo>
                  <a:cubicBezTo>
                    <a:pt x="260934" y="840858"/>
                    <a:pt x="253613" y="786661"/>
                    <a:pt x="241534" y="748491"/>
                  </a:cubicBezTo>
                  <a:lnTo>
                    <a:pt x="228058" y="715692"/>
                  </a:lnTo>
                  <a:lnTo>
                    <a:pt x="227090" y="714479"/>
                  </a:lnTo>
                  <a:lnTo>
                    <a:pt x="196806" y="680327"/>
                  </a:lnTo>
                  <a:lnTo>
                    <a:pt x="170475" y="670760"/>
                  </a:lnTo>
                  <a:lnTo>
                    <a:pt x="164179" y="669143"/>
                  </a:lnTo>
                  <a:lnTo>
                    <a:pt x="122563" y="672716"/>
                  </a:lnTo>
                  <a:lnTo>
                    <a:pt x="118170" y="673622"/>
                  </a:lnTo>
                  <a:lnTo>
                    <a:pt x="78129" y="691229"/>
                  </a:lnTo>
                  <a:cubicBezTo>
                    <a:pt x="65421" y="698269"/>
                    <a:pt x="54047" y="705543"/>
                    <a:pt x="44595" y="710901"/>
                  </a:cubicBezTo>
                  <a:lnTo>
                    <a:pt x="31716" y="715686"/>
                  </a:lnTo>
                  <a:lnTo>
                    <a:pt x="25090" y="718634"/>
                  </a:lnTo>
                  <a:lnTo>
                    <a:pt x="24636" y="718316"/>
                  </a:lnTo>
                  <a:lnTo>
                    <a:pt x="22592" y="719075"/>
                  </a:lnTo>
                  <a:lnTo>
                    <a:pt x="17377" y="713226"/>
                  </a:lnTo>
                  <a:lnTo>
                    <a:pt x="10585" y="708462"/>
                  </a:lnTo>
                  <a:lnTo>
                    <a:pt x="9068" y="703904"/>
                  </a:lnTo>
                  <a:lnTo>
                    <a:pt x="7531" y="702180"/>
                  </a:lnTo>
                  <a:lnTo>
                    <a:pt x="5284" y="692536"/>
                  </a:lnTo>
                  <a:lnTo>
                    <a:pt x="3136" y="686083"/>
                  </a:lnTo>
                  <a:lnTo>
                    <a:pt x="2420" y="680245"/>
                  </a:lnTo>
                  <a:lnTo>
                    <a:pt x="2118" y="678949"/>
                  </a:lnTo>
                  <a:lnTo>
                    <a:pt x="1979" y="676644"/>
                  </a:lnTo>
                  <a:lnTo>
                    <a:pt x="392" y="663703"/>
                  </a:lnTo>
                  <a:cubicBezTo>
                    <a:pt x="0" y="657600"/>
                    <a:pt x="0" y="653531"/>
                    <a:pt x="0" y="653531"/>
                  </a:cubicBezTo>
                  <a:cubicBezTo>
                    <a:pt x="0" y="653531"/>
                    <a:pt x="0" y="653531"/>
                    <a:pt x="0" y="262915"/>
                  </a:cubicBezTo>
                  <a:cubicBezTo>
                    <a:pt x="0" y="262915"/>
                    <a:pt x="0" y="262915"/>
                    <a:pt x="393910" y="262915"/>
                  </a:cubicBezTo>
                  <a:cubicBezTo>
                    <a:pt x="396419" y="262915"/>
                    <a:pt x="456634" y="287954"/>
                    <a:pt x="456634" y="262915"/>
                  </a:cubicBezTo>
                  <a:cubicBezTo>
                    <a:pt x="456634" y="237875"/>
                    <a:pt x="255916" y="0"/>
                    <a:pt x="654844" y="0"/>
                  </a:cubicBezTo>
                  <a:cubicBezTo>
                    <a:pt x="1053772" y="0"/>
                    <a:pt x="875634" y="230363"/>
                    <a:pt x="875634" y="255403"/>
                  </a:cubicBezTo>
                  <a:cubicBezTo>
                    <a:pt x="875634" y="280442"/>
                    <a:pt x="913269" y="262915"/>
                    <a:pt x="915778" y="262915"/>
                  </a:cubicBezTo>
                  <a:cubicBezTo>
                    <a:pt x="915778" y="262915"/>
                    <a:pt x="915778" y="262915"/>
                    <a:pt x="1309688" y="262915"/>
                  </a:cubicBezTo>
                  <a:cubicBezTo>
                    <a:pt x="1309688" y="262915"/>
                    <a:pt x="1309688" y="262915"/>
                    <a:pt x="1309688" y="653531"/>
                  </a:cubicBezTo>
                  <a:cubicBezTo>
                    <a:pt x="1309688" y="653531"/>
                    <a:pt x="1307179" y="718634"/>
                    <a:pt x="1282089" y="718634"/>
                  </a:cubicBezTo>
                  <a:cubicBezTo>
                    <a:pt x="1257000" y="718634"/>
                    <a:pt x="1048754" y="518318"/>
                    <a:pt x="1048754" y="916446"/>
                  </a:cubicBezTo>
                  <a:cubicBezTo>
                    <a:pt x="1048754" y="1312070"/>
                    <a:pt x="1257000" y="1111754"/>
                    <a:pt x="1282089" y="1111754"/>
                  </a:cubicBezTo>
                  <a:cubicBezTo>
                    <a:pt x="1309688" y="1111754"/>
                    <a:pt x="1309688" y="1176857"/>
                    <a:pt x="1309688" y="1176857"/>
                  </a:cubicBezTo>
                  <a:cubicBezTo>
                    <a:pt x="1309688" y="1176857"/>
                    <a:pt x="1309688" y="1176857"/>
                    <a:pt x="1309688" y="1567473"/>
                  </a:cubicBezTo>
                  <a:cubicBezTo>
                    <a:pt x="1309688" y="1567473"/>
                    <a:pt x="1309688" y="1567473"/>
                    <a:pt x="915778" y="1567473"/>
                  </a:cubicBezTo>
                  <a:cubicBezTo>
                    <a:pt x="915778" y="1567473"/>
                    <a:pt x="850545" y="1567473"/>
                    <a:pt x="850545" y="1595017"/>
                  </a:cubicBezTo>
                  <a:cubicBezTo>
                    <a:pt x="850545" y="1620056"/>
                    <a:pt x="1053772" y="1830388"/>
                    <a:pt x="654844" y="1830388"/>
                  </a:cubicBezTo>
                  <a:cubicBezTo>
                    <a:pt x="405514" y="1830388"/>
                    <a:pt x="391401" y="1748227"/>
                    <a:pt x="415878" y="1680493"/>
                  </a:cubicBezTo>
                  <a:lnTo>
                    <a:pt x="432972" y="1643755"/>
                  </a:lnTo>
                  <a:lnTo>
                    <a:pt x="428625" y="1647826"/>
                  </a:lnTo>
                  <a:cubicBezTo>
                    <a:pt x="443665" y="1620245"/>
                    <a:pt x="456198" y="1602693"/>
                    <a:pt x="458704" y="1595171"/>
                  </a:cubicBezTo>
                  <a:lnTo>
                    <a:pt x="455192" y="1589467"/>
                  </a:lnTo>
                  <a:lnTo>
                    <a:pt x="450927" y="1583475"/>
                  </a:lnTo>
                  <a:lnTo>
                    <a:pt x="434892" y="1576052"/>
                  </a:lnTo>
                  <a:cubicBezTo>
                    <a:pt x="421732" y="1571978"/>
                    <a:pt x="406066" y="1570097"/>
                    <a:pt x="396040" y="1570097"/>
                  </a:cubicBezTo>
                  <a:cubicBezTo>
                    <a:pt x="381000" y="1570097"/>
                    <a:pt x="0" y="1570097"/>
                    <a:pt x="0" y="1570097"/>
                  </a:cubicBezTo>
                  <a:lnTo>
                    <a:pt x="0" y="1567473"/>
                  </a:lnTo>
                  <a:close/>
                </a:path>
              </a:pathLst>
            </a:custGeom>
            <a:solidFill>
              <a:srgbClr val="12617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79" name="Freeform: Shape 20"/>
            <p:cNvSpPr>
              <a:spLocks noChangeAspect="1"/>
            </p:cNvSpPr>
            <p:nvPr/>
          </p:nvSpPr>
          <p:spPr bwMode="auto">
            <a:xfrm>
              <a:off x="3888620" y="1682930"/>
              <a:ext cx="324320" cy="509467"/>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rgbClr val="FFFFFF"/>
            </a:solidFill>
            <a:ln>
              <a:noFill/>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80" name="Freeform: Shape 21"/>
            <p:cNvSpPr>
              <a:spLocks noChangeAspect="1"/>
            </p:cNvSpPr>
            <p:nvPr/>
          </p:nvSpPr>
          <p:spPr bwMode="auto">
            <a:xfrm>
              <a:off x="7164199" y="1691955"/>
              <a:ext cx="411481" cy="4527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FFFFFF"/>
            </a:solidFill>
            <a:ln>
              <a:noFill/>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81" name="Freeform: Shape 22"/>
            <p:cNvSpPr>
              <a:spLocks noChangeAspect="1"/>
            </p:cNvSpPr>
            <p:nvPr/>
          </p:nvSpPr>
          <p:spPr bwMode="auto">
            <a:xfrm>
              <a:off x="2153601" y="1804358"/>
              <a:ext cx="539966" cy="301241"/>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rgbClr val="FFFFFF"/>
            </a:solidFill>
            <a:ln>
              <a:noFill/>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nvGrpSpPr>
            <p:cNvPr id="83" name="Group 32"/>
            <p:cNvGrpSpPr>
              <a:grpSpLocks noChangeAspect="1"/>
            </p:cNvGrpSpPr>
            <p:nvPr/>
          </p:nvGrpSpPr>
          <p:grpSpPr bwMode="auto">
            <a:xfrm>
              <a:off x="5497818" y="1716770"/>
              <a:ext cx="424131" cy="403118"/>
              <a:chOff x="1835150" y="2800349"/>
              <a:chExt cx="382588" cy="363538"/>
            </a:xfrm>
            <a:solidFill>
              <a:srgbClr val="FFFFFF"/>
            </a:solidFill>
          </p:grpSpPr>
          <p:sp>
            <p:nvSpPr>
              <p:cNvPr id="89" name="Freeform: Shape 33"/>
              <p:cNvSpPr/>
              <p:nvPr/>
            </p:nvSpPr>
            <p:spPr bwMode="auto">
              <a:xfrm>
                <a:off x="1868488" y="3140074"/>
                <a:ext cx="271462" cy="23813"/>
              </a:xfrm>
              <a:custGeom>
                <a:avLst/>
                <a:gdLst>
                  <a:gd name="T0" fmla="*/ 41 w 753"/>
                  <a:gd name="T1" fmla="*/ 42 h 68"/>
                  <a:gd name="T2" fmla="*/ 192 w 753"/>
                  <a:gd name="T3" fmla="*/ 42 h 68"/>
                  <a:gd name="T4" fmla="*/ 217 w 753"/>
                  <a:gd name="T5" fmla="*/ 67 h 68"/>
                  <a:gd name="T6" fmla="*/ 543 w 753"/>
                  <a:gd name="T7" fmla="*/ 67 h 68"/>
                  <a:gd name="T8" fmla="*/ 568 w 753"/>
                  <a:gd name="T9" fmla="*/ 42 h 68"/>
                  <a:gd name="T10" fmla="*/ 710 w 753"/>
                  <a:gd name="T11" fmla="*/ 42 h 68"/>
                  <a:gd name="T12" fmla="*/ 752 w 753"/>
                  <a:gd name="T13" fmla="*/ 0 h 68"/>
                  <a:gd name="T14" fmla="*/ 0 w 753"/>
                  <a:gd name="T15" fmla="*/ 0 h 68"/>
                  <a:gd name="T16" fmla="*/ 41 w 753"/>
                  <a:gd name="T17" fmla="*/ 42 h 68"/>
                  <a:gd name="T18" fmla="*/ 41 w 753"/>
                  <a:gd name="T19" fmla="*/ 42 h 68"/>
                  <a:gd name="T20" fmla="*/ 41 w 753"/>
                  <a:gd name="T21" fmla="*/ 4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3" h="68">
                    <a:moveTo>
                      <a:pt x="41" y="42"/>
                    </a:moveTo>
                    <a:cubicBezTo>
                      <a:pt x="192" y="42"/>
                      <a:pt x="192" y="42"/>
                      <a:pt x="192" y="42"/>
                    </a:cubicBezTo>
                    <a:cubicBezTo>
                      <a:pt x="192" y="50"/>
                      <a:pt x="200" y="67"/>
                      <a:pt x="217" y="67"/>
                    </a:cubicBezTo>
                    <a:cubicBezTo>
                      <a:pt x="543" y="67"/>
                      <a:pt x="543" y="67"/>
                      <a:pt x="543" y="67"/>
                    </a:cubicBezTo>
                    <a:cubicBezTo>
                      <a:pt x="552" y="67"/>
                      <a:pt x="568" y="50"/>
                      <a:pt x="568" y="42"/>
                    </a:cubicBezTo>
                    <a:cubicBezTo>
                      <a:pt x="710" y="42"/>
                      <a:pt x="710" y="42"/>
                      <a:pt x="710" y="42"/>
                    </a:cubicBezTo>
                    <a:cubicBezTo>
                      <a:pt x="735" y="42"/>
                      <a:pt x="752" y="17"/>
                      <a:pt x="752" y="0"/>
                    </a:cubicBezTo>
                    <a:cubicBezTo>
                      <a:pt x="0" y="0"/>
                      <a:pt x="0" y="0"/>
                      <a:pt x="0" y="0"/>
                    </a:cubicBezTo>
                    <a:cubicBezTo>
                      <a:pt x="0" y="17"/>
                      <a:pt x="16" y="42"/>
                      <a:pt x="41" y="42"/>
                    </a:cubicBezTo>
                    <a:close/>
                    <a:moveTo>
                      <a:pt x="41" y="42"/>
                    </a:moveTo>
                    <a:lnTo>
                      <a:pt x="41" y="42"/>
                    </a:lnTo>
                    <a:close/>
                  </a:path>
                </a:pathLst>
              </a:custGeom>
              <a:grpFill/>
              <a:ln>
                <a:noFill/>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90" name="Freeform: Shape 34"/>
              <p:cNvSpPr/>
              <p:nvPr/>
            </p:nvSpPr>
            <p:spPr bwMode="auto">
              <a:xfrm>
                <a:off x="1835150" y="2955924"/>
                <a:ext cx="382588" cy="174625"/>
              </a:xfrm>
              <a:custGeom>
                <a:avLst/>
                <a:gdLst>
                  <a:gd name="T0" fmla="*/ 1020 w 1062"/>
                  <a:gd name="T1" fmla="*/ 100 h 486"/>
                  <a:gd name="T2" fmla="*/ 894 w 1062"/>
                  <a:gd name="T3" fmla="*/ 75 h 486"/>
                  <a:gd name="T4" fmla="*/ 894 w 1062"/>
                  <a:gd name="T5" fmla="*/ 0 h 486"/>
                  <a:gd name="T6" fmla="*/ 0 w 1062"/>
                  <a:gd name="T7" fmla="*/ 0 h 486"/>
                  <a:gd name="T8" fmla="*/ 267 w 1062"/>
                  <a:gd name="T9" fmla="*/ 485 h 486"/>
                  <a:gd name="T10" fmla="*/ 627 w 1062"/>
                  <a:gd name="T11" fmla="*/ 485 h 486"/>
                  <a:gd name="T12" fmla="*/ 819 w 1062"/>
                  <a:gd name="T13" fmla="*/ 351 h 486"/>
                  <a:gd name="T14" fmla="*/ 1061 w 1062"/>
                  <a:gd name="T15" fmla="*/ 192 h 486"/>
                  <a:gd name="T16" fmla="*/ 1020 w 1062"/>
                  <a:gd name="T17" fmla="*/ 100 h 486"/>
                  <a:gd name="T18" fmla="*/ 861 w 1062"/>
                  <a:gd name="T19" fmla="*/ 284 h 486"/>
                  <a:gd name="T20" fmla="*/ 894 w 1062"/>
                  <a:gd name="T21" fmla="*/ 142 h 486"/>
                  <a:gd name="T22" fmla="*/ 978 w 1062"/>
                  <a:gd name="T23" fmla="*/ 151 h 486"/>
                  <a:gd name="T24" fmla="*/ 995 w 1062"/>
                  <a:gd name="T25" fmla="*/ 192 h 486"/>
                  <a:gd name="T26" fmla="*/ 861 w 1062"/>
                  <a:gd name="T27" fmla="*/ 284 h 486"/>
                  <a:gd name="T28" fmla="*/ 861 w 1062"/>
                  <a:gd name="T29" fmla="*/ 284 h 486"/>
                  <a:gd name="T30" fmla="*/ 861 w 1062"/>
                  <a:gd name="T31" fmla="*/ 28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62" h="486">
                    <a:moveTo>
                      <a:pt x="1020" y="100"/>
                    </a:moveTo>
                    <a:cubicBezTo>
                      <a:pt x="986" y="67"/>
                      <a:pt x="928" y="67"/>
                      <a:pt x="894" y="75"/>
                    </a:cubicBezTo>
                    <a:cubicBezTo>
                      <a:pt x="894" y="50"/>
                      <a:pt x="894" y="25"/>
                      <a:pt x="894" y="0"/>
                    </a:cubicBezTo>
                    <a:cubicBezTo>
                      <a:pt x="0" y="0"/>
                      <a:pt x="0" y="0"/>
                      <a:pt x="0" y="0"/>
                    </a:cubicBezTo>
                    <a:cubicBezTo>
                      <a:pt x="0" y="243"/>
                      <a:pt x="42" y="418"/>
                      <a:pt x="267" y="485"/>
                    </a:cubicBezTo>
                    <a:cubicBezTo>
                      <a:pt x="627" y="485"/>
                      <a:pt x="627" y="485"/>
                      <a:pt x="627" y="485"/>
                    </a:cubicBezTo>
                    <a:cubicBezTo>
                      <a:pt x="719" y="452"/>
                      <a:pt x="786" y="410"/>
                      <a:pt x="819" y="351"/>
                    </a:cubicBezTo>
                    <a:cubicBezTo>
                      <a:pt x="911" y="351"/>
                      <a:pt x="1053" y="318"/>
                      <a:pt x="1061" y="192"/>
                    </a:cubicBezTo>
                    <a:cubicBezTo>
                      <a:pt x="1061" y="142"/>
                      <a:pt x="1036" y="117"/>
                      <a:pt x="1020" y="100"/>
                    </a:cubicBezTo>
                    <a:close/>
                    <a:moveTo>
                      <a:pt x="861" y="284"/>
                    </a:moveTo>
                    <a:cubicBezTo>
                      <a:pt x="878" y="243"/>
                      <a:pt x="886" y="192"/>
                      <a:pt x="894" y="142"/>
                    </a:cubicBezTo>
                    <a:cubicBezTo>
                      <a:pt x="919" y="134"/>
                      <a:pt x="961" y="134"/>
                      <a:pt x="978" y="151"/>
                    </a:cubicBezTo>
                    <a:cubicBezTo>
                      <a:pt x="978" y="151"/>
                      <a:pt x="995" y="159"/>
                      <a:pt x="995" y="192"/>
                    </a:cubicBezTo>
                    <a:cubicBezTo>
                      <a:pt x="986" y="259"/>
                      <a:pt x="911" y="276"/>
                      <a:pt x="861" y="284"/>
                    </a:cubicBezTo>
                    <a:close/>
                    <a:moveTo>
                      <a:pt x="861" y="284"/>
                    </a:moveTo>
                    <a:lnTo>
                      <a:pt x="861" y="284"/>
                    </a:lnTo>
                    <a:close/>
                  </a:path>
                </a:pathLst>
              </a:custGeom>
              <a:grpFill/>
              <a:ln>
                <a:noFill/>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91" name="Freeform: Shape 35"/>
              <p:cNvSpPr/>
              <p:nvPr/>
            </p:nvSpPr>
            <p:spPr bwMode="auto">
              <a:xfrm>
                <a:off x="1916113" y="2800349"/>
                <a:ext cx="112712" cy="144463"/>
              </a:xfrm>
              <a:custGeom>
                <a:avLst/>
                <a:gdLst>
                  <a:gd name="T0" fmla="*/ 142 w 311"/>
                  <a:gd name="T1" fmla="*/ 401 h 402"/>
                  <a:gd name="T2" fmla="*/ 234 w 311"/>
                  <a:gd name="T3" fmla="*/ 243 h 402"/>
                  <a:gd name="T4" fmla="*/ 268 w 311"/>
                  <a:gd name="T5" fmla="*/ 0 h 402"/>
                  <a:gd name="T6" fmla="*/ 159 w 311"/>
                  <a:gd name="T7" fmla="*/ 276 h 402"/>
                  <a:gd name="T8" fmla="*/ 142 w 311"/>
                  <a:gd name="T9" fmla="*/ 401 h 402"/>
                  <a:gd name="T10" fmla="*/ 142 w 311"/>
                  <a:gd name="T11" fmla="*/ 401 h 402"/>
                  <a:gd name="T12" fmla="*/ 142 w 311"/>
                  <a:gd name="T13" fmla="*/ 401 h 402"/>
                </a:gdLst>
                <a:ahLst/>
                <a:cxnLst>
                  <a:cxn ang="0">
                    <a:pos x="T0" y="T1"/>
                  </a:cxn>
                  <a:cxn ang="0">
                    <a:pos x="T2" y="T3"/>
                  </a:cxn>
                  <a:cxn ang="0">
                    <a:pos x="T4" y="T5"/>
                  </a:cxn>
                  <a:cxn ang="0">
                    <a:pos x="T6" y="T7"/>
                  </a:cxn>
                  <a:cxn ang="0">
                    <a:pos x="T8" y="T9"/>
                  </a:cxn>
                  <a:cxn ang="0">
                    <a:pos x="T10" y="T11"/>
                  </a:cxn>
                  <a:cxn ang="0">
                    <a:pos x="T12" y="T13"/>
                  </a:cxn>
                </a:cxnLst>
                <a:rect l="0" t="0" r="r" b="b"/>
                <a:pathLst>
                  <a:path w="311" h="402">
                    <a:moveTo>
                      <a:pt x="142" y="401"/>
                    </a:moveTo>
                    <a:cubicBezTo>
                      <a:pt x="142" y="401"/>
                      <a:pt x="310" y="385"/>
                      <a:pt x="234" y="243"/>
                    </a:cubicBezTo>
                    <a:cubicBezTo>
                      <a:pt x="168" y="126"/>
                      <a:pt x="184" y="59"/>
                      <a:pt x="268" y="0"/>
                    </a:cubicBezTo>
                    <a:cubicBezTo>
                      <a:pt x="268" y="0"/>
                      <a:pt x="0" y="67"/>
                      <a:pt x="159" y="276"/>
                    </a:cubicBezTo>
                    <a:cubicBezTo>
                      <a:pt x="209" y="360"/>
                      <a:pt x="142" y="401"/>
                      <a:pt x="142" y="401"/>
                    </a:cubicBezTo>
                    <a:close/>
                    <a:moveTo>
                      <a:pt x="142" y="401"/>
                    </a:moveTo>
                    <a:lnTo>
                      <a:pt x="142" y="401"/>
                    </a:lnTo>
                    <a:close/>
                  </a:path>
                </a:pathLst>
              </a:custGeom>
              <a:grpFill/>
              <a:ln>
                <a:noFill/>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92" name="Freeform: Shape 36"/>
              <p:cNvSpPr/>
              <p:nvPr/>
            </p:nvSpPr>
            <p:spPr bwMode="auto">
              <a:xfrm>
                <a:off x="2003425" y="2867024"/>
                <a:ext cx="53975" cy="73025"/>
              </a:xfrm>
              <a:custGeom>
                <a:avLst/>
                <a:gdLst>
                  <a:gd name="T0" fmla="*/ 17 w 151"/>
                  <a:gd name="T1" fmla="*/ 201 h 202"/>
                  <a:gd name="T2" fmla="*/ 75 w 151"/>
                  <a:gd name="T3" fmla="*/ 67 h 202"/>
                  <a:gd name="T4" fmla="*/ 84 w 151"/>
                  <a:gd name="T5" fmla="*/ 0 h 202"/>
                  <a:gd name="T6" fmla="*/ 33 w 151"/>
                  <a:gd name="T7" fmla="*/ 75 h 202"/>
                  <a:gd name="T8" fmla="*/ 17 w 151"/>
                  <a:gd name="T9" fmla="*/ 201 h 202"/>
                  <a:gd name="T10" fmla="*/ 17 w 151"/>
                  <a:gd name="T11" fmla="*/ 201 h 202"/>
                  <a:gd name="T12" fmla="*/ 17 w 151"/>
                  <a:gd name="T13" fmla="*/ 201 h 202"/>
                </a:gdLst>
                <a:ahLst/>
                <a:cxnLst>
                  <a:cxn ang="0">
                    <a:pos x="T0" y="T1"/>
                  </a:cxn>
                  <a:cxn ang="0">
                    <a:pos x="T2" y="T3"/>
                  </a:cxn>
                  <a:cxn ang="0">
                    <a:pos x="T4" y="T5"/>
                  </a:cxn>
                  <a:cxn ang="0">
                    <a:pos x="T6" y="T7"/>
                  </a:cxn>
                  <a:cxn ang="0">
                    <a:pos x="T8" y="T9"/>
                  </a:cxn>
                  <a:cxn ang="0">
                    <a:pos x="T10" y="T11"/>
                  </a:cxn>
                  <a:cxn ang="0">
                    <a:pos x="T12" y="T13"/>
                  </a:cxn>
                </a:cxnLst>
                <a:rect l="0" t="0" r="r" b="b"/>
                <a:pathLst>
                  <a:path w="151" h="202">
                    <a:moveTo>
                      <a:pt x="17" y="201"/>
                    </a:moveTo>
                    <a:cubicBezTo>
                      <a:pt x="17" y="201"/>
                      <a:pt x="150" y="176"/>
                      <a:pt x="75" y="67"/>
                    </a:cubicBezTo>
                    <a:cubicBezTo>
                      <a:pt x="50" y="17"/>
                      <a:pt x="84" y="0"/>
                      <a:pt x="84" y="0"/>
                    </a:cubicBezTo>
                    <a:cubicBezTo>
                      <a:pt x="84" y="0"/>
                      <a:pt x="0" y="0"/>
                      <a:pt x="33" y="75"/>
                    </a:cubicBezTo>
                    <a:cubicBezTo>
                      <a:pt x="67" y="142"/>
                      <a:pt x="58" y="176"/>
                      <a:pt x="17" y="201"/>
                    </a:cubicBezTo>
                    <a:close/>
                    <a:moveTo>
                      <a:pt x="17" y="201"/>
                    </a:moveTo>
                    <a:lnTo>
                      <a:pt x="17" y="201"/>
                    </a:lnTo>
                    <a:close/>
                  </a:path>
                </a:pathLst>
              </a:custGeom>
              <a:grpFill/>
              <a:ln>
                <a:noFill/>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sp>
          <p:nvSpPr>
            <p:cNvPr id="84" name="TextBox 52"/>
            <p:cNvSpPr txBox="1"/>
            <p:nvPr/>
          </p:nvSpPr>
          <p:spPr>
            <a:xfrm>
              <a:off x="1833790" y="2164918"/>
              <a:ext cx="1227884" cy="299475"/>
            </a:xfrm>
            <a:prstGeom prst="rect">
              <a:avLst/>
            </a:prstGeom>
            <a:noFill/>
          </p:spPr>
          <p:txBody>
            <a:bodyPr wrap="none" lIns="91422" tIns="45711" rIns="91422" bIns="45711">
              <a:normAutofit lnSpcReduction="10000"/>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a:ln>
                    <a:noFill/>
                  </a:ln>
                  <a:solidFill>
                    <a:srgbClr val="FFFFFF"/>
                  </a:solidFill>
                  <a:effectLst/>
                  <a:uLnTx/>
                  <a:uFillTx/>
                  <a:latin typeface="思源黑体 CN Bold" panose="020B0800000000000000" pitchFamily="34" charset="-122"/>
                  <a:ea typeface="思源黑体 CN Bold" panose="020B0800000000000000" pitchFamily="34" charset="-122"/>
                </a:rPr>
                <a:t>关键字</a:t>
              </a:r>
              <a:endParaRPr kumimoji="0" lang="zh-CN" altLang="en-US" sz="1400" b="1" i="0" u="none" strike="noStrike" kern="0" cap="none" spc="0" normalizeH="0" baseline="0" noProof="0" dirty="0">
                <a:ln>
                  <a:noFill/>
                </a:ln>
                <a:solidFill>
                  <a:srgbClr val="FFFFFF"/>
                </a:solidFill>
                <a:effectLst/>
                <a:uLnTx/>
                <a:uFillTx/>
                <a:latin typeface="思源黑体 CN Bold" panose="020B0800000000000000" pitchFamily="34" charset="-122"/>
                <a:ea typeface="思源黑体 CN Bold" panose="020B0800000000000000" pitchFamily="34" charset="-122"/>
              </a:endParaRPr>
            </a:p>
          </p:txBody>
        </p:sp>
        <p:sp>
          <p:nvSpPr>
            <p:cNvPr id="85" name="TextBox 53"/>
            <p:cNvSpPr txBox="1"/>
            <p:nvPr/>
          </p:nvSpPr>
          <p:spPr>
            <a:xfrm>
              <a:off x="3439297" y="2229547"/>
              <a:ext cx="1227884" cy="299475"/>
            </a:xfrm>
            <a:prstGeom prst="rect">
              <a:avLst/>
            </a:prstGeom>
            <a:noFill/>
          </p:spPr>
          <p:txBody>
            <a:bodyPr wrap="none" lIns="91422" tIns="45711" rIns="91422" bIns="45711">
              <a:normAutofit lnSpcReduction="10000"/>
            </a:bodyPr>
            <a:lstStyle/>
            <a:p>
              <a:pPr lvl="0" algn="ctr" defTabSz="914400">
                <a:defRPr/>
              </a:pPr>
              <a:r>
                <a:rPr lang="zh-CN" altLang="en-US" sz="1400" b="1" kern="0" dirty="0">
                  <a:solidFill>
                    <a:srgbClr val="FFFFFF"/>
                  </a:solidFill>
                  <a:latin typeface="思源黑体 CN Bold" panose="020B0800000000000000" pitchFamily="34" charset="-122"/>
                  <a:ea typeface="思源黑体 CN Bold" panose="020B0800000000000000" pitchFamily="34" charset="-122"/>
                </a:rPr>
                <a:t>关键字</a:t>
              </a:r>
              <a:endParaRPr lang="zh-CN" altLang="en-US" sz="1400" b="1" kern="0" dirty="0">
                <a:solidFill>
                  <a:srgbClr val="FFFFFF"/>
                </a:solidFill>
                <a:latin typeface="思源黑体 CN Bold" panose="020B0800000000000000" pitchFamily="34" charset="-122"/>
                <a:ea typeface="思源黑体 CN Bold" panose="020B0800000000000000" pitchFamily="34" charset="-122"/>
              </a:endParaRPr>
            </a:p>
          </p:txBody>
        </p:sp>
        <p:sp>
          <p:nvSpPr>
            <p:cNvPr id="86" name="TextBox 54"/>
            <p:cNvSpPr txBox="1"/>
            <p:nvPr/>
          </p:nvSpPr>
          <p:spPr>
            <a:xfrm>
              <a:off x="5093470" y="2170228"/>
              <a:ext cx="1227884" cy="299475"/>
            </a:xfrm>
            <a:prstGeom prst="rect">
              <a:avLst/>
            </a:prstGeom>
            <a:noFill/>
          </p:spPr>
          <p:txBody>
            <a:bodyPr wrap="none" lIns="91422" tIns="45711" rIns="91422" bIns="45711">
              <a:normAutofit lnSpcReduction="10000"/>
            </a:bodyPr>
            <a:lstStyle/>
            <a:p>
              <a:pPr lvl="0" algn="ctr" defTabSz="914400">
                <a:defRPr/>
              </a:pPr>
              <a:r>
                <a:rPr lang="zh-CN" altLang="en-US" sz="1400" b="1" kern="0" dirty="0">
                  <a:solidFill>
                    <a:srgbClr val="FFFFFF"/>
                  </a:solidFill>
                  <a:latin typeface="思源黑体 CN Bold" panose="020B0800000000000000" pitchFamily="34" charset="-122"/>
                  <a:ea typeface="思源黑体 CN Bold" panose="020B0800000000000000" pitchFamily="34" charset="-122"/>
                </a:rPr>
                <a:t>关键字</a:t>
              </a:r>
              <a:endParaRPr lang="zh-CN" altLang="en-US" sz="1400" b="1" kern="0" dirty="0">
                <a:solidFill>
                  <a:srgbClr val="FFFFFF"/>
                </a:solidFill>
                <a:latin typeface="思源黑体 CN Bold" panose="020B0800000000000000" pitchFamily="34" charset="-122"/>
                <a:ea typeface="思源黑体 CN Bold" panose="020B0800000000000000" pitchFamily="34" charset="-122"/>
              </a:endParaRPr>
            </a:p>
          </p:txBody>
        </p:sp>
        <p:sp>
          <p:nvSpPr>
            <p:cNvPr id="87" name="TextBox 55"/>
            <p:cNvSpPr txBox="1"/>
            <p:nvPr/>
          </p:nvSpPr>
          <p:spPr>
            <a:xfrm>
              <a:off x="6755997" y="2229547"/>
              <a:ext cx="1227884" cy="299475"/>
            </a:xfrm>
            <a:prstGeom prst="rect">
              <a:avLst/>
            </a:prstGeom>
            <a:noFill/>
          </p:spPr>
          <p:txBody>
            <a:bodyPr wrap="none" lIns="91422" tIns="45711" rIns="91422" bIns="45711">
              <a:normAutofit lnSpcReduction="10000"/>
            </a:bodyPr>
            <a:lstStyle/>
            <a:p>
              <a:pPr lvl="0" algn="ctr" defTabSz="914400">
                <a:defRPr/>
              </a:pPr>
              <a:r>
                <a:rPr lang="zh-CN" altLang="en-US" sz="1400" b="1" kern="0" dirty="0">
                  <a:solidFill>
                    <a:srgbClr val="FFFFFF"/>
                  </a:solidFill>
                  <a:latin typeface="思源黑体 CN Bold" panose="020B0800000000000000" pitchFamily="34" charset="-122"/>
                  <a:ea typeface="思源黑体 CN Bold" panose="020B0800000000000000" pitchFamily="34" charset="-122"/>
                </a:rPr>
                <a:t>关键字</a:t>
              </a:r>
              <a:endParaRPr lang="zh-CN" altLang="en-US" sz="1400" b="1" kern="0" dirty="0">
                <a:solidFill>
                  <a:srgbClr val="FFFFFF"/>
                </a:solidFill>
                <a:latin typeface="思源黑体 CN Bold" panose="020B0800000000000000" pitchFamily="34" charset="-122"/>
                <a:ea typeface="思源黑体 CN Bold" panose="020B0800000000000000" pitchFamily="34" charset="-122"/>
              </a:endParaRPr>
            </a:p>
          </p:txBody>
        </p:sp>
      </p:grpSp>
      <p:sp>
        <p:nvSpPr>
          <p:cNvPr id="113"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114" name="矩形 113"/>
          <p:cNvSpPr/>
          <p:nvPr/>
        </p:nvSpPr>
        <p:spPr>
          <a:xfrm>
            <a:off x="1247875" y="3775475"/>
            <a:ext cx="1748828"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115" name="矩形 114"/>
          <p:cNvSpPr/>
          <p:nvPr/>
        </p:nvSpPr>
        <p:spPr>
          <a:xfrm>
            <a:off x="2948418" y="3775475"/>
            <a:ext cx="1748828"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116" name="矩形 115"/>
          <p:cNvSpPr/>
          <p:nvPr/>
        </p:nvSpPr>
        <p:spPr>
          <a:xfrm>
            <a:off x="4630853" y="3775475"/>
            <a:ext cx="1748828"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117" name="矩形 116"/>
          <p:cNvSpPr/>
          <p:nvPr/>
        </p:nvSpPr>
        <p:spPr>
          <a:xfrm>
            <a:off x="6349503" y="3775475"/>
            <a:ext cx="1748828"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08050" y="1843905"/>
            <a:ext cx="7720112" cy="2131195"/>
            <a:chOff x="-385" y="2260"/>
            <a:chExt cx="18512" cy="5110"/>
          </a:xfrm>
        </p:grpSpPr>
        <p:sp>
          <p:nvSpPr>
            <p:cNvPr id="14" name="平行四边形 13"/>
            <p:cNvSpPr/>
            <p:nvPr/>
          </p:nvSpPr>
          <p:spPr>
            <a:xfrm>
              <a:off x="-385" y="3834"/>
              <a:ext cx="12616" cy="1462"/>
            </a:xfrm>
            <a:prstGeom prst="parallelogram">
              <a:avLst/>
            </a:prstGeom>
            <a:solidFill>
              <a:srgbClr val="E891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31" name="矩形 30"/>
            <p:cNvSpPr/>
            <p:nvPr/>
          </p:nvSpPr>
          <p:spPr>
            <a:xfrm>
              <a:off x="8103" y="2260"/>
              <a:ext cx="4128" cy="1252"/>
            </a:xfrm>
            <a:prstGeom prst="rect">
              <a:avLst/>
            </a:prstGeom>
            <a:noFill/>
          </p:spPr>
          <p:txBody>
            <a:bodyPr wrap="square">
              <a:spAutoFit/>
            </a:bodyPr>
            <a:p>
              <a:pPr algn="l">
                <a:spcBef>
                  <a:spcPct val="0"/>
                </a:spcBef>
              </a:pPr>
              <a:r>
                <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rPr>
                <a:t>输入标题</a:t>
              </a:r>
              <a:endPar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endParaRPr>
            </a:p>
          </p:txBody>
        </p:sp>
        <p:sp>
          <p:nvSpPr>
            <p:cNvPr id="32" name="文本框 31"/>
            <p:cNvSpPr txBox="1"/>
            <p:nvPr/>
          </p:nvSpPr>
          <p:spPr>
            <a:xfrm>
              <a:off x="3966" y="5845"/>
              <a:ext cx="12854" cy="1079"/>
            </a:xfrm>
            <a:prstGeom prst="rect">
              <a:avLst/>
            </a:prstGeom>
            <a:noFill/>
          </p:spPr>
          <p:txBody>
            <a:bodyPr wrap="square" rtlCol="0">
              <a:spAutoFit/>
            </a:bodyPr>
            <a:p>
              <a:pPr>
                <a:lnSpc>
                  <a:spcPct val="130000"/>
                </a:lnSpc>
              </a:pPr>
              <a:r>
                <a:rPr lang="zh-CN" altLang="en-US" sz="900" dirty="0">
                  <a:solidFill>
                    <a:schemeClr val="tx1">
                      <a:lumMod val="75000"/>
                      <a:lumOff val="25000"/>
                    </a:schemeClr>
                  </a:solidFill>
                  <a:latin typeface="思源黑体 CN Light" panose="020B0300000000000000" charset="-122"/>
                  <a:ea typeface="思源黑体 CN Light" panose="020B0300000000000000" charset="-122"/>
                </a:rPr>
                <a:t>输入您的内容</a:t>
              </a:r>
              <a:r>
                <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rPr>
                <a:t>输入您的内容输入您的内容输入您的内容输入您的内容输入您的内容输入您的内容输入您的内容输入您的内容输入您的内容输入您的内容</a:t>
              </a:r>
              <a:endPar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endParaRPr>
            </a:p>
          </p:txBody>
        </p:sp>
        <p:sp>
          <p:nvSpPr>
            <p:cNvPr id="33" name="矩形 32"/>
            <p:cNvSpPr/>
            <p:nvPr/>
          </p:nvSpPr>
          <p:spPr>
            <a:xfrm>
              <a:off x="3623" y="3898"/>
              <a:ext cx="4600" cy="1399"/>
            </a:xfrm>
            <a:prstGeom prst="rect">
              <a:avLst/>
            </a:prstGeom>
            <a:noFill/>
          </p:spPr>
          <p:txBody>
            <a:bodyPr wrap="square">
              <a:spAutoFit/>
            </a:bodyPr>
            <a:p>
              <a:pPr>
                <a:spcBef>
                  <a:spcPct val="0"/>
                </a:spcBef>
              </a:pPr>
              <a:r>
                <a:rPr lang="en-US" altLang="zh-CN" sz="3200" dirty="0">
                  <a:solidFill>
                    <a:schemeClr val="bg1"/>
                  </a:solidFill>
                  <a:latin typeface="思源黑体 CN Bold" panose="020B0800000000000000" pitchFamily="34" charset="-122"/>
                  <a:ea typeface="思源黑体 CN Bold" panose="020B0800000000000000" pitchFamily="34" charset="-122"/>
                </a:rPr>
                <a:t>PART </a:t>
              </a:r>
              <a:r>
                <a:rPr lang="en-US" altLang="zh-CN" sz="3200" dirty="0">
                  <a:solidFill>
                    <a:schemeClr val="bg1"/>
                  </a:solidFill>
                  <a:latin typeface="思源黑体 CN Bold" panose="020B0800000000000000" pitchFamily="34" charset="-122"/>
                  <a:ea typeface="思源黑体 CN Bold" panose="020B0800000000000000" pitchFamily="34" charset="-122"/>
                  <a:sym typeface="+mn-ea"/>
                </a:rPr>
                <a:t>TWO</a:t>
              </a:r>
              <a:endParaRPr lang="en-US" altLang="zh-CN" sz="3200" dirty="0">
                <a:solidFill>
                  <a:schemeClr val="bg1"/>
                </a:solidFill>
                <a:latin typeface="思源黑体 CN Bold" panose="020B0800000000000000" pitchFamily="34" charset="-122"/>
                <a:ea typeface="思源黑体 CN Bold" panose="020B0800000000000000" pitchFamily="34" charset="-122"/>
              </a:endParaRPr>
            </a:p>
          </p:txBody>
        </p:sp>
        <p:sp>
          <p:nvSpPr>
            <p:cNvPr id="16" name="等腰三角形 15"/>
            <p:cNvSpPr/>
            <p:nvPr/>
          </p:nvSpPr>
          <p:spPr>
            <a:xfrm rot="1680000">
              <a:off x="15238" y="4607"/>
              <a:ext cx="733" cy="550"/>
            </a:xfrm>
            <a:prstGeom prst="triangle">
              <a:avLst/>
            </a:prstGeom>
            <a:solidFill>
              <a:srgbClr val="F360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7" name="等腰三角形 16"/>
            <p:cNvSpPr/>
            <p:nvPr/>
          </p:nvSpPr>
          <p:spPr>
            <a:xfrm rot="19140000">
              <a:off x="13050" y="3787"/>
              <a:ext cx="1172" cy="879"/>
            </a:xfrm>
            <a:prstGeom prst="triangle">
              <a:avLst/>
            </a:prstGeom>
            <a:solidFill>
              <a:srgbClr val="1261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8" name="等腰三角形 17"/>
            <p:cNvSpPr/>
            <p:nvPr/>
          </p:nvSpPr>
          <p:spPr>
            <a:xfrm rot="1680000">
              <a:off x="17394" y="6820"/>
              <a:ext cx="733" cy="550"/>
            </a:xfrm>
            <a:prstGeom prst="triangle">
              <a:avLst/>
            </a:prstGeom>
            <a:solidFill>
              <a:schemeClr val="bg1">
                <a:lumMod val="9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grpSp>
        <p:nvGrpSpPr>
          <p:cNvPr id="29" name="组合 28"/>
          <p:cNvGrpSpPr/>
          <p:nvPr/>
        </p:nvGrpSpPr>
        <p:grpSpPr>
          <a:xfrm>
            <a:off x="726440" y="1377950"/>
            <a:ext cx="7691120" cy="2961104"/>
            <a:chOff x="1714" y="2150"/>
            <a:chExt cx="15771" cy="6072"/>
          </a:xfrm>
        </p:grpSpPr>
        <p:pic>
          <p:nvPicPr>
            <p:cNvPr id="12" name="图片 1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201" y="2578"/>
              <a:ext cx="4799" cy="5643"/>
            </a:xfrm>
            <a:prstGeom prst="rect">
              <a:avLst/>
            </a:prstGeom>
          </p:spPr>
        </p:pic>
        <p:sp>
          <p:nvSpPr>
            <p:cNvPr id="2" name="文本框 1"/>
            <p:cNvSpPr txBox="1"/>
            <p:nvPr/>
          </p:nvSpPr>
          <p:spPr>
            <a:xfrm>
              <a:off x="3596" y="2150"/>
              <a:ext cx="2108" cy="565"/>
            </a:xfrm>
            <a:prstGeom prst="rect">
              <a:avLst/>
            </a:prstGeom>
            <a:noFill/>
          </p:spPr>
          <p:txBody>
            <a:bodyPr wrap="square" rtlCol="0">
              <a:spAutoFit/>
            </a:bodyPr>
            <a:p>
              <a:r>
                <a:rPr lang="zh-CN" altLang="en-US" sz="1200" dirty="0">
                  <a:latin typeface="思源黑体 CN Medium" panose="020B0600000000000000" pitchFamily="34" charset="-122"/>
                  <a:ea typeface="思源黑体 CN Medium" panose="020B0600000000000000" pitchFamily="34" charset="-122"/>
                </a:rPr>
                <a:t>输入小标题</a:t>
              </a:r>
              <a:endParaRPr lang="zh-CN" altLang="en-US" sz="1200" dirty="0">
                <a:latin typeface="思源黑体 CN Medium" panose="020B0600000000000000" pitchFamily="34" charset="-122"/>
                <a:ea typeface="思源黑体 CN Medium" panose="020B0600000000000000" pitchFamily="34" charset="-122"/>
              </a:endParaRPr>
            </a:p>
          </p:txBody>
        </p:sp>
        <p:sp>
          <p:nvSpPr>
            <p:cNvPr id="15" name="文本框 14"/>
            <p:cNvSpPr txBox="1"/>
            <p:nvPr/>
          </p:nvSpPr>
          <p:spPr>
            <a:xfrm>
              <a:off x="1714" y="2710"/>
              <a:ext cx="3990" cy="944"/>
            </a:xfrm>
            <a:prstGeom prst="rect">
              <a:avLst/>
            </a:prstGeom>
            <a:noFill/>
          </p:spPr>
          <p:txBody>
            <a:bodyPr wrap="square" rtlCol="0">
              <a:spAutoFit/>
            </a:bodyPr>
            <a:p>
              <a:pPr algn="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输入文本内容输入文本内容</a:t>
              </a:r>
              <a:endParaRPr lang="en-US" altLang="zh-CN" sz="1000" dirty="0">
                <a:latin typeface="思源黑体 CN Normal" panose="020B0400000000000000" pitchFamily="34" charset="-122"/>
                <a:ea typeface="思源黑体 CN Normal" panose="020B0400000000000000" pitchFamily="34" charset="-122"/>
              </a:endParaRPr>
            </a:p>
            <a:p>
              <a:pPr algn="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a:t>
              </a:r>
              <a:endParaRPr lang="zh-CN" altLang="en-US" sz="1000" dirty="0">
                <a:latin typeface="思源黑体 CN Normal" panose="020B0400000000000000" pitchFamily="34" charset="-122"/>
                <a:ea typeface="思源黑体 CN Normal" panose="020B0400000000000000" pitchFamily="34" charset="-122"/>
              </a:endParaRPr>
            </a:p>
          </p:txBody>
        </p:sp>
        <p:sp>
          <p:nvSpPr>
            <p:cNvPr id="17" name="文本框 16"/>
            <p:cNvSpPr txBox="1"/>
            <p:nvPr/>
          </p:nvSpPr>
          <p:spPr>
            <a:xfrm>
              <a:off x="3596" y="6378"/>
              <a:ext cx="2108" cy="565"/>
            </a:xfrm>
            <a:prstGeom prst="rect">
              <a:avLst/>
            </a:prstGeom>
            <a:noFill/>
          </p:spPr>
          <p:txBody>
            <a:bodyPr wrap="square" rtlCol="0">
              <a:spAutoFit/>
            </a:bodyPr>
            <a:p>
              <a:r>
                <a:rPr lang="zh-CN" altLang="en-US" sz="1200" dirty="0">
                  <a:latin typeface="思源黑体 CN Medium" panose="020B0600000000000000" pitchFamily="34" charset="-122"/>
                  <a:ea typeface="思源黑体 CN Medium" panose="020B0600000000000000" pitchFamily="34" charset="-122"/>
                </a:rPr>
                <a:t>输入小标题</a:t>
              </a:r>
              <a:endParaRPr lang="zh-CN" altLang="en-US" sz="1200" dirty="0">
                <a:latin typeface="思源黑体 CN Medium" panose="020B0600000000000000" pitchFamily="34" charset="-122"/>
                <a:ea typeface="思源黑体 CN Medium" panose="020B0600000000000000" pitchFamily="34" charset="-122"/>
              </a:endParaRPr>
            </a:p>
          </p:txBody>
        </p:sp>
        <p:sp>
          <p:nvSpPr>
            <p:cNvPr id="19" name="文本框 18"/>
            <p:cNvSpPr txBox="1"/>
            <p:nvPr/>
          </p:nvSpPr>
          <p:spPr>
            <a:xfrm>
              <a:off x="1714" y="6939"/>
              <a:ext cx="3990" cy="944"/>
            </a:xfrm>
            <a:prstGeom prst="rect">
              <a:avLst/>
            </a:prstGeom>
            <a:noFill/>
          </p:spPr>
          <p:txBody>
            <a:bodyPr wrap="square" rtlCol="0">
              <a:spAutoFit/>
            </a:bodyPr>
            <a:p>
              <a:pPr algn="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输入文本内容输入文本内容</a:t>
              </a:r>
              <a:endParaRPr lang="en-US" altLang="zh-CN" sz="1000" dirty="0">
                <a:latin typeface="思源黑体 CN Normal" panose="020B0400000000000000" pitchFamily="34" charset="-122"/>
                <a:ea typeface="思源黑体 CN Normal" panose="020B0400000000000000" pitchFamily="34" charset="-122"/>
              </a:endParaRPr>
            </a:p>
            <a:p>
              <a:pPr algn="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a:t>
              </a:r>
              <a:endParaRPr lang="zh-CN" altLang="en-US" sz="1000" dirty="0">
                <a:latin typeface="思源黑体 CN Normal" panose="020B0400000000000000" pitchFamily="34" charset="-122"/>
                <a:ea typeface="思源黑体 CN Normal" panose="020B0400000000000000" pitchFamily="34" charset="-122"/>
              </a:endParaRPr>
            </a:p>
          </p:txBody>
        </p:sp>
        <p:sp>
          <p:nvSpPr>
            <p:cNvPr id="21" name="文本框 20"/>
            <p:cNvSpPr txBox="1"/>
            <p:nvPr/>
          </p:nvSpPr>
          <p:spPr>
            <a:xfrm>
              <a:off x="13495" y="2150"/>
              <a:ext cx="2108" cy="565"/>
            </a:xfrm>
            <a:prstGeom prst="rect">
              <a:avLst/>
            </a:prstGeom>
            <a:noFill/>
          </p:spPr>
          <p:txBody>
            <a:bodyPr wrap="square" rtlCol="0">
              <a:spAutoFit/>
            </a:bodyPr>
            <a:p>
              <a:r>
                <a:rPr lang="zh-CN" altLang="en-US" sz="1200" dirty="0">
                  <a:latin typeface="思源黑体 CN Medium" panose="020B0600000000000000" pitchFamily="34" charset="-122"/>
                  <a:ea typeface="思源黑体 CN Medium" panose="020B0600000000000000" pitchFamily="34" charset="-122"/>
                </a:rPr>
                <a:t>输入小标题</a:t>
              </a:r>
              <a:endParaRPr lang="zh-CN" altLang="en-US" sz="1200" dirty="0">
                <a:latin typeface="思源黑体 CN Medium" panose="020B0600000000000000" pitchFamily="34" charset="-122"/>
                <a:ea typeface="思源黑体 CN Medium" panose="020B0600000000000000" pitchFamily="34" charset="-122"/>
              </a:endParaRPr>
            </a:p>
          </p:txBody>
        </p:sp>
        <p:sp>
          <p:nvSpPr>
            <p:cNvPr id="23" name="文本框 22"/>
            <p:cNvSpPr txBox="1"/>
            <p:nvPr/>
          </p:nvSpPr>
          <p:spPr>
            <a:xfrm>
              <a:off x="13495" y="2710"/>
              <a:ext cx="3990" cy="944"/>
            </a:xfrm>
            <a:prstGeom prst="rect">
              <a:avLst/>
            </a:prstGeom>
            <a:noFill/>
          </p:spPr>
          <p:txBody>
            <a:bodyPr wrap="square" rtlCol="0">
              <a:spAutoFit/>
            </a:bodyPr>
            <a:p>
              <a:pP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输入文本内容输入文本内容</a:t>
              </a:r>
              <a:endParaRPr lang="en-US" altLang="zh-CN" sz="1000" dirty="0">
                <a:latin typeface="思源黑体 CN Normal" panose="020B0400000000000000" pitchFamily="34" charset="-122"/>
                <a:ea typeface="思源黑体 CN Normal" panose="020B0400000000000000" pitchFamily="34" charset="-122"/>
              </a:endParaRPr>
            </a:p>
            <a:p>
              <a:pP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a:t>
              </a:r>
              <a:endParaRPr lang="zh-CN" altLang="en-US" sz="1000" dirty="0">
                <a:latin typeface="思源黑体 CN Normal" panose="020B0400000000000000" pitchFamily="34" charset="-122"/>
                <a:ea typeface="思源黑体 CN Normal" panose="020B0400000000000000" pitchFamily="34" charset="-122"/>
              </a:endParaRPr>
            </a:p>
          </p:txBody>
        </p:sp>
        <p:sp>
          <p:nvSpPr>
            <p:cNvPr id="25" name="文本框 24"/>
            <p:cNvSpPr txBox="1"/>
            <p:nvPr/>
          </p:nvSpPr>
          <p:spPr>
            <a:xfrm>
              <a:off x="13495" y="6379"/>
              <a:ext cx="2108" cy="565"/>
            </a:xfrm>
            <a:prstGeom prst="rect">
              <a:avLst/>
            </a:prstGeom>
            <a:noFill/>
          </p:spPr>
          <p:txBody>
            <a:bodyPr wrap="square" rtlCol="0">
              <a:spAutoFit/>
            </a:bodyPr>
            <a:p>
              <a:r>
                <a:rPr lang="zh-CN" altLang="en-US" sz="1200" dirty="0">
                  <a:latin typeface="思源黑体 CN Medium" panose="020B0600000000000000" pitchFamily="34" charset="-122"/>
                  <a:ea typeface="思源黑体 CN Medium" panose="020B0600000000000000" pitchFamily="34" charset="-122"/>
                </a:rPr>
                <a:t>输入小标题</a:t>
              </a:r>
              <a:endParaRPr lang="zh-CN" altLang="en-US" sz="1200" dirty="0">
                <a:latin typeface="思源黑体 CN Medium" panose="020B0600000000000000" pitchFamily="34" charset="-122"/>
                <a:ea typeface="思源黑体 CN Medium" panose="020B0600000000000000" pitchFamily="34" charset="-122"/>
              </a:endParaRPr>
            </a:p>
          </p:txBody>
        </p:sp>
        <p:sp>
          <p:nvSpPr>
            <p:cNvPr id="27" name="文本框 26"/>
            <p:cNvSpPr txBox="1"/>
            <p:nvPr/>
          </p:nvSpPr>
          <p:spPr>
            <a:xfrm>
              <a:off x="13495" y="6940"/>
              <a:ext cx="3990" cy="944"/>
            </a:xfrm>
            <a:prstGeom prst="rect">
              <a:avLst/>
            </a:prstGeom>
            <a:noFill/>
          </p:spPr>
          <p:txBody>
            <a:bodyPr wrap="square" rtlCol="0">
              <a:spAutoFit/>
            </a:bodyPr>
            <a:p>
              <a:pP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输入文本内容输入文本内容</a:t>
              </a:r>
              <a:endParaRPr lang="en-US" altLang="zh-CN" sz="1000" dirty="0">
                <a:latin typeface="思源黑体 CN Normal" panose="020B0400000000000000" pitchFamily="34" charset="-122"/>
                <a:ea typeface="思源黑体 CN Normal" panose="020B0400000000000000" pitchFamily="34" charset="-122"/>
              </a:endParaRPr>
            </a:p>
            <a:p>
              <a:pPr>
                <a:lnSpc>
                  <a:spcPct val="120000"/>
                </a:lnSpc>
              </a:pPr>
              <a:r>
                <a:rPr lang="zh-CN" altLang="en-US" sz="1000" dirty="0">
                  <a:latin typeface="思源黑体 CN Normal" panose="020B0400000000000000" pitchFamily="34" charset="-122"/>
                  <a:ea typeface="思源黑体 CN Normal" panose="020B0400000000000000" pitchFamily="34" charset="-122"/>
                </a:rPr>
                <a:t>输入文本内容</a:t>
              </a:r>
              <a:endParaRPr lang="zh-CN" altLang="en-US" sz="1000" dirty="0">
                <a:latin typeface="思源黑体 CN Normal" panose="020B0400000000000000" pitchFamily="34" charset="-122"/>
                <a:ea typeface="思源黑体 CN Normal" panose="020B0400000000000000" pitchFamily="34" charset="-122"/>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70308" y="1765124"/>
            <a:ext cx="2355126" cy="2205573"/>
            <a:chOff x="7133415" y="1668270"/>
            <a:chExt cx="4322441" cy="4047961"/>
          </a:xfrm>
          <a:effectLst/>
        </p:grpSpPr>
        <p:grpSp>
          <p:nvGrpSpPr>
            <p:cNvPr id="3" name="组合 2"/>
            <p:cNvGrpSpPr/>
            <p:nvPr/>
          </p:nvGrpSpPr>
          <p:grpSpPr>
            <a:xfrm>
              <a:off x="7133415" y="2987835"/>
              <a:ext cx="4322441" cy="2728396"/>
              <a:chOff x="1685115" y="3521460"/>
              <a:chExt cx="4322441" cy="2728396"/>
            </a:xfrm>
            <a:solidFill>
              <a:srgbClr val="000000">
                <a:lumMod val="85000"/>
                <a:lumOff val="15000"/>
              </a:srgbClr>
            </a:solidFill>
          </p:grpSpPr>
          <p:sp>
            <p:nvSpPr>
              <p:cNvPr id="16" name="任意多边形: 形状 15"/>
              <p:cNvSpPr/>
              <p:nvPr/>
            </p:nvSpPr>
            <p:spPr bwMode="auto">
              <a:xfrm>
                <a:off x="3925886" y="4199156"/>
                <a:ext cx="2081670" cy="2050700"/>
              </a:xfrm>
              <a:custGeom>
                <a:avLst/>
                <a:gdLst>
                  <a:gd name="T0" fmla="*/ 3577 w 3638"/>
                  <a:gd name="T1" fmla="*/ 3090 h 3585"/>
                  <a:gd name="T2" fmla="*/ 3555 w 3638"/>
                  <a:gd name="T3" fmla="*/ 3072 h 3585"/>
                  <a:gd name="T4" fmla="*/ 3556 w 3638"/>
                  <a:gd name="T5" fmla="*/ 3071 h 3585"/>
                  <a:gd name="T6" fmla="*/ 468 w 3638"/>
                  <a:gd name="T7" fmla="*/ 0 h 3585"/>
                  <a:gd name="T8" fmla="*/ 0 w 3638"/>
                  <a:gd name="T9" fmla="*/ 470 h 3585"/>
                  <a:gd name="T10" fmla="*/ 3062 w 3638"/>
                  <a:gd name="T11" fmla="*/ 3516 h 3585"/>
                  <a:gd name="T12" fmla="*/ 3067 w 3638"/>
                  <a:gd name="T13" fmla="*/ 3522 h 3585"/>
                  <a:gd name="T14" fmla="*/ 3084 w 3638"/>
                  <a:gd name="T15" fmla="*/ 3537 h 3585"/>
                  <a:gd name="T16" fmla="*/ 3088 w 3638"/>
                  <a:gd name="T17" fmla="*/ 3541 h 3585"/>
                  <a:gd name="T18" fmla="*/ 3088 w 3638"/>
                  <a:gd name="T19" fmla="*/ 3540 h 3585"/>
                  <a:gd name="T20" fmla="*/ 3432 w 3638"/>
                  <a:gd name="T21" fmla="*/ 3436 h 3585"/>
                  <a:gd name="T22" fmla="*/ 3577 w 3638"/>
                  <a:gd name="T23" fmla="*/ 3090 h 3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38" h="3585">
                    <a:moveTo>
                      <a:pt x="3577" y="3090"/>
                    </a:moveTo>
                    <a:cubicBezTo>
                      <a:pt x="3570" y="3083"/>
                      <a:pt x="3563" y="3077"/>
                      <a:pt x="3555" y="3072"/>
                    </a:cubicBezTo>
                    <a:cubicBezTo>
                      <a:pt x="3556" y="3071"/>
                      <a:pt x="3556" y="3071"/>
                      <a:pt x="3556" y="3071"/>
                    </a:cubicBezTo>
                    <a:cubicBezTo>
                      <a:pt x="468" y="0"/>
                      <a:pt x="468" y="0"/>
                      <a:pt x="468" y="0"/>
                    </a:cubicBezTo>
                    <a:cubicBezTo>
                      <a:pt x="0" y="470"/>
                      <a:pt x="0" y="470"/>
                      <a:pt x="0" y="470"/>
                    </a:cubicBezTo>
                    <a:cubicBezTo>
                      <a:pt x="3062" y="3516"/>
                      <a:pt x="3062" y="3516"/>
                      <a:pt x="3062" y="3516"/>
                    </a:cubicBezTo>
                    <a:cubicBezTo>
                      <a:pt x="3064" y="3518"/>
                      <a:pt x="3065" y="3520"/>
                      <a:pt x="3067" y="3522"/>
                    </a:cubicBezTo>
                    <a:cubicBezTo>
                      <a:pt x="3072" y="3528"/>
                      <a:pt x="3078" y="3533"/>
                      <a:pt x="3084" y="3537"/>
                    </a:cubicBezTo>
                    <a:cubicBezTo>
                      <a:pt x="3088" y="3541"/>
                      <a:pt x="3088" y="3541"/>
                      <a:pt x="3088" y="3541"/>
                    </a:cubicBezTo>
                    <a:cubicBezTo>
                      <a:pt x="3088" y="3540"/>
                      <a:pt x="3088" y="3540"/>
                      <a:pt x="3088" y="3540"/>
                    </a:cubicBezTo>
                    <a:cubicBezTo>
                      <a:pt x="3160" y="3585"/>
                      <a:pt x="3305" y="3544"/>
                      <a:pt x="3432" y="3436"/>
                    </a:cubicBezTo>
                    <a:cubicBezTo>
                      <a:pt x="3573" y="3317"/>
                      <a:pt x="3638" y="3162"/>
                      <a:pt x="3577" y="3090"/>
                    </a:cubicBezTo>
                    <a:close/>
                  </a:path>
                </a:pathLst>
              </a:custGeom>
              <a:grpFill/>
              <a:ln>
                <a:noFill/>
              </a:ln>
              <a:effectLst>
                <a:outerShdw blurRad="393700" dir="18900000" sy="23000" kx="-1200000" algn="b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7" name="任意多边形: 形状 16"/>
              <p:cNvSpPr/>
              <p:nvPr/>
            </p:nvSpPr>
            <p:spPr bwMode="auto">
              <a:xfrm>
                <a:off x="1685115" y="4199156"/>
                <a:ext cx="2081063" cy="2050700"/>
              </a:xfrm>
              <a:custGeom>
                <a:avLst/>
                <a:gdLst>
                  <a:gd name="T0" fmla="*/ 3637 w 3637"/>
                  <a:gd name="T1" fmla="*/ 470 h 3585"/>
                  <a:gd name="T2" fmla="*/ 3169 w 3637"/>
                  <a:gd name="T3" fmla="*/ 0 h 3585"/>
                  <a:gd name="T4" fmla="*/ 82 w 3637"/>
                  <a:gd name="T5" fmla="*/ 3071 h 3585"/>
                  <a:gd name="T6" fmla="*/ 83 w 3637"/>
                  <a:gd name="T7" fmla="*/ 3072 h 3585"/>
                  <a:gd name="T8" fmla="*/ 61 w 3637"/>
                  <a:gd name="T9" fmla="*/ 3090 h 3585"/>
                  <a:gd name="T10" fmla="*/ 205 w 3637"/>
                  <a:gd name="T11" fmla="*/ 3436 h 3585"/>
                  <a:gd name="T12" fmla="*/ 549 w 3637"/>
                  <a:gd name="T13" fmla="*/ 3540 h 3585"/>
                  <a:gd name="T14" fmla="*/ 550 w 3637"/>
                  <a:gd name="T15" fmla="*/ 3541 h 3585"/>
                  <a:gd name="T16" fmla="*/ 553 w 3637"/>
                  <a:gd name="T17" fmla="*/ 3537 h 3585"/>
                  <a:gd name="T18" fmla="*/ 570 w 3637"/>
                  <a:gd name="T19" fmla="*/ 3522 h 3585"/>
                  <a:gd name="T20" fmla="*/ 575 w 3637"/>
                  <a:gd name="T21" fmla="*/ 3516 h 3585"/>
                  <a:gd name="T22" fmla="*/ 3637 w 3637"/>
                  <a:gd name="T23" fmla="*/ 470 h 3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37" h="3585">
                    <a:moveTo>
                      <a:pt x="3637" y="470"/>
                    </a:moveTo>
                    <a:cubicBezTo>
                      <a:pt x="3169" y="0"/>
                      <a:pt x="3169" y="0"/>
                      <a:pt x="3169" y="0"/>
                    </a:cubicBezTo>
                    <a:cubicBezTo>
                      <a:pt x="82" y="3071"/>
                      <a:pt x="82" y="3071"/>
                      <a:pt x="82" y="3071"/>
                    </a:cubicBezTo>
                    <a:cubicBezTo>
                      <a:pt x="83" y="3072"/>
                      <a:pt x="83" y="3072"/>
                      <a:pt x="83" y="3072"/>
                    </a:cubicBezTo>
                    <a:cubicBezTo>
                      <a:pt x="74" y="3077"/>
                      <a:pt x="67" y="3083"/>
                      <a:pt x="61" y="3090"/>
                    </a:cubicBezTo>
                    <a:cubicBezTo>
                      <a:pt x="0" y="3162"/>
                      <a:pt x="65" y="3317"/>
                      <a:pt x="205" y="3436"/>
                    </a:cubicBezTo>
                    <a:cubicBezTo>
                      <a:pt x="332" y="3544"/>
                      <a:pt x="477" y="3585"/>
                      <a:pt x="549" y="3540"/>
                    </a:cubicBezTo>
                    <a:cubicBezTo>
                      <a:pt x="550" y="3541"/>
                      <a:pt x="550" y="3541"/>
                      <a:pt x="550" y="3541"/>
                    </a:cubicBezTo>
                    <a:cubicBezTo>
                      <a:pt x="553" y="3537"/>
                      <a:pt x="553" y="3537"/>
                      <a:pt x="553" y="3537"/>
                    </a:cubicBezTo>
                    <a:cubicBezTo>
                      <a:pt x="560" y="3533"/>
                      <a:pt x="565" y="3528"/>
                      <a:pt x="570" y="3522"/>
                    </a:cubicBezTo>
                    <a:cubicBezTo>
                      <a:pt x="572" y="3520"/>
                      <a:pt x="574" y="3518"/>
                      <a:pt x="575" y="3516"/>
                    </a:cubicBezTo>
                    <a:lnTo>
                      <a:pt x="3637" y="470"/>
                    </a:lnTo>
                    <a:close/>
                  </a:path>
                </a:pathLst>
              </a:custGeom>
              <a:grpFill/>
              <a:ln>
                <a:noFill/>
              </a:ln>
              <a:effectLst>
                <a:outerShdw blurRad="393700" dir="18900000" sy="23000" kx="-1200000" algn="b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8" name="任意多边形: 形状 17"/>
              <p:cNvSpPr/>
              <p:nvPr/>
            </p:nvSpPr>
            <p:spPr bwMode="auto">
              <a:xfrm>
                <a:off x="3668410" y="3521460"/>
                <a:ext cx="411112" cy="2598444"/>
              </a:xfrm>
              <a:custGeom>
                <a:avLst/>
                <a:gdLst>
                  <a:gd name="T0" fmla="*/ 667 w 719"/>
                  <a:gd name="T1" fmla="*/ 4334 h 4542"/>
                  <a:gd name="T2" fmla="*/ 666 w 719"/>
                  <a:gd name="T3" fmla="*/ 4326 h 4542"/>
                  <a:gd name="T4" fmla="*/ 719 w 719"/>
                  <a:gd name="T5" fmla="*/ 8 h 4542"/>
                  <a:gd name="T6" fmla="*/ 56 w 719"/>
                  <a:gd name="T7" fmla="*/ 0 h 4542"/>
                  <a:gd name="T8" fmla="*/ 2 w 719"/>
                  <a:gd name="T9" fmla="*/ 4354 h 4542"/>
                  <a:gd name="T10" fmla="*/ 4 w 719"/>
                  <a:gd name="T11" fmla="*/ 4354 h 4542"/>
                  <a:gd name="T12" fmla="*/ 1 w 719"/>
                  <a:gd name="T13" fmla="*/ 4383 h 4542"/>
                  <a:gd name="T14" fmla="*/ 347 w 719"/>
                  <a:gd name="T15" fmla="*/ 4529 h 4542"/>
                  <a:gd name="T16" fmla="*/ 665 w 719"/>
                  <a:gd name="T17" fmla="*/ 4362 h 4542"/>
                  <a:gd name="T18" fmla="*/ 666 w 719"/>
                  <a:gd name="T19" fmla="*/ 4362 h 4542"/>
                  <a:gd name="T20" fmla="*/ 666 w 719"/>
                  <a:gd name="T21" fmla="*/ 4357 h 4542"/>
                  <a:gd name="T22" fmla="*/ 667 w 719"/>
                  <a:gd name="T23" fmla="*/ 4334 h 4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542">
                    <a:moveTo>
                      <a:pt x="667" y="4334"/>
                    </a:moveTo>
                    <a:cubicBezTo>
                      <a:pt x="667" y="4332"/>
                      <a:pt x="667" y="4329"/>
                      <a:pt x="666" y="4326"/>
                    </a:cubicBezTo>
                    <a:cubicBezTo>
                      <a:pt x="719" y="8"/>
                      <a:pt x="719" y="8"/>
                      <a:pt x="719" y="8"/>
                    </a:cubicBezTo>
                    <a:cubicBezTo>
                      <a:pt x="56" y="0"/>
                      <a:pt x="56" y="0"/>
                      <a:pt x="56" y="0"/>
                    </a:cubicBezTo>
                    <a:cubicBezTo>
                      <a:pt x="2" y="4354"/>
                      <a:pt x="2" y="4354"/>
                      <a:pt x="2" y="4354"/>
                    </a:cubicBezTo>
                    <a:cubicBezTo>
                      <a:pt x="4" y="4354"/>
                      <a:pt x="4" y="4354"/>
                      <a:pt x="4" y="4354"/>
                    </a:cubicBezTo>
                    <a:cubicBezTo>
                      <a:pt x="1" y="4364"/>
                      <a:pt x="0" y="4373"/>
                      <a:pt x="1" y="4383"/>
                    </a:cubicBezTo>
                    <a:cubicBezTo>
                      <a:pt x="8" y="4477"/>
                      <a:pt x="163" y="4542"/>
                      <a:pt x="347" y="4529"/>
                    </a:cubicBezTo>
                    <a:cubicBezTo>
                      <a:pt x="512" y="4517"/>
                      <a:pt x="645" y="4445"/>
                      <a:pt x="665" y="4362"/>
                    </a:cubicBezTo>
                    <a:cubicBezTo>
                      <a:pt x="666" y="4362"/>
                      <a:pt x="666" y="4362"/>
                      <a:pt x="666" y="4362"/>
                    </a:cubicBezTo>
                    <a:cubicBezTo>
                      <a:pt x="666" y="4357"/>
                      <a:pt x="666" y="4357"/>
                      <a:pt x="666" y="4357"/>
                    </a:cubicBezTo>
                    <a:cubicBezTo>
                      <a:pt x="667" y="4350"/>
                      <a:pt x="668" y="4342"/>
                      <a:pt x="667" y="4334"/>
                    </a:cubicBezTo>
                    <a:close/>
                  </a:path>
                </a:pathLst>
              </a:custGeom>
              <a:grpFill/>
              <a:ln>
                <a:noFill/>
              </a:ln>
              <a:effectLst>
                <a:outerShdw blurRad="393700" dir="18900000" sy="23000" kx="-1200000" algn="b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4" name="组合 3"/>
            <p:cNvGrpSpPr/>
            <p:nvPr/>
          </p:nvGrpSpPr>
          <p:grpSpPr>
            <a:xfrm>
              <a:off x="7876695" y="2814767"/>
              <a:ext cx="2864422" cy="2524359"/>
              <a:chOff x="2428395" y="3348392"/>
              <a:chExt cx="2864422" cy="2524359"/>
            </a:xfrm>
            <a:solidFill>
              <a:srgbClr val="000000">
                <a:alpha val="50000"/>
              </a:srgbClr>
            </a:solidFill>
          </p:grpSpPr>
          <p:sp>
            <p:nvSpPr>
              <p:cNvPr id="13" name="任意多边形: 形状 12"/>
              <p:cNvSpPr/>
              <p:nvPr/>
            </p:nvSpPr>
            <p:spPr bwMode="auto">
              <a:xfrm>
                <a:off x="2428395" y="4143896"/>
                <a:ext cx="1392436" cy="1374218"/>
              </a:xfrm>
              <a:custGeom>
                <a:avLst/>
                <a:gdLst>
                  <a:gd name="T0" fmla="*/ 0 w 2434"/>
                  <a:gd name="T1" fmla="*/ 1956 h 2402"/>
                  <a:gd name="T2" fmla="*/ 492 w 2434"/>
                  <a:gd name="T3" fmla="*/ 2402 h 2402"/>
                  <a:gd name="T4" fmla="*/ 2434 w 2434"/>
                  <a:gd name="T5" fmla="*/ 470 h 2402"/>
                  <a:gd name="T6" fmla="*/ 1966 w 2434"/>
                  <a:gd name="T7" fmla="*/ 0 h 2402"/>
                  <a:gd name="T8" fmla="*/ 0 w 2434"/>
                  <a:gd name="T9" fmla="*/ 1956 h 2402"/>
                </a:gdLst>
                <a:ahLst/>
                <a:cxnLst>
                  <a:cxn ang="0">
                    <a:pos x="T0" y="T1"/>
                  </a:cxn>
                  <a:cxn ang="0">
                    <a:pos x="T2" y="T3"/>
                  </a:cxn>
                  <a:cxn ang="0">
                    <a:pos x="T4" y="T5"/>
                  </a:cxn>
                  <a:cxn ang="0">
                    <a:pos x="T6" y="T7"/>
                  </a:cxn>
                  <a:cxn ang="0">
                    <a:pos x="T8" y="T9"/>
                  </a:cxn>
                </a:cxnLst>
                <a:rect l="0" t="0" r="r" b="b"/>
                <a:pathLst>
                  <a:path w="2434" h="2402">
                    <a:moveTo>
                      <a:pt x="0" y="1956"/>
                    </a:moveTo>
                    <a:cubicBezTo>
                      <a:pt x="90" y="2246"/>
                      <a:pt x="246" y="2330"/>
                      <a:pt x="492" y="2402"/>
                    </a:cubicBezTo>
                    <a:cubicBezTo>
                      <a:pt x="2434" y="470"/>
                      <a:pt x="2434" y="470"/>
                      <a:pt x="2434" y="470"/>
                    </a:cubicBezTo>
                    <a:cubicBezTo>
                      <a:pt x="1966" y="0"/>
                      <a:pt x="1966" y="0"/>
                      <a:pt x="1966" y="0"/>
                    </a:cubicBezTo>
                    <a:lnTo>
                      <a:pt x="0" y="19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4" name="任意多边形: 形状 13"/>
              <p:cNvSpPr/>
              <p:nvPr/>
            </p:nvSpPr>
            <p:spPr bwMode="auto">
              <a:xfrm>
                <a:off x="3877913" y="4151183"/>
                <a:ext cx="1414904" cy="1392435"/>
              </a:xfrm>
              <a:custGeom>
                <a:avLst/>
                <a:gdLst>
                  <a:gd name="T0" fmla="*/ 468 w 2473"/>
                  <a:gd name="T1" fmla="*/ 0 h 2434"/>
                  <a:gd name="T2" fmla="*/ 0 w 2473"/>
                  <a:gd name="T3" fmla="*/ 470 h 2434"/>
                  <a:gd name="T4" fmla="*/ 1974 w 2473"/>
                  <a:gd name="T5" fmla="*/ 2434 h 2434"/>
                  <a:gd name="T6" fmla="*/ 2473 w 2473"/>
                  <a:gd name="T7" fmla="*/ 1994 h 2434"/>
                  <a:gd name="T8" fmla="*/ 468 w 2473"/>
                  <a:gd name="T9" fmla="*/ 0 h 2434"/>
                </a:gdLst>
                <a:ahLst/>
                <a:cxnLst>
                  <a:cxn ang="0">
                    <a:pos x="T0" y="T1"/>
                  </a:cxn>
                  <a:cxn ang="0">
                    <a:pos x="T2" y="T3"/>
                  </a:cxn>
                  <a:cxn ang="0">
                    <a:pos x="T4" y="T5"/>
                  </a:cxn>
                  <a:cxn ang="0">
                    <a:pos x="T6" y="T7"/>
                  </a:cxn>
                  <a:cxn ang="0">
                    <a:pos x="T8" y="T9"/>
                  </a:cxn>
                </a:cxnLst>
                <a:rect l="0" t="0" r="r" b="b"/>
                <a:pathLst>
                  <a:path w="2473" h="2434">
                    <a:moveTo>
                      <a:pt x="468" y="0"/>
                    </a:moveTo>
                    <a:cubicBezTo>
                      <a:pt x="0" y="470"/>
                      <a:pt x="0" y="470"/>
                      <a:pt x="0" y="470"/>
                    </a:cubicBezTo>
                    <a:cubicBezTo>
                      <a:pt x="1974" y="2434"/>
                      <a:pt x="1974" y="2434"/>
                      <a:pt x="1974" y="2434"/>
                    </a:cubicBezTo>
                    <a:cubicBezTo>
                      <a:pt x="2200" y="2366"/>
                      <a:pt x="2332" y="2258"/>
                      <a:pt x="2473" y="1994"/>
                    </a:cubicBezTo>
                    <a:lnTo>
                      <a:pt x="4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5" name="任意多边形: 形状 14"/>
              <p:cNvSpPr/>
              <p:nvPr/>
            </p:nvSpPr>
            <p:spPr bwMode="auto">
              <a:xfrm>
                <a:off x="3670232" y="3348392"/>
                <a:ext cx="409290" cy="2524359"/>
              </a:xfrm>
              <a:custGeom>
                <a:avLst/>
                <a:gdLst>
                  <a:gd name="T0" fmla="*/ 0 w 715"/>
                  <a:gd name="T1" fmla="*/ 4252 h 4412"/>
                  <a:gd name="T2" fmla="*/ 663 w 715"/>
                  <a:gd name="T3" fmla="*/ 4275 h 4412"/>
                  <a:gd name="T4" fmla="*/ 715 w 715"/>
                  <a:gd name="T5" fmla="*/ 9 h 4412"/>
                  <a:gd name="T6" fmla="*/ 52 w 715"/>
                  <a:gd name="T7" fmla="*/ 0 h 4412"/>
                  <a:gd name="T8" fmla="*/ 0 w 715"/>
                  <a:gd name="T9" fmla="*/ 4252 h 4412"/>
                </a:gdLst>
                <a:ahLst/>
                <a:cxnLst>
                  <a:cxn ang="0">
                    <a:pos x="T0" y="T1"/>
                  </a:cxn>
                  <a:cxn ang="0">
                    <a:pos x="T2" y="T3"/>
                  </a:cxn>
                  <a:cxn ang="0">
                    <a:pos x="T4" y="T5"/>
                  </a:cxn>
                  <a:cxn ang="0">
                    <a:pos x="T6" y="T7"/>
                  </a:cxn>
                  <a:cxn ang="0">
                    <a:pos x="T8" y="T9"/>
                  </a:cxn>
                </a:cxnLst>
                <a:rect l="0" t="0" r="r" b="b"/>
                <a:pathLst>
                  <a:path w="715" h="4412">
                    <a:moveTo>
                      <a:pt x="0" y="4252"/>
                    </a:moveTo>
                    <a:cubicBezTo>
                      <a:pt x="196" y="4412"/>
                      <a:pt x="476" y="4402"/>
                      <a:pt x="663" y="4275"/>
                    </a:cubicBezTo>
                    <a:cubicBezTo>
                      <a:pt x="715" y="9"/>
                      <a:pt x="715" y="9"/>
                      <a:pt x="715" y="9"/>
                    </a:cubicBezTo>
                    <a:cubicBezTo>
                      <a:pt x="52" y="0"/>
                      <a:pt x="52" y="0"/>
                      <a:pt x="52" y="0"/>
                    </a:cubicBezTo>
                    <a:lnTo>
                      <a:pt x="0" y="42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5" name="组合 4"/>
            <p:cNvGrpSpPr/>
            <p:nvPr/>
          </p:nvGrpSpPr>
          <p:grpSpPr>
            <a:xfrm>
              <a:off x="7565173" y="1668270"/>
              <a:ext cx="3500825" cy="3500217"/>
              <a:chOff x="2116873" y="2201895"/>
              <a:chExt cx="3500825" cy="3500217"/>
            </a:xfrm>
          </p:grpSpPr>
          <p:sp>
            <p:nvSpPr>
              <p:cNvPr id="6" name="椭圆 5"/>
              <p:cNvSpPr/>
              <p:nvPr/>
            </p:nvSpPr>
            <p:spPr bwMode="auto">
              <a:xfrm>
                <a:off x="2116873" y="2201895"/>
                <a:ext cx="3500825" cy="3500217"/>
              </a:xfrm>
              <a:prstGeom prst="ellipse">
                <a:avLst/>
              </a:prstGeom>
              <a:solidFill>
                <a:srgbClr val="778495">
                  <a:lumMod val="5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7" name="椭圆 6"/>
              <p:cNvSpPr/>
              <p:nvPr/>
            </p:nvSpPr>
            <p:spPr bwMode="auto">
              <a:xfrm>
                <a:off x="2377993" y="2463014"/>
                <a:ext cx="2979193" cy="2978585"/>
              </a:xfrm>
              <a:prstGeom prst="ellipse">
                <a:avLst/>
              </a:prstGeom>
              <a:solidFill>
                <a:srgbClr val="FFFFFF">
                  <a:lumMod val="9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8" name="椭圆 7"/>
              <p:cNvSpPr/>
              <p:nvPr/>
            </p:nvSpPr>
            <p:spPr bwMode="auto">
              <a:xfrm>
                <a:off x="2693765" y="2778180"/>
                <a:ext cx="2347648" cy="2347648"/>
              </a:xfrm>
              <a:prstGeom prst="ellipse">
                <a:avLst/>
              </a:prstGeom>
              <a:solidFill>
                <a:srgbClr val="778495">
                  <a:lumMod val="5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9" name="椭圆 8"/>
              <p:cNvSpPr/>
              <p:nvPr/>
            </p:nvSpPr>
            <p:spPr bwMode="auto">
              <a:xfrm>
                <a:off x="2996179" y="3079985"/>
                <a:ext cx="1742822" cy="1744036"/>
              </a:xfrm>
              <a:prstGeom prst="ellipse">
                <a:avLst/>
              </a:prstGeom>
              <a:solidFill>
                <a:srgbClr val="FFFFFF">
                  <a:lumMod val="9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0" name="椭圆 9"/>
              <p:cNvSpPr/>
              <p:nvPr/>
            </p:nvSpPr>
            <p:spPr bwMode="auto">
              <a:xfrm>
                <a:off x="3284018" y="3368432"/>
                <a:ext cx="1166537" cy="1167144"/>
              </a:xfrm>
              <a:prstGeom prst="ellipse">
                <a:avLst/>
              </a:prstGeom>
              <a:solidFill>
                <a:srgbClr val="778495">
                  <a:lumMod val="5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1" name="椭圆 10"/>
              <p:cNvSpPr/>
              <p:nvPr/>
            </p:nvSpPr>
            <p:spPr bwMode="auto">
              <a:xfrm>
                <a:off x="3530563" y="3615584"/>
                <a:ext cx="672839" cy="672838"/>
              </a:xfrm>
              <a:prstGeom prst="ellipse">
                <a:avLst/>
              </a:prstGeom>
              <a:solidFill>
                <a:srgbClr val="FFFFFF">
                  <a:lumMod val="9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12" name="椭圆 11"/>
              <p:cNvSpPr/>
              <p:nvPr/>
            </p:nvSpPr>
            <p:spPr bwMode="auto">
              <a:xfrm>
                <a:off x="3709096" y="3794117"/>
                <a:ext cx="315773" cy="315773"/>
              </a:xfrm>
              <a:prstGeom prst="ellipse">
                <a:avLst/>
              </a:prstGeom>
              <a:solidFill>
                <a:srgbClr val="778495">
                  <a:lumMod val="5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grpSp>
        <p:nvGrpSpPr>
          <p:cNvPr id="19" name="组合 18"/>
          <p:cNvGrpSpPr/>
          <p:nvPr/>
        </p:nvGrpSpPr>
        <p:grpSpPr>
          <a:xfrm>
            <a:off x="5342507" y="1448247"/>
            <a:ext cx="1216177" cy="1242534"/>
            <a:chOff x="6076950" y="2555876"/>
            <a:chExt cx="3076576" cy="3143249"/>
          </a:xfrm>
          <a:effectLst/>
        </p:grpSpPr>
        <p:sp>
          <p:nvSpPr>
            <p:cNvPr id="20" name="任意多边形: 形状 19"/>
            <p:cNvSpPr/>
            <p:nvPr/>
          </p:nvSpPr>
          <p:spPr bwMode="auto">
            <a:xfrm>
              <a:off x="8840788" y="5375275"/>
              <a:ext cx="312738" cy="323850"/>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21" name="任意多边形: 形状 20"/>
            <p:cNvSpPr/>
            <p:nvPr/>
          </p:nvSpPr>
          <p:spPr bwMode="auto">
            <a:xfrm>
              <a:off x="8129588" y="4606925"/>
              <a:ext cx="782638" cy="903287"/>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22" name="任意多边形: 形状 21"/>
            <p:cNvSpPr/>
            <p:nvPr/>
          </p:nvSpPr>
          <p:spPr bwMode="auto">
            <a:xfrm>
              <a:off x="8113713" y="4592638"/>
              <a:ext cx="219075" cy="349250"/>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23" name="任意多边形: 形状 22"/>
            <p:cNvSpPr/>
            <p:nvPr/>
          </p:nvSpPr>
          <p:spPr bwMode="auto">
            <a:xfrm>
              <a:off x="6076950" y="3233738"/>
              <a:ext cx="754063" cy="647700"/>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E8911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24" name="任意多边形: 形状 23"/>
            <p:cNvSpPr/>
            <p:nvPr/>
          </p:nvSpPr>
          <p:spPr bwMode="auto">
            <a:xfrm>
              <a:off x="6634163" y="2638425"/>
              <a:ext cx="279400" cy="730250"/>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E8911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25" name="任意多边形: 形状 24"/>
            <p:cNvSpPr/>
            <p:nvPr/>
          </p:nvSpPr>
          <p:spPr bwMode="auto">
            <a:xfrm>
              <a:off x="6291263" y="3316288"/>
              <a:ext cx="803275" cy="974725"/>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E89117">
                <a:lumMod val="60000"/>
                <a:lumOff val="4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26" name="任意多边形: 形状 25"/>
            <p:cNvSpPr/>
            <p:nvPr/>
          </p:nvSpPr>
          <p:spPr bwMode="auto">
            <a:xfrm>
              <a:off x="6702425" y="2555876"/>
              <a:ext cx="763588" cy="1065212"/>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E89117">
                <a:lumMod val="60000"/>
                <a:lumOff val="4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27" name="任意多边形: 形状 26"/>
            <p:cNvSpPr/>
            <p:nvPr/>
          </p:nvSpPr>
          <p:spPr bwMode="auto">
            <a:xfrm>
              <a:off x="6826250" y="3368675"/>
              <a:ext cx="1438275" cy="1476375"/>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E8911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28" name="组合 27"/>
          <p:cNvGrpSpPr/>
          <p:nvPr/>
        </p:nvGrpSpPr>
        <p:grpSpPr>
          <a:xfrm>
            <a:off x="4923033" y="1921003"/>
            <a:ext cx="1440244" cy="1471456"/>
            <a:chOff x="5920323" y="2302554"/>
            <a:chExt cx="2180669" cy="2227927"/>
          </a:xfrm>
          <a:effectLst/>
        </p:grpSpPr>
        <p:sp>
          <p:nvSpPr>
            <p:cNvPr id="29" name="任意多边形: 形状 28"/>
            <p:cNvSpPr/>
            <p:nvPr/>
          </p:nvSpPr>
          <p:spPr bwMode="auto">
            <a:xfrm>
              <a:off x="7879324" y="4300937"/>
              <a:ext cx="221668" cy="229544"/>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0" name="任意多边形: 形状 29"/>
            <p:cNvSpPr/>
            <p:nvPr/>
          </p:nvSpPr>
          <p:spPr bwMode="auto">
            <a:xfrm>
              <a:off x="7375227" y="3756332"/>
              <a:ext cx="554732" cy="640248"/>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1" name="任意多边形: 形状 30"/>
            <p:cNvSpPr/>
            <p:nvPr/>
          </p:nvSpPr>
          <p:spPr bwMode="auto">
            <a:xfrm>
              <a:off x="7363975" y="3746206"/>
              <a:ext cx="155280" cy="247548"/>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2" name="任意多边形: 形状 31"/>
            <p:cNvSpPr/>
            <p:nvPr/>
          </p:nvSpPr>
          <p:spPr bwMode="auto">
            <a:xfrm>
              <a:off x="5920323" y="2783021"/>
              <a:ext cx="534478" cy="459088"/>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126177">
                <a:lumMod val="7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3" name="任意多边形: 形状 32"/>
            <p:cNvSpPr/>
            <p:nvPr/>
          </p:nvSpPr>
          <p:spPr bwMode="auto">
            <a:xfrm>
              <a:off x="6315274" y="2361065"/>
              <a:ext cx="198038" cy="517599"/>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126177">
                <a:lumMod val="7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4" name="任意多边形: 形状 33"/>
            <p:cNvSpPr/>
            <p:nvPr/>
          </p:nvSpPr>
          <p:spPr bwMode="auto">
            <a:xfrm>
              <a:off x="6072227" y="2841532"/>
              <a:ext cx="569359" cy="690883"/>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126177">
                <a:lumMod val="60000"/>
                <a:lumOff val="4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5" name="任意多边形: 形状 34"/>
            <p:cNvSpPr/>
            <p:nvPr/>
          </p:nvSpPr>
          <p:spPr bwMode="auto">
            <a:xfrm>
              <a:off x="6363658" y="2302554"/>
              <a:ext cx="541229" cy="755020"/>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126177">
                <a:lumMod val="60000"/>
                <a:lumOff val="4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6" name="任意多边形: 形状 35"/>
            <p:cNvSpPr/>
            <p:nvPr/>
          </p:nvSpPr>
          <p:spPr bwMode="auto">
            <a:xfrm>
              <a:off x="6451425" y="2878664"/>
              <a:ext cx="1019446" cy="1046451"/>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126177">
                <a:lumMod val="7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37" name="组合 36"/>
          <p:cNvGrpSpPr/>
          <p:nvPr/>
        </p:nvGrpSpPr>
        <p:grpSpPr>
          <a:xfrm>
            <a:off x="5582320" y="1006277"/>
            <a:ext cx="1559217" cy="1593009"/>
            <a:chOff x="6076950" y="2555876"/>
            <a:chExt cx="3076576" cy="3143249"/>
          </a:xfrm>
          <a:effectLst/>
        </p:grpSpPr>
        <p:sp>
          <p:nvSpPr>
            <p:cNvPr id="38" name="任意多边形: 形状 37"/>
            <p:cNvSpPr/>
            <p:nvPr/>
          </p:nvSpPr>
          <p:spPr bwMode="auto">
            <a:xfrm>
              <a:off x="8840788" y="5375275"/>
              <a:ext cx="312738" cy="323850"/>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39" name="任意多边形: 形状 38"/>
            <p:cNvSpPr/>
            <p:nvPr/>
          </p:nvSpPr>
          <p:spPr bwMode="auto">
            <a:xfrm>
              <a:off x="8129588" y="4606925"/>
              <a:ext cx="782638" cy="903287"/>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40" name="任意多边形: 形状 39"/>
            <p:cNvSpPr/>
            <p:nvPr/>
          </p:nvSpPr>
          <p:spPr bwMode="auto">
            <a:xfrm>
              <a:off x="8113713" y="4592638"/>
              <a:ext cx="219075" cy="349250"/>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41" name="任意多边形: 形状 40"/>
            <p:cNvSpPr/>
            <p:nvPr/>
          </p:nvSpPr>
          <p:spPr bwMode="auto">
            <a:xfrm>
              <a:off x="6076950" y="3233738"/>
              <a:ext cx="754063" cy="647700"/>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A9C247">
                <a:lumMod val="7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42" name="任意多边形: 形状 41"/>
            <p:cNvSpPr/>
            <p:nvPr/>
          </p:nvSpPr>
          <p:spPr bwMode="auto">
            <a:xfrm>
              <a:off x="6634163" y="2638425"/>
              <a:ext cx="279400" cy="730250"/>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A9C247">
                <a:lumMod val="7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43" name="任意多边形: 形状 42"/>
            <p:cNvSpPr/>
            <p:nvPr/>
          </p:nvSpPr>
          <p:spPr bwMode="auto">
            <a:xfrm>
              <a:off x="6291263" y="3316288"/>
              <a:ext cx="803275" cy="974725"/>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A9C247">
                <a:lumMod val="60000"/>
                <a:lumOff val="4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44" name="任意多边形: 形状 43"/>
            <p:cNvSpPr/>
            <p:nvPr/>
          </p:nvSpPr>
          <p:spPr bwMode="auto">
            <a:xfrm>
              <a:off x="6702425" y="2555876"/>
              <a:ext cx="763588" cy="1065212"/>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A9C247">
                <a:lumMod val="60000"/>
                <a:lumOff val="40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45" name="任意多边形: 形状 44"/>
            <p:cNvSpPr/>
            <p:nvPr/>
          </p:nvSpPr>
          <p:spPr bwMode="auto">
            <a:xfrm>
              <a:off x="6826250" y="3368675"/>
              <a:ext cx="1438275" cy="1476375"/>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A9C247">
                <a:lumMod val="7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sp>
        <p:nvSpPr>
          <p:cNvPr id="48" name="任意多边形: 形状 47"/>
          <p:cNvSpPr/>
          <p:nvPr/>
        </p:nvSpPr>
        <p:spPr bwMode="auto">
          <a:xfrm>
            <a:off x="1011441" y="1721393"/>
            <a:ext cx="426928" cy="422842"/>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rgbClr val="12617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53" name="任意多边形: 形状 52"/>
          <p:cNvSpPr/>
          <p:nvPr/>
        </p:nvSpPr>
        <p:spPr bwMode="auto">
          <a:xfrm>
            <a:off x="1011441" y="2510034"/>
            <a:ext cx="426928" cy="406501"/>
          </a:xfrm>
          <a:custGeom>
            <a:avLst/>
            <a:gdLst>
              <a:gd name="connsiteX0" fmla="*/ 117254 w 331788"/>
              <a:gd name="connsiteY0" fmla="*/ 187325 h 315913"/>
              <a:gd name="connsiteX1" fmla="*/ 204708 w 331788"/>
              <a:gd name="connsiteY1" fmla="*/ 187325 h 315913"/>
              <a:gd name="connsiteX2" fmla="*/ 211138 w 331788"/>
              <a:gd name="connsiteY2" fmla="*/ 195263 h 315913"/>
              <a:gd name="connsiteX3" fmla="*/ 204708 w 331788"/>
              <a:gd name="connsiteY3" fmla="*/ 203200 h 315913"/>
              <a:gd name="connsiteX4" fmla="*/ 117254 w 331788"/>
              <a:gd name="connsiteY4" fmla="*/ 203200 h 315913"/>
              <a:gd name="connsiteX5" fmla="*/ 109538 w 331788"/>
              <a:gd name="connsiteY5" fmla="*/ 195263 h 315913"/>
              <a:gd name="connsiteX6" fmla="*/ 117254 w 331788"/>
              <a:gd name="connsiteY6" fmla="*/ 187325 h 315913"/>
              <a:gd name="connsiteX7" fmla="*/ 91953 w 331788"/>
              <a:gd name="connsiteY7" fmla="*/ 161925 h 315913"/>
              <a:gd name="connsiteX8" fmla="*/ 230025 w 331788"/>
              <a:gd name="connsiteY8" fmla="*/ 161925 h 315913"/>
              <a:gd name="connsiteX9" fmla="*/ 236538 w 331788"/>
              <a:gd name="connsiteY9" fmla="*/ 168420 h 315913"/>
              <a:gd name="connsiteX10" fmla="*/ 230025 w 331788"/>
              <a:gd name="connsiteY10" fmla="*/ 176213 h 315913"/>
              <a:gd name="connsiteX11" fmla="*/ 91953 w 331788"/>
              <a:gd name="connsiteY11" fmla="*/ 176213 h 315913"/>
              <a:gd name="connsiteX12" fmla="*/ 84138 w 331788"/>
              <a:gd name="connsiteY12" fmla="*/ 168420 h 315913"/>
              <a:gd name="connsiteX13" fmla="*/ 91953 w 331788"/>
              <a:gd name="connsiteY13" fmla="*/ 161925 h 315913"/>
              <a:gd name="connsiteX14" fmla="*/ 79225 w 331788"/>
              <a:gd name="connsiteY14" fmla="*/ 134938 h 315913"/>
              <a:gd name="connsiteX15" fmla="*/ 255739 w 331788"/>
              <a:gd name="connsiteY15" fmla="*/ 134938 h 315913"/>
              <a:gd name="connsiteX16" fmla="*/ 263526 w 331788"/>
              <a:gd name="connsiteY16" fmla="*/ 142876 h 315913"/>
              <a:gd name="connsiteX17" fmla="*/ 255739 w 331788"/>
              <a:gd name="connsiteY17" fmla="*/ 150813 h 315913"/>
              <a:gd name="connsiteX18" fmla="*/ 79225 w 331788"/>
              <a:gd name="connsiteY18" fmla="*/ 150813 h 315913"/>
              <a:gd name="connsiteX19" fmla="*/ 71438 w 331788"/>
              <a:gd name="connsiteY19" fmla="*/ 142876 h 315913"/>
              <a:gd name="connsiteX20" fmla="*/ 79225 w 331788"/>
              <a:gd name="connsiteY20" fmla="*/ 134938 h 315913"/>
              <a:gd name="connsiteX21" fmla="*/ 284163 w 331788"/>
              <a:gd name="connsiteY21" fmla="*/ 117475 h 315913"/>
              <a:gd name="connsiteX22" fmla="*/ 279083 w 331788"/>
              <a:gd name="connsiteY22" fmla="*/ 142611 h 315913"/>
              <a:gd name="connsiteX23" fmla="*/ 277813 w 331788"/>
              <a:gd name="connsiteY23" fmla="*/ 146579 h 315913"/>
              <a:gd name="connsiteX24" fmla="*/ 277813 w 331788"/>
              <a:gd name="connsiteY24" fmla="*/ 147902 h 315913"/>
              <a:gd name="connsiteX25" fmla="*/ 271463 w 331788"/>
              <a:gd name="connsiteY25" fmla="*/ 149225 h 315913"/>
              <a:gd name="connsiteX26" fmla="*/ 276543 w 331788"/>
              <a:gd name="connsiteY26" fmla="*/ 126736 h 315913"/>
              <a:gd name="connsiteX27" fmla="*/ 284163 w 331788"/>
              <a:gd name="connsiteY27" fmla="*/ 117475 h 315913"/>
              <a:gd name="connsiteX28" fmla="*/ 47625 w 331788"/>
              <a:gd name="connsiteY28" fmla="*/ 117475 h 315913"/>
              <a:gd name="connsiteX29" fmla="*/ 56198 w 331788"/>
              <a:gd name="connsiteY29" fmla="*/ 126736 h 315913"/>
              <a:gd name="connsiteX30" fmla="*/ 61913 w 331788"/>
              <a:gd name="connsiteY30" fmla="*/ 149225 h 315913"/>
              <a:gd name="connsiteX31" fmla="*/ 54769 w 331788"/>
              <a:gd name="connsiteY31" fmla="*/ 147902 h 315913"/>
              <a:gd name="connsiteX32" fmla="*/ 54769 w 331788"/>
              <a:gd name="connsiteY32" fmla="*/ 146579 h 315913"/>
              <a:gd name="connsiteX33" fmla="*/ 53340 w 331788"/>
              <a:gd name="connsiteY33" fmla="*/ 142611 h 315913"/>
              <a:gd name="connsiteX34" fmla="*/ 47625 w 331788"/>
              <a:gd name="connsiteY34" fmla="*/ 117475 h 315913"/>
              <a:gd name="connsiteX35" fmla="*/ 300038 w 331788"/>
              <a:gd name="connsiteY35" fmla="*/ 106363 h 315913"/>
              <a:gd name="connsiteX36" fmla="*/ 297440 w 331788"/>
              <a:gd name="connsiteY36" fmla="*/ 115315 h 315913"/>
              <a:gd name="connsiteX37" fmla="*/ 293544 w 331788"/>
              <a:gd name="connsiteY37" fmla="*/ 149844 h 315913"/>
              <a:gd name="connsiteX38" fmla="*/ 293544 w 331788"/>
              <a:gd name="connsiteY38" fmla="*/ 152401 h 315913"/>
              <a:gd name="connsiteX39" fmla="*/ 290946 w 331788"/>
              <a:gd name="connsiteY39" fmla="*/ 149844 h 315913"/>
              <a:gd name="connsiteX40" fmla="*/ 285750 w 331788"/>
              <a:gd name="connsiteY40" fmla="*/ 148565 h 315913"/>
              <a:gd name="connsiteX41" fmla="*/ 285750 w 331788"/>
              <a:gd name="connsiteY41" fmla="*/ 147286 h 315913"/>
              <a:gd name="connsiteX42" fmla="*/ 292245 w 331788"/>
              <a:gd name="connsiteY42" fmla="*/ 115315 h 315913"/>
              <a:gd name="connsiteX43" fmla="*/ 300038 w 331788"/>
              <a:gd name="connsiteY43" fmla="*/ 106363 h 315913"/>
              <a:gd name="connsiteX44" fmla="*/ 31750 w 331788"/>
              <a:gd name="connsiteY44" fmla="*/ 106363 h 315913"/>
              <a:gd name="connsiteX45" fmla="*/ 39543 w 331788"/>
              <a:gd name="connsiteY45" fmla="*/ 115315 h 315913"/>
              <a:gd name="connsiteX46" fmla="*/ 46038 w 331788"/>
              <a:gd name="connsiteY46" fmla="*/ 148565 h 315913"/>
              <a:gd name="connsiteX47" fmla="*/ 40842 w 331788"/>
              <a:gd name="connsiteY47" fmla="*/ 149844 h 315913"/>
              <a:gd name="connsiteX48" fmla="*/ 38244 w 331788"/>
              <a:gd name="connsiteY48" fmla="*/ 152401 h 315913"/>
              <a:gd name="connsiteX49" fmla="*/ 38244 w 331788"/>
              <a:gd name="connsiteY49" fmla="*/ 149844 h 315913"/>
              <a:gd name="connsiteX50" fmla="*/ 34348 w 331788"/>
              <a:gd name="connsiteY50" fmla="*/ 115315 h 315913"/>
              <a:gd name="connsiteX51" fmla="*/ 31750 w 331788"/>
              <a:gd name="connsiteY51" fmla="*/ 106363 h 315913"/>
              <a:gd name="connsiteX52" fmla="*/ 3900 w 331788"/>
              <a:gd name="connsiteY52" fmla="*/ 100704 h 315913"/>
              <a:gd name="connsiteX53" fmla="*/ 19503 w 331788"/>
              <a:gd name="connsiteY53" fmla="*/ 100704 h 315913"/>
              <a:gd name="connsiteX54" fmla="*/ 24704 w 331788"/>
              <a:gd name="connsiteY54" fmla="*/ 118746 h 315913"/>
              <a:gd name="connsiteX55" fmla="*/ 28605 w 331788"/>
              <a:gd name="connsiteY55" fmla="*/ 156117 h 315913"/>
              <a:gd name="connsiteX56" fmla="*/ 28605 w 331788"/>
              <a:gd name="connsiteY56" fmla="*/ 158695 h 315913"/>
              <a:gd name="connsiteX57" fmla="*/ 31205 w 331788"/>
              <a:gd name="connsiteY57" fmla="*/ 172870 h 315913"/>
              <a:gd name="connsiteX58" fmla="*/ 65012 w 331788"/>
              <a:gd name="connsiteY58" fmla="*/ 226995 h 315913"/>
              <a:gd name="connsiteX59" fmla="*/ 66312 w 331788"/>
              <a:gd name="connsiteY59" fmla="*/ 229572 h 315913"/>
              <a:gd name="connsiteX60" fmla="*/ 71513 w 331788"/>
              <a:gd name="connsiteY60" fmla="*/ 229572 h 315913"/>
              <a:gd name="connsiteX61" fmla="*/ 71513 w 331788"/>
              <a:gd name="connsiteY61" fmla="*/ 225706 h 315913"/>
              <a:gd name="connsiteX62" fmla="*/ 42908 w 331788"/>
              <a:gd name="connsiteY62" fmla="*/ 178025 h 315913"/>
              <a:gd name="connsiteX63" fmla="*/ 46808 w 331788"/>
              <a:gd name="connsiteY63" fmla="*/ 161272 h 315913"/>
              <a:gd name="connsiteX64" fmla="*/ 63711 w 331788"/>
              <a:gd name="connsiteY64" fmla="*/ 165138 h 315913"/>
              <a:gd name="connsiteX65" fmla="*/ 94917 w 331788"/>
              <a:gd name="connsiteY65" fmla="*/ 203798 h 315913"/>
              <a:gd name="connsiteX66" fmla="*/ 102719 w 331788"/>
              <a:gd name="connsiteY66" fmla="*/ 212819 h 315913"/>
              <a:gd name="connsiteX67" fmla="*/ 136525 w 331788"/>
              <a:gd name="connsiteY67" fmla="*/ 263078 h 315913"/>
              <a:gd name="connsiteX68" fmla="*/ 136525 w 331788"/>
              <a:gd name="connsiteY68" fmla="*/ 268232 h 315913"/>
              <a:gd name="connsiteX69" fmla="*/ 136525 w 331788"/>
              <a:gd name="connsiteY69" fmla="*/ 277253 h 315913"/>
              <a:gd name="connsiteX70" fmla="*/ 135225 w 331788"/>
              <a:gd name="connsiteY70" fmla="*/ 310759 h 315913"/>
              <a:gd name="connsiteX71" fmla="*/ 130024 w 331788"/>
              <a:gd name="connsiteY71" fmla="*/ 315913 h 315913"/>
              <a:gd name="connsiteX72" fmla="*/ 78014 w 331788"/>
              <a:gd name="connsiteY72" fmla="*/ 314625 h 315913"/>
              <a:gd name="connsiteX73" fmla="*/ 74113 w 331788"/>
              <a:gd name="connsiteY73" fmla="*/ 310759 h 315913"/>
              <a:gd name="connsiteX74" fmla="*/ 72813 w 331788"/>
              <a:gd name="connsiteY74" fmla="*/ 283696 h 315913"/>
              <a:gd name="connsiteX75" fmla="*/ 23404 w 331788"/>
              <a:gd name="connsiteY75" fmla="*/ 224417 h 315913"/>
              <a:gd name="connsiteX76" fmla="*/ 9101 w 331788"/>
              <a:gd name="connsiteY76" fmla="*/ 197355 h 315913"/>
              <a:gd name="connsiteX77" fmla="*/ 9101 w 331788"/>
              <a:gd name="connsiteY77" fmla="*/ 194778 h 315913"/>
              <a:gd name="connsiteX78" fmla="*/ 0 w 331788"/>
              <a:gd name="connsiteY78" fmla="*/ 111014 h 315913"/>
              <a:gd name="connsiteX79" fmla="*/ 3900 w 331788"/>
              <a:gd name="connsiteY79" fmla="*/ 100704 h 315913"/>
              <a:gd name="connsiteX80" fmla="*/ 312285 w 331788"/>
              <a:gd name="connsiteY80" fmla="*/ 100699 h 315913"/>
              <a:gd name="connsiteX81" fmla="*/ 327888 w 331788"/>
              <a:gd name="connsiteY81" fmla="*/ 100699 h 315913"/>
              <a:gd name="connsiteX82" fmla="*/ 331788 w 331788"/>
              <a:gd name="connsiteY82" fmla="*/ 110994 h 315913"/>
              <a:gd name="connsiteX83" fmla="*/ 322687 w 331788"/>
              <a:gd name="connsiteY83" fmla="*/ 194644 h 315913"/>
              <a:gd name="connsiteX84" fmla="*/ 322687 w 331788"/>
              <a:gd name="connsiteY84" fmla="*/ 197217 h 315913"/>
              <a:gd name="connsiteX85" fmla="*/ 308384 w 331788"/>
              <a:gd name="connsiteY85" fmla="*/ 224242 h 315913"/>
              <a:gd name="connsiteX86" fmla="*/ 258975 w 331788"/>
              <a:gd name="connsiteY86" fmla="*/ 283440 h 315913"/>
              <a:gd name="connsiteX87" fmla="*/ 257675 w 331788"/>
              <a:gd name="connsiteY87" fmla="*/ 310466 h 315913"/>
              <a:gd name="connsiteX88" fmla="*/ 253774 w 331788"/>
              <a:gd name="connsiteY88" fmla="*/ 314326 h 315913"/>
              <a:gd name="connsiteX89" fmla="*/ 201764 w 331788"/>
              <a:gd name="connsiteY89" fmla="*/ 314326 h 315913"/>
              <a:gd name="connsiteX90" fmla="*/ 196563 w 331788"/>
              <a:gd name="connsiteY90" fmla="*/ 310466 h 315913"/>
              <a:gd name="connsiteX91" fmla="*/ 195263 w 331788"/>
              <a:gd name="connsiteY91" fmla="*/ 277006 h 315913"/>
              <a:gd name="connsiteX92" fmla="*/ 195263 w 331788"/>
              <a:gd name="connsiteY92" fmla="*/ 267997 h 315913"/>
              <a:gd name="connsiteX93" fmla="*/ 195263 w 331788"/>
              <a:gd name="connsiteY93" fmla="*/ 262850 h 315913"/>
              <a:gd name="connsiteX94" fmla="*/ 229069 w 331788"/>
              <a:gd name="connsiteY94" fmla="*/ 212660 h 315913"/>
              <a:gd name="connsiteX95" fmla="*/ 236871 w 331788"/>
              <a:gd name="connsiteY95" fmla="*/ 203652 h 315913"/>
              <a:gd name="connsiteX96" fmla="*/ 268077 w 331788"/>
              <a:gd name="connsiteY96" fmla="*/ 165045 h 315913"/>
              <a:gd name="connsiteX97" fmla="*/ 284980 w 331788"/>
              <a:gd name="connsiteY97" fmla="*/ 161184 h 315913"/>
              <a:gd name="connsiteX98" fmla="*/ 288880 w 331788"/>
              <a:gd name="connsiteY98" fmla="*/ 177914 h 315913"/>
              <a:gd name="connsiteX99" fmla="*/ 260275 w 331788"/>
              <a:gd name="connsiteY99" fmla="*/ 225529 h 315913"/>
              <a:gd name="connsiteX100" fmla="*/ 260275 w 331788"/>
              <a:gd name="connsiteY100" fmla="*/ 229390 h 315913"/>
              <a:gd name="connsiteX101" fmla="*/ 265476 w 331788"/>
              <a:gd name="connsiteY101" fmla="*/ 229390 h 315913"/>
              <a:gd name="connsiteX102" fmla="*/ 266776 w 331788"/>
              <a:gd name="connsiteY102" fmla="*/ 226816 h 315913"/>
              <a:gd name="connsiteX103" fmla="*/ 300583 w 331788"/>
              <a:gd name="connsiteY103" fmla="*/ 172766 h 315913"/>
              <a:gd name="connsiteX104" fmla="*/ 303183 w 331788"/>
              <a:gd name="connsiteY104" fmla="*/ 158610 h 315913"/>
              <a:gd name="connsiteX105" fmla="*/ 303183 w 331788"/>
              <a:gd name="connsiteY105" fmla="*/ 156036 h 315913"/>
              <a:gd name="connsiteX106" fmla="*/ 307084 w 331788"/>
              <a:gd name="connsiteY106" fmla="*/ 118716 h 315913"/>
              <a:gd name="connsiteX107" fmla="*/ 312285 w 331788"/>
              <a:gd name="connsiteY107" fmla="*/ 100699 h 315913"/>
              <a:gd name="connsiteX108" fmla="*/ 219869 w 331788"/>
              <a:gd name="connsiteY108" fmla="*/ 52388 h 315913"/>
              <a:gd name="connsiteX109" fmla="*/ 230188 w 331788"/>
              <a:gd name="connsiteY109" fmla="*/ 62707 h 315913"/>
              <a:gd name="connsiteX110" fmla="*/ 219869 w 331788"/>
              <a:gd name="connsiteY110" fmla="*/ 73026 h 315913"/>
              <a:gd name="connsiteX111" fmla="*/ 209550 w 331788"/>
              <a:gd name="connsiteY111" fmla="*/ 62707 h 315913"/>
              <a:gd name="connsiteX112" fmla="*/ 219869 w 331788"/>
              <a:gd name="connsiteY112" fmla="*/ 52388 h 315913"/>
              <a:gd name="connsiteX113" fmla="*/ 111919 w 331788"/>
              <a:gd name="connsiteY113" fmla="*/ 52388 h 315913"/>
              <a:gd name="connsiteX114" fmla="*/ 122238 w 331788"/>
              <a:gd name="connsiteY114" fmla="*/ 62707 h 315913"/>
              <a:gd name="connsiteX115" fmla="*/ 111919 w 331788"/>
              <a:gd name="connsiteY115" fmla="*/ 73026 h 315913"/>
              <a:gd name="connsiteX116" fmla="*/ 101600 w 331788"/>
              <a:gd name="connsiteY116" fmla="*/ 62707 h 315913"/>
              <a:gd name="connsiteX117" fmla="*/ 111919 w 331788"/>
              <a:gd name="connsiteY117" fmla="*/ 52388 h 315913"/>
              <a:gd name="connsiteX118" fmla="*/ 177801 w 331788"/>
              <a:gd name="connsiteY118" fmla="*/ 47625 h 315913"/>
              <a:gd name="connsiteX119" fmla="*/ 160338 w 331788"/>
              <a:gd name="connsiteY119" fmla="*/ 63501 h 315913"/>
              <a:gd name="connsiteX120" fmla="*/ 153988 w 331788"/>
              <a:gd name="connsiteY120" fmla="*/ 55563 h 315913"/>
              <a:gd name="connsiteX121" fmla="*/ 146050 w 331788"/>
              <a:gd name="connsiteY121" fmla="*/ 63501 h 315913"/>
              <a:gd name="connsiteX122" fmla="*/ 153988 w 331788"/>
              <a:gd name="connsiteY122" fmla="*/ 69851 h 315913"/>
              <a:gd name="connsiteX123" fmla="*/ 160338 w 331788"/>
              <a:gd name="connsiteY123" fmla="*/ 77788 h 315913"/>
              <a:gd name="connsiteX124" fmla="*/ 168276 w 331788"/>
              <a:gd name="connsiteY124" fmla="*/ 69851 h 315913"/>
              <a:gd name="connsiteX125" fmla="*/ 185738 w 331788"/>
              <a:gd name="connsiteY125" fmla="*/ 53975 h 315913"/>
              <a:gd name="connsiteX126" fmla="*/ 165895 w 331788"/>
              <a:gd name="connsiteY126" fmla="*/ 25400 h 315913"/>
              <a:gd name="connsiteX127" fmla="*/ 203202 w 331788"/>
              <a:gd name="connsiteY127" fmla="*/ 62707 h 315913"/>
              <a:gd name="connsiteX128" fmla="*/ 165895 w 331788"/>
              <a:gd name="connsiteY128" fmla="*/ 100014 h 315913"/>
              <a:gd name="connsiteX129" fmla="*/ 128588 w 331788"/>
              <a:gd name="connsiteY129" fmla="*/ 62707 h 315913"/>
              <a:gd name="connsiteX130" fmla="*/ 165895 w 331788"/>
              <a:gd name="connsiteY130" fmla="*/ 25400 h 315913"/>
              <a:gd name="connsiteX131" fmla="*/ 101966 w 331788"/>
              <a:gd name="connsiteY131" fmla="*/ 15875 h 315913"/>
              <a:gd name="connsiteX132" fmla="*/ 103261 w 331788"/>
              <a:gd name="connsiteY132" fmla="*/ 18477 h 315913"/>
              <a:gd name="connsiteX133" fmla="*/ 85139 w 331788"/>
              <a:gd name="connsiteY133" fmla="*/ 36689 h 315913"/>
              <a:gd name="connsiteX134" fmla="*/ 82550 w 331788"/>
              <a:gd name="connsiteY134" fmla="*/ 35388 h 315913"/>
              <a:gd name="connsiteX135" fmla="*/ 82550 w 331788"/>
              <a:gd name="connsiteY135" fmla="*/ 88724 h 315913"/>
              <a:gd name="connsiteX136" fmla="*/ 85139 w 331788"/>
              <a:gd name="connsiteY136" fmla="*/ 88724 h 315913"/>
              <a:gd name="connsiteX137" fmla="*/ 103261 w 331788"/>
              <a:gd name="connsiteY137" fmla="*/ 105636 h 315913"/>
              <a:gd name="connsiteX138" fmla="*/ 101966 w 331788"/>
              <a:gd name="connsiteY138" fmla="*/ 109538 h 315913"/>
              <a:gd name="connsiteX139" fmla="*/ 228820 w 331788"/>
              <a:gd name="connsiteY139" fmla="*/ 109538 h 315913"/>
              <a:gd name="connsiteX140" fmla="*/ 228820 w 331788"/>
              <a:gd name="connsiteY140" fmla="*/ 106936 h 315913"/>
              <a:gd name="connsiteX141" fmla="*/ 246942 w 331788"/>
              <a:gd name="connsiteY141" fmla="*/ 90025 h 315913"/>
              <a:gd name="connsiteX142" fmla="*/ 250825 w 331788"/>
              <a:gd name="connsiteY142" fmla="*/ 90025 h 315913"/>
              <a:gd name="connsiteX143" fmla="*/ 250825 w 331788"/>
              <a:gd name="connsiteY143" fmla="*/ 36689 h 315913"/>
              <a:gd name="connsiteX144" fmla="*/ 246942 w 331788"/>
              <a:gd name="connsiteY144" fmla="*/ 36689 h 315913"/>
              <a:gd name="connsiteX145" fmla="*/ 228820 w 331788"/>
              <a:gd name="connsiteY145" fmla="*/ 19777 h 315913"/>
              <a:gd name="connsiteX146" fmla="*/ 230114 w 331788"/>
              <a:gd name="connsiteY146" fmla="*/ 15875 h 315913"/>
              <a:gd name="connsiteX147" fmla="*/ 101966 w 331788"/>
              <a:gd name="connsiteY147" fmla="*/ 15875 h 315913"/>
              <a:gd name="connsiteX148" fmla="*/ 85099 w 331788"/>
              <a:gd name="connsiteY148" fmla="*/ 0 h 315913"/>
              <a:gd name="connsiteX149" fmla="*/ 248277 w 331788"/>
              <a:gd name="connsiteY149" fmla="*/ 0 h 315913"/>
              <a:gd name="connsiteX150" fmla="*/ 265113 w 331788"/>
              <a:gd name="connsiteY150" fmla="*/ 18248 h 315913"/>
              <a:gd name="connsiteX151" fmla="*/ 265113 w 331788"/>
              <a:gd name="connsiteY151" fmla="*/ 106881 h 315913"/>
              <a:gd name="connsiteX152" fmla="*/ 248277 w 331788"/>
              <a:gd name="connsiteY152" fmla="*/ 123825 h 315913"/>
              <a:gd name="connsiteX153" fmla="*/ 85099 w 331788"/>
              <a:gd name="connsiteY153" fmla="*/ 123825 h 315913"/>
              <a:gd name="connsiteX154" fmla="*/ 68263 w 331788"/>
              <a:gd name="connsiteY154" fmla="*/ 106881 h 315913"/>
              <a:gd name="connsiteX155" fmla="*/ 68263 w 331788"/>
              <a:gd name="connsiteY155" fmla="*/ 18248 h 315913"/>
              <a:gd name="connsiteX156" fmla="*/ 85099 w 331788"/>
              <a:gd name="connsiteY156"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331788" h="315913">
                <a:moveTo>
                  <a:pt x="117254" y="187325"/>
                </a:moveTo>
                <a:lnTo>
                  <a:pt x="204708" y="187325"/>
                </a:lnTo>
                <a:cubicBezTo>
                  <a:pt x="208566" y="187325"/>
                  <a:pt x="211138" y="191294"/>
                  <a:pt x="211138" y="195263"/>
                </a:cubicBezTo>
                <a:cubicBezTo>
                  <a:pt x="211138" y="199231"/>
                  <a:pt x="208566" y="203200"/>
                  <a:pt x="204708" y="203200"/>
                </a:cubicBezTo>
                <a:cubicBezTo>
                  <a:pt x="204708" y="203200"/>
                  <a:pt x="204708" y="203200"/>
                  <a:pt x="117254" y="203200"/>
                </a:cubicBezTo>
                <a:cubicBezTo>
                  <a:pt x="113396" y="203200"/>
                  <a:pt x="109538" y="199231"/>
                  <a:pt x="109538" y="195263"/>
                </a:cubicBezTo>
                <a:cubicBezTo>
                  <a:pt x="109538" y="191294"/>
                  <a:pt x="113396" y="187325"/>
                  <a:pt x="117254" y="187325"/>
                </a:cubicBezTo>
                <a:close/>
                <a:moveTo>
                  <a:pt x="91953" y="161925"/>
                </a:moveTo>
                <a:cubicBezTo>
                  <a:pt x="91953" y="161925"/>
                  <a:pt x="91953" y="161925"/>
                  <a:pt x="230025" y="161925"/>
                </a:cubicBezTo>
                <a:cubicBezTo>
                  <a:pt x="233933" y="161925"/>
                  <a:pt x="236538" y="164523"/>
                  <a:pt x="236538" y="168420"/>
                </a:cubicBezTo>
                <a:cubicBezTo>
                  <a:pt x="236538" y="172317"/>
                  <a:pt x="233933" y="176213"/>
                  <a:pt x="230025" y="176213"/>
                </a:cubicBezTo>
                <a:cubicBezTo>
                  <a:pt x="230025" y="176213"/>
                  <a:pt x="230025" y="176213"/>
                  <a:pt x="91953" y="176213"/>
                </a:cubicBezTo>
                <a:cubicBezTo>
                  <a:pt x="88045" y="176213"/>
                  <a:pt x="84138" y="172317"/>
                  <a:pt x="84138" y="168420"/>
                </a:cubicBezTo>
                <a:cubicBezTo>
                  <a:pt x="84138" y="164523"/>
                  <a:pt x="88045" y="161925"/>
                  <a:pt x="91953" y="161925"/>
                </a:cubicBezTo>
                <a:close/>
                <a:moveTo>
                  <a:pt x="79225" y="134938"/>
                </a:moveTo>
                <a:cubicBezTo>
                  <a:pt x="79225" y="134938"/>
                  <a:pt x="79225" y="134938"/>
                  <a:pt x="255739" y="134938"/>
                </a:cubicBezTo>
                <a:cubicBezTo>
                  <a:pt x="259633" y="134938"/>
                  <a:pt x="263526" y="138907"/>
                  <a:pt x="263526" y="142876"/>
                </a:cubicBezTo>
                <a:cubicBezTo>
                  <a:pt x="263526" y="146844"/>
                  <a:pt x="259633" y="150813"/>
                  <a:pt x="255739" y="150813"/>
                </a:cubicBezTo>
                <a:cubicBezTo>
                  <a:pt x="255739" y="150813"/>
                  <a:pt x="255739" y="150813"/>
                  <a:pt x="79225" y="150813"/>
                </a:cubicBezTo>
                <a:cubicBezTo>
                  <a:pt x="75331" y="150813"/>
                  <a:pt x="71438" y="146844"/>
                  <a:pt x="71438" y="142876"/>
                </a:cubicBezTo>
                <a:cubicBezTo>
                  <a:pt x="71438" y="138907"/>
                  <a:pt x="75331" y="134938"/>
                  <a:pt x="79225" y="134938"/>
                </a:cubicBezTo>
                <a:close/>
                <a:moveTo>
                  <a:pt x="284163" y="117475"/>
                </a:moveTo>
                <a:cubicBezTo>
                  <a:pt x="282893" y="124090"/>
                  <a:pt x="279083" y="135996"/>
                  <a:pt x="279083" y="142611"/>
                </a:cubicBezTo>
                <a:lnTo>
                  <a:pt x="277813" y="146579"/>
                </a:lnTo>
                <a:cubicBezTo>
                  <a:pt x="277813" y="146579"/>
                  <a:pt x="277813" y="146579"/>
                  <a:pt x="277813" y="147902"/>
                </a:cubicBezTo>
                <a:cubicBezTo>
                  <a:pt x="275273" y="147902"/>
                  <a:pt x="272733" y="147902"/>
                  <a:pt x="271463" y="149225"/>
                </a:cubicBezTo>
                <a:cubicBezTo>
                  <a:pt x="271463" y="143934"/>
                  <a:pt x="275273" y="132027"/>
                  <a:pt x="276543" y="126736"/>
                </a:cubicBezTo>
                <a:cubicBezTo>
                  <a:pt x="277813" y="122767"/>
                  <a:pt x="280353" y="118798"/>
                  <a:pt x="284163" y="117475"/>
                </a:cubicBezTo>
                <a:close/>
                <a:moveTo>
                  <a:pt x="47625" y="117475"/>
                </a:moveTo>
                <a:cubicBezTo>
                  <a:pt x="51911" y="118798"/>
                  <a:pt x="54769" y="122767"/>
                  <a:pt x="56198" y="126736"/>
                </a:cubicBezTo>
                <a:cubicBezTo>
                  <a:pt x="57626" y="132027"/>
                  <a:pt x="61913" y="143934"/>
                  <a:pt x="61913" y="149225"/>
                </a:cubicBezTo>
                <a:cubicBezTo>
                  <a:pt x="60484" y="147902"/>
                  <a:pt x="57626" y="147902"/>
                  <a:pt x="54769" y="147902"/>
                </a:cubicBezTo>
                <a:cubicBezTo>
                  <a:pt x="54769" y="146579"/>
                  <a:pt x="54769" y="146579"/>
                  <a:pt x="54769" y="146579"/>
                </a:cubicBezTo>
                <a:cubicBezTo>
                  <a:pt x="54769" y="146579"/>
                  <a:pt x="54769" y="146579"/>
                  <a:pt x="53340" y="142611"/>
                </a:cubicBezTo>
                <a:cubicBezTo>
                  <a:pt x="53340" y="135996"/>
                  <a:pt x="49054" y="124090"/>
                  <a:pt x="47625" y="117475"/>
                </a:cubicBezTo>
                <a:close/>
                <a:moveTo>
                  <a:pt x="300038" y="106363"/>
                </a:moveTo>
                <a:cubicBezTo>
                  <a:pt x="298739" y="108921"/>
                  <a:pt x="298739" y="112757"/>
                  <a:pt x="297440" y="115315"/>
                </a:cubicBezTo>
                <a:cubicBezTo>
                  <a:pt x="296142" y="124267"/>
                  <a:pt x="293544" y="140892"/>
                  <a:pt x="293544" y="149844"/>
                </a:cubicBezTo>
                <a:cubicBezTo>
                  <a:pt x="293544" y="151122"/>
                  <a:pt x="293544" y="152401"/>
                  <a:pt x="293544" y="152401"/>
                </a:cubicBezTo>
                <a:cubicBezTo>
                  <a:pt x="292245" y="152401"/>
                  <a:pt x="292245" y="151122"/>
                  <a:pt x="290946" y="149844"/>
                </a:cubicBezTo>
                <a:cubicBezTo>
                  <a:pt x="289647" y="149844"/>
                  <a:pt x="287049" y="148565"/>
                  <a:pt x="285750" y="148565"/>
                </a:cubicBezTo>
                <a:cubicBezTo>
                  <a:pt x="285750" y="148565"/>
                  <a:pt x="285750" y="148565"/>
                  <a:pt x="285750" y="147286"/>
                </a:cubicBezTo>
                <a:cubicBezTo>
                  <a:pt x="287049" y="139613"/>
                  <a:pt x="289647" y="122988"/>
                  <a:pt x="292245" y="115315"/>
                </a:cubicBezTo>
                <a:cubicBezTo>
                  <a:pt x="293544" y="110200"/>
                  <a:pt x="296142" y="107642"/>
                  <a:pt x="300038" y="106363"/>
                </a:cubicBezTo>
                <a:close/>
                <a:moveTo>
                  <a:pt x="31750" y="106363"/>
                </a:moveTo>
                <a:cubicBezTo>
                  <a:pt x="35646" y="107642"/>
                  <a:pt x="38244" y="110200"/>
                  <a:pt x="39543" y="115315"/>
                </a:cubicBezTo>
                <a:cubicBezTo>
                  <a:pt x="42141" y="122988"/>
                  <a:pt x="44739" y="139613"/>
                  <a:pt x="46038" y="148565"/>
                </a:cubicBezTo>
                <a:cubicBezTo>
                  <a:pt x="44739" y="148565"/>
                  <a:pt x="43440" y="149844"/>
                  <a:pt x="40842" y="149844"/>
                </a:cubicBezTo>
                <a:cubicBezTo>
                  <a:pt x="39543" y="151122"/>
                  <a:pt x="39543" y="152401"/>
                  <a:pt x="38244" y="152401"/>
                </a:cubicBezTo>
                <a:cubicBezTo>
                  <a:pt x="38244" y="152401"/>
                  <a:pt x="38244" y="151122"/>
                  <a:pt x="38244" y="149844"/>
                </a:cubicBezTo>
                <a:cubicBezTo>
                  <a:pt x="38244" y="140892"/>
                  <a:pt x="35646" y="124267"/>
                  <a:pt x="34348" y="115315"/>
                </a:cubicBezTo>
                <a:cubicBezTo>
                  <a:pt x="33049" y="112757"/>
                  <a:pt x="33049" y="108921"/>
                  <a:pt x="31750" y="106363"/>
                </a:cubicBezTo>
                <a:close/>
                <a:moveTo>
                  <a:pt x="3900" y="100704"/>
                </a:moveTo>
                <a:cubicBezTo>
                  <a:pt x="7801" y="96838"/>
                  <a:pt x="14302" y="96838"/>
                  <a:pt x="19503" y="100704"/>
                </a:cubicBezTo>
                <a:cubicBezTo>
                  <a:pt x="22104" y="104570"/>
                  <a:pt x="23404" y="116168"/>
                  <a:pt x="24704" y="118746"/>
                </a:cubicBezTo>
                <a:cubicBezTo>
                  <a:pt x="26005" y="130344"/>
                  <a:pt x="27305" y="145808"/>
                  <a:pt x="28605" y="156117"/>
                </a:cubicBezTo>
                <a:cubicBezTo>
                  <a:pt x="28605" y="157406"/>
                  <a:pt x="28605" y="158695"/>
                  <a:pt x="28605" y="158695"/>
                </a:cubicBezTo>
                <a:cubicBezTo>
                  <a:pt x="28605" y="163849"/>
                  <a:pt x="29905" y="169004"/>
                  <a:pt x="31205" y="172870"/>
                </a:cubicBezTo>
                <a:cubicBezTo>
                  <a:pt x="42908" y="197355"/>
                  <a:pt x="65012" y="226995"/>
                  <a:pt x="65012" y="226995"/>
                </a:cubicBezTo>
                <a:cubicBezTo>
                  <a:pt x="66312" y="229572"/>
                  <a:pt x="66312" y="229572"/>
                  <a:pt x="66312" y="229572"/>
                </a:cubicBezTo>
                <a:cubicBezTo>
                  <a:pt x="67612" y="230861"/>
                  <a:pt x="68912" y="230861"/>
                  <a:pt x="71513" y="229572"/>
                </a:cubicBezTo>
                <a:cubicBezTo>
                  <a:pt x="72813" y="229572"/>
                  <a:pt x="72813" y="226995"/>
                  <a:pt x="71513" y="225706"/>
                </a:cubicBezTo>
                <a:cubicBezTo>
                  <a:pt x="42908" y="178025"/>
                  <a:pt x="42908" y="178025"/>
                  <a:pt x="42908" y="178025"/>
                </a:cubicBezTo>
                <a:cubicBezTo>
                  <a:pt x="39007" y="172870"/>
                  <a:pt x="41607" y="165138"/>
                  <a:pt x="46808" y="161272"/>
                </a:cubicBezTo>
                <a:cubicBezTo>
                  <a:pt x="52009" y="157406"/>
                  <a:pt x="59811" y="159983"/>
                  <a:pt x="63711" y="165138"/>
                </a:cubicBezTo>
                <a:cubicBezTo>
                  <a:pt x="94917" y="203798"/>
                  <a:pt x="94917" y="203798"/>
                  <a:pt x="94917" y="203798"/>
                </a:cubicBezTo>
                <a:cubicBezTo>
                  <a:pt x="96217" y="206376"/>
                  <a:pt x="100118" y="210242"/>
                  <a:pt x="102719" y="212819"/>
                </a:cubicBezTo>
                <a:cubicBezTo>
                  <a:pt x="130024" y="232149"/>
                  <a:pt x="133924" y="252768"/>
                  <a:pt x="136525" y="263078"/>
                </a:cubicBezTo>
                <a:cubicBezTo>
                  <a:pt x="136525" y="263078"/>
                  <a:pt x="136525" y="264366"/>
                  <a:pt x="136525" y="268232"/>
                </a:cubicBezTo>
                <a:cubicBezTo>
                  <a:pt x="136525" y="270810"/>
                  <a:pt x="136525" y="274676"/>
                  <a:pt x="136525" y="277253"/>
                </a:cubicBezTo>
                <a:cubicBezTo>
                  <a:pt x="135225" y="310759"/>
                  <a:pt x="135225" y="310759"/>
                  <a:pt x="135225" y="310759"/>
                </a:cubicBezTo>
                <a:cubicBezTo>
                  <a:pt x="135225" y="313336"/>
                  <a:pt x="132624" y="315913"/>
                  <a:pt x="130024" y="315913"/>
                </a:cubicBezTo>
                <a:cubicBezTo>
                  <a:pt x="78014" y="314625"/>
                  <a:pt x="78014" y="314625"/>
                  <a:pt x="78014" y="314625"/>
                </a:cubicBezTo>
                <a:cubicBezTo>
                  <a:pt x="75414" y="314625"/>
                  <a:pt x="74113" y="313336"/>
                  <a:pt x="74113" y="310759"/>
                </a:cubicBezTo>
                <a:cubicBezTo>
                  <a:pt x="72813" y="283696"/>
                  <a:pt x="72813" y="283696"/>
                  <a:pt x="72813" y="283696"/>
                </a:cubicBezTo>
                <a:cubicBezTo>
                  <a:pt x="23404" y="224417"/>
                  <a:pt x="23404" y="224417"/>
                  <a:pt x="23404" y="224417"/>
                </a:cubicBezTo>
                <a:cubicBezTo>
                  <a:pt x="15603" y="216685"/>
                  <a:pt x="10402" y="207664"/>
                  <a:pt x="9101" y="197355"/>
                </a:cubicBezTo>
                <a:cubicBezTo>
                  <a:pt x="9101" y="194778"/>
                  <a:pt x="9101" y="194778"/>
                  <a:pt x="9101" y="194778"/>
                </a:cubicBezTo>
                <a:cubicBezTo>
                  <a:pt x="0" y="111014"/>
                  <a:pt x="0" y="111014"/>
                  <a:pt x="0" y="111014"/>
                </a:cubicBezTo>
                <a:cubicBezTo>
                  <a:pt x="0" y="107148"/>
                  <a:pt x="1300" y="103282"/>
                  <a:pt x="3900" y="100704"/>
                </a:cubicBezTo>
                <a:close/>
                <a:moveTo>
                  <a:pt x="312285" y="100699"/>
                </a:moveTo>
                <a:cubicBezTo>
                  <a:pt x="317486" y="96838"/>
                  <a:pt x="323987" y="96838"/>
                  <a:pt x="327888" y="100699"/>
                </a:cubicBezTo>
                <a:cubicBezTo>
                  <a:pt x="330488" y="103273"/>
                  <a:pt x="331788" y="107134"/>
                  <a:pt x="331788" y="110994"/>
                </a:cubicBezTo>
                <a:cubicBezTo>
                  <a:pt x="331788" y="110994"/>
                  <a:pt x="331788" y="110994"/>
                  <a:pt x="322687" y="194644"/>
                </a:cubicBezTo>
                <a:cubicBezTo>
                  <a:pt x="322687" y="194644"/>
                  <a:pt x="322687" y="194644"/>
                  <a:pt x="322687" y="197217"/>
                </a:cubicBezTo>
                <a:cubicBezTo>
                  <a:pt x="321386" y="207513"/>
                  <a:pt x="316185" y="216521"/>
                  <a:pt x="308384" y="224242"/>
                </a:cubicBezTo>
                <a:cubicBezTo>
                  <a:pt x="308384" y="224242"/>
                  <a:pt x="308384" y="224242"/>
                  <a:pt x="258975" y="283440"/>
                </a:cubicBezTo>
                <a:cubicBezTo>
                  <a:pt x="258975" y="283440"/>
                  <a:pt x="258975" y="283440"/>
                  <a:pt x="257675" y="310466"/>
                </a:cubicBezTo>
                <a:cubicBezTo>
                  <a:pt x="257675" y="313039"/>
                  <a:pt x="256374" y="314326"/>
                  <a:pt x="253774" y="314326"/>
                </a:cubicBezTo>
                <a:cubicBezTo>
                  <a:pt x="253774" y="314326"/>
                  <a:pt x="253774" y="314326"/>
                  <a:pt x="201764" y="314326"/>
                </a:cubicBezTo>
                <a:cubicBezTo>
                  <a:pt x="199164" y="314326"/>
                  <a:pt x="196563" y="313039"/>
                  <a:pt x="196563" y="310466"/>
                </a:cubicBezTo>
                <a:cubicBezTo>
                  <a:pt x="196563" y="310466"/>
                  <a:pt x="196563" y="310466"/>
                  <a:pt x="195263" y="277006"/>
                </a:cubicBezTo>
                <a:cubicBezTo>
                  <a:pt x="195263" y="274432"/>
                  <a:pt x="195263" y="270571"/>
                  <a:pt x="195263" y="267997"/>
                </a:cubicBezTo>
                <a:cubicBezTo>
                  <a:pt x="195263" y="264137"/>
                  <a:pt x="195263" y="262850"/>
                  <a:pt x="195263" y="262850"/>
                </a:cubicBezTo>
                <a:cubicBezTo>
                  <a:pt x="197864" y="252555"/>
                  <a:pt x="201764" y="231964"/>
                  <a:pt x="229069" y="212660"/>
                </a:cubicBezTo>
                <a:cubicBezTo>
                  <a:pt x="231670" y="210086"/>
                  <a:pt x="235571" y="206226"/>
                  <a:pt x="236871" y="203652"/>
                </a:cubicBezTo>
                <a:cubicBezTo>
                  <a:pt x="236871" y="203652"/>
                  <a:pt x="236871" y="203652"/>
                  <a:pt x="268077" y="165045"/>
                </a:cubicBezTo>
                <a:cubicBezTo>
                  <a:pt x="271977" y="159897"/>
                  <a:pt x="279779" y="157323"/>
                  <a:pt x="284980" y="161184"/>
                </a:cubicBezTo>
                <a:cubicBezTo>
                  <a:pt x="290181" y="165045"/>
                  <a:pt x="292781" y="172766"/>
                  <a:pt x="288880" y="177914"/>
                </a:cubicBezTo>
                <a:cubicBezTo>
                  <a:pt x="288880" y="177914"/>
                  <a:pt x="288880" y="177914"/>
                  <a:pt x="260275" y="225529"/>
                </a:cubicBezTo>
                <a:cubicBezTo>
                  <a:pt x="258975" y="226816"/>
                  <a:pt x="258975" y="229390"/>
                  <a:pt x="260275" y="229390"/>
                </a:cubicBezTo>
                <a:cubicBezTo>
                  <a:pt x="262876" y="230677"/>
                  <a:pt x="264176" y="230677"/>
                  <a:pt x="265476" y="229390"/>
                </a:cubicBezTo>
                <a:cubicBezTo>
                  <a:pt x="265476" y="229390"/>
                  <a:pt x="265476" y="229390"/>
                  <a:pt x="266776" y="226816"/>
                </a:cubicBezTo>
                <a:cubicBezTo>
                  <a:pt x="266776" y="226816"/>
                  <a:pt x="288880" y="197217"/>
                  <a:pt x="300583" y="172766"/>
                </a:cubicBezTo>
                <a:cubicBezTo>
                  <a:pt x="301883" y="168905"/>
                  <a:pt x="303183" y="163758"/>
                  <a:pt x="303183" y="158610"/>
                </a:cubicBezTo>
                <a:cubicBezTo>
                  <a:pt x="303183" y="158610"/>
                  <a:pt x="303183" y="157323"/>
                  <a:pt x="303183" y="156036"/>
                </a:cubicBezTo>
                <a:cubicBezTo>
                  <a:pt x="304483" y="145741"/>
                  <a:pt x="305783" y="130298"/>
                  <a:pt x="307084" y="118716"/>
                </a:cubicBezTo>
                <a:cubicBezTo>
                  <a:pt x="308384" y="116142"/>
                  <a:pt x="309684" y="104560"/>
                  <a:pt x="312285" y="100699"/>
                </a:cubicBezTo>
                <a:close/>
                <a:moveTo>
                  <a:pt x="219869" y="52388"/>
                </a:moveTo>
                <a:cubicBezTo>
                  <a:pt x="225568" y="52388"/>
                  <a:pt x="230188" y="57008"/>
                  <a:pt x="230188" y="62707"/>
                </a:cubicBezTo>
                <a:cubicBezTo>
                  <a:pt x="230188" y="68406"/>
                  <a:pt x="225568" y="73026"/>
                  <a:pt x="219869" y="73026"/>
                </a:cubicBezTo>
                <a:cubicBezTo>
                  <a:pt x="214170" y="73026"/>
                  <a:pt x="209550" y="68406"/>
                  <a:pt x="209550" y="62707"/>
                </a:cubicBezTo>
                <a:cubicBezTo>
                  <a:pt x="209550" y="57008"/>
                  <a:pt x="214170" y="52388"/>
                  <a:pt x="219869" y="52388"/>
                </a:cubicBezTo>
                <a:close/>
                <a:moveTo>
                  <a:pt x="111919" y="52388"/>
                </a:moveTo>
                <a:cubicBezTo>
                  <a:pt x="117618" y="52388"/>
                  <a:pt x="122238" y="57008"/>
                  <a:pt x="122238" y="62707"/>
                </a:cubicBezTo>
                <a:cubicBezTo>
                  <a:pt x="122238" y="68406"/>
                  <a:pt x="117618" y="73026"/>
                  <a:pt x="111919" y="73026"/>
                </a:cubicBezTo>
                <a:cubicBezTo>
                  <a:pt x="106220" y="73026"/>
                  <a:pt x="101600" y="68406"/>
                  <a:pt x="101600" y="62707"/>
                </a:cubicBezTo>
                <a:cubicBezTo>
                  <a:pt x="101600" y="57008"/>
                  <a:pt x="106220" y="52388"/>
                  <a:pt x="111919" y="52388"/>
                </a:cubicBezTo>
                <a:close/>
                <a:moveTo>
                  <a:pt x="177801" y="47625"/>
                </a:moveTo>
                <a:lnTo>
                  <a:pt x="160338" y="63501"/>
                </a:lnTo>
                <a:lnTo>
                  <a:pt x="153988" y="55563"/>
                </a:lnTo>
                <a:lnTo>
                  <a:pt x="146050" y="63501"/>
                </a:lnTo>
                <a:lnTo>
                  <a:pt x="153988" y="69851"/>
                </a:lnTo>
                <a:lnTo>
                  <a:pt x="160338" y="77788"/>
                </a:lnTo>
                <a:lnTo>
                  <a:pt x="168276" y="69851"/>
                </a:lnTo>
                <a:lnTo>
                  <a:pt x="185738" y="53975"/>
                </a:lnTo>
                <a:close/>
                <a:moveTo>
                  <a:pt x="165895" y="25400"/>
                </a:moveTo>
                <a:cubicBezTo>
                  <a:pt x="186499" y="25400"/>
                  <a:pt x="203202" y="42103"/>
                  <a:pt x="203202" y="62707"/>
                </a:cubicBezTo>
                <a:cubicBezTo>
                  <a:pt x="203202" y="83311"/>
                  <a:pt x="186499" y="100014"/>
                  <a:pt x="165895" y="100014"/>
                </a:cubicBezTo>
                <a:cubicBezTo>
                  <a:pt x="145291" y="100014"/>
                  <a:pt x="128588" y="83311"/>
                  <a:pt x="128588" y="62707"/>
                </a:cubicBezTo>
                <a:cubicBezTo>
                  <a:pt x="128588" y="42103"/>
                  <a:pt x="145291" y="25400"/>
                  <a:pt x="165895" y="25400"/>
                </a:cubicBezTo>
                <a:close/>
                <a:moveTo>
                  <a:pt x="101966" y="15875"/>
                </a:moveTo>
                <a:cubicBezTo>
                  <a:pt x="103261" y="17176"/>
                  <a:pt x="103261" y="17176"/>
                  <a:pt x="103261" y="18477"/>
                </a:cubicBezTo>
                <a:cubicBezTo>
                  <a:pt x="103261" y="28884"/>
                  <a:pt x="95494" y="36689"/>
                  <a:pt x="85139" y="36689"/>
                </a:cubicBezTo>
                <a:cubicBezTo>
                  <a:pt x="83844" y="36689"/>
                  <a:pt x="83844" y="36689"/>
                  <a:pt x="82550" y="35388"/>
                </a:cubicBezTo>
                <a:cubicBezTo>
                  <a:pt x="82550" y="88724"/>
                  <a:pt x="82550" y="88724"/>
                  <a:pt x="82550" y="88724"/>
                </a:cubicBezTo>
                <a:cubicBezTo>
                  <a:pt x="83844" y="88724"/>
                  <a:pt x="83844" y="88724"/>
                  <a:pt x="85139" y="88724"/>
                </a:cubicBezTo>
                <a:cubicBezTo>
                  <a:pt x="95494" y="88724"/>
                  <a:pt x="103261" y="96529"/>
                  <a:pt x="103261" y="105636"/>
                </a:cubicBezTo>
                <a:cubicBezTo>
                  <a:pt x="103261" y="106936"/>
                  <a:pt x="101966" y="108237"/>
                  <a:pt x="101966" y="109538"/>
                </a:cubicBezTo>
                <a:cubicBezTo>
                  <a:pt x="228820" y="109538"/>
                  <a:pt x="228820" y="109538"/>
                  <a:pt x="228820" y="109538"/>
                </a:cubicBezTo>
                <a:cubicBezTo>
                  <a:pt x="228820" y="108237"/>
                  <a:pt x="228820" y="108237"/>
                  <a:pt x="228820" y="106936"/>
                </a:cubicBezTo>
                <a:cubicBezTo>
                  <a:pt x="228820" y="97830"/>
                  <a:pt x="236587" y="90025"/>
                  <a:pt x="246942" y="90025"/>
                </a:cubicBezTo>
                <a:cubicBezTo>
                  <a:pt x="248236" y="90025"/>
                  <a:pt x="249531" y="90025"/>
                  <a:pt x="250825" y="90025"/>
                </a:cubicBezTo>
                <a:cubicBezTo>
                  <a:pt x="250825" y="36689"/>
                  <a:pt x="250825" y="36689"/>
                  <a:pt x="250825" y="36689"/>
                </a:cubicBezTo>
                <a:cubicBezTo>
                  <a:pt x="249531" y="36689"/>
                  <a:pt x="248236" y="36689"/>
                  <a:pt x="246942" y="36689"/>
                </a:cubicBezTo>
                <a:cubicBezTo>
                  <a:pt x="236587" y="36689"/>
                  <a:pt x="228820" y="28884"/>
                  <a:pt x="228820" y="19777"/>
                </a:cubicBezTo>
                <a:cubicBezTo>
                  <a:pt x="228820" y="18477"/>
                  <a:pt x="230114" y="17176"/>
                  <a:pt x="230114" y="15875"/>
                </a:cubicBezTo>
                <a:cubicBezTo>
                  <a:pt x="101966" y="15875"/>
                  <a:pt x="101966" y="15875"/>
                  <a:pt x="101966" y="15875"/>
                </a:cubicBezTo>
                <a:close/>
                <a:moveTo>
                  <a:pt x="85099" y="0"/>
                </a:moveTo>
                <a:cubicBezTo>
                  <a:pt x="248277" y="0"/>
                  <a:pt x="248277" y="0"/>
                  <a:pt x="248277" y="0"/>
                </a:cubicBezTo>
                <a:cubicBezTo>
                  <a:pt x="257343" y="0"/>
                  <a:pt x="265113" y="7820"/>
                  <a:pt x="265113" y="18248"/>
                </a:cubicBezTo>
                <a:lnTo>
                  <a:pt x="265113" y="106881"/>
                </a:lnTo>
                <a:cubicBezTo>
                  <a:pt x="265113" y="116005"/>
                  <a:pt x="258638" y="123825"/>
                  <a:pt x="248277" y="123825"/>
                </a:cubicBezTo>
                <a:cubicBezTo>
                  <a:pt x="85099" y="123825"/>
                  <a:pt x="85099" y="123825"/>
                  <a:pt x="85099" y="123825"/>
                </a:cubicBezTo>
                <a:cubicBezTo>
                  <a:pt x="76033" y="123825"/>
                  <a:pt x="68263" y="116005"/>
                  <a:pt x="68263" y="106881"/>
                </a:cubicBezTo>
                <a:cubicBezTo>
                  <a:pt x="68263" y="18248"/>
                  <a:pt x="68263" y="18248"/>
                  <a:pt x="68263" y="18248"/>
                </a:cubicBezTo>
                <a:cubicBezTo>
                  <a:pt x="68263" y="7820"/>
                  <a:pt x="74738" y="0"/>
                  <a:pt x="85099" y="0"/>
                </a:cubicBezTo>
                <a:close/>
              </a:path>
            </a:pathLst>
          </a:custGeom>
          <a:solidFill>
            <a:srgbClr val="E8911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58" name="任意多边形: 形状 57"/>
          <p:cNvSpPr/>
          <p:nvPr/>
        </p:nvSpPr>
        <p:spPr bwMode="auto">
          <a:xfrm>
            <a:off x="1011441" y="3359666"/>
            <a:ext cx="426928" cy="326710"/>
          </a:xfrm>
          <a:custGeom>
            <a:avLst/>
            <a:gdLst>
              <a:gd name="connsiteX0" fmla="*/ 31750 w 338138"/>
              <a:gd name="connsiteY0" fmla="*/ 200025 h 258763"/>
              <a:gd name="connsiteX1" fmla="*/ 31750 w 338138"/>
              <a:gd name="connsiteY1" fmla="*/ 227013 h 258763"/>
              <a:gd name="connsiteX2" fmla="*/ 306388 w 338138"/>
              <a:gd name="connsiteY2" fmla="*/ 227013 h 258763"/>
              <a:gd name="connsiteX3" fmla="*/ 306388 w 338138"/>
              <a:gd name="connsiteY3" fmla="*/ 200025 h 258763"/>
              <a:gd name="connsiteX4" fmla="*/ 255588 w 338138"/>
              <a:gd name="connsiteY4" fmla="*/ 85725 h 258763"/>
              <a:gd name="connsiteX5" fmla="*/ 271463 w 338138"/>
              <a:gd name="connsiteY5" fmla="*/ 100013 h 258763"/>
              <a:gd name="connsiteX6" fmla="*/ 255588 w 338138"/>
              <a:gd name="connsiteY6" fmla="*/ 114301 h 258763"/>
              <a:gd name="connsiteX7" fmla="*/ 239713 w 338138"/>
              <a:gd name="connsiteY7" fmla="*/ 100013 h 258763"/>
              <a:gd name="connsiteX8" fmla="*/ 255588 w 338138"/>
              <a:gd name="connsiteY8" fmla="*/ 85725 h 258763"/>
              <a:gd name="connsiteX9" fmla="*/ 83345 w 338138"/>
              <a:gd name="connsiteY9" fmla="*/ 85725 h 258763"/>
              <a:gd name="connsiteX10" fmla="*/ 98427 w 338138"/>
              <a:gd name="connsiteY10" fmla="*/ 100013 h 258763"/>
              <a:gd name="connsiteX11" fmla="*/ 83345 w 338138"/>
              <a:gd name="connsiteY11" fmla="*/ 114301 h 258763"/>
              <a:gd name="connsiteX12" fmla="*/ 68263 w 338138"/>
              <a:gd name="connsiteY12" fmla="*/ 100013 h 258763"/>
              <a:gd name="connsiteX13" fmla="*/ 83345 w 338138"/>
              <a:gd name="connsiteY13" fmla="*/ 85725 h 258763"/>
              <a:gd name="connsiteX14" fmla="*/ 144035 w 338138"/>
              <a:gd name="connsiteY14" fmla="*/ 46037 h 258763"/>
              <a:gd name="connsiteX15" fmla="*/ 159846 w 338138"/>
              <a:gd name="connsiteY15" fmla="*/ 63151 h 258763"/>
              <a:gd name="connsiteX16" fmla="*/ 159846 w 338138"/>
              <a:gd name="connsiteY16" fmla="*/ 84214 h 258763"/>
              <a:gd name="connsiteX17" fmla="*/ 178293 w 338138"/>
              <a:gd name="connsiteY17" fmla="*/ 84214 h 258763"/>
              <a:gd name="connsiteX18" fmla="*/ 178293 w 338138"/>
              <a:gd name="connsiteY18" fmla="*/ 63151 h 258763"/>
              <a:gd name="connsiteX19" fmla="*/ 194105 w 338138"/>
              <a:gd name="connsiteY19" fmla="*/ 46037 h 258763"/>
              <a:gd name="connsiteX20" fmla="*/ 209916 w 338138"/>
              <a:gd name="connsiteY20" fmla="*/ 63151 h 258763"/>
              <a:gd name="connsiteX21" fmla="*/ 209916 w 338138"/>
              <a:gd name="connsiteY21" fmla="*/ 84214 h 258763"/>
              <a:gd name="connsiteX22" fmla="*/ 219140 w 338138"/>
              <a:gd name="connsiteY22" fmla="*/ 84214 h 258763"/>
              <a:gd name="connsiteX23" fmla="*/ 234951 w 338138"/>
              <a:gd name="connsiteY23" fmla="*/ 100012 h 258763"/>
              <a:gd name="connsiteX24" fmla="*/ 219140 w 338138"/>
              <a:gd name="connsiteY24" fmla="*/ 115810 h 258763"/>
              <a:gd name="connsiteX25" fmla="*/ 209916 w 338138"/>
              <a:gd name="connsiteY25" fmla="*/ 115810 h 258763"/>
              <a:gd name="connsiteX26" fmla="*/ 209916 w 338138"/>
              <a:gd name="connsiteY26" fmla="*/ 138189 h 258763"/>
              <a:gd name="connsiteX27" fmla="*/ 194105 w 338138"/>
              <a:gd name="connsiteY27" fmla="*/ 153987 h 258763"/>
              <a:gd name="connsiteX28" fmla="*/ 178293 w 338138"/>
              <a:gd name="connsiteY28" fmla="*/ 138189 h 258763"/>
              <a:gd name="connsiteX29" fmla="*/ 178293 w 338138"/>
              <a:gd name="connsiteY29" fmla="*/ 115810 h 258763"/>
              <a:gd name="connsiteX30" fmla="*/ 159846 w 338138"/>
              <a:gd name="connsiteY30" fmla="*/ 115810 h 258763"/>
              <a:gd name="connsiteX31" fmla="*/ 159846 w 338138"/>
              <a:gd name="connsiteY31" fmla="*/ 138189 h 258763"/>
              <a:gd name="connsiteX32" fmla="*/ 144035 w 338138"/>
              <a:gd name="connsiteY32" fmla="*/ 153987 h 258763"/>
              <a:gd name="connsiteX33" fmla="*/ 128223 w 338138"/>
              <a:gd name="connsiteY33" fmla="*/ 138189 h 258763"/>
              <a:gd name="connsiteX34" fmla="*/ 128223 w 338138"/>
              <a:gd name="connsiteY34" fmla="*/ 115810 h 258763"/>
              <a:gd name="connsiteX35" fmla="*/ 119000 w 338138"/>
              <a:gd name="connsiteY35" fmla="*/ 115810 h 258763"/>
              <a:gd name="connsiteX36" fmla="*/ 103188 w 338138"/>
              <a:gd name="connsiteY36" fmla="*/ 100012 h 258763"/>
              <a:gd name="connsiteX37" fmla="*/ 119000 w 338138"/>
              <a:gd name="connsiteY37" fmla="*/ 84214 h 258763"/>
              <a:gd name="connsiteX38" fmla="*/ 128223 w 338138"/>
              <a:gd name="connsiteY38" fmla="*/ 84214 h 258763"/>
              <a:gd name="connsiteX39" fmla="*/ 128223 w 338138"/>
              <a:gd name="connsiteY39" fmla="*/ 63151 h 258763"/>
              <a:gd name="connsiteX40" fmla="*/ 144035 w 338138"/>
              <a:gd name="connsiteY40" fmla="*/ 46037 h 258763"/>
              <a:gd name="connsiteX41" fmla="*/ 61913 w 338138"/>
              <a:gd name="connsiteY41" fmla="*/ 31750 h 258763"/>
              <a:gd name="connsiteX42" fmla="*/ 61913 w 338138"/>
              <a:gd name="connsiteY42" fmla="*/ 166688 h 258763"/>
              <a:gd name="connsiteX43" fmla="*/ 277813 w 338138"/>
              <a:gd name="connsiteY43" fmla="*/ 166688 h 258763"/>
              <a:gd name="connsiteX44" fmla="*/ 277813 w 338138"/>
              <a:gd name="connsiteY44" fmla="*/ 31750 h 258763"/>
              <a:gd name="connsiteX45" fmla="*/ 44909 w 338138"/>
              <a:gd name="connsiteY45" fmla="*/ 0 h 258763"/>
              <a:gd name="connsiteX46" fmla="*/ 293229 w 338138"/>
              <a:gd name="connsiteY46" fmla="*/ 0 h 258763"/>
              <a:gd name="connsiteX47" fmla="*/ 310400 w 338138"/>
              <a:gd name="connsiteY47" fmla="*/ 15843 h 258763"/>
              <a:gd name="connsiteX48" fmla="*/ 310400 w 338138"/>
              <a:gd name="connsiteY48" fmla="*/ 166348 h 258763"/>
              <a:gd name="connsiteX49" fmla="*/ 322288 w 338138"/>
              <a:gd name="connsiteY49" fmla="*/ 166348 h 258763"/>
              <a:gd name="connsiteX50" fmla="*/ 338138 w 338138"/>
              <a:gd name="connsiteY50" fmla="*/ 182190 h 258763"/>
              <a:gd name="connsiteX51" fmla="*/ 338138 w 338138"/>
              <a:gd name="connsiteY51" fmla="*/ 242920 h 258763"/>
              <a:gd name="connsiteX52" fmla="*/ 322288 w 338138"/>
              <a:gd name="connsiteY52" fmla="*/ 258763 h 258763"/>
              <a:gd name="connsiteX53" fmla="*/ 15850 w 338138"/>
              <a:gd name="connsiteY53" fmla="*/ 258763 h 258763"/>
              <a:gd name="connsiteX54" fmla="*/ 0 w 338138"/>
              <a:gd name="connsiteY54" fmla="*/ 242920 h 258763"/>
              <a:gd name="connsiteX55" fmla="*/ 0 w 338138"/>
              <a:gd name="connsiteY55" fmla="*/ 182190 h 258763"/>
              <a:gd name="connsiteX56" fmla="*/ 15850 w 338138"/>
              <a:gd name="connsiteY56" fmla="*/ 166348 h 258763"/>
              <a:gd name="connsiteX57" fmla="*/ 27738 w 338138"/>
              <a:gd name="connsiteY57" fmla="*/ 166348 h 258763"/>
              <a:gd name="connsiteX58" fmla="*/ 27738 w 338138"/>
              <a:gd name="connsiteY58" fmla="*/ 15843 h 258763"/>
              <a:gd name="connsiteX59" fmla="*/ 44909 w 338138"/>
              <a:gd name="connsiteY59" fmla="*/ 0 h 25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8138" h="258763">
                <a:moveTo>
                  <a:pt x="31750" y="200025"/>
                </a:moveTo>
                <a:lnTo>
                  <a:pt x="31750" y="227013"/>
                </a:lnTo>
                <a:lnTo>
                  <a:pt x="306388" y="227013"/>
                </a:lnTo>
                <a:lnTo>
                  <a:pt x="306388" y="200025"/>
                </a:lnTo>
                <a:close/>
                <a:moveTo>
                  <a:pt x="255588" y="85725"/>
                </a:moveTo>
                <a:cubicBezTo>
                  <a:pt x="264356" y="85725"/>
                  <a:pt x="271463" y="92122"/>
                  <a:pt x="271463" y="100013"/>
                </a:cubicBezTo>
                <a:cubicBezTo>
                  <a:pt x="271463" y="107904"/>
                  <a:pt x="264356" y="114301"/>
                  <a:pt x="255588" y="114301"/>
                </a:cubicBezTo>
                <a:cubicBezTo>
                  <a:pt x="246820" y="114301"/>
                  <a:pt x="239713" y="107904"/>
                  <a:pt x="239713" y="100013"/>
                </a:cubicBezTo>
                <a:cubicBezTo>
                  <a:pt x="239713" y="92122"/>
                  <a:pt x="246820" y="85725"/>
                  <a:pt x="255588" y="85725"/>
                </a:cubicBezTo>
                <a:close/>
                <a:moveTo>
                  <a:pt x="83345" y="85725"/>
                </a:moveTo>
                <a:cubicBezTo>
                  <a:pt x="91675" y="85725"/>
                  <a:pt x="98427" y="92122"/>
                  <a:pt x="98427" y="100013"/>
                </a:cubicBezTo>
                <a:cubicBezTo>
                  <a:pt x="98427" y="107904"/>
                  <a:pt x="91675" y="114301"/>
                  <a:pt x="83345" y="114301"/>
                </a:cubicBezTo>
                <a:cubicBezTo>
                  <a:pt x="75015" y="114301"/>
                  <a:pt x="68263" y="107904"/>
                  <a:pt x="68263" y="100013"/>
                </a:cubicBezTo>
                <a:cubicBezTo>
                  <a:pt x="68263" y="92122"/>
                  <a:pt x="75015" y="85725"/>
                  <a:pt x="83345" y="85725"/>
                </a:cubicBezTo>
                <a:close/>
                <a:moveTo>
                  <a:pt x="144035" y="46037"/>
                </a:moveTo>
                <a:cubicBezTo>
                  <a:pt x="153258" y="46037"/>
                  <a:pt x="159846" y="53936"/>
                  <a:pt x="159846" y="63151"/>
                </a:cubicBezTo>
                <a:cubicBezTo>
                  <a:pt x="159846" y="63151"/>
                  <a:pt x="159846" y="63151"/>
                  <a:pt x="159846" y="84214"/>
                </a:cubicBezTo>
                <a:cubicBezTo>
                  <a:pt x="159846" y="84214"/>
                  <a:pt x="159846" y="84214"/>
                  <a:pt x="178293" y="84214"/>
                </a:cubicBezTo>
                <a:cubicBezTo>
                  <a:pt x="178293" y="84214"/>
                  <a:pt x="178293" y="84214"/>
                  <a:pt x="178293" y="63151"/>
                </a:cubicBezTo>
                <a:cubicBezTo>
                  <a:pt x="178293" y="53936"/>
                  <a:pt x="184881" y="46037"/>
                  <a:pt x="194105" y="46037"/>
                </a:cubicBezTo>
                <a:cubicBezTo>
                  <a:pt x="203328" y="46037"/>
                  <a:pt x="209916" y="53936"/>
                  <a:pt x="209916" y="63151"/>
                </a:cubicBezTo>
                <a:cubicBezTo>
                  <a:pt x="209916" y="63151"/>
                  <a:pt x="209916" y="63151"/>
                  <a:pt x="209916" y="84214"/>
                </a:cubicBezTo>
                <a:cubicBezTo>
                  <a:pt x="209916" y="84214"/>
                  <a:pt x="209916" y="84214"/>
                  <a:pt x="219140" y="84214"/>
                </a:cubicBezTo>
                <a:cubicBezTo>
                  <a:pt x="228363" y="84214"/>
                  <a:pt x="234951" y="90797"/>
                  <a:pt x="234951" y="100012"/>
                </a:cubicBezTo>
                <a:cubicBezTo>
                  <a:pt x="234951" y="109227"/>
                  <a:pt x="228363" y="115810"/>
                  <a:pt x="219140" y="115810"/>
                </a:cubicBezTo>
                <a:cubicBezTo>
                  <a:pt x="219140" y="115810"/>
                  <a:pt x="219140" y="115810"/>
                  <a:pt x="209916" y="115810"/>
                </a:cubicBezTo>
                <a:cubicBezTo>
                  <a:pt x="209916" y="115810"/>
                  <a:pt x="209916" y="115810"/>
                  <a:pt x="209916" y="138189"/>
                </a:cubicBezTo>
                <a:cubicBezTo>
                  <a:pt x="209916" y="146088"/>
                  <a:pt x="203328" y="153987"/>
                  <a:pt x="194105" y="153987"/>
                </a:cubicBezTo>
                <a:cubicBezTo>
                  <a:pt x="184881" y="153987"/>
                  <a:pt x="178293" y="146088"/>
                  <a:pt x="178293" y="138189"/>
                </a:cubicBezTo>
                <a:cubicBezTo>
                  <a:pt x="178293" y="138189"/>
                  <a:pt x="178293" y="138189"/>
                  <a:pt x="178293" y="115810"/>
                </a:cubicBezTo>
                <a:cubicBezTo>
                  <a:pt x="178293" y="115810"/>
                  <a:pt x="178293" y="115810"/>
                  <a:pt x="159846" y="115810"/>
                </a:cubicBezTo>
                <a:cubicBezTo>
                  <a:pt x="159846" y="115810"/>
                  <a:pt x="159846" y="115810"/>
                  <a:pt x="159846" y="138189"/>
                </a:cubicBezTo>
                <a:cubicBezTo>
                  <a:pt x="159846" y="146088"/>
                  <a:pt x="153258" y="153987"/>
                  <a:pt x="144035" y="153987"/>
                </a:cubicBezTo>
                <a:cubicBezTo>
                  <a:pt x="134811" y="153987"/>
                  <a:pt x="128223" y="146088"/>
                  <a:pt x="128223" y="138189"/>
                </a:cubicBezTo>
                <a:cubicBezTo>
                  <a:pt x="128223" y="138189"/>
                  <a:pt x="128223" y="138189"/>
                  <a:pt x="128223" y="115810"/>
                </a:cubicBezTo>
                <a:cubicBezTo>
                  <a:pt x="128223" y="115810"/>
                  <a:pt x="128223" y="115810"/>
                  <a:pt x="119000" y="115810"/>
                </a:cubicBezTo>
                <a:cubicBezTo>
                  <a:pt x="109776" y="115810"/>
                  <a:pt x="103188" y="109227"/>
                  <a:pt x="103188" y="100012"/>
                </a:cubicBezTo>
                <a:cubicBezTo>
                  <a:pt x="103188" y="90797"/>
                  <a:pt x="109776" y="84214"/>
                  <a:pt x="119000" y="84214"/>
                </a:cubicBezTo>
                <a:cubicBezTo>
                  <a:pt x="119000" y="84214"/>
                  <a:pt x="119000" y="84214"/>
                  <a:pt x="128223" y="84214"/>
                </a:cubicBezTo>
                <a:cubicBezTo>
                  <a:pt x="128223" y="84214"/>
                  <a:pt x="128223" y="84214"/>
                  <a:pt x="128223" y="63151"/>
                </a:cubicBezTo>
                <a:cubicBezTo>
                  <a:pt x="128223" y="53936"/>
                  <a:pt x="134811" y="46037"/>
                  <a:pt x="144035" y="46037"/>
                </a:cubicBezTo>
                <a:close/>
                <a:moveTo>
                  <a:pt x="61913" y="31750"/>
                </a:moveTo>
                <a:lnTo>
                  <a:pt x="61913" y="166688"/>
                </a:lnTo>
                <a:lnTo>
                  <a:pt x="277813" y="166688"/>
                </a:lnTo>
                <a:lnTo>
                  <a:pt x="277813" y="31750"/>
                </a:lnTo>
                <a:close/>
                <a:moveTo>
                  <a:pt x="44909" y="0"/>
                </a:moveTo>
                <a:cubicBezTo>
                  <a:pt x="293229" y="0"/>
                  <a:pt x="293229" y="0"/>
                  <a:pt x="293229" y="0"/>
                </a:cubicBezTo>
                <a:cubicBezTo>
                  <a:pt x="302475" y="0"/>
                  <a:pt x="310400" y="6601"/>
                  <a:pt x="310400" y="15843"/>
                </a:cubicBezTo>
                <a:cubicBezTo>
                  <a:pt x="310400" y="166348"/>
                  <a:pt x="310400" y="166348"/>
                  <a:pt x="310400" y="166348"/>
                </a:cubicBezTo>
                <a:cubicBezTo>
                  <a:pt x="322288" y="166348"/>
                  <a:pt x="322288" y="166348"/>
                  <a:pt x="322288" y="166348"/>
                </a:cubicBezTo>
                <a:cubicBezTo>
                  <a:pt x="331534" y="166348"/>
                  <a:pt x="338138" y="174269"/>
                  <a:pt x="338138" y="182190"/>
                </a:cubicBezTo>
                <a:cubicBezTo>
                  <a:pt x="338138" y="242920"/>
                  <a:pt x="338138" y="242920"/>
                  <a:pt x="338138" y="242920"/>
                </a:cubicBezTo>
                <a:cubicBezTo>
                  <a:pt x="338138" y="252162"/>
                  <a:pt x="331534" y="258763"/>
                  <a:pt x="322288" y="258763"/>
                </a:cubicBezTo>
                <a:cubicBezTo>
                  <a:pt x="15850" y="258763"/>
                  <a:pt x="15850" y="258763"/>
                  <a:pt x="15850" y="258763"/>
                </a:cubicBezTo>
                <a:cubicBezTo>
                  <a:pt x="6604" y="258763"/>
                  <a:pt x="0" y="252162"/>
                  <a:pt x="0" y="242920"/>
                </a:cubicBezTo>
                <a:cubicBezTo>
                  <a:pt x="0" y="182190"/>
                  <a:pt x="0" y="182190"/>
                  <a:pt x="0" y="182190"/>
                </a:cubicBezTo>
                <a:cubicBezTo>
                  <a:pt x="0" y="174269"/>
                  <a:pt x="6604" y="166348"/>
                  <a:pt x="15850" y="166348"/>
                </a:cubicBezTo>
                <a:cubicBezTo>
                  <a:pt x="27738" y="166348"/>
                  <a:pt x="27738" y="166348"/>
                  <a:pt x="27738" y="166348"/>
                </a:cubicBezTo>
                <a:cubicBezTo>
                  <a:pt x="27738" y="15843"/>
                  <a:pt x="27738" y="15843"/>
                  <a:pt x="27738" y="15843"/>
                </a:cubicBezTo>
                <a:cubicBezTo>
                  <a:pt x="27738" y="6601"/>
                  <a:pt x="35663" y="0"/>
                  <a:pt x="44909" y="0"/>
                </a:cubicBezTo>
                <a:close/>
              </a:path>
            </a:pathLst>
          </a:custGeom>
          <a:solidFill>
            <a:srgbClr val="A9C247"/>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sp>
        <p:nvSpPr>
          <p:cNvPr id="61"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62" name="文本框 61"/>
          <p:cNvSpPr txBox="1"/>
          <p:nvPr/>
        </p:nvSpPr>
        <p:spPr>
          <a:xfrm>
            <a:off x="1542055" y="3218133"/>
            <a:ext cx="1400322" cy="277802"/>
          </a:xfrm>
          <a:prstGeom prst="rect">
            <a:avLst/>
          </a:prstGeom>
          <a:noFill/>
        </p:spPr>
        <p:txBody>
          <a:bodyPr wrap="none" anchor="b" anchorCtr="0">
            <a:normAutofit fontScale="925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a:ln>
                  <a:noFill/>
                </a:ln>
                <a:solidFill>
                  <a:srgbClr val="A9C247">
                    <a:lumMod val="100000"/>
                  </a:srgbClr>
                </a:solidFill>
                <a:effectLst/>
                <a:uLnTx/>
                <a:uFillTx/>
                <a:latin typeface="思源黑体 CN Medium" panose="020B0600000000000000" pitchFamily="34" charset="-122"/>
                <a:ea typeface="思源黑体 CN Medium" panose="020B0600000000000000" pitchFamily="34" charset="-122"/>
              </a:rPr>
              <a:t>标题文本预设</a:t>
            </a:r>
            <a:endParaRPr kumimoji="0" lang="zh-CN" altLang="en-US" sz="1400" b="1" i="0" u="none" strike="noStrike" kern="0" cap="none" spc="0" normalizeH="0" baseline="0" noProof="0">
              <a:ln>
                <a:noFill/>
              </a:ln>
              <a:solidFill>
                <a:srgbClr val="A9C247">
                  <a:lumMod val="100000"/>
                </a:srgbClr>
              </a:solidFill>
              <a:effectLst/>
              <a:uLnTx/>
              <a:uFillTx/>
              <a:latin typeface="思源黑体 CN Medium" panose="020B0600000000000000" pitchFamily="34" charset="-122"/>
              <a:ea typeface="思源黑体 CN Medium" panose="020B0600000000000000" pitchFamily="34" charset="-122"/>
            </a:endParaRPr>
          </a:p>
        </p:txBody>
      </p:sp>
      <p:sp>
        <p:nvSpPr>
          <p:cNvPr id="63" name="文本框 63"/>
          <p:cNvSpPr txBox="1"/>
          <p:nvPr/>
        </p:nvSpPr>
        <p:spPr>
          <a:xfrm>
            <a:off x="1542055" y="2364803"/>
            <a:ext cx="1400322" cy="277802"/>
          </a:xfrm>
          <a:prstGeom prst="rect">
            <a:avLst/>
          </a:prstGeom>
          <a:noFill/>
        </p:spPr>
        <p:txBody>
          <a:bodyPr wrap="none" anchor="b" anchorCtr="0">
            <a:normAutofit fontScale="925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a:ln>
                  <a:noFill/>
                </a:ln>
                <a:solidFill>
                  <a:srgbClr val="E89117">
                    <a:lumMod val="100000"/>
                  </a:srgbClr>
                </a:solidFill>
                <a:effectLst/>
                <a:uLnTx/>
                <a:uFillTx/>
                <a:latin typeface="思源黑体 CN Medium" panose="020B0600000000000000" pitchFamily="34" charset="-122"/>
                <a:ea typeface="思源黑体 CN Medium" panose="020B0600000000000000" pitchFamily="34" charset="-122"/>
              </a:rPr>
              <a:t>标题文本预设</a:t>
            </a:r>
            <a:endParaRPr kumimoji="0" lang="zh-CN" altLang="en-US" sz="1400" b="1" i="0" u="none" strike="noStrike" kern="0" cap="none" spc="0" normalizeH="0" baseline="0" noProof="0" dirty="0">
              <a:ln>
                <a:noFill/>
              </a:ln>
              <a:solidFill>
                <a:srgbClr val="E89117">
                  <a:lumMod val="100000"/>
                </a:srgbClr>
              </a:solidFill>
              <a:effectLst/>
              <a:uLnTx/>
              <a:uFillTx/>
              <a:latin typeface="思源黑体 CN Medium" panose="020B0600000000000000" pitchFamily="34" charset="-122"/>
              <a:ea typeface="思源黑体 CN Medium" panose="020B0600000000000000" pitchFamily="34" charset="-122"/>
            </a:endParaRPr>
          </a:p>
        </p:txBody>
      </p:sp>
      <p:sp>
        <p:nvSpPr>
          <p:cNvPr id="64" name="文本框 65"/>
          <p:cNvSpPr txBox="1"/>
          <p:nvPr/>
        </p:nvSpPr>
        <p:spPr>
          <a:xfrm>
            <a:off x="1542055" y="1580609"/>
            <a:ext cx="1400322" cy="277802"/>
          </a:xfrm>
          <a:prstGeom prst="rect">
            <a:avLst/>
          </a:prstGeom>
          <a:noFill/>
        </p:spPr>
        <p:txBody>
          <a:bodyPr wrap="none" anchor="b" anchorCtr="0">
            <a:normAutofit fontScale="925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a:ln>
                  <a:noFill/>
                </a:ln>
                <a:solidFill>
                  <a:srgbClr val="126177">
                    <a:lumMod val="100000"/>
                  </a:srgbClr>
                </a:solidFill>
                <a:effectLst/>
                <a:uLnTx/>
                <a:uFillTx/>
                <a:latin typeface="思源黑体 CN Medium" panose="020B0600000000000000" pitchFamily="34" charset="-122"/>
                <a:ea typeface="思源黑体 CN Medium" panose="020B0600000000000000" pitchFamily="34" charset="-122"/>
              </a:rPr>
              <a:t>标题文本预设</a:t>
            </a:r>
            <a:endParaRPr kumimoji="0" lang="zh-CN" altLang="en-US" sz="1400" b="1" i="0" u="none" strike="noStrike" kern="0" cap="none" spc="0" normalizeH="0" baseline="0" noProof="0" dirty="0">
              <a:ln>
                <a:noFill/>
              </a:ln>
              <a:solidFill>
                <a:srgbClr val="126177">
                  <a:lumMod val="100000"/>
                </a:srgbClr>
              </a:solidFill>
              <a:effectLst/>
              <a:uLnTx/>
              <a:uFillTx/>
              <a:latin typeface="思源黑体 CN Medium" panose="020B0600000000000000" pitchFamily="34" charset="-122"/>
              <a:ea typeface="思源黑体 CN Medium" panose="020B0600000000000000" pitchFamily="34" charset="-122"/>
            </a:endParaRPr>
          </a:p>
        </p:txBody>
      </p:sp>
      <p:sp>
        <p:nvSpPr>
          <p:cNvPr id="65" name="矩形 64"/>
          <p:cNvSpPr/>
          <p:nvPr/>
        </p:nvSpPr>
        <p:spPr>
          <a:xfrm>
            <a:off x="1501364" y="1814468"/>
            <a:ext cx="2464053" cy="449290"/>
          </a:xfrm>
          <a:prstGeom prst="rect">
            <a:avLst/>
          </a:prstGeom>
        </p:spPr>
        <p:txBody>
          <a:bodyPr wrap="square" anchor="ctr">
            <a:spAutoFit/>
          </a:bodyPr>
          <a:lstStyle/>
          <a:p>
            <a:pP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66" name="矩形 65"/>
          <p:cNvSpPr/>
          <p:nvPr/>
        </p:nvSpPr>
        <p:spPr>
          <a:xfrm>
            <a:off x="1501364" y="2555343"/>
            <a:ext cx="2464053" cy="449290"/>
          </a:xfrm>
          <a:prstGeom prst="rect">
            <a:avLst/>
          </a:prstGeom>
        </p:spPr>
        <p:txBody>
          <a:bodyPr wrap="square" anchor="ctr">
            <a:spAutoFit/>
          </a:bodyPr>
          <a:lstStyle/>
          <a:p>
            <a:pP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67" name="矩形 66"/>
          <p:cNvSpPr/>
          <p:nvPr/>
        </p:nvSpPr>
        <p:spPr>
          <a:xfrm>
            <a:off x="1501364" y="3395806"/>
            <a:ext cx="2464053" cy="449290"/>
          </a:xfrm>
          <a:prstGeom prst="rect">
            <a:avLst/>
          </a:prstGeom>
        </p:spPr>
        <p:txBody>
          <a:bodyPr wrap="square" anchor="ctr">
            <a:spAutoFit/>
          </a:bodyPr>
          <a:lstStyle/>
          <a:p>
            <a:pP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08050" y="1843905"/>
            <a:ext cx="7720112" cy="2131195"/>
            <a:chOff x="-385" y="2260"/>
            <a:chExt cx="18512" cy="5110"/>
          </a:xfrm>
        </p:grpSpPr>
        <p:sp>
          <p:nvSpPr>
            <p:cNvPr id="14" name="平行四边形 13"/>
            <p:cNvSpPr/>
            <p:nvPr/>
          </p:nvSpPr>
          <p:spPr>
            <a:xfrm>
              <a:off x="-385" y="3834"/>
              <a:ext cx="12616" cy="1462"/>
            </a:xfrm>
            <a:prstGeom prst="parallelogram">
              <a:avLst/>
            </a:prstGeom>
            <a:solidFill>
              <a:srgbClr val="E891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31" name="矩形 30"/>
            <p:cNvSpPr/>
            <p:nvPr/>
          </p:nvSpPr>
          <p:spPr>
            <a:xfrm>
              <a:off x="8103" y="2260"/>
              <a:ext cx="4128" cy="1252"/>
            </a:xfrm>
            <a:prstGeom prst="rect">
              <a:avLst/>
            </a:prstGeom>
            <a:noFill/>
          </p:spPr>
          <p:txBody>
            <a:bodyPr wrap="square">
              <a:spAutoFit/>
            </a:bodyPr>
            <a:p>
              <a:pPr algn="l">
                <a:spcBef>
                  <a:spcPct val="0"/>
                </a:spcBef>
              </a:pPr>
              <a:r>
                <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rPr>
                <a:t>输入标题</a:t>
              </a:r>
              <a:endPar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endParaRPr>
            </a:p>
          </p:txBody>
        </p:sp>
        <p:sp>
          <p:nvSpPr>
            <p:cNvPr id="32" name="文本框 31"/>
            <p:cNvSpPr txBox="1"/>
            <p:nvPr/>
          </p:nvSpPr>
          <p:spPr>
            <a:xfrm>
              <a:off x="3966" y="5845"/>
              <a:ext cx="12854" cy="1079"/>
            </a:xfrm>
            <a:prstGeom prst="rect">
              <a:avLst/>
            </a:prstGeom>
            <a:noFill/>
          </p:spPr>
          <p:txBody>
            <a:bodyPr wrap="square" rtlCol="0">
              <a:spAutoFit/>
            </a:bodyPr>
            <a:p>
              <a:pPr>
                <a:lnSpc>
                  <a:spcPct val="130000"/>
                </a:lnSpc>
              </a:pPr>
              <a:r>
                <a:rPr lang="zh-CN" altLang="en-US" sz="900" dirty="0">
                  <a:solidFill>
                    <a:schemeClr val="tx1">
                      <a:lumMod val="75000"/>
                      <a:lumOff val="25000"/>
                    </a:schemeClr>
                  </a:solidFill>
                  <a:latin typeface="思源黑体 CN Light" panose="020B0300000000000000" charset="-122"/>
                  <a:ea typeface="思源黑体 CN Light" panose="020B0300000000000000" charset="-122"/>
                </a:rPr>
                <a:t>输入您的内容</a:t>
              </a:r>
              <a:r>
                <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rPr>
                <a:t>输入您的内容输入您的内容输入您的内容输入您的内容输入您的内容输入您的内容输入您的内容输入您的内容输入您的内容输入您的内容</a:t>
              </a:r>
              <a:endPar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endParaRPr>
            </a:p>
          </p:txBody>
        </p:sp>
        <p:sp>
          <p:nvSpPr>
            <p:cNvPr id="33" name="矩形 32"/>
            <p:cNvSpPr/>
            <p:nvPr/>
          </p:nvSpPr>
          <p:spPr>
            <a:xfrm>
              <a:off x="3623" y="3898"/>
              <a:ext cx="6214" cy="1399"/>
            </a:xfrm>
            <a:prstGeom prst="rect">
              <a:avLst/>
            </a:prstGeom>
            <a:noFill/>
          </p:spPr>
          <p:txBody>
            <a:bodyPr wrap="square">
              <a:spAutoFit/>
            </a:bodyPr>
            <a:p>
              <a:pPr>
                <a:spcBef>
                  <a:spcPct val="0"/>
                </a:spcBef>
              </a:pPr>
              <a:r>
                <a:rPr lang="en-US" altLang="zh-CN" sz="3200" dirty="0">
                  <a:solidFill>
                    <a:schemeClr val="bg1"/>
                  </a:solidFill>
                  <a:latin typeface="思源黑体 CN Bold" panose="020B0800000000000000" pitchFamily="34" charset="-122"/>
                  <a:ea typeface="思源黑体 CN Bold" panose="020B0800000000000000" pitchFamily="34" charset="-122"/>
                </a:rPr>
                <a:t>PART </a:t>
              </a:r>
              <a:r>
                <a:rPr lang="en-US" altLang="zh-CN" sz="3200" dirty="0">
                  <a:solidFill>
                    <a:schemeClr val="bg1"/>
                  </a:solidFill>
                  <a:latin typeface="思源黑体 CN Bold" panose="020B0800000000000000" pitchFamily="34" charset="-122"/>
                  <a:ea typeface="思源黑体 CN Bold" panose="020B0800000000000000" pitchFamily="34" charset="-122"/>
                  <a:sym typeface="+mn-ea"/>
                </a:rPr>
                <a:t>THREE</a:t>
              </a:r>
              <a:endParaRPr lang="en-US" altLang="zh-CN" sz="3200" dirty="0">
                <a:solidFill>
                  <a:schemeClr val="bg1"/>
                </a:solidFill>
                <a:latin typeface="思源黑体 CN Bold" panose="020B0800000000000000" pitchFamily="34" charset="-122"/>
                <a:ea typeface="思源黑体 CN Bold" panose="020B0800000000000000" pitchFamily="34" charset="-122"/>
              </a:endParaRPr>
            </a:p>
          </p:txBody>
        </p:sp>
        <p:sp>
          <p:nvSpPr>
            <p:cNvPr id="16" name="等腰三角形 15"/>
            <p:cNvSpPr/>
            <p:nvPr/>
          </p:nvSpPr>
          <p:spPr>
            <a:xfrm rot="1680000">
              <a:off x="15238" y="4607"/>
              <a:ext cx="733" cy="550"/>
            </a:xfrm>
            <a:prstGeom prst="triangle">
              <a:avLst/>
            </a:prstGeom>
            <a:solidFill>
              <a:srgbClr val="F360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7" name="等腰三角形 16"/>
            <p:cNvSpPr/>
            <p:nvPr/>
          </p:nvSpPr>
          <p:spPr>
            <a:xfrm rot="19140000">
              <a:off x="13050" y="3787"/>
              <a:ext cx="1172" cy="879"/>
            </a:xfrm>
            <a:prstGeom prst="triangle">
              <a:avLst/>
            </a:prstGeom>
            <a:solidFill>
              <a:srgbClr val="1261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8" name="等腰三角形 17"/>
            <p:cNvSpPr/>
            <p:nvPr/>
          </p:nvSpPr>
          <p:spPr>
            <a:xfrm rot="1680000">
              <a:off x="17394" y="6820"/>
              <a:ext cx="733" cy="550"/>
            </a:xfrm>
            <a:prstGeom prst="triangle">
              <a:avLst/>
            </a:prstGeom>
            <a:solidFill>
              <a:schemeClr val="bg1">
                <a:lumMod val="9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燕尾形箭头 1"/>
          <p:cNvSpPr/>
          <p:nvPr/>
        </p:nvSpPr>
        <p:spPr>
          <a:xfrm>
            <a:off x="1611284" y="2117528"/>
            <a:ext cx="1047869" cy="685800"/>
          </a:xfrm>
          <a:prstGeom prst="notchedRightArrow">
            <a:avLst>
              <a:gd name="adj1" fmla="val 50000"/>
              <a:gd name="adj2" fmla="val 61111"/>
            </a:avLst>
          </a:prstGeom>
          <a:solidFill>
            <a:srgbClr val="12617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 name="燕尾形箭头 2"/>
          <p:cNvSpPr/>
          <p:nvPr/>
        </p:nvSpPr>
        <p:spPr>
          <a:xfrm>
            <a:off x="3235807" y="2882306"/>
            <a:ext cx="1047869" cy="685800"/>
          </a:xfrm>
          <a:prstGeom prst="notchedRightArrow">
            <a:avLst>
              <a:gd name="adj1" fmla="val 50000"/>
              <a:gd name="adj2" fmla="val 61111"/>
            </a:avLst>
          </a:prstGeom>
          <a:solidFill>
            <a:srgbClr val="F3607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 name="燕尾形箭头 3"/>
          <p:cNvSpPr/>
          <p:nvPr/>
        </p:nvSpPr>
        <p:spPr>
          <a:xfrm>
            <a:off x="4860328" y="2117528"/>
            <a:ext cx="1047869" cy="685800"/>
          </a:xfrm>
          <a:prstGeom prst="notchedRightArrow">
            <a:avLst>
              <a:gd name="adj1" fmla="val 50000"/>
              <a:gd name="adj2" fmla="val 61111"/>
            </a:avLst>
          </a:prstGeom>
          <a:solidFill>
            <a:srgbClr val="A9C24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 name="燕尾形箭头 4"/>
          <p:cNvSpPr/>
          <p:nvPr/>
        </p:nvSpPr>
        <p:spPr>
          <a:xfrm>
            <a:off x="6484849" y="2882306"/>
            <a:ext cx="1047869" cy="685800"/>
          </a:xfrm>
          <a:prstGeom prst="notchedRightArrow">
            <a:avLst>
              <a:gd name="adj1" fmla="val 50000"/>
              <a:gd name="adj2" fmla="val 61111"/>
            </a:avLst>
          </a:prstGeom>
          <a:solidFill>
            <a:srgbClr val="E8911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2" name="矩形 21"/>
          <p:cNvSpPr/>
          <p:nvPr/>
        </p:nvSpPr>
        <p:spPr>
          <a:xfrm>
            <a:off x="914400" y="3432950"/>
            <a:ext cx="1973656"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23" name="TextBox 11"/>
          <p:cNvSpPr txBox="1"/>
          <p:nvPr/>
        </p:nvSpPr>
        <p:spPr>
          <a:xfrm>
            <a:off x="1370327" y="3096850"/>
            <a:ext cx="1061802" cy="349133"/>
          </a:xfrm>
          <a:prstGeom prst="rect">
            <a:avLst/>
          </a:prstGeom>
          <a:noFill/>
        </p:spPr>
        <p:txBody>
          <a:bodyPr wrap="none" lIns="91422" tIns="45711" rIns="91422" bIns="45711" anchor="ctr" anchorCtr="1">
            <a:normAutofit/>
          </a:bodyPr>
          <a:lstStyle/>
          <a:p>
            <a:pPr algn="ct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26" name="矩形 25"/>
          <p:cNvSpPr/>
          <p:nvPr/>
        </p:nvSpPr>
        <p:spPr>
          <a:xfrm>
            <a:off x="2768851" y="2046261"/>
            <a:ext cx="1973656"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27" name="TextBox 11"/>
          <p:cNvSpPr txBox="1"/>
          <p:nvPr/>
        </p:nvSpPr>
        <p:spPr>
          <a:xfrm>
            <a:off x="3224778" y="1710161"/>
            <a:ext cx="1061802" cy="349133"/>
          </a:xfrm>
          <a:prstGeom prst="rect">
            <a:avLst/>
          </a:prstGeom>
          <a:noFill/>
        </p:spPr>
        <p:txBody>
          <a:bodyPr wrap="none" lIns="91422" tIns="45711" rIns="91422" bIns="45711" anchor="ctr" anchorCtr="1">
            <a:normAutofit/>
          </a:bodyPr>
          <a:lstStyle/>
          <a:p>
            <a:pPr algn="ct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28" name="矩形 27"/>
          <p:cNvSpPr/>
          <p:nvPr/>
        </p:nvSpPr>
        <p:spPr>
          <a:xfrm>
            <a:off x="4279271" y="3266970"/>
            <a:ext cx="1973656"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29" name="TextBox 11"/>
          <p:cNvSpPr txBox="1"/>
          <p:nvPr/>
        </p:nvSpPr>
        <p:spPr>
          <a:xfrm>
            <a:off x="4735198" y="2930870"/>
            <a:ext cx="1061802" cy="349133"/>
          </a:xfrm>
          <a:prstGeom prst="rect">
            <a:avLst/>
          </a:prstGeom>
          <a:noFill/>
        </p:spPr>
        <p:txBody>
          <a:bodyPr wrap="none" lIns="91422" tIns="45711" rIns="91422" bIns="45711" anchor="ctr" anchorCtr="1">
            <a:normAutofit/>
          </a:bodyPr>
          <a:lstStyle/>
          <a:p>
            <a:pPr algn="ct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30" name="矩形 29"/>
          <p:cNvSpPr/>
          <p:nvPr/>
        </p:nvSpPr>
        <p:spPr>
          <a:xfrm>
            <a:off x="6061295" y="2070403"/>
            <a:ext cx="1973656" cy="818622"/>
          </a:xfrm>
          <a:prstGeom prst="rect">
            <a:avLst/>
          </a:prstGeom>
        </p:spPr>
        <p:txBody>
          <a:bodyPr wrap="square" anchor="ctr">
            <a:spAutoFit/>
          </a:bodyPr>
          <a:lstStyle/>
          <a:p>
            <a:pPr algn="ct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lang="en-US" altLang="zh-CN" sz="1000" kern="0" dirty="0">
              <a:solidFill>
                <a:srgbClr val="FFFFFF">
                  <a:lumMod val="50000"/>
                </a:srgbClr>
              </a:solidFill>
              <a:latin typeface="思源黑体 CN Normal" panose="020B0400000000000000" pitchFamily="34" charset="-122"/>
              <a:ea typeface="思源黑体 CN Normal" panose="020B0400000000000000"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31" name="TextBox 11"/>
          <p:cNvSpPr txBox="1"/>
          <p:nvPr/>
        </p:nvSpPr>
        <p:spPr>
          <a:xfrm>
            <a:off x="6517222" y="1734303"/>
            <a:ext cx="1061802" cy="349133"/>
          </a:xfrm>
          <a:prstGeom prst="rect">
            <a:avLst/>
          </a:prstGeom>
          <a:noFill/>
        </p:spPr>
        <p:txBody>
          <a:bodyPr wrap="none" lIns="91422" tIns="45711" rIns="91422" bIns="45711" anchor="ctr" anchorCtr="1">
            <a:normAutofit/>
          </a:bodyPr>
          <a:lstStyle/>
          <a:p>
            <a:pPr algn="ct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32"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grpSp>
        <p:nvGrpSpPr>
          <p:cNvPr id="10" name="组合 9"/>
          <p:cNvGrpSpPr/>
          <p:nvPr/>
        </p:nvGrpSpPr>
        <p:grpSpPr>
          <a:xfrm>
            <a:off x="520065" y="907415"/>
            <a:ext cx="8345650" cy="3689985"/>
            <a:chOff x="1859" y="1646"/>
            <a:chExt cx="17403" cy="7694"/>
          </a:xfrm>
        </p:grpSpPr>
        <p:pic>
          <p:nvPicPr>
            <p:cNvPr id="4" name="图片 3"/>
            <p:cNvPicPr>
              <a:picLocks noChangeAspect="1"/>
            </p:cNvPicPr>
            <p:nvPr/>
          </p:nvPicPr>
          <p:blipFill>
            <a:blip r:embed="rId1">
              <a:grayscl/>
              <a:lum bright="6000" contrast="-6000"/>
            </a:blip>
            <a:stretch>
              <a:fillRect/>
            </a:stretch>
          </p:blipFill>
          <p:spPr>
            <a:xfrm>
              <a:off x="7295" y="1646"/>
              <a:ext cx="11967" cy="7694"/>
            </a:xfrm>
            <a:prstGeom prst="rect">
              <a:avLst/>
            </a:prstGeom>
          </p:spPr>
        </p:pic>
        <p:grpSp>
          <p:nvGrpSpPr>
            <p:cNvPr id="7" name="组合 6"/>
            <p:cNvGrpSpPr/>
            <p:nvPr/>
          </p:nvGrpSpPr>
          <p:grpSpPr>
            <a:xfrm>
              <a:off x="1859" y="2947"/>
              <a:ext cx="9127" cy="5374"/>
              <a:chOff x="2431" y="2728"/>
              <a:chExt cx="9127" cy="5374"/>
            </a:xfrm>
          </p:grpSpPr>
          <p:sp>
            <p:nvSpPr>
              <p:cNvPr id="2" name="矩形 1"/>
              <p:cNvSpPr/>
              <p:nvPr/>
            </p:nvSpPr>
            <p:spPr>
              <a:xfrm>
                <a:off x="2431" y="2728"/>
                <a:ext cx="7601" cy="1451"/>
              </a:xfrm>
              <a:prstGeom prst="rect">
                <a:avLst/>
              </a:prstGeom>
              <a:solidFill>
                <a:srgbClr val="E891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49" name="矩形 48"/>
              <p:cNvSpPr/>
              <p:nvPr/>
            </p:nvSpPr>
            <p:spPr>
              <a:xfrm>
                <a:off x="3081" y="4675"/>
                <a:ext cx="7601" cy="1451"/>
              </a:xfrm>
              <a:prstGeom prst="rect">
                <a:avLst/>
              </a:prstGeom>
              <a:solidFill>
                <a:srgbClr val="1261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3" name="矩形 2"/>
              <p:cNvSpPr/>
              <p:nvPr/>
            </p:nvSpPr>
            <p:spPr>
              <a:xfrm>
                <a:off x="3957" y="6651"/>
                <a:ext cx="7601" cy="1451"/>
              </a:xfrm>
              <a:prstGeom prst="rect">
                <a:avLst/>
              </a:prstGeom>
              <a:solidFill>
                <a:srgbClr val="F360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5" name="文本框 4"/>
              <p:cNvSpPr txBox="1"/>
              <p:nvPr/>
            </p:nvSpPr>
            <p:spPr>
              <a:xfrm>
                <a:off x="3350" y="3091"/>
                <a:ext cx="5763" cy="703"/>
              </a:xfrm>
              <a:prstGeom prst="rect">
                <a:avLst/>
              </a:prstGeom>
              <a:noFill/>
            </p:spPr>
            <p:txBody>
              <a:bodyPr wrap="square" rtlCol="0">
                <a:spAutoFit/>
              </a:bodyPr>
              <a:p>
                <a:r>
                  <a:rPr lang="en-US" altLang="zh-CN"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01 </a:t>
                </a:r>
                <a:r>
                  <a:rPr lang="zh-CN" altLang="en-US"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在此输入你的标题文字</a:t>
                </a:r>
                <a:endParaRPr lang="zh-CN" altLang="en-US"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6" name="文本框 5"/>
              <p:cNvSpPr txBox="1"/>
              <p:nvPr/>
            </p:nvSpPr>
            <p:spPr>
              <a:xfrm>
                <a:off x="4269" y="5038"/>
                <a:ext cx="5763" cy="703"/>
              </a:xfrm>
              <a:prstGeom prst="rect">
                <a:avLst/>
              </a:prstGeom>
              <a:noFill/>
            </p:spPr>
            <p:txBody>
              <a:bodyPr wrap="square" rtlCol="0">
                <a:spAutoFit/>
              </a:bodyPr>
              <a:p>
                <a:r>
                  <a:rPr lang="en-US" altLang="zh-CN"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02 </a:t>
                </a:r>
                <a:r>
                  <a:rPr lang="zh-CN" altLang="en-US"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在此输入你的标题文字</a:t>
                </a:r>
                <a:endParaRPr lang="zh-CN" altLang="en-US"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9" name="文本框 8"/>
              <p:cNvSpPr txBox="1"/>
              <p:nvPr/>
            </p:nvSpPr>
            <p:spPr>
              <a:xfrm>
                <a:off x="4987" y="7014"/>
                <a:ext cx="5654" cy="703"/>
              </a:xfrm>
              <a:prstGeom prst="rect">
                <a:avLst/>
              </a:prstGeom>
              <a:noFill/>
            </p:spPr>
            <p:txBody>
              <a:bodyPr wrap="square" rtlCol="0">
                <a:spAutoFit/>
              </a:bodyPr>
              <a:p>
                <a:r>
                  <a:rPr lang="en-US" altLang="zh-CN"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03</a:t>
                </a:r>
                <a:r>
                  <a:rPr lang="zh-CN" altLang="en-US"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在此输入你的标题文字</a:t>
                </a:r>
                <a:endParaRPr lang="zh-CN" altLang="en-US" sz="1600" b="1">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1000"/>
                                        <p:tgtEl>
                                          <p:spTgt spid="83"/>
                                        </p:tgtEl>
                                      </p:cBhvr>
                                    </p:animEffect>
                                    <p:anim calcmode="lin" valueType="num">
                                      <p:cBhvr>
                                        <p:cTn id="8" dur="1000" fill="hold"/>
                                        <p:tgtEl>
                                          <p:spTgt spid="83"/>
                                        </p:tgtEl>
                                        <p:attrNameLst>
                                          <p:attrName>ppt_x</p:attrName>
                                        </p:attrNameLst>
                                      </p:cBhvr>
                                      <p:tavLst>
                                        <p:tav tm="0">
                                          <p:val>
                                            <p:strVal val="#ppt_x"/>
                                          </p:val>
                                        </p:tav>
                                        <p:tav tm="100000">
                                          <p:val>
                                            <p:strVal val="#ppt_x"/>
                                          </p:val>
                                        </p:tav>
                                      </p:tavLst>
                                    </p:anim>
                                    <p:anim calcmode="lin" valueType="num">
                                      <p:cBhvr>
                                        <p:cTn id="9"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08050" y="1843905"/>
            <a:ext cx="7720112" cy="2131195"/>
            <a:chOff x="-385" y="2260"/>
            <a:chExt cx="18512" cy="5110"/>
          </a:xfrm>
        </p:grpSpPr>
        <p:sp>
          <p:nvSpPr>
            <p:cNvPr id="14" name="平行四边形 13"/>
            <p:cNvSpPr/>
            <p:nvPr/>
          </p:nvSpPr>
          <p:spPr>
            <a:xfrm>
              <a:off x="-385" y="3834"/>
              <a:ext cx="12616" cy="1462"/>
            </a:xfrm>
            <a:prstGeom prst="parallelogram">
              <a:avLst/>
            </a:prstGeom>
            <a:solidFill>
              <a:srgbClr val="E891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31" name="矩形 30"/>
            <p:cNvSpPr/>
            <p:nvPr/>
          </p:nvSpPr>
          <p:spPr>
            <a:xfrm>
              <a:off x="8103" y="2260"/>
              <a:ext cx="4128" cy="1252"/>
            </a:xfrm>
            <a:prstGeom prst="rect">
              <a:avLst/>
            </a:prstGeom>
            <a:noFill/>
          </p:spPr>
          <p:txBody>
            <a:bodyPr wrap="square">
              <a:spAutoFit/>
            </a:bodyPr>
            <a:p>
              <a:pPr algn="l">
                <a:spcBef>
                  <a:spcPct val="0"/>
                </a:spcBef>
              </a:pPr>
              <a:r>
                <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rPr>
                <a:t>输入标题</a:t>
              </a:r>
              <a:endParaRPr lang="zh-CN" altLang="en-US" sz="2800" b="1" dirty="0">
                <a:solidFill>
                  <a:schemeClr val="tx1">
                    <a:lumMod val="75000"/>
                    <a:lumOff val="25000"/>
                  </a:schemeClr>
                </a:solidFill>
                <a:latin typeface="思源黑体 CN Bold" panose="020B0800000000000000" pitchFamily="34" charset="-122"/>
                <a:ea typeface="思源黑体 CN Bold" panose="020B0800000000000000" pitchFamily="34" charset="-122"/>
                <a:sym typeface="+mn-ea"/>
              </a:endParaRPr>
            </a:p>
          </p:txBody>
        </p:sp>
        <p:sp>
          <p:nvSpPr>
            <p:cNvPr id="32" name="文本框 31"/>
            <p:cNvSpPr txBox="1"/>
            <p:nvPr/>
          </p:nvSpPr>
          <p:spPr>
            <a:xfrm>
              <a:off x="3966" y="5845"/>
              <a:ext cx="12854" cy="1079"/>
            </a:xfrm>
            <a:prstGeom prst="rect">
              <a:avLst/>
            </a:prstGeom>
            <a:noFill/>
          </p:spPr>
          <p:txBody>
            <a:bodyPr wrap="square" rtlCol="0">
              <a:spAutoFit/>
            </a:bodyPr>
            <a:p>
              <a:pPr>
                <a:lnSpc>
                  <a:spcPct val="130000"/>
                </a:lnSpc>
              </a:pPr>
              <a:r>
                <a:rPr lang="zh-CN" altLang="en-US" sz="900" dirty="0">
                  <a:solidFill>
                    <a:schemeClr val="tx1">
                      <a:lumMod val="75000"/>
                      <a:lumOff val="25000"/>
                    </a:schemeClr>
                  </a:solidFill>
                  <a:latin typeface="思源黑体 CN Light" panose="020B0300000000000000" charset="-122"/>
                  <a:ea typeface="思源黑体 CN Light" panose="020B0300000000000000" charset="-122"/>
                </a:rPr>
                <a:t>输入您的内容</a:t>
              </a:r>
              <a:r>
                <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rPr>
                <a:t>输入您的内容输入您的内容输入您的内容输入您的内容输入您的内容输入您的内容输入您的内容输入您的内容输入您的内容输入您的内容</a:t>
              </a:r>
              <a:endParaRPr lang="zh-CN" altLang="en-US" sz="900" dirty="0">
                <a:solidFill>
                  <a:schemeClr val="tx1">
                    <a:lumMod val="75000"/>
                    <a:lumOff val="25000"/>
                  </a:schemeClr>
                </a:solidFill>
                <a:latin typeface="思源黑体 CN Light" panose="020B0300000000000000" charset="-122"/>
                <a:ea typeface="思源黑体 CN Light" panose="020B0300000000000000" charset="-122"/>
                <a:sym typeface="+mn-ea"/>
              </a:endParaRPr>
            </a:p>
          </p:txBody>
        </p:sp>
        <p:sp>
          <p:nvSpPr>
            <p:cNvPr id="33" name="矩形 32"/>
            <p:cNvSpPr/>
            <p:nvPr/>
          </p:nvSpPr>
          <p:spPr>
            <a:xfrm>
              <a:off x="3623" y="3898"/>
              <a:ext cx="6214" cy="1399"/>
            </a:xfrm>
            <a:prstGeom prst="rect">
              <a:avLst/>
            </a:prstGeom>
            <a:noFill/>
          </p:spPr>
          <p:txBody>
            <a:bodyPr wrap="square">
              <a:spAutoFit/>
            </a:bodyPr>
            <a:p>
              <a:pPr>
                <a:spcBef>
                  <a:spcPct val="0"/>
                </a:spcBef>
              </a:pPr>
              <a:r>
                <a:rPr lang="en-US" altLang="zh-CN" sz="3200" dirty="0">
                  <a:solidFill>
                    <a:schemeClr val="bg1"/>
                  </a:solidFill>
                  <a:latin typeface="思源黑体 CN Bold" panose="020B0800000000000000" pitchFamily="34" charset="-122"/>
                  <a:ea typeface="思源黑体 CN Bold" panose="020B0800000000000000" pitchFamily="34" charset="-122"/>
                </a:rPr>
                <a:t>PART </a:t>
              </a:r>
              <a:r>
                <a:rPr lang="en-US" altLang="zh-CN" sz="3200" dirty="0">
                  <a:solidFill>
                    <a:schemeClr val="bg1"/>
                  </a:solidFill>
                  <a:latin typeface="思源黑体 CN Bold" panose="020B0800000000000000" pitchFamily="34" charset="-122"/>
                  <a:ea typeface="思源黑体 CN Bold" panose="020B0800000000000000" pitchFamily="34" charset="-122"/>
                  <a:sym typeface="+mn-ea"/>
                </a:rPr>
                <a:t>FOUR</a:t>
              </a:r>
              <a:endParaRPr lang="en-US" altLang="zh-CN" sz="3200" dirty="0">
                <a:solidFill>
                  <a:schemeClr val="bg1"/>
                </a:solidFill>
                <a:latin typeface="思源黑体 CN Bold" panose="020B0800000000000000" pitchFamily="34" charset="-122"/>
                <a:ea typeface="思源黑体 CN Bold" panose="020B0800000000000000" pitchFamily="34" charset="-122"/>
              </a:endParaRPr>
            </a:p>
          </p:txBody>
        </p:sp>
        <p:sp>
          <p:nvSpPr>
            <p:cNvPr id="16" name="等腰三角形 15"/>
            <p:cNvSpPr/>
            <p:nvPr/>
          </p:nvSpPr>
          <p:spPr>
            <a:xfrm rot="1680000">
              <a:off x="15238" y="4607"/>
              <a:ext cx="733" cy="550"/>
            </a:xfrm>
            <a:prstGeom prst="triangle">
              <a:avLst/>
            </a:prstGeom>
            <a:solidFill>
              <a:srgbClr val="F360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7" name="等腰三角形 16"/>
            <p:cNvSpPr/>
            <p:nvPr/>
          </p:nvSpPr>
          <p:spPr>
            <a:xfrm rot="19140000">
              <a:off x="13050" y="3787"/>
              <a:ext cx="1172" cy="879"/>
            </a:xfrm>
            <a:prstGeom prst="triangle">
              <a:avLst/>
            </a:prstGeom>
            <a:solidFill>
              <a:srgbClr val="1261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sp>
          <p:nvSpPr>
            <p:cNvPr id="18" name="等腰三角形 17"/>
            <p:cNvSpPr/>
            <p:nvPr/>
          </p:nvSpPr>
          <p:spPr>
            <a:xfrm rot="1680000">
              <a:off x="17394" y="6820"/>
              <a:ext cx="733" cy="550"/>
            </a:xfrm>
            <a:prstGeom prst="triangle">
              <a:avLst/>
            </a:prstGeom>
            <a:solidFill>
              <a:schemeClr val="bg1">
                <a:lumMod val="9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900"/>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grpSp>
        <p:nvGrpSpPr>
          <p:cNvPr id="56" name="组合 55"/>
          <p:cNvGrpSpPr/>
          <p:nvPr/>
        </p:nvGrpSpPr>
        <p:grpSpPr>
          <a:xfrm>
            <a:off x="450215" y="1217930"/>
            <a:ext cx="8160385" cy="3444750"/>
            <a:chOff x="1549" y="2678"/>
            <a:chExt cx="15989" cy="6750"/>
          </a:xfrm>
        </p:grpSpPr>
        <p:grpSp>
          <p:nvGrpSpPr>
            <p:cNvPr id="20" name="组合 19"/>
            <p:cNvGrpSpPr/>
            <p:nvPr/>
          </p:nvGrpSpPr>
          <p:grpSpPr>
            <a:xfrm>
              <a:off x="1549" y="2737"/>
              <a:ext cx="4990" cy="6691"/>
              <a:chOff x="1549" y="2737"/>
              <a:chExt cx="4990" cy="6691"/>
            </a:xfrm>
          </p:grpSpPr>
          <p:sp>
            <p:nvSpPr>
              <p:cNvPr id="25" name="矩形 24"/>
              <p:cNvSpPr/>
              <p:nvPr/>
            </p:nvSpPr>
            <p:spPr>
              <a:xfrm>
                <a:off x="1549" y="3019"/>
                <a:ext cx="4990" cy="6409"/>
              </a:xfrm>
              <a:prstGeom prst="rect">
                <a:avLst/>
              </a:prstGeom>
              <a:noFill/>
              <a:ln w="31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prstClr val="white"/>
                  </a:solidFill>
                </a:endParaRPr>
              </a:p>
            </p:txBody>
          </p:sp>
          <p:sp>
            <p:nvSpPr>
              <p:cNvPr id="26" name="矩形 25"/>
              <p:cNvSpPr/>
              <p:nvPr/>
            </p:nvSpPr>
            <p:spPr>
              <a:xfrm>
                <a:off x="2229" y="2737"/>
                <a:ext cx="3742" cy="680"/>
              </a:xfrm>
              <a:prstGeom prst="rect">
                <a:avLst/>
              </a:prstGeom>
              <a:solidFill>
                <a:srgbClr val="F360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solidFill>
                      <a:schemeClr val="bg1"/>
                    </a:solidFill>
                    <a:latin typeface="思源黑体 CN Bold" panose="020B0800000000000000" pitchFamily="34" charset="-122"/>
                    <a:ea typeface="思源黑体 CN Bold" panose="020B0800000000000000" pitchFamily="34" charset="-122"/>
                    <a:cs typeface="+mn-ea"/>
                    <a:sym typeface="+mn-lt"/>
                  </a:rPr>
                  <a:t>标题文字添加</a:t>
                </a:r>
                <a:endParaRPr lang="zh-CN" altLang="en-US" b="1">
                  <a:solidFill>
                    <a:schemeClr val="bg1"/>
                  </a:solidFill>
                  <a:latin typeface="思源黑体 CN Bold" panose="020B0800000000000000" pitchFamily="34" charset="-122"/>
                  <a:ea typeface="思源黑体 CN Bold" panose="020B0800000000000000" pitchFamily="34" charset="-122"/>
                  <a:cs typeface="+mn-ea"/>
                  <a:sym typeface="+mn-lt"/>
                </a:endParaRPr>
              </a:p>
            </p:txBody>
          </p:sp>
          <p:sp>
            <p:nvSpPr>
              <p:cNvPr id="27" name="矩形 26"/>
              <p:cNvSpPr/>
              <p:nvPr/>
            </p:nvSpPr>
            <p:spPr>
              <a:xfrm>
                <a:off x="2026" y="4090"/>
                <a:ext cx="3884" cy="2214"/>
              </a:xfrm>
              <a:prstGeom prst="rect">
                <a:avLst/>
              </a:prstGeom>
              <a:noFill/>
            </p:spPr>
            <p:txBody>
              <a:bodyPr wrap="square">
                <a:spAutoFit/>
              </a:bodyPr>
              <a:p>
                <a:pPr algn="ct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根据分类输入内容根据分类输入内容根据分类输入内容根据分类输入内容根据分类输入内容根据分类输入内容根据分类输入内容根据分类输入内容根据分类输入内容</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pic>
            <p:nvPicPr>
              <p:cNvPr id="28" name="图片 27"/>
              <p:cNvPicPr>
                <a:picLocks noChangeAspect="1"/>
              </p:cNvPicPr>
              <p:nvPr/>
            </p:nvPicPr>
            <p:blipFill>
              <a:blip r:embed="rId1">
                <a:grayscl/>
              </a:blip>
              <a:stretch>
                <a:fillRect/>
              </a:stretch>
            </p:blipFill>
            <p:spPr>
              <a:xfrm>
                <a:off x="2198" y="6796"/>
                <a:ext cx="3804" cy="1893"/>
              </a:xfrm>
              <a:prstGeom prst="rect">
                <a:avLst/>
              </a:prstGeom>
            </p:spPr>
          </p:pic>
        </p:grpSp>
        <p:grpSp>
          <p:nvGrpSpPr>
            <p:cNvPr id="29" name="组合 28"/>
            <p:cNvGrpSpPr/>
            <p:nvPr/>
          </p:nvGrpSpPr>
          <p:grpSpPr>
            <a:xfrm>
              <a:off x="12548" y="2678"/>
              <a:ext cx="4990" cy="6724"/>
              <a:chOff x="12548" y="2678"/>
              <a:chExt cx="4990" cy="6724"/>
            </a:xfrm>
          </p:grpSpPr>
          <p:sp>
            <p:nvSpPr>
              <p:cNvPr id="30" name="矩形 29"/>
              <p:cNvSpPr/>
              <p:nvPr/>
            </p:nvSpPr>
            <p:spPr>
              <a:xfrm>
                <a:off x="12548" y="2993"/>
                <a:ext cx="4990" cy="6409"/>
              </a:xfrm>
              <a:prstGeom prst="rect">
                <a:avLst/>
              </a:prstGeom>
              <a:noFill/>
              <a:ln w="31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prstClr val="white"/>
                  </a:solidFill>
                </a:endParaRPr>
              </a:p>
            </p:txBody>
          </p:sp>
          <p:sp>
            <p:nvSpPr>
              <p:cNvPr id="31" name="矩形 30"/>
              <p:cNvSpPr/>
              <p:nvPr/>
            </p:nvSpPr>
            <p:spPr>
              <a:xfrm>
                <a:off x="13285" y="2678"/>
                <a:ext cx="3742" cy="680"/>
              </a:xfrm>
              <a:prstGeom prst="rect">
                <a:avLst/>
              </a:prstGeom>
              <a:solidFill>
                <a:srgbClr val="1261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solidFill>
                      <a:schemeClr val="bg1"/>
                    </a:solidFill>
                    <a:latin typeface="思源黑体 CN Bold" panose="020B0800000000000000" pitchFamily="34" charset="-122"/>
                    <a:ea typeface="思源黑体 CN Bold" panose="020B0800000000000000" pitchFamily="34" charset="-122"/>
                    <a:cs typeface="+mn-ea"/>
                    <a:sym typeface="+mn-lt"/>
                  </a:rPr>
                  <a:t>标题文字添加</a:t>
                </a:r>
                <a:endParaRPr lang="zh-CN" altLang="en-US" b="1">
                  <a:solidFill>
                    <a:schemeClr val="bg1"/>
                  </a:solidFill>
                  <a:latin typeface="思源黑体 CN Bold" panose="020B0800000000000000" pitchFamily="34" charset="-122"/>
                  <a:ea typeface="思源黑体 CN Bold" panose="020B0800000000000000" pitchFamily="34" charset="-122"/>
                  <a:cs typeface="+mn-ea"/>
                  <a:sym typeface="+mn-lt"/>
                </a:endParaRPr>
              </a:p>
            </p:txBody>
          </p:sp>
          <p:sp>
            <p:nvSpPr>
              <p:cNvPr id="32" name="矩形 31"/>
              <p:cNvSpPr/>
              <p:nvPr/>
            </p:nvSpPr>
            <p:spPr>
              <a:xfrm>
                <a:off x="13172" y="4071"/>
                <a:ext cx="3884" cy="2214"/>
              </a:xfrm>
              <a:prstGeom prst="rect">
                <a:avLst/>
              </a:prstGeom>
              <a:noFill/>
            </p:spPr>
            <p:txBody>
              <a:bodyPr wrap="square">
                <a:spAutoFit/>
              </a:bodyPr>
              <a:p>
                <a:pPr algn="ct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根据分类输入内容根据分类输入内容根据分类输入内容根据分类输入内容根据分类输入内容根据分类输入内容根据分类输入内容根据分类输入内容根据分类输入内容</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pic>
            <p:nvPicPr>
              <p:cNvPr id="33" name="图片 32"/>
              <p:cNvPicPr>
                <a:picLocks noChangeAspect="1"/>
              </p:cNvPicPr>
              <p:nvPr/>
            </p:nvPicPr>
            <p:blipFill>
              <a:blip r:embed="rId2">
                <a:grayscl/>
              </a:blip>
              <a:stretch>
                <a:fillRect/>
              </a:stretch>
            </p:blipFill>
            <p:spPr>
              <a:xfrm>
                <a:off x="13172" y="6794"/>
                <a:ext cx="3898" cy="1895"/>
              </a:xfrm>
              <a:prstGeom prst="rect">
                <a:avLst/>
              </a:prstGeom>
            </p:spPr>
          </p:pic>
        </p:grpSp>
        <p:grpSp>
          <p:nvGrpSpPr>
            <p:cNvPr id="34" name="组合 33"/>
            <p:cNvGrpSpPr/>
            <p:nvPr/>
          </p:nvGrpSpPr>
          <p:grpSpPr>
            <a:xfrm>
              <a:off x="7104" y="2737"/>
              <a:ext cx="4990" cy="6691"/>
              <a:chOff x="7104" y="2737"/>
              <a:chExt cx="4990" cy="6691"/>
            </a:xfrm>
          </p:grpSpPr>
          <p:sp>
            <p:nvSpPr>
              <p:cNvPr id="35" name="矩形 34"/>
              <p:cNvSpPr/>
              <p:nvPr/>
            </p:nvSpPr>
            <p:spPr>
              <a:xfrm>
                <a:off x="7104" y="3019"/>
                <a:ext cx="4990" cy="6409"/>
              </a:xfrm>
              <a:prstGeom prst="rect">
                <a:avLst/>
              </a:prstGeom>
              <a:noFill/>
              <a:ln w="31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prstClr val="white"/>
                  </a:solidFill>
                </a:endParaRPr>
              </a:p>
            </p:txBody>
          </p:sp>
          <p:sp>
            <p:nvSpPr>
              <p:cNvPr id="36" name="矩形 35"/>
              <p:cNvSpPr/>
              <p:nvPr/>
            </p:nvSpPr>
            <p:spPr>
              <a:xfrm>
                <a:off x="7728" y="2737"/>
                <a:ext cx="3742" cy="680"/>
              </a:xfrm>
              <a:prstGeom prst="rect">
                <a:avLst/>
              </a:prstGeom>
              <a:solidFill>
                <a:srgbClr val="E891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solidFill>
                      <a:schemeClr val="bg1"/>
                    </a:solidFill>
                    <a:latin typeface="思源黑体 CN Bold" panose="020B0800000000000000" pitchFamily="34" charset="-122"/>
                    <a:ea typeface="思源黑体 CN Bold" panose="020B0800000000000000" pitchFamily="34" charset="-122"/>
                    <a:cs typeface="+mn-ea"/>
                    <a:sym typeface="+mn-lt"/>
                  </a:rPr>
                  <a:t>标题文字添加</a:t>
                </a:r>
                <a:endParaRPr lang="zh-CN" altLang="en-US" b="1">
                  <a:solidFill>
                    <a:schemeClr val="bg1"/>
                  </a:solidFill>
                  <a:latin typeface="思源黑体 CN Bold" panose="020B0800000000000000" pitchFamily="34" charset="-122"/>
                  <a:ea typeface="思源黑体 CN Bold" panose="020B0800000000000000" pitchFamily="34" charset="-122"/>
                  <a:cs typeface="+mn-ea"/>
                  <a:sym typeface="+mn-lt"/>
                </a:endParaRPr>
              </a:p>
            </p:txBody>
          </p:sp>
          <p:sp>
            <p:nvSpPr>
              <p:cNvPr id="54" name="矩形 53"/>
              <p:cNvSpPr/>
              <p:nvPr/>
            </p:nvSpPr>
            <p:spPr>
              <a:xfrm>
                <a:off x="7615" y="4079"/>
                <a:ext cx="3884" cy="2214"/>
              </a:xfrm>
              <a:prstGeom prst="rect">
                <a:avLst/>
              </a:prstGeom>
              <a:noFill/>
            </p:spPr>
            <p:txBody>
              <a:bodyPr wrap="square">
                <a:spAutoFit/>
              </a:bodyPr>
              <a:p>
                <a:pPr algn="ct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根据分类输入内容根据分类输入内容根据分类输入内容根据分类输入内容根据分类输入内容根据分类输入内容根据分类输入内容根据分类输入内容根据分类输入内容</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pic>
            <p:nvPicPr>
              <p:cNvPr id="55" name="图片 54"/>
              <p:cNvPicPr>
                <a:picLocks noChangeAspect="1"/>
              </p:cNvPicPr>
              <p:nvPr/>
            </p:nvPicPr>
            <p:blipFill>
              <a:blip r:embed="rId3">
                <a:grayscl/>
              </a:blip>
              <a:stretch>
                <a:fillRect/>
              </a:stretch>
            </p:blipFill>
            <p:spPr>
              <a:xfrm>
                <a:off x="7664" y="6794"/>
                <a:ext cx="3786" cy="1834"/>
              </a:xfrm>
              <a:prstGeom prst="rect">
                <a:avLst/>
              </a:prstGeom>
            </p:spPr>
          </p:pic>
        </p:gr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14951" y="1329612"/>
            <a:ext cx="34289" cy="2997333"/>
          </a:xfrm>
          <a:prstGeom prst="rect">
            <a:avLst/>
          </a:prstGeom>
          <a:solidFill>
            <a:srgbClr val="F0F0F0">
              <a:lumMod val="100000"/>
            </a:srgbClr>
          </a:solidFill>
          <a:ln w="25400" cap="flat" cmpd="sng" algn="ctr">
            <a:solidFill>
              <a:srgbClr val="FFFFFF">
                <a:lumMod val="95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nvGrpSpPr>
          <p:cNvPr id="4" name="组合 3"/>
          <p:cNvGrpSpPr/>
          <p:nvPr/>
        </p:nvGrpSpPr>
        <p:grpSpPr>
          <a:xfrm>
            <a:off x="3480018" y="1404254"/>
            <a:ext cx="909546" cy="925862"/>
            <a:chOff x="4816253" y="1456171"/>
            <a:chExt cx="1212728" cy="1234483"/>
          </a:xfrm>
        </p:grpSpPr>
        <p:sp>
          <p:nvSpPr>
            <p:cNvPr id="8" name="对角圆角矩形 26"/>
            <p:cNvSpPr/>
            <p:nvPr/>
          </p:nvSpPr>
          <p:spPr>
            <a:xfrm rot="16200000">
              <a:off x="4805375" y="1467049"/>
              <a:ext cx="1234483" cy="1212728"/>
            </a:xfrm>
            <a:prstGeom prst="round2DiagRect">
              <a:avLst>
                <a:gd name="adj1" fmla="val 50000"/>
                <a:gd name="adj2" fmla="val 0"/>
              </a:avLst>
            </a:prstGeom>
            <a:noFill/>
            <a:ln w="28575" cap="flat" cmpd="sng" algn="ctr">
              <a:solidFill>
                <a:srgbClr val="126177"/>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9" name="对角圆角矩形 27"/>
            <p:cNvSpPr/>
            <p:nvPr/>
          </p:nvSpPr>
          <p:spPr>
            <a:xfrm rot="16200000">
              <a:off x="4916607" y="1564059"/>
              <a:ext cx="1034918" cy="1016679"/>
            </a:xfrm>
            <a:prstGeom prst="round2DiagRect">
              <a:avLst>
                <a:gd name="adj1" fmla="val 50000"/>
                <a:gd name="adj2" fmla="val 0"/>
              </a:avLst>
            </a:prstGeom>
            <a:solidFill>
              <a:srgbClr val="126177"/>
            </a:solidFill>
            <a:ln w="25400" cap="flat" cmpd="sng" algn="ctr">
              <a:solidFill>
                <a:srgbClr val="126177"/>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10" name="任意多边形 28"/>
            <p:cNvSpPr/>
            <p:nvPr/>
          </p:nvSpPr>
          <p:spPr bwMode="auto">
            <a:xfrm>
              <a:off x="5250981" y="1792284"/>
              <a:ext cx="393853" cy="579957"/>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FFFFFF"/>
            </a:solid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12" name="组合 11"/>
          <p:cNvGrpSpPr/>
          <p:nvPr/>
        </p:nvGrpSpPr>
        <p:grpSpPr>
          <a:xfrm>
            <a:off x="5086054" y="2394451"/>
            <a:ext cx="909546" cy="925862"/>
            <a:chOff x="6129344" y="2728516"/>
            <a:chExt cx="1212728" cy="1234483"/>
          </a:xfrm>
        </p:grpSpPr>
        <p:sp>
          <p:nvSpPr>
            <p:cNvPr id="16" name="对角圆角矩形 23"/>
            <p:cNvSpPr/>
            <p:nvPr/>
          </p:nvSpPr>
          <p:spPr>
            <a:xfrm rot="16200000">
              <a:off x="6118466" y="2739394"/>
              <a:ext cx="1234483" cy="1212728"/>
            </a:xfrm>
            <a:prstGeom prst="round2DiagRect">
              <a:avLst>
                <a:gd name="adj1" fmla="val 50000"/>
                <a:gd name="adj2" fmla="val 0"/>
              </a:avLst>
            </a:prstGeom>
            <a:noFill/>
            <a:ln w="28575" cap="flat" cmpd="sng" algn="ctr">
              <a:solidFill>
                <a:srgbClr val="E89117"/>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17" name="对角圆角矩形 24"/>
            <p:cNvSpPr/>
            <p:nvPr/>
          </p:nvSpPr>
          <p:spPr>
            <a:xfrm rot="16200000">
              <a:off x="6229698" y="2836404"/>
              <a:ext cx="1034918" cy="1016679"/>
            </a:xfrm>
            <a:prstGeom prst="round2DiagRect">
              <a:avLst>
                <a:gd name="adj1" fmla="val 50000"/>
                <a:gd name="adj2" fmla="val 0"/>
              </a:avLst>
            </a:prstGeom>
            <a:solidFill>
              <a:srgbClr val="E89117"/>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18" name="任意多边形 25"/>
            <p:cNvSpPr/>
            <p:nvPr/>
          </p:nvSpPr>
          <p:spPr bwMode="auto">
            <a:xfrm flipH="1">
              <a:off x="6553991" y="3036256"/>
              <a:ext cx="353336" cy="594499"/>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FFFFFF"/>
            </a:solid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grpSp>
        <p:nvGrpSpPr>
          <p:cNvPr id="20" name="组合 19"/>
          <p:cNvGrpSpPr/>
          <p:nvPr/>
        </p:nvGrpSpPr>
        <p:grpSpPr>
          <a:xfrm>
            <a:off x="3513026" y="3327834"/>
            <a:ext cx="876538" cy="892262"/>
            <a:chOff x="4852515" y="3535572"/>
            <a:chExt cx="1168717" cy="1189683"/>
          </a:xfrm>
        </p:grpSpPr>
        <p:sp>
          <p:nvSpPr>
            <p:cNvPr id="24" name="对角圆角矩形 29"/>
            <p:cNvSpPr/>
            <p:nvPr/>
          </p:nvSpPr>
          <p:spPr>
            <a:xfrm rot="16200000">
              <a:off x="4842032" y="3546055"/>
              <a:ext cx="1189683" cy="1168717"/>
            </a:xfrm>
            <a:prstGeom prst="round2DiagRect">
              <a:avLst>
                <a:gd name="adj1" fmla="val 50000"/>
                <a:gd name="adj2" fmla="val 0"/>
              </a:avLst>
            </a:prstGeom>
            <a:noFill/>
            <a:ln w="28575" cap="flat" cmpd="sng" algn="ctr">
              <a:solidFill>
                <a:srgbClr val="A9C247"/>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25" name="对角圆角矩形 30"/>
            <p:cNvSpPr/>
            <p:nvPr/>
          </p:nvSpPr>
          <p:spPr>
            <a:xfrm rot="16200000">
              <a:off x="4949228" y="3639545"/>
              <a:ext cx="997360" cy="979782"/>
            </a:xfrm>
            <a:prstGeom prst="round2DiagRect">
              <a:avLst>
                <a:gd name="adj1" fmla="val 50000"/>
                <a:gd name="adj2" fmla="val 0"/>
              </a:avLst>
            </a:prstGeom>
            <a:solidFill>
              <a:srgbClr val="A9C247"/>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26" name="任意多边形 31"/>
            <p:cNvSpPr/>
            <p:nvPr/>
          </p:nvSpPr>
          <p:spPr bwMode="auto">
            <a:xfrm rot="10800000" flipV="1">
              <a:off x="5200395" y="3857401"/>
              <a:ext cx="444440" cy="482637"/>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rgbClr val="FFFFFF"/>
            </a:solid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000000"/>
                </a:solidFill>
                <a:effectLst/>
                <a:uLnTx/>
                <a:uFillTx/>
              </a:endParaRPr>
            </a:p>
          </p:txBody>
        </p:sp>
      </p:grpSp>
      <p:sp>
        <p:nvSpPr>
          <p:cNvPr id="27"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sp>
        <p:nvSpPr>
          <p:cNvPr id="28" name="文本框 27"/>
          <p:cNvSpPr txBox="1"/>
          <p:nvPr/>
        </p:nvSpPr>
        <p:spPr>
          <a:xfrm>
            <a:off x="2012833" y="3281506"/>
            <a:ext cx="1400322" cy="277802"/>
          </a:xfrm>
          <a:prstGeom prst="rect">
            <a:avLst/>
          </a:prstGeom>
          <a:noFill/>
        </p:spPr>
        <p:txBody>
          <a:bodyPr wrap="none" anchor="b" anchorCtr="0">
            <a:normAutofit fontScale="92500" lnSpcReduction="10000"/>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a:ln>
                  <a:noFill/>
                </a:ln>
                <a:solidFill>
                  <a:srgbClr val="A9C247">
                    <a:lumMod val="100000"/>
                  </a:srgbClr>
                </a:solidFill>
                <a:effectLst/>
                <a:uLnTx/>
                <a:uFillTx/>
                <a:latin typeface="思源黑体 CN Medium" panose="020B0600000000000000" pitchFamily="34" charset="-122"/>
                <a:ea typeface="思源黑体 CN Medium" panose="020B0600000000000000" pitchFamily="34" charset="-122"/>
              </a:rPr>
              <a:t>标题文本预设</a:t>
            </a:r>
            <a:endParaRPr kumimoji="0" lang="zh-CN" altLang="en-US" sz="1400" b="1" i="0" u="none" strike="noStrike" kern="0" cap="none" spc="0" normalizeH="0" baseline="0" noProof="0" dirty="0">
              <a:ln>
                <a:noFill/>
              </a:ln>
              <a:solidFill>
                <a:srgbClr val="A9C247">
                  <a:lumMod val="100000"/>
                </a:srgbClr>
              </a:solidFill>
              <a:effectLst/>
              <a:uLnTx/>
              <a:uFillTx/>
              <a:latin typeface="思源黑体 CN Medium" panose="020B0600000000000000" pitchFamily="34" charset="-122"/>
              <a:ea typeface="思源黑体 CN Medium" panose="020B0600000000000000" pitchFamily="34" charset="-122"/>
            </a:endParaRPr>
          </a:p>
        </p:txBody>
      </p:sp>
      <p:sp>
        <p:nvSpPr>
          <p:cNvPr id="29" name="文本框 63"/>
          <p:cNvSpPr txBox="1"/>
          <p:nvPr/>
        </p:nvSpPr>
        <p:spPr>
          <a:xfrm>
            <a:off x="6077841" y="2681673"/>
            <a:ext cx="1400322" cy="277802"/>
          </a:xfrm>
          <a:prstGeom prst="rect">
            <a:avLst/>
          </a:prstGeom>
          <a:noFill/>
        </p:spPr>
        <p:txBody>
          <a:bodyPr wrap="none" anchor="b" anchorCtr="0">
            <a:normAutofit fontScale="92500" lnSpcReduction="10000"/>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a:ln>
                  <a:noFill/>
                </a:ln>
                <a:solidFill>
                  <a:srgbClr val="E89117">
                    <a:lumMod val="100000"/>
                  </a:srgbClr>
                </a:solidFill>
                <a:effectLst/>
                <a:uLnTx/>
                <a:uFillTx/>
                <a:latin typeface="思源黑体 CN Medium" panose="020B0600000000000000" pitchFamily="34" charset="-122"/>
                <a:ea typeface="思源黑体 CN Medium" panose="020B0600000000000000" pitchFamily="34" charset="-122"/>
              </a:rPr>
              <a:t>标题文本预设</a:t>
            </a:r>
            <a:endParaRPr kumimoji="0" lang="zh-CN" altLang="en-US" sz="1400" b="1" i="0" u="none" strike="noStrike" kern="0" cap="none" spc="0" normalizeH="0" baseline="0" noProof="0" dirty="0">
              <a:ln>
                <a:noFill/>
              </a:ln>
              <a:solidFill>
                <a:srgbClr val="E89117">
                  <a:lumMod val="100000"/>
                </a:srgbClr>
              </a:solidFill>
              <a:effectLst/>
              <a:uLnTx/>
              <a:uFillTx/>
              <a:latin typeface="思源黑体 CN Medium" panose="020B0600000000000000" pitchFamily="34" charset="-122"/>
              <a:ea typeface="思源黑体 CN Medium" panose="020B0600000000000000" pitchFamily="34" charset="-122"/>
            </a:endParaRPr>
          </a:p>
        </p:txBody>
      </p:sp>
      <p:sp>
        <p:nvSpPr>
          <p:cNvPr id="30" name="文本框 65"/>
          <p:cNvSpPr txBox="1"/>
          <p:nvPr/>
        </p:nvSpPr>
        <p:spPr>
          <a:xfrm>
            <a:off x="2012834" y="1372379"/>
            <a:ext cx="1400322" cy="277802"/>
          </a:xfrm>
          <a:prstGeom prst="rect">
            <a:avLst/>
          </a:prstGeom>
          <a:noFill/>
        </p:spPr>
        <p:txBody>
          <a:bodyPr wrap="none" anchor="b" anchorCtr="0">
            <a:normAutofit fontScale="92500" lnSpcReduction="10000"/>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a:ln>
                  <a:noFill/>
                </a:ln>
                <a:solidFill>
                  <a:srgbClr val="126177">
                    <a:lumMod val="100000"/>
                  </a:srgbClr>
                </a:solidFill>
                <a:effectLst/>
                <a:uLnTx/>
                <a:uFillTx/>
                <a:latin typeface="思源黑体 CN Medium" panose="020B0600000000000000" pitchFamily="34" charset="-122"/>
                <a:ea typeface="思源黑体 CN Medium" panose="020B0600000000000000" pitchFamily="34" charset="-122"/>
              </a:rPr>
              <a:t>标题文本预设</a:t>
            </a:r>
            <a:endParaRPr kumimoji="0" lang="zh-CN" altLang="en-US" sz="1400" b="1" i="0" u="none" strike="noStrike" kern="0" cap="none" spc="0" normalizeH="0" baseline="0" noProof="0" dirty="0">
              <a:ln>
                <a:noFill/>
              </a:ln>
              <a:solidFill>
                <a:srgbClr val="126177">
                  <a:lumMod val="100000"/>
                </a:srgbClr>
              </a:solidFill>
              <a:effectLst/>
              <a:uLnTx/>
              <a:uFillTx/>
              <a:latin typeface="思源黑体 CN Medium" panose="020B0600000000000000" pitchFamily="34" charset="-122"/>
              <a:ea typeface="思源黑体 CN Medium" panose="020B0600000000000000" pitchFamily="34" charset="-122"/>
            </a:endParaRPr>
          </a:p>
        </p:txBody>
      </p:sp>
      <p:sp>
        <p:nvSpPr>
          <p:cNvPr id="31" name="矩形 30"/>
          <p:cNvSpPr/>
          <p:nvPr/>
        </p:nvSpPr>
        <p:spPr>
          <a:xfrm>
            <a:off x="949103" y="1606238"/>
            <a:ext cx="2464053" cy="449290"/>
          </a:xfrm>
          <a:prstGeom prst="rect">
            <a:avLst/>
          </a:prstGeom>
        </p:spPr>
        <p:txBody>
          <a:bodyPr wrap="square" anchor="ctr">
            <a:spAutoFit/>
          </a:bodyPr>
          <a:lstStyle/>
          <a:p>
            <a:pPr algn="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32" name="矩形 31"/>
          <p:cNvSpPr/>
          <p:nvPr/>
        </p:nvSpPr>
        <p:spPr>
          <a:xfrm>
            <a:off x="6073364" y="2872213"/>
            <a:ext cx="2464053" cy="449290"/>
          </a:xfrm>
          <a:prstGeom prst="rect">
            <a:avLst/>
          </a:prstGeom>
        </p:spPr>
        <p:txBody>
          <a:bodyPr wrap="square" anchor="ctr">
            <a:spAutoFit/>
          </a:bodyPr>
          <a:lstStyle/>
          <a:p>
            <a:pP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
        <p:nvSpPr>
          <p:cNvPr id="33" name="矩形 32"/>
          <p:cNvSpPr/>
          <p:nvPr/>
        </p:nvSpPr>
        <p:spPr>
          <a:xfrm>
            <a:off x="949102" y="3459179"/>
            <a:ext cx="2464053" cy="449290"/>
          </a:xfrm>
          <a:prstGeom prst="rect">
            <a:avLst/>
          </a:prstGeom>
        </p:spPr>
        <p:txBody>
          <a:bodyPr wrap="square" anchor="ctr">
            <a:spAutoFit/>
          </a:bodyPr>
          <a:lstStyle/>
          <a:p>
            <a:pPr algn="r" defTabSz="914400">
              <a:lnSpc>
                <a:spcPct val="120000"/>
              </a:lnSpc>
            </a:pPr>
            <a:r>
              <a:rPr kumimoji="0" lang="zh-CN" altLang="en-US"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rPr>
              <a:t>点击输入替换内容点击输入</a:t>
            </a:r>
            <a:r>
              <a:rPr lang="zh-CN" altLang="en-US" sz="1000" kern="0" dirty="0">
                <a:solidFill>
                  <a:srgbClr val="FFFFFF">
                    <a:lumMod val="50000"/>
                  </a:srgbClr>
                </a:solidFill>
                <a:latin typeface="思源黑体 CN Normal" panose="020B0400000000000000" pitchFamily="34" charset="-122"/>
                <a:ea typeface="思源黑体 CN Normal" panose="020B0400000000000000" pitchFamily="34" charset="-122"/>
              </a:rPr>
              <a:t>替换内容点击输入替换内容点击输入替换内容</a:t>
            </a:r>
            <a:endParaRPr kumimoji="0" lang="en-US" altLang="zh-CN" sz="1000" b="0" i="0" u="none" strike="noStrike" kern="0" cap="none" spc="0" normalizeH="0" baseline="0" noProof="0" dirty="0">
              <a:ln>
                <a:noFill/>
              </a:ln>
              <a:solidFill>
                <a:srgbClr val="FFFFFF">
                  <a:lumMod val="50000"/>
                </a:srgbClr>
              </a:solidFill>
              <a:effectLst/>
              <a:uLnTx/>
              <a:uFillTx/>
              <a:latin typeface="思源黑体 CN Normal" panose="020B0400000000000000" pitchFamily="34" charset="-122"/>
              <a:ea typeface="思源黑体 CN Normal" panose="020B0400000000000000"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11"/>
          <p:cNvSpPr txBox="1"/>
          <p:nvPr/>
        </p:nvSpPr>
        <p:spPr>
          <a:xfrm>
            <a:off x="489123" y="441167"/>
            <a:ext cx="1493586" cy="349133"/>
          </a:xfrm>
          <a:prstGeom prst="rect">
            <a:avLst/>
          </a:prstGeom>
          <a:noFill/>
        </p:spPr>
        <p:txBody>
          <a:bodyPr wrap="none" lIns="91422" tIns="45711" rIns="91422" bIns="45711" anchor="ctr" anchorCtr="1">
            <a:normAutofit/>
          </a:bodyPr>
          <a:lstStyle/>
          <a:p>
            <a:pPr defTabSz="914400"/>
            <a:r>
              <a:rPr lang="zh-CN" altLang="en-US" sz="1600" b="1" dirty="0">
                <a:solidFill>
                  <a:srgbClr val="126177"/>
                </a:solidFill>
                <a:latin typeface="思源黑体 CN Medium" panose="020B0600000000000000" pitchFamily="34" charset="-122"/>
                <a:ea typeface="思源黑体 CN Medium" panose="020B0600000000000000" pitchFamily="34" charset="-122"/>
              </a:rPr>
              <a:t>标题文本预设</a:t>
            </a:r>
            <a:endParaRPr lang="zh-CN" altLang="en-US" sz="1600" b="1" dirty="0">
              <a:solidFill>
                <a:srgbClr val="126177"/>
              </a:solidFill>
              <a:latin typeface="思源黑体 CN Medium" panose="020B0600000000000000" pitchFamily="34" charset="-122"/>
              <a:ea typeface="思源黑体 CN Medium" panose="020B0600000000000000" pitchFamily="34" charset="-122"/>
            </a:endParaRPr>
          </a:p>
        </p:txBody>
      </p:sp>
      <p:grpSp>
        <p:nvGrpSpPr>
          <p:cNvPr id="3" name="组合 2"/>
          <p:cNvGrpSpPr/>
          <p:nvPr/>
        </p:nvGrpSpPr>
        <p:grpSpPr>
          <a:xfrm>
            <a:off x="888365" y="1483360"/>
            <a:ext cx="7682865" cy="2734013"/>
            <a:chOff x="1179" y="2716"/>
            <a:chExt cx="16359" cy="5821"/>
          </a:xfrm>
        </p:grpSpPr>
        <p:sp>
          <p:nvSpPr>
            <p:cNvPr id="7" name="任意多边形 6"/>
            <p:cNvSpPr/>
            <p:nvPr/>
          </p:nvSpPr>
          <p:spPr>
            <a:xfrm>
              <a:off x="1280" y="2716"/>
              <a:ext cx="16258" cy="2200"/>
            </a:xfrm>
            <a:custGeom>
              <a:avLst/>
              <a:gdLst>
                <a:gd name="connsiteX0" fmla="*/ 0 w 8128000"/>
                <a:gd name="connsiteY0" fmla="*/ 295937 h 1183746"/>
                <a:gd name="connsiteX1" fmla="*/ 7536127 w 8128000"/>
                <a:gd name="connsiteY1" fmla="*/ 295937 h 1183746"/>
                <a:gd name="connsiteX2" fmla="*/ 7536127 w 8128000"/>
                <a:gd name="connsiteY2" fmla="*/ 0 h 1183746"/>
                <a:gd name="connsiteX3" fmla="*/ 8128000 w 8128000"/>
                <a:gd name="connsiteY3" fmla="*/ 591873 h 1183746"/>
                <a:gd name="connsiteX4" fmla="*/ 7536127 w 8128000"/>
                <a:gd name="connsiteY4" fmla="*/ 1183746 h 1183746"/>
                <a:gd name="connsiteX5" fmla="*/ 7536127 w 8128000"/>
                <a:gd name="connsiteY5" fmla="*/ 887810 h 1183746"/>
                <a:gd name="connsiteX6" fmla="*/ 0 w 8128000"/>
                <a:gd name="connsiteY6" fmla="*/ 887810 h 1183746"/>
                <a:gd name="connsiteX7" fmla="*/ 0 w 8128000"/>
                <a:gd name="connsiteY7" fmla="*/ 295937 h 1183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0" h="1183746">
                  <a:moveTo>
                    <a:pt x="0" y="295937"/>
                  </a:moveTo>
                  <a:lnTo>
                    <a:pt x="7536127" y="295937"/>
                  </a:lnTo>
                  <a:lnTo>
                    <a:pt x="7536127" y="0"/>
                  </a:lnTo>
                  <a:lnTo>
                    <a:pt x="8128000" y="591873"/>
                  </a:lnTo>
                  <a:lnTo>
                    <a:pt x="7536127" y="1183746"/>
                  </a:lnTo>
                  <a:lnTo>
                    <a:pt x="7536127" y="887810"/>
                  </a:lnTo>
                  <a:lnTo>
                    <a:pt x="0" y="887810"/>
                  </a:lnTo>
                  <a:lnTo>
                    <a:pt x="0" y="295937"/>
                  </a:lnTo>
                  <a:close/>
                </a:path>
              </a:pathLst>
            </a:custGeom>
            <a:solidFill>
              <a:srgbClr val="126177"/>
            </a:solidFill>
            <a:ln w="28575">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356897" rIns="549936" bIns="483856" numCol="1" spcCol="1270" anchor="ctr" anchorCtr="0">
              <a:noAutofit/>
            </a:bodyPr>
            <a:p>
              <a:pPr lvl="0" algn="l" defTabSz="711200">
                <a:lnSpc>
                  <a:spcPct val="90000"/>
                </a:lnSpc>
                <a:spcBef>
                  <a:spcPct val="0"/>
                </a:spcBef>
                <a:spcAft>
                  <a:spcPct val="35000"/>
                </a:spcAft>
              </a:pPr>
              <a:endParaRPr lang="zh-CN" altLang="en-US" sz="1000" kern="1200">
                <a:latin typeface="微软雅黑" panose="020B0503020204020204" pitchFamily="34" charset="-122"/>
                <a:ea typeface="微软雅黑" panose="020B0503020204020204" pitchFamily="34" charset="-122"/>
              </a:endParaRPr>
            </a:p>
          </p:txBody>
        </p:sp>
        <p:sp>
          <p:nvSpPr>
            <p:cNvPr id="13" name="任意多边形 12"/>
            <p:cNvSpPr/>
            <p:nvPr/>
          </p:nvSpPr>
          <p:spPr>
            <a:xfrm>
              <a:off x="6288" y="3416"/>
              <a:ext cx="11250" cy="2200"/>
            </a:xfrm>
            <a:custGeom>
              <a:avLst/>
              <a:gdLst>
                <a:gd name="connsiteX0" fmla="*/ 0 w 5624576"/>
                <a:gd name="connsiteY0" fmla="*/ 295937 h 1183746"/>
                <a:gd name="connsiteX1" fmla="*/ 5032703 w 5624576"/>
                <a:gd name="connsiteY1" fmla="*/ 295937 h 1183746"/>
                <a:gd name="connsiteX2" fmla="*/ 5032703 w 5624576"/>
                <a:gd name="connsiteY2" fmla="*/ 0 h 1183746"/>
                <a:gd name="connsiteX3" fmla="*/ 5624576 w 5624576"/>
                <a:gd name="connsiteY3" fmla="*/ 591873 h 1183746"/>
                <a:gd name="connsiteX4" fmla="*/ 5032703 w 5624576"/>
                <a:gd name="connsiteY4" fmla="*/ 1183746 h 1183746"/>
                <a:gd name="connsiteX5" fmla="*/ 5032703 w 5624576"/>
                <a:gd name="connsiteY5" fmla="*/ 887810 h 1183746"/>
                <a:gd name="connsiteX6" fmla="*/ 0 w 5624576"/>
                <a:gd name="connsiteY6" fmla="*/ 887810 h 1183746"/>
                <a:gd name="connsiteX7" fmla="*/ 0 w 5624576"/>
                <a:gd name="connsiteY7" fmla="*/ 295937 h 1183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24576" h="1183746">
                  <a:moveTo>
                    <a:pt x="0" y="295937"/>
                  </a:moveTo>
                  <a:lnTo>
                    <a:pt x="5032703" y="295937"/>
                  </a:lnTo>
                  <a:lnTo>
                    <a:pt x="5032703" y="0"/>
                  </a:lnTo>
                  <a:lnTo>
                    <a:pt x="5624576" y="591873"/>
                  </a:lnTo>
                  <a:lnTo>
                    <a:pt x="5032703" y="1183746"/>
                  </a:lnTo>
                  <a:lnTo>
                    <a:pt x="5032703" y="887810"/>
                  </a:lnTo>
                  <a:lnTo>
                    <a:pt x="0" y="887810"/>
                  </a:lnTo>
                  <a:lnTo>
                    <a:pt x="0" y="295937"/>
                  </a:lnTo>
                  <a:close/>
                </a:path>
              </a:pathLst>
            </a:custGeom>
            <a:solidFill>
              <a:srgbClr val="E89117"/>
            </a:solidFill>
            <a:ln w="28575">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356897" rIns="549936" bIns="483856" numCol="1" spcCol="1270" anchor="ctr" anchorCtr="0">
              <a:noAutofit/>
            </a:bodyPr>
            <a:p>
              <a:pPr lvl="0" algn="l" defTabSz="711200">
                <a:lnSpc>
                  <a:spcPct val="90000"/>
                </a:lnSpc>
                <a:spcBef>
                  <a:spcPct val="0"/>
                </a:spcBef>
                <a:spcAft>
                  <a:spcPct val="35000"/>
                </a:spcAft>
              </a:pPr>
              <a:endParaRPr lang="zh-CN" altLang="en-US" sz="1000" kern="1200">
                <a:latin typeface="微软雅黑" panose="020B0503020204020204" pitchFamily="34" charset="-122"/>
                <a:ea typeface="微软雅黑" panose="020B0503020204020204" pitchFamily="34" charset="-122"/>
              </a:endParaRPr>
            </a:p>
          </p:txBody>
        </p:sp>
        <p:sp>
          <p:nvSpPr>
            <p:cNvPr id="15" name="任意多边形 14"/>
            <p:cNvSpPr/>
            <p:nvPr/>
          </p:nvSpPr>
          <p:spPr>
            <a:xfrm>
              <a:off x="11295" y="4183"/>
              <a:ext cx="6243" cy="2200"/>
            </a:xfrm>
            <a:custGeom>
              <a:avLst/>
              <a:gdLst>
                <a:gd name="connsiteX0" fmla="*/ 0 w 3121152"/>
                <a:gd name="connsiteY0" fmla="*/ 295937 h 1183746"/>
                <a:gd name="connsiteX1" fmla="*/ 2529279 w 3121152"/>
                <a:gd name="connsiteY1" fmla="*/ 295937 h 1183746"/>
                <a:gd name="connsiteX2" fmla="*/ 2529279 w 3121152"/>
                <a:gd name="connsiteY2" fmla="*/ 0 h 1183746"/>
                <a:gd name="connsiteX3" fmla="*/ 3121152 w 3121152"/>
                <a:gd name="connsiteY3" fmla="*/ 591873 h 1183746"/>
                <a:gd name="connsiteX4" fmla="*/ 2529279 w 3121152"/>
                <a:gd name="connsiteY4" fmla="*/ 1183746 h 1183746"/>
                <a:gd name="connsiteX5" fmla="*/ 2529279 w 3121152"/>
                <a:gd name="connsiteY5" fmla="*/ 887810 h 1183746"/>
                <a:gd name="connsiteX6" fmla="*/ 0 w 3121152"/>
                <a:gd name="connsiteY6" fmla="*/ 887810 h 1183746"/>
                <a:gd name="connsiteX7" fmla="*/ 0 w 3121152"/>
                <a:gd name="connsiteY7" fmla="*/ 295937 h 1183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1152" h="1183746">
                  <a:moveTo>
                    <a:pt x="0" y="295937"/>
                  </a:moveTo>
                  <a:lnTo>
                    <a:pt x="2529279" y="295937"/>
                  </a:lnTo>
                  <a:lnTo>
                    <a:pt x="2529279" y="0"/>
                  </a:lnTo>
                  <a:lnTo>
                    <a:pt x="3121152" y="591873"/>
                  </a:lnTo>
                  <a:lnTo>
                    <a:pt x="2529279" y="1183746"/>
                  </a:lnTo>
                  <a:lnTo>
                    <a:pt x="2529279" y="887810"/>
                  </a:lnTo>
                  <a:lnTo>
                    <a:pt x="0" y="887810"/>
                  </a:lnTo>
                  <a:lnTo>
                    <a:pt x="0" y="295937"/>
                  </a:lnTo>
                  <a:close/>
                </a:path>
              </a:pathLst>
            </a:custGeom>
            <a:solidFill>
              <a:srgbClr val="F36072"/>
            </a:solidFill>
            <a:ln w="28575">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356897" rIns="549936" bIns="483856" numCol="1" spcCol="1270" anchor="ctr" anchorCtr="0">
              <a:noAutofit/>
            </a:bodyPr>
            <a:p>
              <a:pPr lvl="0" algn="l" defTabSz="711200">
                <a:lnSpc>
                  <a:spcPct val="90000"/>
                </a:lnSpc>
                <a:spcBef>
                  <a:spcPct val="0"/>
                </a:spcBef>
                <a:spcAft>
                  <a:spcPct val="35000"/>
                </a:spcAft>
              </a:pPr>
              <a:endParaRPr lang="zh-CN" altLang="en-US" sz="1000" kern="1200">
                <a:latin typeface="微软雅黑" panose="020B0503020204020204" pitchFamily="34" charset="-122"/>
                <a:ea typeface="微软雅黑" panose="020B0503020204020204" pitchFamily="34" charset="-122"/>
              </a:endParaRPr>
            </a:p>
          </p:txBody>
        </p:sp>
        <p:sp>
          <p:nvSpPr>
            <p:cNvPr id="5" name="矩形 4"/>
            <p:cNvSpPr/>
            <p:nvPr/>
          </p:nvSpPr>
          <p:spPr>
            <a:xfrm>
              <a:off x="1179" y="4489"/>
              <a:ext cx="3168" cy="980"/>
            </a:xfrm>
            <a:prstGeom prst="rect">
              <a:avLst/>
            </a:prstGeom>
          </p:spPr>
          <p:txBody>
            <a:bodyPr wrap="square">
              <a:spAutoFit/>
            </a:bodyPr>
            <a:p>
              <a:r>
                <a:rPr lang="en-US" altLang="zh-CN" sz="1200" dirty="0">
                  <a:latin typeface="微软雅黑" panose="020B0503020204020204" pitchFamily="34" charset="-122"/>
                  <a:ea typeface="微软雅黑" panose="020B0503020204020204" pitchFamily="34" charset="-122"/>
                  <a:cs typeface="微软雅黑" panose="020B0503020204020204" pitchFamily="34" charset="-122"/>
                  <a:sym typeface="+mn-lt"/>
                </a:rPr>
                <a:t>Add Text</a:t>
              </a:r>
              <a:endParaRPr lang="en-US" altLang="zh-CN" sz="1200" b="1" dirty="0">
                <a:latin typeface="微软雅黑" panose="020B0503020204020204" pitchFamily="34" charset="-122"/>
                <a:ea typeface="微软雅黑" panose="020B0503020204020204" pitchFamily="34" charset="-122"/>
                <a:cs typeface="微软雅黑" panose="020B0503020204020204" pitchFamily="34" charset="-122"/>
                <a:sym typeface="+mn-lt"/>
              </a:endParaRPr>
            </a:p>
            <a:p>
              <a:r>
                <a:rPr lang="zh-CN" altLang="en-US" sz="1200" b="1" dirty="0">
                  <a:latin typeface="微软雅黑" panose="020B0503020204020204" pitchFamily="34" charset="-122"/>
                  <a:ea typeface="微软雅黑" panose="020B0503020204020204" pitchFamily="34" charset="-122"/>
                  <a:cs typeface="微软雅黑" panose="020B0503020204020204" pitchFamily="34" charset="-122"/>
                  <a:sym typeface="+mn-lt"/>
                </a:rPr>
                <a:t>点击此处添加标题</a:t>
              </a:r>
              <a:endParaRPr lang="zh-CN" altLang="en-US" sz="1200" b="1" dirty="0">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 name="矩形 5"/>
            <p:cNvSpPr/>
            <p:nvPr/>
          </p:nvSpPr>
          <p:spPr>
            <a:xfrm>
              <a:off x="1179" y="5507"/>
              <a:ext cx="4112" cy="1553"/>
            </a:xfrm>
            <a:prstGeom prst="rect">
              <a:avLst/>
            </a:prstGeom>
          </p:spPr>
          <p:txBody>
            <a:bodyPr wrap="square">
              <a:spAutoFit/>
            </a:bodyPr>
            <a:p>
              <a:pPr defTabSz="608965">
                <a:lnSpc>
                  <a:spcPct val="130000"/>
                </a:lnSpc>
              </a:pP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标题数字等都可以通过点击和重新输入进行更改，顶部“开始”面板中可以对字体、字号、颜色、行距等进行修改。建议正文</a:t>
              </a:r>
              <a:r>
                <a:rPr lang="en-US" altLang="zh-CN" sz="800" dirty="0">
                  <a:latin typeface="微软雅黑" panose="020B0503020204020204" pitchFamily="34" charset="-122"/>
                  <a:ea typeface="微软雅黑" panose="020B0503020204020204" pitchFamily="34" charset="-122"/>
                  <a:cs typeface="微软雅黑" panose="020B0503020204020204" pitchFamily="34" charset="-122"/>
                  <a:sym typeface="+mn-lt"/>
                </a:rPr>
                <a:t>8-14</a:t>
              </a: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号字，</a:t>
              </a:r>
              <a:r>
                <a:rPr lang="en-US" altLang="zh-CN" sz="800" dirty="0">
                  <a:latin typeface="微软雅黑" panose="020B0503020204020204" pitchFamily="34" charset="-122"/>
                  <a:ea typeface="微软雅黑" panose="020B0503020204020204" pitchFamily="34" charset="-122"/>
                  <a:cs typeface="微软雅黑" panose="020B0503020204020204" pitchFamily="34" charset="-122"/>
                  <a:sym typeface="+mn-lt"/>
                </a:rPr>
                <a:t>1.3</a:t>
              </a: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倍字间距。</a:t>
              </a:r>
              <a:endPar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19" name="矩形 18"/>
            <p:cNvSpPr/>
            <p:nvPr/>
          </p:nvSpPr>
          <p:spPr>
            <a:xfrm>
              <a:off x="6186" y="5292"/>
              <a:ext cx="3199" cy="980"/>
            </a:xfrm>
            <a:prstGeom prst="rect">
              <a:avLst/>
            </a:prstGeom>
          </p:spPr>
          <p:txBody>
            <a:bodyPr wrap="square">
              <a:spAutoFit/>
            </a:bodyPr>
            <a:p>
              <a:r>
                <a:rPr lang="en-US" altLang="zh-CN" sz="1200" dirty="0">
                  <a:latin typeface="微软雅黑" panose="020B0503020204020204" pitchFamily="34" charset="-122"/>
                  <a:ea typeface="微软雅黑" panose="020B0503020204020204" pitchFamily="34" charset="-122"/>
                  <a:cs typeface="微软雅黑" panose="020B0503020204020204" pitchFamily="34" charset="-122"/>
                  <a:sym typeface="+mn-lt"/>
                </a:rPr>
                <a:t>Add Text</a:t>
              </a:r>
              <a:endParaRPr lang="en-US" altLang="zh-CN" sz="1200" b="1" dirty="0">
                <a:latin typeface="微软雅黑" panose="020B0503020204020204" pitchFamily="34" charset="-122"/>
                <a:ea typeface="微软雅黑" panose="020B0503020204020204" pitchFamily="34" charset="-122"/>
                <a:cs typeface="微软雅黑" panose="020B0503020204020204" pitchFamily="34" charset="-122"/>
                <a:sym typeface="+mn-lt"/>
              </a:endParaRPr>
            </a:p>
            <a:p>
              <a:r>
                <a:rPr lang="zh-CN" altLang="en-US" sz="1200" b="1" dirty="0">
                  <a:latin typeface="微软雅黑" panose="020B0503020204020204" pitchFamily="34" charset="-122"/>
                  <a:ea typeface="微软雅黑" panose="020B0503020204020204" pitchFamily="34" charset="-122"/>
                  <a:cs typeface="微软雅黑" panose="020B0503020204020204" pitchFamily="34" charset="-122"/>
                  <a:sym typeface="+mn-lt"/>
                </a:rPr>
                <a:t>点击此处添加标题</a:t>
              </a:r>
              <a:endParaRPr lang="zh-CN" altLang="en-US" sz="1200" b="1" dirty="0">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11" name="矩形 10"/>
            <p:cNvSpPr/>
            <p:nvPr/>
          </p:nvSpPr>
          <p:spPr>
            <a:xfrm>
              <a:off x="6186" y="6310"/>
              <a:ext cx="4112" cy="1553"/>
            </a:xfrm>
            <a:prstGeom prst="rect">
              <a:avLst/>
            </a:prstGeom>
          </p:spPr>
          <p:txBody>
            <a:bodyPr wrap="square">
              <a:spAutoFit/>
            </a:bodyPr>
            <a:p>
              <a:pPr defTabSz="608965">
                <a:lnSpc>
                  <a:spcPct val="130000"/>
                </a:lnSpc>
              </a:pP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标题数字等都可以通过点击和重新输入进行更改，顶部“开始”面板中可以对字体、字号、颜色、行距等进行修改。建议正文</a:t>
              </a:r>
              <a:r>
                <a:rPr lang="en-US" altLang="zh-CN" sz="800" dirty="0">
                  <a:latin typeface="微软雅黑" panose="020B0503020204020204" pitchFamily="34" charset="-122"/>
                  <a:ea typeface="微软雅黑" panose="020B0503020204020204" pitchFamily="34" charset="-122"/>
                  <a:cs typeface="微软雅黑" panose="020B0503020204020204" pitchFamily="34" charset="-122"/>
                  <a:sym typeface="+mn-lt"/>
                </a:rPr>
                <a:t>8-14</a:t>
              </a: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号字，</a:t>
              </a:r>
              <a:r>
                <a:rPr lang="en-US" altLang="zh-CN" sz="800" dirty="0">
                  <a:latin typeface="微软雅黑" panose="020B0503020204020204" pitchFamily="34" charset="-122"/>
                  <a:ea typeface="微软雅黑" panose="020B0503020204020204" pitchFamily="34" charset="-122"/>
                  <a:cs typeface="微软雅黑" panose="020B0503020204020204" pitchFamily="34" charset="-122"/>
                  <a:sym typeface="+mn-lt"/>
                </a:rPr>
                <a:t>1.3</a:t>
              </a: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倍字间距。</a:t>
              </a:r>
              <a:endPar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21" name="矩形 20"/>
            <p:cNvSpPr/>
            <p:nvPr/>
          </p:nvSpPr>
          <p:spPr>
            <a:xfrm>
              <a:off x="11295" y="5966"/>
              <a:ext cx="3199" cy="980"/>
            </a:xfrm>
            <a:prstGeom prst="rect">
              <a:avLst/>
            </a:prstGeom>
          </p:spPr>
          <p:txBody>
            <a:bodyPr wrap="square">
              <a:spAutoFit/>
            </a:bodyPr>
            <a:p>
              <a:r>
                <a:rPr lang="en-US" altLang="zh-CN" sz="1200" dirty="0">
                  <a:latin typeface="微软雅黑" panose="020B0503020204020204" pitchFamily="34" charset="-122"/>
                  <a:ea typeface="微软雅黑" panose="020B0503020204020204" pitchFamily="34" charset="-122"/>
                  <a:cs typeface="微软雅黑" panose="020B0503020204020204" pitchFamily="34" charset="-122"/>
                  <a:sym typeface="+mn-lt"/>
                </a:rPr>
                <a:t>Add Text</a:t>
              </a:r>
              <a:endParaRPr lang="en-US" altLang="zh-CN" sz="1200" b="1" dirty="0">
                <a:latin typeface="微软雅黑" panose="020B0503020204020204" pitchFamily="34" charset="-122"/>
                <a:ea typeface="微软雅黑" panose="020B0503020204020204" pitchFamily="34" charset="-122"/>
                <a:cs typeface="微软雅黑" panose="020B0503020204020204" pitchFamily="34" charset="-122"/>
                <a:sym typeface="+mn-lt"/>
              </a:endParaRPr>
            </a:p>
            <a:p>
              <a:r>
                <a:rPr lang="zh-CN" altLang="en-US" sz="1200" b="1" dirty="0">
                  <a:latin typeface="微软雅黑" panose="020B0503020204020204" pitchFamily="34" charset="-122"/>
                  <a:ea typeface="微软雅黑" panose="020B0503020204020204" pitchFamily="34" charset="-122"/>
                  <a:cs typeface="微软雅黑" panose="020B0503020204020204" pitchFamily="34" charset="-122"/>
                  <a:sym typeface="+mn-lt"/>
                </a:rPr>
                <a:t>点击此处添加标题</a:t>
              </a:r>
              <a:endParaRPr lang="zh-CN" altLang="en-US" sz="1200" b="1" dirty="0">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14" name="矩形 13"/>
            <p:cNvSpPr/>
            <p:nvPr/>
          </p:nvSpPr>
          <p:spPr>
            <a:xfrm>
              <a:off x="11295" y="6984"/>
              <a:ext cx="4112" cy="1553"/>
            </a:xfrm>
            <a:prstGeom prst="rect">
              <a:avLst/>
            </a:prstGeom>
          </p:spPr>
          <p:txBody>
            <a:bodyPr wrap="square">
              <a:spAutoFit/>
            </a:bodyPr>
            <a:p>
              <a:pPr defTabSz="608965">
                <a:lnSpc>
                  <a:spcPct val="130000"/>
                </a:lnSpc>
              </a:pP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标题数字等都可以通过点击和重新输入进行更改，顶部“开始”面板中可以对字体、字号、颜色、行距等进行修改。建议正文</a:t>
              </a:r>
              <a:r>
                <a:rPr lang="en-US" altLang="zh-CN" sz="800" dirty="0">
                  <a:latin typeface="微软雅黑" panose="020B0503020204020204" pitchFamily="34" charset="-122"/>
                  <a:ea typeface="微软雅黑" panose="020B0503020204020204" pitchFamily="34" charset="-122"/>
                  <a:cs typeface="微软雅黑" panose="020B0503020204020204" pitchFamily="34" charset="-122"/>
                  <a:sym typeface="+mn-lt"/>
                </a:rPr>
                <a:t>8-14</a:t>
              </a: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号字，</a:t>
              </a:r>
              <a:r>
                <a:rPr lang="en-US" altLang="zh-CN" sz="800" dirty="0">
                  <a:latin typeface="微软雅黑" panose="020B0503020204020204" pitchFamily="34" charset="-122"/>
                  <a:ea typeface="微软雅黑" panose="020B0503020204020204" pitchFamily="34" charset="-122"/>
                  <a:cs typeface="微软雅黑" panose="020B0503020204020204" pitchFamily="34" charset="-122"/>
                  <a:sym typeface="+mn-lt"/>
                </a:rPr>
                <a:t>1.3</a:t>
              </a:r>
              <a:r>
                <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rPr>
                <a:t>倍字间距。</a:t>
              </a:r>
              <a:endParaRPr lang="zh-CN" altLang="en-US" sz="800" dirty="0">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22" name="文本框 21"/>
            <p:cNvSpPr txBox="1"/>
            <p:nvPr/>
          </p:nvSpPr>
          <p:spPr>
            <a:xfrm>
              <a:off x="1531" y="3258"/>
              <a:ext cx="738" cy="1111"/>
            </a:xfrm>
            <a:prstGeom prst="rect">
              <a:avLst/>
            </a:prstGeom>
            <a:noFill/>
          </p:spPr>
          <p:txBody>
            <a:bodyPr wrap="square" rtlCol="0">
              <a:spAutoFit/>
            </a:bodyPr>
            <a:p>
              <a:r>
                <a:rPr lang="en-US" altLang="zh-CN" sz="2800" dirty="0">
                  <a:solidFill>
                    <a:schemeClr val="bg1"/>
                  </a:solidFill>
                  <a:latin typeface="微软雅黑" panose="020B0503020204020204" pitchFamily="34" charset="-122"/>
                  <a:ea typeface="微软雅黑" panose="020B0503020204020204" pitchFamily="34" charset="-122"/>
                </a:rPr>
                <a:t>1</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551" y="3958"/>
              <a:ext cx="738" cy="1111"/>
            </a:xfrm>
            <a:prstGeom prst="rect">
              <a:avLst/>
            </a:prstGeom>
            <a:noFill/>
          </p:spPr>
          <p:txBody>
            <a:bodyPr wrap="square" rtlCol="0">
              <a:spAutoFit/>
            </a:bodyPr>
            <a:p>
              <a:r>
                <a:rPr lang="en-US" altLang="zh-CN" sz="2800" dirty="0">
                  <a:solidFill>
                    <a:schemeClr val="bg1"/>
                  </a:solidFill>
                  <a:latin typeface="微软雅黑" panose="020B0503020204020204" pitchFamily="34" charset="-122"/>
                  <a:ea typeface="微软雅黑" panose="020B0503020204020204" pitchFamily="34" charset="-122"/>
                </a:rPr>
                <a:t>2</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11542" y="4717"/>
              <a:ext cx="738" cy="1111"/>
            </a:xfrm>
            <a:prstGeom prst="rect">
              <a:avLst/>
            </a:prstGeom>
            <a:noFill/>
          </p:spPr>
          <p:txBody>
            <a:bodyPr wrap="square" rtlCol="0">
              <a:spAutoFit/>
            </a:bodyPr>
            <a:p>
              <a:r>
                <a:rPr lang="en-US" altLang="zh-CN" sz="2800" dirty="0">
                  <a:solidFill>
                    <a:schemeClr val="bg1"/>
                  </a:solidFill>
                  <a:latin typeface="微软雅黑" panose="020B0503020204020204" pitchFamily="34" charset="-122"/>
                  <a:ea typeface="微软雅黑" panose="020B0503020204020204" pitchFamily="34" charset="-122"/>
                </a:rPr>
                <a:t>3</a:t>
              </a:r>
              <a:endParaRPr lang="en-US" altLang="zh-CN" sz="28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light-4297386_960_720.webp"/>
          <p:cNvPicPr>
            <a:picLocks noChangeAspect="1"/>
          </p:cNvPicPr>
          <p:nvPr/>
        </p:nvPicPr>
        <p:blipFill>
          <a:blip r:embed="rId1"/>
          <a:srcRect r="16419" b="18165"/>
          <a:stretch>
            <a:fillRect/>
          </a:stretch>
        </p:blipFill>
        <p:spPr>
          <a:xfrm flipH="1">
            <a:off x="0" y="0"/>
            <a:ext cx="9209405" cy="5224780"/>
          </a:xfrm>
          <a:prstGeom prst="rect">
            <a:avLst/>
          </a:prstGeom>
        </p:spPr>
      </p:pic>
      <p:pic>
        <p:nvPicPr>
          <p:cNvPr id="13" name="图形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174369" y="1470126"/>
            <a:ext cx="2514600" cy="2514600"/>
          </a:xfrm>
          <a:prstGeom prst="rect">
            <a:avLst/>
          </a:prstGeom>
        </p:spPr>
      </p:pic>
      <p:sp>
        <p:nvSpPr>
          <p:cNvPr id="15" name="TextBox 7"/>
          <p:cNvSpPr>
            <a:spLocks noChangeArrowheads="1"/>
          </p:cNvSpPr>
          <p:nvPr/>
        </p:nvSpPr>
        <p:spPr bwMode="auto">
          <a:xfrm>
            <a:off x="5050607" y="3200198"/>
            <a:ext cx="3276225"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defRPr/>
            </a:pPr>
            <a:r>
              <a:rPr lang="zh-CN" altLang="en-US" sz="3200" b="1" spc="600" dirty="0">
                <a:solidFill>
                  <a:srgbClr val="FFFFFF"/>
                </a:solidFill>
                <a:latin typeface="微软雅黑" panose="020B0503020204020204" pitchFamily="34" charset="-122"/>
                <a:ea typeface="微软雅黑" panose="020B0503020204020204" pitchFamily="34" charset="-122"/>
                <a:cs typeface="+mn-ea"/>
                <a:sym typeface="+mn-lt"/>
              </a:rPr>
              <a:t>通用</a:t>
            </a:r>
            <a:r>
              <a:rPr lang="en-US" altLang="zh-CN" sz="3200" b="1" spc="600" dirty="0">
                <a:solidFill>
                  <a:srgbClr val="FFFFFF"/>
                </a:solidFill>
                <a:latin typeface="微软雅黑" panose="020B0503020204020204" pitchFamily="34" charset="-122"/>
                <a:ea typeface="微软雅黑" panose="020B0503020204020204" pitchFamily="34" charset="-122"/>
                <a:cs typeface="+mn-ea"/>
                <a:sym typeface="+mn-lt"/>
              </a:rPr>
              <a:t>PPT</a:t>
            </a:r>
            <a:r>
              <a:rPr lang="zh-CN" altLang="en-US" sz="3200" b="1" spc="600" dirty="0">
                <a:solidFill>
                  <a:srgbClr val="FFFFFF"/>
                </a:solidFill>
                <a:latin typeface="微软雅黑" panose="020B0503020204020204" pitchFamily="34" charset="-122"/>
                <a:ea typeface="微软雅黑" panose="020B0503020204020204" pitchFamily="34" charset="-122"/>
                <a:cs typeface="+mn-ea"/>
                <a:sym typeface="+mn-lt"/>
              </a:rPr>
              <a:t>模板</a:t>
            </a:r>
            <a:endParaRPr lang="zh-CN" altLang="en-US" sz="3200" b="1" spc="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7"/>
          <p:cNvSpPr>
            <a:spLocks noChangeArrowheads="1"/>
          </p:cNvSpPr>
          <p:nvPr/>
        </p:nvSpPr>
        <p:spPr bwMode="auto">
          <a:xfrm>
            <a:off x="3484359" y="2242038"/>
            <a:ext cx="4871142" cy="9232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defRPr/>
            </a:pPr>
            <a:r>
              <a:rPr lang="zh-CN" altLang="en-US" sz="6000" b="1" spc="600" dirty="0">
                <a:solidFill>
                  <a:srgbClr val="FFFFFF"/>
                </a:solidFill>
                <a:latin typeface="微软雅黑" panose="020B0503020204020204" pitchFamily="34" charset="-122"/>
                <a:ea typeface="微软雅黑" panose="020B0503020204020204" pitchFamily="34" charset="-122"/>
                <a:cs typeface="+mn-ea"/>
                <a:sym typeface="+mn-lt"/>
              </a:rPr>
              <a:t>感谢观看</a:t>
            </a:r>
            <a:endParaRPr lang="zh-CN" altLang="en-US" sz="6000" b="1" spc="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6359002" y="4503466"/>
            <a:ext cx="2329841" cy="337185"/>
          </a:xfrm>
          <a:prstGeom prst="rect">
            <a:avLst/>
          </a:prstGeom>
          <a:noFill/>
        </p:spPr>
        <p:txBody>
          <a:bodyPr wrap="square" rtlCol="0">
            <a:spAutoFit/>
          </a:bodyPr>
          <a:lstStyle/>
          <a:p>
            <a:pPr algn="r"/>
            <a:r>
              <a:rPr lang="en-US" sz="1600" dirty="0">
                <a:solidFill>
                  <a:srgbClr val="FFFFFF"/>
                </a:solidFill>
                <a:latin typeface="思源黑体 CN Medium" panose="020B0600000000000000" pitchFamily="34" charset="-122"/>
                <a:ea typeface="思源黑体 CN Medium" panose="020B0600000000000000" pitchFamily="34" charset="-122"/>
              </a:rPr>
              <a:t>XXX</a:t>
            </a:r>
            <a:endParaRPr lang="en-US" sz="1600" dirty="0">
              <a:solidFill>
                <a:srgbClr val="FFFFFF"/>
              </a:solidFill>
              <a:latin typeface="思源黑体 CN Medium" panose="020B0600000000000000" pitchFamily="34" charset="-122"/>
              <a:ea typeface="思源黑体 CN Medium" panose="020B0600000000000000" pitchFamily="34" charset="-122"/>
            </a:endParaRPr>
          </a:p>
        </p:txBody>
      </p:sp>
      <p:pic>
        <p:nvPicPr>
          <p:cNvPr id="2" name="图片 1" descr="logo"/>
          <p:cNvPicPr>
            <a:picLocks noChangeAspect="1"/>
          </p:cNvPicPr>
          <p:nvPr/>
        </p:nvPicPr>
        <p:blipFill>
          <a:blip r:embed="rId4"/>
          <a:stretch>
            <a:fillRect/>
          </a:stretch>
        </p:blipFill>
        <p:spPr>
          <a:xfrm>
            <a:off x="7092950" y="0"/>
            <a:ext cx="1971675" cy="476250"/>
          </a:xfrm>
          <a:prstGeom prst="rect">
            <a:avLst/>
          </a:prstGeom>
        </p:spPr>
      </p:pic>
    </p:spTree>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1747</Words>
  <Application>WPS 演示</Application>
  <PresentationFormat>全屏显示(16:9)</PresentationFormat>
  <Paragraphs>214</Paragraphs>
  <Slides>16</Slides>
  <Notes>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16</vt:i4>
      </vt:variant>
    </vt:vector>
  </HeadingPairs>
  <TitlesOfParts>
    <vt:vector size="35" baseType="lpstr">
      <vt:lpstr>Arial</vt:lpstr>
      <vt:lpstr>宋体</vt:lpstr>
      <vt:lpstr>Wingdings</vt:lpstr>
      <vt:lpstr>微软雅黑</vt:lpstr>
      <vt:lpstr>思源黑体 CN Medium</vt:lpstr>
      <vt:lpstr>黑体</vt:lpstr>
      <vt:lpstr>Broadway</vt:lpstr>
      <vt:lpstr>思源黑体 CN Bold</vt:lpstr>
      <vt:lpstr>思源黑体 CN Normal</vt:lpstr>
      <vt:lpstr>Calibri</vt:lpstr>
      <vt:lpstr>Arial Unicode MS</vt:lpstr>
      <vt:lpstr>等线 Light</vt:lpstr>
      <vt:lpstr>Calibri Light</vt:lpstr>
      <vt:lpstr>等线</vt:lpstr>
      <vt:lpstr>思源黑体 CN Light</vt:lpstr>
      <vt:lpstr>Lato Regular</vt:lpstr>
      <vt:lpstr>Segoe Print</vt:lpstr>
      <vt:lpstr>思源黑体 CN Heavy</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Administrator;Cha小薰</dc:creator>
  <cp:lastModifiedBy>罗祉璇</cp:lastModifiedBy>
  <cp:revision>11</cp:revision>
  <dcterms:created xsi:type="dcterms:W3CDTF">2020-02-21T03:28:00Z</dcterms:created>
  <dcterms:modified xsi:type="dcterms:W3CDTF">2020-02-26T08:34:08Z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