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92" d="100"/>
          <a:sy n="92" d="100"/>
        </p:scale>
        <p:origin x="-1114" y="-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BFD4D-330A-4F66-8A6B-31688DA63DC7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00B3B-976C-42F7-97A3-1CCD8AAF01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954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3CB71-2BF7-4796-B262-EE06FA83FCE4}" type="slidenum">
              <a:rPr lang="zh-CN" altLang="en-US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261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3CB71-2BF7-4796-B262-EE06FA83FCE4}" type="slidenum">
              <a:rPr lang="zh-CN" altLang="en-US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559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00B3B-976C-42F7-97A3-1CCD8AAF01F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602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C8E7B-33EA-42FD-9B0C-D26C56A2B91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19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B5B28-4516-4F78-A4CB-E655EC87CBF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947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E662F-7573-4BE5-AF4B-6BF2FD13E6B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736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1B6DD-70E6-471C-BD17-EC98E074E86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61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B3F96-55ED-4527-8F5C-A5D5C82EF31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089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84033-541E-476B-839F-172B474A7CB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732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708886-B7BF-4A8A-9AAA-1B79F05B5BB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63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FD609-AC67-454A-9990-0AB90F17D1A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216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44BA22-4D25-491E-870D-1C1EB99B048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577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5F4B5C-5C62-42A8-AC49-A20AD6BCAB3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465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ACAE6-071F-4CF8-85A8-0EDF109C076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595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F7F2F1-CE9E-49E8-9FBF-9E1D6A330339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35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151446" y="980728"/>
            <a:ext cx="6769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语文</a:t>
            </a:r>
            <a:r>
              <a:rPr lang="en-US" altLang="zh-CN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S</a:t>
            </a:r>
            <a:r>
              <a:rPr lang="zh-CN" altLang="en-US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版 五年级 语文 下册 第四单元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907704" y="2602066"/>
            <a:ext cx="5256584" cy="122413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339966"/>
                </a:solidFill>
                <a:latin typeface="方正正大黑简体" pitchFamily="2" charset="-122"/>
                <a:ea typeface="方正正大黑简体" pitchFamily="2" charset="-122"/>
              </a:rPr>
              <a:t>失去的一天</a:t>
            </a:r>
          </a:p>
        </p:txBody>
      </p:sp>
    </p:spTree>
    <p:extLst>
      <p:ext uri="{BB962C8B-B14F-4D97-AF65-F5344CB8AC3E}">
        <p14:creationId xmlns:p14="http://schemas.microsoft.com/office/powerpoint/2010/main" val="76608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827088" y="1989138"/>
            <a:ext cx="676910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．默读课文，读懂课文内容，理解</a:t>
            </a:r>
            <a:r>
              <a:rPr lang="zh-CN" altLang="en-US" sz="2800" b="1" dirty="0">
                <a:solidFill>
                  <a:srgbClr val="009900"/>
                </a:solidFill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失去的一天</a:t>
            </a:r>
            <a:r>
              <a:rPr lang="zh-CN" altLang="en-US" sz="2800" b="1" dirty="0">
                <a:solidFill>
                  <a:srgbClr val="009900"/>
                </a:solidFill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的含义。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/>
            </a:r>
            <a:b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．学会</a:t>
            </a:r>
            <a:r>
              <a:rPr lang="zh-CN" altLang="en-US" sz="2800" b="1" dirty="0">
                <a:solidFill>
                  <a:srgbClr val="009900"/>
                </a:solidFill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茬、砖、涎</a:t>
            </a:r>
            <a:r>
              <a:rPr lang="zh-CN" altLang="en-US" sz="2800" b="1" dirty="0">
                <a:solidFill>
                  <a:srgbClr val="009900"/>
                </a:solidFill>
                <a:ea typeface="楷体_GB2312" pitchFamily="49" charset="-122"/>
              </a:rPr>
              <a:t>”</a:t>
            </a:r>
            <a:r>
              <a:rPr lang="en-US" altLang="zh-CN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个会认字。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827088" y="1065926"/>
            <a:ext cx="23764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66"/>
                </a:solidFill>
                <a:ea typeface="楷体_GB2312" pitchFamily="49" charset="-122"/>
              </a:rPr>
              <a:t>学习目标</a:t>
            </a:r>
          </a:p>
        </p:txBody>
      </p:sp>
    </p:spTree>
    <p:extLst>
      <p:ext uri="{BB962C8B-B14F-4D97-AF65-F5344CB8AC3E}">
        <p14:creationId xmlns:p14="http://schemas.microsoft.com/office/powerpoint/2010/main" val="146213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2987675" y="2924175"/>
            <a:ext cx="5006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看到文章题目你想知道什么？ </a:t>
            </a:r>
          </a:p>
        </p:txBody>
      </p:sp>
      <p:pic>
        <p:nvPicPr>
          <p:cNvPr id="4101" name="Picture 5" descr="创设情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713" y="1268413"/>
            <a:ext cx="2087562" cy="57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复件 小女孩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2349500"/>
            <a:ext cx="1966912" cy="327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48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复件 初读感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908050"/>
            <a:ext cx="2079625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971550" y="2420938"/>
            <a:ext cx="72009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麦茬：麦子收样割后，遗留在地里的根和茎的基部。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垂涎欲滴：形容非常贪馋想吃的样子。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游手好闲：游荡成性，不爱劳动。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619250" y="1773238"/>
            <a:ext cx="3600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66"/>
                </a:solidFill>
                <a:ea typeface="楷体_GB2312" pitchFamily="49" charset="-122"/>
              </a:rPr>
              <a:t>理解词语</a:t>
            </a:r>
          </a:p>
        </p:txBody>
      </p:sp>
    </p:spTree>
    <p:extLst>
      <p:ext uri="{BB962C8B-B14F-4D97-AF65-F5344CB8AC3E}">
        <p14:creationId xmlns:p14="http://schemas.microsoft.com/office/powerpoint/2010/main" val="190935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87624" y="2699743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模板：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www.1ppt.com/moban/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素材：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www.1ppt.com/sucai/</a:t>
            </a:r>
          </a:p>
          <a:p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背景：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www.1ppt.com/beijing/ 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图表：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www.1ppt.com/tubiao/      </a:t>
            </a:r>
          </a:p>
          <a:p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下载：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www.1ppt.com/xiazai/   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教程： 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www.1ppt.com/powerpoint/      </a:t>
            </a:r>
          </a:p>
          <a:p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资料下载：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www.1ppt.com/ziliao/              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范文下载：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www.1ppt.com/fanwen/             </a:t>
            </a:r>
          </a:p>
          <a:p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试卷下载：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www.1ppt.com/shiti/                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教案下载：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www.1ppt.com/jiaoan/               </a:t>
            </a:r>
          </a:p>
          <a:p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论坛：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www.1ppt.cn                   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 </a:t>
            </a:r>
          </a:p>
          <a:p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语文课件：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www.1ppt.com/kejian/yuwen/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数学课件：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www.1ppt.com/kejian/shuxue/ </a:t>
            </a:r>
          </a:p>
          <a:p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英语课件：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www.1ppt.com/kejian/yingyu/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美术课件：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www.1ppt.com/kejian/meishu/ </a:t>
            </a:r>
          </a:p>
          <a:p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科学课件：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www.1ppt.com/kejian/kexue/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物理课件：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www.1ppt.com/kejian/wuli/ </a:t>
            </a:r>
          </a:p>
          <a:p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化学课件：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www.1ppt.com/kejian/huaxue/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生物课件：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www.1ppt.com/kejian/shengwu/ </a:t>
            </a:r>
          </a:p>
          <a:p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地理课件：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www.1ppt.com/kejian/dili/     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</a:rPr>
              <a:t>历史课件：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</a:rPr>
              <a:t>www.1ppt.com/kejian/lishi/        </a:t>
            </a:r>
          </a:p>
        </p:txBody>
      </p:sp>
      <p:pic>
        <p:nvPicPr>
          <p:cNvPr id="6148" name="Picture 4" descr="复件 初读感知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1125538"/>
            <a:ext cx="2079625" cy="50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复件 小女孩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133600"/>
            <a:ext cx="1966913" cy="327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2843213" y="3644900"/>
            <a:ext cx="4533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9900"/>
                </a:solidFill>
                <a:ea typeface="楷体_GB2312" pitchFamily="49" charset="-122"/>
              </a:rPr>
              <a:t>文章主要讲了一件什么事？</a:t>
            </a:r>
            <a:r>
              <a:rPr lang="zh-CN" altLang="en-US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916238" y="2420938"/>
            <a:ext cx="1800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66"/>
                </a:solidFill>
                <a:ea typeface="楷体_GB2312" pitchFamily="49" charset="-122"/>
              </a:rPr>
              <a:t>阅读思考</a:t>
            </a:r>
          </a:p>
        </p:txBody>
      </p:sp>
    </p:spTree>
    <p:extLst>
      <p:ext uri="{BB962C8B-B14F-4D97-AF65-F5344CB8AC3E}">
        <p14:creationId xmlns:p14="http://schemas.microsoft.com/office/powerpoint/2010/main" val="317517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547813" y="4581525"/>
            <a:ext cx="73453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000000"/>
                </a:solidFill>
              </a:rPr>
              <a:t>　</a:t>
            </a: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妈妈为什么这么说？ </a:t>
            </a:r>
          </a:p>
        </p:txBody>
      </p:sp>
      <p:pic>
        <p:nvPicPr>
          <p:cNvPr id="7173" name="Picture 5" descr="复件 细读感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981075"/>
            <a:ext cx="2232025" cy="59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116013" y="1844675"/>
            <a:ext cx="6624637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妈妈严肃地说：</a:t>
            </a:r>
            <a:r>
              <a:rPr lang="zh-CN" altLang="en-US" sz="2800" b="1" dirty="0">
                <a:solidFill>
                  <a:srgbClr val="009900"/>
                </a:solidFill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孩子，虽然你觉得今天的事情可以放到明天去完成，可你要知道，现在地球上少栽了一棵树，人们中间少了一个知道什么叫</a:t>
            </a:r>
            <a:r>
              <a:rPr lang="en-US" altLang="zh-CN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远处的青山</a:t>
            </a:r>
            <a:r>
              <a:rPr lang="en-US" altLang="zh-CN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的人。现在你无论多么努力，也无法了解你失去的这一天所应了解的一切。</a:t>
            </a:r>
            <a:r>
              <a:rPr lang="zh-CN" altLang="en-US" sz="2800" b="1" dirty="0">
                <a:solidFill>
                  <a:srgbClr val="009900"/>
                </a:solidFill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0099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277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547664" y="2136233"/>
            <a:ext cx="633571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66"/>
                </a:solidFill>
                <a:ea typeface="楷体_GB2312" pitchFamily="49" charset="-122"/>
              </a:rPr>
              <a:t>       </a:t>
            </a:r>
            <a:r>
              <a:rPr lang="zh-CN" altLang="en-US" sz="2800" b="1" dirty="0">
                <a:solidFill>
                  <a:srgbClr val="FF0066"/>
                </a:solidFill>
                <a:ea typeface="楷体_GB2312" pitchFamily="49" charset="-122"/>
              </a:rPr>
              <a:t>读读课文，然后画出佩佳在这一天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66"/>
                </a:solidFill>
                <a:ea typeface="楷体_GB2312" pitchFamily="49" charset="-122"/>
              </a:rPr>
              <a:t>中的表现，再画出其他人一天中都做了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66"/>
                </a:solidFill>
                <a:ea typeface="楷体_GB2312" pitchFamily="49" charset="-122"/>
              </a:rPr>
              <a:t>什么？谈谈你的感受。</a:t>
            </a:r>
          </a:p>
        </p:txBody>
      </p:sp>
      <p:pic>
        <p:nvPicPr>
          <p:cNvPr id="8197" name="Picture 5" descr="复件 细读感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981075"/>
            <a:ext cx="2232025" cy="59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11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755650" y="2636838"/>
            <a:ext cx="7129463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别人在这一天里做了很多事，而佩佳什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么也没做，他能弥补回这天没做的事情吗？</a:t>
            </a:r>
          </a:p>
        </p:txBody>
      </p:sp>
      <p:pic>
        <p:nvPicPr>
          <p:cNvPr id="9221" name="Picture 5" descr="复件 细读感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1484313"/>
            <a:ext cx="2232025" cy="59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14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55650" y="1412875"/>
            <a:ext cx="7632774" cy="28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佩佳错在哪呢？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觉得今天的事情可以放在明天去完成。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最后佩佳明白了什么叫做</a:t>
            </a:r>
            <a:r>
              <a:rPr lang="zh-CN" altLang="en-US" sz="2800" b="1" dirty="0">
                <a:solidFill>
                  <a:srgbClr val="006600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失去的一天</a:t>
            </a:r>
            <a:r>
              <a:rPr lang="zh-CN" altLang="en-US" sz="2800" b="1" dirty="0">
                <a:solidFill>
                  <a:srgbClr val="006600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了。</a:t>
            </a:r>
            <a:b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佩佳到底明白了什么？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时间一去不复返，要珍惜时间</a:t>
            </a:r>
            <a:r>
              <a:rPr lang="zh-CN" altLang="en-US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pic>
        <p:nvPicPr>
          <p:cNvPr id="10245" name="Picture 5" descr="复件 细读感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2232025" cy="59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66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051720" y="2708920"/>
            <a:ext cx="685796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</a:rPr>
              <a:t>谈谈你对</a:t>
            </a:r>
            <a:r>
              <a:rPr lang="zh-CN" altLang="en-US" sz="2800" b="1" dirty="0">
                <a:solidFill>
                  <a:srgbClr val="333399"/>
                </a:solidFill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</a:rPr>
              <a:t>失去的一天</a:t>
            </a:r>
            <a:r>
              <a:rPr lang="zh-CN" altLang="en-US" sz="2800" b="1" dirty="0">
                <a:solidFill>
                  <a:srgbClr val="333399"/>
                </a:solidFill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</a:rPr>
              <a:t>是怎样理解的？ </a:t>
            </a:r>
          </a:p>
        </p:txBody>
      </p:sp>
      <p:pic>
        <p:nvPicPr>
          <p:cNvPr id="11269" name="Picture 5" descr="复件 拓展学习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150" y="1341438"/>
            <a:ext cx="2376488" cy="50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复件 小女孩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205038"/>
            <a:ext cx="1966912" cy="327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28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150" y="2060575"/>
            <a:ext cx="5113338" cy="199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50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www.7cxk.com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ww.7cxk.com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ww.7cxk.com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7cxk.com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7cxk.com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7cxk.com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7cxk.com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7cxk.com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7cxk.com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7cxk.com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7cxk.com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7cxk.com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7cxk.com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7cxk.com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499</Words>
  <Application>Microsoft Office PowerPoint</Application>
  <PresentationFormat>全屏显示(4:3)</PresentationFormat>
  <Paragraphs>50</Paragraphs>
  <Slides>11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4</cp:revision>
  <dcterms:created xsi:type="dcterms:W3CDTF">2017-04-25T08:25:11Z</dcterms:created>
  <dcterms:modified xsi:type="dcterms:W3CDTF">2020-03-11T14:49:58Z</dcterms:modified>
  <cp:category>第一PPT模板网-WWW.1PPT.COM</cp:category>
</cp:coreProperties>
</file>