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74" r:id="rId2"/>
    <p:sldId id="293" r:id="rId3"/>
    <p:sldId id="275" r:id="rId4"/>
    <p:sldId id="272" r:id="rId5"/>
    <p:sldId id="268" r:id="rId6"/>
    <p:sldId id="279" r:id="rId7"/>
    <p:sldId id="276" r:id="rId8"/>
    <p:sldId id="280" r:id="rId9"/>
    <p:sldId id="281" r:id="rId10"/>
    <p:sldId id="282" r:id="rId11"/>
    <p:sldId id="283" r:id="rId12"/>
    <p:sldId id="277" r:id="rId13"/>
    <p:sldId id="295" r:id="rId14"/>
    <p:sldId id="284" r:id="rId15"/>
    <p:sldId id="285" r:id="rId16"/>
    <p:sldId id="286" r:id="rId17"/>
    <p:sldId id="278" r:id="rId18"/>
    <p:sldId id="294" r:id="rId19"/>
    <p:sldId id="287" r:id="rId20"/>
    <p:sldId id="288" r:id="rId21"/>
    <p:sldId id="290" r:id="rId22"/>
    <p:sldId id="289" r:id="rId23"/>
    <p:sldId id="292"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253F"/>
    <a:srgbClr val="EF6541"/>
    <a:srgbClr val="12A89D"/>
    <a:srgbClr val="000000"/>
    <a:srgbClr val="FFC000"/>
    <a:srgbClr val="ADABB1"/>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744" autoAdjust="0"/>
    <p:restoredTop sz="94660"/>
  </p:normalViewPr>
  <p:slideViewPr>
    <p:cSldViewPr snapToGrid="0">
      <p:cViewPr>
        <p:scale>
          <a:sx n="51" d="100"/>
          <a:sy n="51" d="100"/>
        </p:scale>
        <p:origin x="-1411" y="-78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EDA844-AC87-45C2-80DA-08DA572FE981}" type="datetimeFigureOut">
              <a:rPr lang="zh-CN" altLang="en-US" smtClean="0"/>
              <a:t>2020/3/10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316EDA-054B-450E-9669-E824FBA91671}" type="slidenum">
              <a:rPr lang="zh-CN" altLang="en-US" smtClean="0"/>
              <a:t>‹#›</a:t>
            </a:fld>
            <a:endParaRPr lang="zh-CN" altLang="en-US"/>
          </a:p>
        </p:txBody>
      </p:sp>
    </p:spTree>
    <p:extLst>
      <p:ext uri="{BB962C8B-B14F-4D97-AF65-F5344CB8AC3E}">
        <p14:creationId xmlns:p14="http://schemas.microsoft.com/office/powerpoint/2010/main" val="2306792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1</a:t>
            </a:fld>
            <a:endParaRPr lang="zh-CN" altLang="en-US"/>
          </a:p>
        </p:txBody>
      </p:sp>
    </p:spTree>
    <p:extLst>
      <p:ext uri="{BB962C8B-B14F-4D97-AF65-F5344CB8AC3E}">
        <p14:creationId xmlns:p14="http://schemas.microsoft.com/office/powerpoint/2010/main" val="2343537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2</a:t>
            </a:fld>
            <a:endParaRPr lang="zh-CN" altLang="en-US"/>
          </a:p>
        </p:txBody>
      </p:sp>
    </p:spTree>
    <p:extLst>
      <p:ext uri="{BB962C8B-B14F-4D97-AF65-F5344CB8AC3E}">
        <p14:creationId xmlns:p14="http://schemas.microsoft.com/office/powerpoint/2010/main" val="11086145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3</a:t>
            </a:fld>
            <a:endParaRPr lang="zh-CN" altLang="en-US"/>
          </a:p>
        </p:txBody>
      </p:sp>
    </p:spTree>
    <p:extLst>
      <p:ext uri="{BB962C8B-B14F-4D97-AF65-F5344CB8AC3E}">
        <p14:creationId xmlns:p14="http://schemas.microsoft.com/office/powerpoint/2010/main" val="6441552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4</a:t>
            </a:fld>
            <a:endParaRPr lang="zh-CN" altLang="en-US"/>
          </a:p>
        </p:txBody>
      </p:sp>
    </p:spTree>
    <p:extLst>
      <p:ext uri="{BB962C8B-B14F-4D97-AF65-F5344CB8AC3E}">
        <p14:creationId xmlns:p14="http://schemas.microsoft.com/office/powerpoint/2010/main" val="1279699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5</a:t>
            </a:fld>
            <a:endParaRPr lang="zh-CN" altLang="en-US"/>
          </a:p>
        </p:txBody>
      </p:sp>
    </p:spTree>
    <p:extLst>
      <p:ext uri="{BB962C8B-B14F-4D97-AF65-F5344CB8AC3E}">
        <p14:creationId xmlns:p14="http://schemas.microsoft.com/office/powerpoint/2010/main" val="12746399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6</a:t>
            </a:fld>
            <a:endParaRPr lang="zh-CN" altLang="en-US"/>
          </a:p>
        </p:txBody>
      </p:sp>
    </p:spTree>
    <p:extLst>
      <p:ext uri="{BB962C8B-B14F-4D97-AF65-F5344CB8AC3E}">
        <p14:creationId xmlns:p14="http://schemas.microsoft.com/office/powerpoint/2010/main" val="2508751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7</a:t>
            </a:fld>
            <a:endParaRPr lang="zh-CN" altLang="en-US"/>
          </a:p>
        </p:txBody>
      </p:sp>
    </p:spTree>
    <p:extLst>
      <p:ext uri="{BB962C8B-B14F-4D97-AF65-F5344CB8AC3E}">
        <p14:creationId xmlns:p14="http://schemas.microsoft.com/office/powerpoint/2010/main" val="2309322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8</a:t>
            </a:fld>
            <a:endParaRPr lang="zh-CN" altLang="en-US"/>
          </a:p>
        </p:txBody>
      </p:sp>
    </p:spTree>
    <p:extLst>
      <p:ext uri="{BB962C8B-B14F-4D97-AF65-F5344CB8AC3E}">
        <p14:creationId xmlns:p14="http://schemas.microsoft.com/office/powerpoint/2010/main" val="2222345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9</a:t>
            </a:fld>
            <a:endParaRPr lang="zh-CN" altLang="en-US"/>
          </a:p>
        </p:txBody>
      </p:sp>
    </p:spTree>
    <p:extLst>
      <p:ext uri="{BB962C8B-B14F-4D97-AF65-F5344CB8AC3E}">
        <p14:creationId xmlns:p14="http://schemas.microsoft.com/office/powerpoint/2010/main" val="1795439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10</a:t>
            </a:fld>
            <a:endParaRPr lang="zh-CN" altLang="en-US"/>
          </a:p>
        </p:txBody>
      </p:sp>
    </p:spTree>
    <p:extLst>
      <p:ext uri="{BB962C8B-B14F-4D97-AF65-F5344CB8AC3E}">
        <p14:creationId xmlns:p14="http://schemas.microsoft.com/office/powerpoint/2010/main" val="24134877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11</a:t>
            </a:fld>
            <a:endParaRPr lang="zh-CN" altLang="en-US"/>
          </a:p>
        </p:txBody>
      </p:sp>
    </p:spTree>
    <p:extLst>
      <p:ext uri="{BB962C8B-B14F-4D97-AF65-F5344CB8AC3E}">
        <p14:creationId xmlns:p14="http://schemas.microsoft.com/office/powerpoint/2010/main" val="12722114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12</a:t>
            </a:fld>
            <a:endParaRPr lang="zh-CN" altLang="en-US"/>
          </a:p>
        </p:txBody>
      </p:sp>
    </p:spTree>
    <p:extLst>
      <p:ext uri="{BB962C8B-B14F-4D97-AF65-F5344CB8AC3E}">
        <p14:creationId xmlns:p14="http://schemas.microsoft.com/office/powerpoint/2010/main" val="33014757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13</a:t>
            </a:fld>
            <a:endParaRPr lang="zh-CN" altLang="en-US"/>
          </a:p>
        </p:txBody>
      </p:sp>
    </p:spTree>
    <p:extLst>
      <p:ext uri="{BB962C8B-B14F-4D97-AF65-F5344CB8AC3E}">
        <p14:creationId xmlns:p14="http://schemas.microsoft.com/office/powerpoint/2010/main" val="35099491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14</a:t>
            </a:fld>
            <a:endParaRPr lang="zh-CN" altLang="en-US"/>
          </a:p>
        </p:txBody>
      </p:sp>
    </p:spTree>
    <p:extLst>
      <p:ext uri="{BB962C8B-B14F-4D97-AF65-F5344CB8AC3E}">
        <p14:creationId xmlns:p14="http://schemas.microsoft.com/office/powerpoint/2010/main" val="20061186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15</a:t>
            </a:fld>
            <a:endParaRPr lang="zh-CN" altLang="en-US"/>
          </a:p>
        </p:txBody>
      </p:sp>
    </p:spTree>
    <p:extLst>
      <p:ext uri="{BB962C8B-B14F-4D97-AF65-F5344CB8AC3E}">
        <p14:creationId xmlns:p14="http://schemas.microsoft.com/office/powerpoint/2010/main" val="39341750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16</a:t>
            </a:fld>
            <a:endParaRPr lang="zh-CN" altLang="en-US"/>
          </a:p>
        </p:txBody>
      </p:sp>
    </p:spTree>
    <p:extLst>
      <p:ext uri="{BB962C8B-B14F-4D97-AF65-F5344CB8AC3E}">
        <p14:creationId xmlns:p14="http://schemas.microsoft.com/office/powerpoint/2010/main" val="34508012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17</a:t>
            </a:fld>
            <a:endParaRPr lang="zh-CN" altLang="en-US"/>
          </a:p>
        </p:txBody>
      </p:sp>
    </p:spTree>
    <p:extLst>
      <p:ext uri="{BB962C8B-B14F-4D97-AF65-F5344CB8AC3E}">
        <p14:creationId xmlns:p14="http://schemas.microsoft.com/office/powerpoint/2010/main" val="14072496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18</a:t>
            </a:fld>
            <a:endParaRPr lang="zh-CN" altLang="en-US"/>
          </a:p>
        </p:txBody>
      </p:sp>
    </p:spTree>
    <p:extLst>
      <p:ext uri="{BB962C8B-B14F-4D97-AF65-F5344CB8AC3E}">
        <p14:creationId xmlns:p14="http://schemas.microsoft.com/office/powerpoint/2010/main" val="16901274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19</a:t>
            </a:fld>
            <a:endParaRPr lang="zh-CN" altLang="en-US"/>
          </a:p>
        </p:txBody>
      </p:sp>
    </p:spTree>
    <p:extLst>
      <p:ext uri="{BB962C8B-B14F-4D97-AF65-F5344CB8AC3E}">
        <p14:creationId xmlns:p14="http://schemas.microsoft.com/office/powerpoint/2010/main" val="3646807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20</a:t>
            </a:fld>
            <a:endParaRPr lang="zh-CN" altLang="en-US"/>
          </a:p>
        </p:txBody>
      </p:sp>
    </p:spTree>
    <p:extLst>
      <p:ext uri="{BB962C8B-B14F-4D97-AF65-F5344CB8AC3E}">
        <p14:creationId xmlns:p14="http://schemas.microsoft.com/office/powerpoint/2010/main" val="29539488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21</a:t>
            </a:fld>
            <a:endParaRPr lang="zh-CN" altLang="en-US"/>
          </a:p>
        </p:txBody>
      </p:sp>
    </p:spTree>
    <p:extLst>
      <p:ext uri="{BB962C8B-B14F-4D97-AF65-F5344CB8AC3E}">
        <p14:creationId xmlns:p14="http://schemas.microsoft.com/office/powerpoint/2010/main" val="16846352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22</a:t>
            </a:fld>
            <a:endParaRPr lang="zh-CN" altLang="en-US"/>
          </a:p>
        </p:txBody>
      </p:sp>
    </p:spTree>
    <p:extLst>
      <p:ext uri="{BB962C8B-B14F-4D97-AF65-F5344CB8AC3E}">
        <p14:creationId xmlns:p14="http://schemas.microsoft.com/office/powerpoint/2010/main" val="33479582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316EDA-054B-450E-9669-E824FBA91671}" type="slidenum">
              <a:rPr lang="zh-CN" altLang="en-US" smtClean="0"/>
              <a:t>23</a:t>
            </a:fld>
            <a:endParaRPr lang="zh-CN" altLang="en-US"/>
          </a:p>
        </p:txBody>
      </p:sp>
    </p:spTree>
    <p:extLst>
      <p:ext uri="{BB962C8B-B14F-4D97-AF65-F5344CB8AC3E}">
        <p14:creationId xmlns:p14="http://schemas.microsoft.com/office/powerpoint/2010/main" val="347766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transition spd="slow" advClick="0" advTm="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292545857"/>
      </p:ext>
    </p:extLst>
  </p:cSld>
  <p:clrMapOvr>
    <a:masterClrMapping/>
  </p:clrMapOvr>
  <p:transition spd="slow" advClick="0" advTm="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89147787"/>
      </p:ext>
    </p:extLst>
  </p:cSld>
  <p:clrMapOvr>
    <a:masterClrMapping/>
  </p:clrMapOvr>
  <p:transition spd="slow" advClick="0" advTm="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144838936"/>
      </p:ext>
    </p:extLst>
  </p:cSld>
  <p:clrMapOvr>
    <a:masterClrMapping/>
  </p:clrMapOvr>
  <p:transition spd="slow" advClick="0" advTm="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082641136"/>
      </p:ext>
    </p:extLst>
  </p:cSld>
  <p:clrMapOvr>
    <a:masterClrMapping/>
  </p:clrMapOvr>
  <p:transition spd="slow" advClick="0" advTm="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252239401"/>
      </p:ext>
    </p:extLst>
  </p:cSld>
  <p:clrMapOvr>
    <a:masterClrMapping/>
  </p:clrMapOvr>
  <p:transition spd="slow" advClick="0" advTm="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defTabSz="914400"/>
            <a:r>
              <a:rPr lang="en-US" altLang="zh-CN" sz="100" dirty="0">
                <a:solidFill>
                  <a:srgbClr val="10253F"/>
                </a:solidFill>
                <a:ea typeface="宋体"/>
              </a:rPr>
              <a:t>PPT</a:t>
            </a:r>
            <a:r>
              <a:rPr lang="zh-CN" altLang="en-US" sz="100" dirty="0">
                <a:solidFill>
                  <a:srgbClr val="10253F"/>
                </a:solidFill>
                <a:ea typeface="宋体"/>
              </a:rPr>
              <a:t>模板下载：</a:t>
            </a:r>
            <a:r>
              <a:rPr lang="en-US" altLang="zh-CN" sz="100" dirty="0">
                <a:solidFill>
                  <a:srgbClr val="10253F"/>
                </a:solidFill>
                <a:ea typeface="宋体"/>
              </a:rPr>
              <a:t>www.1ppt.com/moban/     </a:t>
            </a:r>
            <a:r>
              <a:rPr lang="zh-CN" altLang="en-US" sz="100" dirty="0">
                <a:solidFill>
                  <a:srgbClr val="10253F"/>
                </a:solidFill>
                <a:ea typeface="宋体"/>
              </a:rPr>
              <a:t>行业</a:t>
            </a:r>
            <a:r>
              <a:rPr lang="en-US" altLang="zh-CN" sz="100" dirty="0">
                <a:solidFill>
                  <a:srgbClr val="10253F"/>
                </a:solidFill>
                <a:ea typeface="宋体"/>
              </a:rPr>
              <a:t>PPT</a:t>
            </a:r>
            <a:r>
              <a:rPr lang="zh-CN" altLang="en-US" sz="100" dirty="0">
                <a:solidFill>
                  <a:srgbClr val="10253F"/>
                </a:solidFill>
                <a:ea typeface="宋体"/>
              </a:rPr>
              <a:t>模板：</a:t>
            </a:r>
            <a:r>
              <a:rPr lang="en-US" altLang="zh-CN" sz="100" dirty="0">
                <a:solidFill>
                  <a:srgbClr val="10253F"/>
                </a:solidFill>
                <a:ea typeface="宋体"/>
              </a:rPr>
              <a:t>www.1ppt.com/hangye/ </a:t>
            </a:r>
          </a:p>
          <a:p>
            <a:pPr defTabSz="914400"/>
            <a:r>
              <a:rPr lang="zh-CN" altLang="en-US" sz="100" dirty="0">
                <a:solidFill>
                  <a:srgbClr val="10253F"/>
                </a:solidFill>
                <a:ea typeface="宋体"/>
              </a:rPr>
              <a:t>节日</a:t>
            </a:r>
            <a:r>
              <a:rPr lang="en-US" altLang="zh-CN" sz="100" dirty="0">
                <a:solidFill>
                  <a:srgbClr val="10253F"/>
                </a:solidFill>
                <a:ea typeface="宋体"/>
              </a:rPr>
              <a:t>PPT</a:t>
            </a:r>
            <a:r>
              <a:rPr lang="zh-CN" altLang="en-US" sz="100" dirty="0">
                <a:solidFill>
                  <a:srgbClr val="10253F"/>
                </a:solidFill>
                <a:ea typeface="宋体"/>
              </a:rPr>
              <a:t>模板：</a:t>
            </a:r>
            <a:r>
              <a:rPr lang="en-US" altLang="zh-CN" sz="100" dirty="0">
                <a:solidFill>
                  <a:srgbClr val="10253F"/>
                </a:solidFill>
                <a:ea typeface="宋体"/>
              </a:rPr>
              <a:t>www.1ppt.com/jieri/           PPT</a:t>
            </a:r>
            <a:r>
              <a:rPr lang="zh-CN" altLang="en-US" sz="100" dirty="0">
                <a:solidFill>
                  <a:srgbClr val="10253F"/>
                </a:solidFill>
                <a:ea typeface="宋体"/>
              </a:rPr>
              <a:t>素材下载：</a:t>
            </a:r>
            <a:r>
              <a:rPr lang="en-US" altLang="zh-CN" sz="100" dirty="0">
                <a:solidFill>
                  <a:srgbClr val="10253F"/>
                </a:solidFill>
                <a:ea typeface="宋体"/>
              </a:rPr>
              <a:t>www.1ppt.com/sucai/</a:t>
            </a:r>
          </a:p>
          <a:p>
            <a:pPr defTabSz="914400"/>
            <a:r>
              <a:rPr lang="en-US" altLang="zh-CN" sz="100" dirty="0">
                <a:solidFill>
                  <a:srgbClr val="10253F"/>
                </a:solidFill>
                <a:ea typeface="宋体"/>
              </a:rPr>
              <a:t>PPT</a:t>
            </a:r>
            <a:r>
              <a:rPr lang="zh-CN" altLang="en-US" sz="100" dirty="0">
                <a:solidFill>
                  <a:srgbClr val="10253F"/>
                </a:solidFill>
                <a:ea typeface="宋体"/>
              </a:rPr>
              <a:t>背景图片：</a:t>
            </a:r>
            <a:r>
              <a:rPr lang="en-US" altLang="zh-CN" sz="100" dirty="0">
                <a:solidFill>
                  <a:srgbClr val="10253F"/>
                </a:solidFill>
                <a:ea typeface="宋体"/>
              </a:rPr>
              <a:t>www.1ppt.com/beijing/      PPT</a:t>
            </a:r>
            <a:r>
              <a:rPr lang="zh-CN" altLang="en-US" sz="100" dirty="0">
                <a:solidFill>
                  <a:srgbClr val="10253F"/>
                </a:solidFill>
                <a:ea typeface="宋体"/>
              </a:rPr>
              <a:t>图表下载：</a:t>
            </a:r>
            <a:r>
              <a:rPr lang="en-US" altLang="zh-CN" sz="100" dirty="0">
                <a:solidFill>
                  <a:srgbClr val="10253F"/>
                </a:solidFill>
                <a:ea typeface="宋体"/>
              </a:rPr>
              <a:t>www.1ppt.com/tubiao/      </a:t>
            </a:r>
          </a:p>
          <a:p>
            <a:pPr defTabSz="914400"/>
            <a:r>
              <a:rPr lang="zh-CN" altLang="en-US" sz="100" dirty="0">
                <a:solidFill>
                  <a:srgbClr val="10253F"/>
                </a:solidFill>
                <a:ea typeface="宋体"/>
              </a:rPr>
              <a:t>优秀</a:t>
            </a:r>
            <a:r>
              <a:rPr lang="en-US" altLang="zh-CN" sz="100" dirty="0">
                <a:solidFill>
                  <a:srgbClr val="10253F"/>
                </a:solidFill>
                <a:ea typeface="宋体"/>
              </a:rPr>
              <a:t>PPT</a:t>
            </a:r>
            <a:r>
              <a:rPr lang="zh-CN" altLang="en-US" sz="100" dirty="0">
                <a:solidFill>
                  <a:srgbClr val="10253F"/>
                </a:solidFill>
                <a:ea typeface="宋体"/>
              </a:rPr>
              <a:t>下载：</a:t>
            </a:r>
            <a:r>
              <a:rPr lang="en-US" altLang="zh-CN" sz="100" dirty="0">
                <a:solidFill>
                  <a:srgbClr val="10253F"/>
                </a:solidFill>
                <a:ea typeface="宋体"/>
              </a:rPr>
              <a:t>www.1ppt.com/xiazai/        PPT</a:t>
            </a:r>
            <a:r>
              <a:rPr lang="zh-CN" altLang="en-US" sz="100" dirty="0">
                <a:solidFill>
                  <a:srgbClr val="10253F"/>
                </a:solidFill>
                <a:ea typeface="宋体"/>
              </a:rPr>
              <a:t>教程： </a:t>
            </a:r>
            <a:r>
              <a:rPr lang="en-US" altLang="zh-CN" sz="100" dirty="0">
                <a:solidFill>
                  <a:srgbClr val="10253F"/>
                </a:solidFill>
                <a:ea typeface="宋体"/>
              </a:rPr>
              <a:t>www.1ppt.com/powerpoint/      </a:t>
            </a:r>
          </a:p>
          <a:p>
            <a:pPr defTabSz="914400"/>
            <a:r>
              <a:rPr lang="en-US" altLang="zh-CN" sz="100" dirty="0">
                <a:solidFill>
                  <a:srgbClr val="10253F"/>
                </a:solidFill>
                <a:ea typeface="宋体"/>
              </a:rPr>
              <a:t>Word</a:t>
            </a:r>
            <a:r>
              <a:rPr lang="zh-CN" altLang="en-US" sz="100" dirty="0">
                <a:solidFill>
                  <a:srgbClr val="10253F"/>
                </a:solidFill>
                <a:ea typeface="宋体"/>
              </a:rPr>
              <a:t>教程： </a:t>
            </a:r>
            <a:r>
              <a:rPr lang="en-US" altLang="zh-CN" sz="100" dirty="0">
                <a:solidFill>
                  <a:srgbClr val="10253F"/>
                </a:solidFill>
                <a:ea typeface="宋体"/>
              </a:rPr>
              <a:t>www.1ppt.com/word/              Excel</a:t>
            </a:r>
            <a:r>
              <a:rPr lang="zh-CN" altLang="en-US" sz="100" dirty="0">
                <a:solidFill>
                  <a:srgbClr val="10253F"/>
                </a:solidFill>
                <a:ea typeface="宋体"/>
              </a:rPr>
              <a:t>教程：</a:t>
            </a:r>
            <a:r>
              <a:rPr lang="en-US" altLang="zh-CN" sz="100" dirty="0">
                <a:solidFill>
                  <a:srgbClr val="10253F"/>
                </a:solidFill>
                <a:ea typeface="宋体"/>
              </a:rPr>
              <a:t>www.1ppt.com/excel/  </a:t>
            </a:r>
          </a:p>
          <a:p>
            <a:pPr defTabSz="914400"/>
            <a:r>
              <a:rPr lang="zh-CN" altLang="en-US" sz="100" dirty="0">
                <a:solidFill>
                  <a:srgbClr val="10253F"/>
                </a:solidFill>
                <a:ea typeface="宋体"/>
              </a:rPr>
              <a:t>资料下载：</a:t>
            </a:r>
            <a:r>
              <a:rPr lang="en-US" altLang="zh-CN" sz="100" dirty="0">
                <a:solidFill>
                  <a:srgbClr val="10253F"/>
                </a:solidFill>
                <a:ea typeface="宋体"/>
              </a:rPr>
              <a:t>www.1ppt.com/ziliao/                PPT</a:t>
            </a:r>
            <a:r>
              <a:rPr lang="zh-CN" altLang="en-US" sz="100" dirty="0">
                <a:solidFill>
                  <a:srgbClr val="10253F"/>
                </a:solidFill>
                <a:ea typeface="宋体"/>
              </a:rPr>
              <a:t>课件下载：</a:t>
            </a:r>
            <a:r>
              <a:rPr lang="en-US" altLang="zh-CN" sz="100" dirty="0">
                <a:solidFill>
                  <a:srgbClr val="10253F"/>
                </a:solidFill>
                <a:ea typeface="宋体"/>
              </a:rPr>
              <a:t>www.1ppt.com/kejian/ </a:t>
            </a:r>
          </a:p>
          <a:p>
            <a:pPr defTabSz="914400"/>
            <a:r>
              <a:rPr lang="zh-CN" altLang="en-US" sz="100" dirty="0">
                <a:solidFill>
                  <a:srgbClr val="10253F"/>
                </a:solidFill>
                <a:ea typeface="宋体"/>
              </a:rPr>
              <a:t>范文下载：</a:t>
            </a:r>
            <a:r>
              <a:rPr lang="en-US" altLang="zh-CN" sz="100" dirty="0">
                <a:solidFill>
                  <a:srgbClr val="10253F"/>
                </a:solidFill>
                <a:ea typeface="宋体"/>
              </a:rPr>
              <a:t>www.1ppt.com/fanwen/             </a:t>
            </a:r>
            <a:r>
              <a:rPr lang="zh-CN" altLang="en-US" sz="100" dirty="0">
                <a:solidFill>
                  <a:srgbClr val="10253F"/>
                </a:solidFill>
                <a:ea typeface="宋体"/>
              </a:rPr>
              <a:t>试卷下载：</a:t>
            </a:r>
            <a:r>
              <a:rPr lang="en-US" altLang="zh-CN" sz="100" dirty="0">
                <a:solidFill>
                  <a:srgbClr val="10253F"/>
                </a:solidFill>
                <a:ea typeface="宋体"/>
              </a:rPr>
              <a:t>www.1ppt.com/shiti/  </a:t>
            </a:r>
          </a:p>
          <a:p>
            <a:pPr defTabSz="914400"/>
            <a:r>
              <a:rPr lang="zh-CN" altLang="en-US" sz="100" dirty="0">
                <a:solidFill>
                  <a:srgbClr val="10253F"/>
                </a:solidFill>
                <a:ea typeface="宋体"/>
              </a:rPr>
              <a:t>教案下载：</a:t>
            </a:r>
            <a:r>
              <a:rPr lang="en-US" altLang="zh-CN" sz="100" dirty="0">
                <a:solidFill>
                  <a:srgbClr val="10253F"/>
                </a:solidFill>
                <a:ea typeface="宋体"/>
              </a:rPr>
              <a:t>www.1ppt.com/jiaoan/  </a:t>
            </a:r>
            <a:r>
              <a:rPr lang="en-US" altLang="zh-CN" sz="100" dirty="0" smtClean="0">
                <a:solidFill>
                  <a:srgbClr val="10253F"/>
                </a:solidFill>
                <a:ea typeface="宋体"/>
              </a:rPr>
              <a:t>      </a:t>
            </a:r>
            <a:endParaRPr lang="en-US" altLang="zh-CN" sz="100" dirty="0">
              <a:solidFill>
                <a:srgbClr val="10253F"/>
              </a:solidFill>
              <a:ea typeface="宋体"/>
            </a:endParaRPr>
          </a:p>
          <a:p>
            <a:pPr defTabSz="914400"/>
            <a:r>
              <a:rPr lang="zh-CN" altLang="en-US" sz="100" dirty="0" smtClean="0">
                <a:solidFill>
                  <a:srgbClr val="10253F"/>
                </a:solidFill>
                <a:ea typeface="宋体"/>
              </a:rPr>
              <a:t>字体下载：</a:t>
            </a:r>
            <a:r>
              <a:rPr lang="en-US" altLang="zh-CN" sz="100" dirty="0" smtClean="0">
                <a:solidFill>
                  <a:srgbClr val="10253F"/>
                </a:solidFill>
                <a:ea typeface="宋体"/>
              </a:rPr>
              <a:t>www.1ppt.com/ziti/</a:t>
            </a:r>
            <a:endParaRPr lang="en-US" altLang="zh-CN" sz="100" dirty="0">
              <a:solidFill>
                <a:srgbClr val="10253F"/>
              </a:solidFill>
              <a:ea typeface="宋体"/>
            </a:endParaRPr>
          </a:p>
          <a:p>
            <a:pPr defTabSz="914400"/>
            <a:r>
              <a:rPr lang="en-US" altLang="zh-CN" sz="100" dirty="0">
                <a:solidFill>
                  <a:srgbClr val="10253F"/>
                </a:solidFill>
                <a:ea typeface="宋体"/>
              </a:rPr>
              <a:t> </a:t>
            </a:r>
            <a:endParaRPr lang="zh-CN" altLang="en-US" sz="100" dirty="0">
              <a:solidFill>
                <a:srgbClr val="10253F"/>
              </a:solidFill>
              <a:ea typeface="宋体"/>
            </a:endParaRPr>
          </a:p>
        </p:txBody>
      </p:sp>
    </p:spTree>
    <p:extLst>
      <p:ext uri="{BB962C8B-B14F-4D97-AF65-F5344CB8AC3E}">
        <p14:creationId xmlns:p14="http://schemas.microsoft.com/office/powerpoint/2010/main" val="245813371"/>
      </p:ext>
    </p:extLst>
  </p:cSld>
  <p:clrMapOvr>
    <a:masterClrMapping/>
  </p:clrMapOvr>
  <p:transition spd="slow" advClick="0" advTm="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ransition spd="slow" advClick="0" advTm="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emf"/><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 descr="未标题-1.png">
            <a:extLst>
              <a:ext uri="{FF2B5EF4-FFF2-40B4-BE49-F238E27FC236}">
                <a16:creationId xmlns="" xmlns:a16="http://schemas.microsoft.com/office/drawing/2014/main" id="{8837F399-5706-468C-B79B-FFE2AAFC759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660783" y="816392"/>
            <a:ext cx="2870434" cy="2861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53">
            <a:extLst>
              <a:ext uri="{FF2B5EF4-FFF2-40B4-BE49-F238E27FC236}">
                <a16:creationId xmlns="" xmlns:a16="http://schemas.microsoft.com/office/drawing/2014/main" id="{7314BCFC-FCDC-4750-99B1-202F79790331}"/>
              </a:ext>
            </a:extLst>
          </p:cNvPr>
          <p:cNvGrpSpPr>
            <a:grpSpLocks/>
          </p:cNvGrpSpPr>
          <p:nvPr/>
        </p:nvGrpSpPr>
        <p:grpSpPr bwMode="auto">
          <a:xfrm>
            <a:off x="4395788" y="4015696"/>
            <a:ext cx="777875" cy="776287"/>
            <a:chOff x="0" y="0"/>
            <a:chExt cx="900000" cy="900000"/>
          </a:xfrm>
        </p:grpSpPr>
        <p:sp>
          <p:nvSpPr>
            <p:cNvPr id="8" name="矩形 15">
              <a:extLst>
                <a:ext uri="{FF2B5EF4-FFF2-40B4-BE49-F238E27FC236}">
                  <a16:creationId xmlns="" xmlns:a16="http://schemas.microsoft.com/office/drawing/2014/main" id="{DDD5440A-1519-4E69-B4D2-16BE727F7E1C}"/>
                </a:ext>
              </a:extLst>
            </p:cNvPr>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FFFFFF"/>
                </a:solidFill>
                <a:latin typeface="Calibri" panose="020F0502020204030204" pitchFamily="34" charset="0"/>
                <a:sym typeface="宋体" panose="02010600030101010101" pitchFamily="2" charset="-122"/>
              </a:endParaRPr>
            </a:p>
          </p:txBody>
        </p:sp>
        <p:sp>
          <p:nvSpPr>
            <p:cNvPr id="9" name="直接连接符 16">
              <a:extLst>
                <a:ext uri="{FF2B5EF4-FFF2-40B4-BE49-F238E27FC236}">
                  <a16:creationId xmlns="" xmlns:a16="http://schemas.microsoft.com/office/drawing/2014/main" id="{3B92713D-93B2-4916-8596-721A4FF0609B}"/>
                </a:ext>
              </a:extLst>
            </p:cNvPr>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 name="直接连接符 17">
              <a:extLst>
                <a:ext uri="{FF2B5EF4-FFF2-40B4-BE49-F238E27FC236}">
                  <a16:creationId xmlns="" xmlns:a16="http://schemas.microsoft.com/office/drawing/2014/main" id="{B5E1F3D1-995A-48E0-BD1D-2284650034EB}"/>
                </a:ext>
              </a:extLst>
            </p:cNvPr>
            <p:cNvSpPr>
              <a:spLocks noChangeShapeType="1"/>
            </p:cNvSpPr>
            <p:nvPr/>
          </p:nvSpPr>
          <p:spPr bwMode="auto">
            <a:xfrm rot="5400000">
              <a:off x="-1"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57">
            <a:extLst>
              <a:ext uri="{FF2B5EF4-FFF2-40B4-BE49-F238E27FC236}">
                <a16:creationId xmlns="" xmlns:a16="http://schemas.microsoft.com/office/drawing/2014/main" id="{AB5F1150-5C47-4D9D-8199-7371B243938E}"/>
              </a:ext>
            </a:extLst>
          </p:cNvPr>
          <p:cNvGrpSpPr>
            <a:grpSpLocks/>
          </p:cNvGrpSpPr>
          <p:nvPr/>
        </p:nvGrpSpPr>
        <p:grpSpPr bwMode="auto">
          <a:xfrm>
            <a:off x="5319713" y="4015696"/>
            <a:ext cx="776287" cy="776287"/>
            <a:chOff x="0" y="0"/>
            <a:chExt cx="900000" cy="900000"/>
          </a:xfrm>
        </p:grpSpPr>
        <p:sp>
          <p:nvSpPr>
            <p:cNvPr id="12" name="矩形 19">
              <a:extLst>
                <a:ext uri="{FF2B5EF4-FFF2-40B4-BE49-F238E27FC236}">
                  <a16:creationId xmlns="" xmlns:a16="http://schemas.microsoft.com/office/drawing/2014/main" id="{1BE8722A-0353-499C-9044-B82D886FBEE6}"/>
                </a:ext>
              </a:extLst>
            </p:cNvPr>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FFFFFF"/>
                </a:solidFill>
                <a:latin typeface="Calibri" panose="020F0502020204030204" pitchFamily="34" charset="0"/>
                <a:sym typeface="宋体" panose="02010600030101010101" pitchFamily="2" charset="-122"/>
              </a:endParaRPr>
            </a:p>
          </p:txBody>
        </p:sp>
        <p:sp>
          <p:nvSpPr>
            <p:cNvPr id="13" name="直接连接符 20">
              <a:extLst>
                <a:ext uri="{FF2B5EF4-FFF2-40B4-BE49-F238E27FC236}">
                  <a16:creationId xmlns="" xmlns:a16="http://schemas.microsoft.com/office/drawing/2014/main" id="{A518F0A3-6C72-44E0-B006-EE2AC2DC659B}"/>
                </a:ext>
              </a:extLst>
            </p:cNvPr>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 name="直接连接符 21">
              <a:extLst>
                <a:ext uri="{FF2B5EF4-FFF2-40B4-BE49-F238E27FC236}">
                  <a16:creationId xmlns="" xmlns:a16="http://schemas.microsoft.com/office/drawing/2014/main" id="{1E594CBE-16C5-475A-93C6-591984F18818}"/>
                </a:ext>
              </a:extLst>
            </p:cNvPr>
            <p:cNvSpPr>
              <a:spLocks noChangeShapeType="1"/>
            </p:cNvSpPr>
            <p:nvPr/>
          </p:nvSpPr>
          <p:spPr bwMode="auto">
            <a:xfrm rot="5400000">
              <a:off x="919"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5" name="组合 61">
            <a:extLst>
              <a:ext uri="{FF2B5EF4-FFF2-40B4-BE49-F238E27FC236}">
                <a16:creationId xmlns="" xmlns:a16="http://schemas.microsoft.com/office/drawing/2014/main" id="{BA929285-1062-4820-8F7C-D7FFAA2F22EE}"/>
              </a:ext>
            </a:extLst>
          </p:cNvPr>
          <p:cNvGrpSpPr>
            <a:grpSpLocks/>
          </p:cNvGrpSpPr>
          <p:nvPr/>
        </p:nvGrpSpPr>
        <p:grpSpPr bwMode="auto">
          <a:xfrm>
            <a:off x="6243638" y="4015696"/>
            <a:ext cx="776287" cy="776287"/>
            <a:chOff x="0" y="0"/>
            <a:chExt cx="900000" cy="900000"/>
          </a:xfrm>
        </p:grpSpPr>
        <p:sp>
          <p:nvSpPr>
            <p:cNvPr id="16" name="矩形 23">
              <a:extLst>
                <a:ext uri="{FF2B5EF4-FFF2-40B4-BE49-F238E27FC236}">
                  <a16:creationId xmlns="" xmlns:a16="http://schemas.microsoft.com/office/drawing/2014/main" id="{43DAEDEE-7C1E-499B-8C69-F3CAE1FE6A97}"/>
                </a:ext>
              </a:extLst>
            </p:cNvPr>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FFFFFF"/>
                </a:solidFill>
                <a:latin typeface="Calibri" panose="020F0502020204030204" pitchFamily="34" charset="0"/>
                <a:sym typeface="宋体" panose="02010600030101010101" pitchFamily="2" charset="-122"/>
              </a:endParaRPr>
            </a:p>
          </p:txBody>
        </p:sp>
        <p:sp>
          <p:nvSpPr>
            <p:cNvPr id="17" name="直接连接符 24">
              <a:extLst>
                <a:ext uri="{FF2B5EF4-FFF2-40B4-BE49-F238E27FC236}">
                  <a16:creationId xmlns="" xmlns:a16="http://schemas.microsoft.com/office/drawing/2014/main" id="{3E7EBF17-74F0-4818-A7FF-964CC525E68F}"/>
                </a:ext>
              </a:extLst>
            </p:cNvPr>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 name="直接连接符 25">
              <a:extLst>
                <a:ext uri="{FF2B5EF4-FFF2-40B4-BE49-F238E27FC236}">
                  <a16:creationId xmlns="" xmlns:a16="http://schemas.microsoft.com/office/drawing/2014/main" id="{C0980B22-3B6B-41E1-B829-AA0A56F87B68}"/>
                </a:ext>
              </a:extLst>
            </p:cNvPr>
            <p:cNvSpPr>
              <a:spLocks noChangeShapeType="1"/>
            </p:cNvSpPr>
            <p:nvPr/>
          </p:nvSpPr>
          <p:spPr bwMode="auto">
            <a:xfrm rot="5400000">
              <a:off x="919"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9" name="组合 65">
            <a:extLst>
              <a:ext uri="{FF2B5EF4-FFF2-40B4-BE49-F238E27FC236}">
                <a16:creationId xmlns="" xmlns:a16="http://schemas.microsoft.com/office/drawing/2014/main" id="{3C3A86E6-CEB8-4A5C-8772-2FB425F2F4F0}"/>
              </a:ext>
            </a:extLst>
          </p:cNvPr>
          <p:cNvGrpSpPr>
            <a:grpSpLocks/>
          </p:cNvGrpSpPr>
          <p:nvPr/>
        </p:nvGrpSpPr>
        <p:grpSpPr bwMode="auto">
          <a:xfrm>
            <a:off x="7165975" y="4015696"/>
            <a:ext cx="777875" cy="776287"/>
            <a:chOff x="0" y="0"/>
            <a:chExt cx="900000" cy="900000"/>
          </a:xfrm>
        </p:grpSpPr>
        <p:sp>
          <p:nvSpPr>
            <p:cNvPr id="20" name="矩形 27">
              <a:extLst>
                <a:ext uri="{FF2B5EF4-FFF2-40B4-BE49-F238E27FC236}">
                  <a16:creationId xmlns="" xmlns:a16="http://schemas.microsoft.com/office/drawing/2014/main" id="{750A4482-0226-4915-AFC2-A85155739CB8}"/>
                </a:ext>
              </a:extLst>
            </p:cNvPr>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FFFFFF"/>
                </a:solidFill>
                <a:latin typeface="Calibri" panose="020F0502020204030204" pitchFamily="34" charset="0"/>
                <a:sym typeface="宋体" panose="02010600030101010101" pitchFamily="2" charset="-122"/>
              </a:endParaRPr>
            </a:p>
          </p:txBody>
        </p:sp>
        <p:sp>
          <p:nvSpPr>
            <p:cNvPr id="21" name="直接连接符 28">
              <a:extLst>
                <a:ext uri="{FF2B5EF4-FFF2-40B4-BE49-F238E27FC236}">
                  <a16:creationId xmlns="" xmlns:a16="http://schemas.microsoft.com/office/drawing/2014/main" id="{2C595D8E-E915-429B-B80B-E65503306DD4}"/>
                </a:ext>
              </a:extLst>
            </p:cNvPr>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 name="直接连接符 29">
              <a:extLst>
                <a:ext uri="{FF2B5EF4-FFF2-40B4-BE49-F238E27FC236}">
                  <a16:creationId xmlns="" xmlns:a16="http://schemas.microsoft.com/office/drawing/2014/main" id="{C082F4D4-04B2-43F1-8B92-41E4C587A91B}"/>
                </a:ext>
              </a:extLst>
            </p:cNvPr>
            <p:cNvSpPr>
              <a:spLocks noChangeShapeType="1"/>
            </p:cNvSpPr>
            <p:nvPr/>
          </p:nvSpPr>
          <p:spPr bwMode="auto">
            <a:xfrm rot="5400000">
              <a:off x="0"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23" name="文本框 30">
            <a:extLst>
              <a:ext uri="{FF2B5EF4-FFF2-40B4-BE49-F238E27FC236}">
                <a16:creationId xmlns="" xmlns:a16="http://schemas.microsoft.com/office/drawing/2014/main" id="{E3562097-F13B-4E43-911D-F64A590C1285}"/>
              </a:ext>
            </a:extLst>
          </p:cNvPr>
          <p:cNvSpPr>
            <a:spLocks noChangeArrowheads="1"/>
          </p:cNvSpPr>
          <p:nvPr/>
        </p:nvSpPr>
        <p:spPr bwMode="auto">
          <a:xfrm>
            <a:off x="4386263" y="3988708"/>
            <a:ext cx="850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4800" dirty="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个</a:t>
            </a:r>
          </a:p>
        </p:txBody>
      </p:sp>
      <p:sp>
        <p:nvSpPr>
          <p:cNvPr id="24" name="文本框 31">
            <a:extLst>
              <a:ext uri="{FF2B5EF4-FFF2-40B4-BE49-F238E27FC236}">
                <a16:creationId xmlns="" xmlns:a16="http://schemas.microsoft.com/office/drawing/2014/main" id="{AD485096-81AA-4C64-A3DB-B78D0D5D4D3D}"/>
              </a:ext>
            </a:extLst>
          </p:cNvPr>
          <p:cNvSpPr>
            <a:spLocks noChangeArrowheads="1"/>
          </p:cNvSpPr>
          <p:nvPr/>
        </p:nvSpPr>
        <p:spPr bwMode="auto">
          <a:xfrm>
            <a:off x="5308600" y="3988708"/>
            <a:ext cx="8524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4800" dirty="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人</a:t>
            </a:r>
          </a:p>
        </p:txBody>
      </p:sp>
      <p:sp>
        <p:nvSpPr>
          <p:cNvPr id="25" name="文本框 32">
            <a:extLst>
              <a:ext uri="{FF2B5EF4-FFF2-40B4-BE49-F238E27FC236}">
                <a16:creationId xmlns="" xmlns:a16="http://schemas.microsoft.com/office/drawing/2014/main" id="{320A955A-C947-43A1-93DC-6E1A27CE119A}"/>
              </a:ext>
            </a:extLst>
          </p:cNvPr>
          <p:cNvSpPr>
            <a:spLocks noChangeArrowheads="1"/>
          </p:cNvSpPr>
          <p:nvPr/>
        </p:nvSpPr>
        <p:spPr bwMode="auto">
          <a:xfrm>
            <a:off x="6232525" y="3988708"/>
            <a:ext cx="8524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4800" dirty="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简</a:t>
            </a:r>
          </a:p>
        </p:txBody>
      </p:sp>
      <p:sp>
        <p:nvSpPr>
          <p:cNvPr id="26" name="文本框 33">
            <a:extLst>
              <a:ext uri="{FF2B5EF4-FFF2-40B4-BE49-F238E27FC236}">
                <a16:creationId xmlns="" xmlns:a16="http://schemas.microsoft.com/office/drawing/2014/main" id="{E9136975-B5A5-4A12-B0B6-6FC61C749F14}"/>
              </a:ext>
            </a:extLst>
          </p:cNvPr>
          <p:cNvSpPr>
            <a:spLocks noChangeArrowheads="1"/>
          </p:cNvSpPr>
          <p:nvPr/>
        </p:nvSpPr>
        <p:spPr bwMode="auto">
          <a:xfrm>
            <a:off x="7156450" y="3988708"/>
            <a:ext cx="850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4800" dirty="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历</a:t>
            </a:r>
          </a:p>
        </p:txBody>
      </p:sp>
      <p:sp>
        <p:nvSpPr>
          <p:cNvPr id="31" name="矩形: 圆角 30">
            <a:extLst>
              <a:ext uri="{FF2B5EF4-FFF2-40B4-BE49-F238E27FC236}">
                <a16:creationId xmlns="" xmlns:a16="http://schemas.microsoft.com/office/drawing/2014/main" id="{140791A9-2EF8-46DE-ACEC-BF10CB7D3DB8}"/>
              </a:ext>
            </a:extLst>
          </p:cNvPr>
          <p:cNvSpPr/>
          <p:nvPr/>
        </p:nvSpPr>
        <p:spPr>
          <a:xfrm>
            <a:off x="5075115" y="5207907"/>
            <a:ext cx="2337045" cy="544601"/>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a:extLst>
              <a:ext uri="{FF2B5EF4-FFF2-40B4-BE49-F238E27FC236}">
                <a16:creationId xmlns="" xmlns:a16="http://schemas.microsoft.com/office/drawing/2014/main" id="{28CA2D09-B2E4-4524-BD28-93BE22D630C0}"/>
              </a:ext>
            </a:extLst>
          </p:cNvPr>
          <p:cNvSpPr txBox="1"/>
          <p:nvPr/>
        </p:nvSpPr>
        <p:spPr>
          <a:xfrm>
            <a:off x="5117862" y="5280152"/>
            <a:ext cx="2294298" cy="400110"/>
          </a:xfrm>
          <a:prstGeom prst="rect">
            <a:avLst/>
          </a:prstGeom>
          <a:noFill/>
        </p:spPr>
        <p:txBody>
          <a:bodyPr wrap="square" rtlCol="0">
            <a:spAutoFit/>
          </a:bodyPr>
          <a:lstStyle/>
          <a:p>
            <a:pPr algn="ctr"/>
            <a:r>
              <a:rPr lang="zh-CN" altLang="en-US" sz="2000" dirty="0">
                <a:latin typeface="微软雅黑" panose="020B0503020204020204" pitchFamily="34" charset="-122"/>
                <a:ea typeface="微软雅黑" panose="020B0503020204020204" pitchFamily="34" charset="-122"/>
              </a:rPr>
              <a:t>应聘人</a:t>
            </a:r>
            <a:r>
              <a:rPr lang="zh-CN" altLang="en-US" sz="2000" dirty="0" smtClean="0">
                <a:latin typeface="微软雅黑" panose="020B0503020204020204" pitchFamily="34" charset="-122"/>
                <a:ea typeface="微软雅黑" panose="020B0503020204020204" pitchFamily="34" charset="-122"/>
              </a:rPr>
              <a:t>：</a:t>
            </a:r>
            <a:r>
              <a:rPr lang="en-US" altLang="zh-CN" sz="2000" dirty="0" smtClean="0">
                <a:latin typeface="微软雅黑" panose="020B0503020204020204" pitchFamily="34" charset="-122"/>
                <a:ea typeface="微软雅黑" panose="020B0503020204020204" pitchFamily="34" charset="-122"/>
              </a:rPr>
              <a:t>PPT</a:t>
            </a:r>
            <a:endParaRPr lang="zh-CN" altLang="en-US" sz="2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8112648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500"/>
                                        <p:tgtEl>
                                          <p:spTgt spid="2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left)">
                                      <p:cBhvr>
                                        <p:cTn id="45" dur="500"/>
                                        <p:tgtEl>
                                          <p:spTgt spid="31"/>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wipe(left)">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P spid="31" grpId="0" animBg="1"/>
      <p:bldP spid="3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8" name="Group 6">
            <a:extLst>
              <a:ext uri="{FF2B5EF4-FFF2-40B4-BE49-F238E27FC236}">
                <a16:creationId xmlns="" xmlns:a16="http://schemas.microsoft.com/office/drawing/2014/main" id="{ECBF3A84-E123-415A-BE31-7C8BFD1541D1}"/>
              </a:ext>
            </a:extLst>
          </p:cNvPr>
          <p:cNvGrpSpPr/>
          <p:nvPr/>
        </p:nvGrpSpPr>
        <p:grpSpPr>
          <a:xfrm>
            <a:off x="1384737" y="4973695"/>
            <a:ext cx="3454850" cy="941042"/>
            <a:chOff x="990600" y="3042850"/>
            <a:chExt cx="1295400" cy="352891"/>
          </a:xfrm>
        </p:grpSpPr>
        <p:sp>
          <p:nvSpPr>
            <p:cNvPr id="89" name="TextBox 7">
              <a:extLst>
                <a:ext uri="{FF2B5EF4-FFF2-40B4-BE49-F238E27FC236}">
                  <a16:creationId xmlns="" xmlns:a16="http://schemas.microsoft.com/office/drawing/2014/main" id="{B33FF95A-F9F2-47E8-8815-38092F19C5BE}"/>
                </a:ext>
              </a:extLst>
            </p:cNvPr>
            <p:cNvSpPr txBox="1"/>
            <p:nvPr/>
          </p:nvSpPr>
          <p:spPr>
            <a:xfrm>
              <a:off x="990600" y="3042850"/>
              <a:ext cx="1295400" cy="219291"/>
            </a:xfrm>
            <a:prstGeom prst="rect">
              <a:avLst/>
            </a:prstGeom>
            <a:noFill/>
          </p:spPr>
          <p:txBody>
            <a:bodyPr wrap="square" rtlCol="0">
              <a:spAutoFit/>
            </a:bodyPr>
            <a:lstStyle/>
            <a:p>
              <a:pPr algn="ctr"/>
              <a:r>
                <a:rPr lang="en-US" altLang="zh-CN" sz="3200" dirty="0">
                  <a:solidFill>
                    <a:schemeClr val="bg1"/>
                  </a:solidFill>
                  <a:latin typeface="+mn-ea"/>
                  <a:cs typeface="Raleway Bold"/>
                </a:rPr>
                <a:t>X </a:t>
              </a:r>
              <a:r>
                <a:rPr lang="en-US" altLang="zh-CN" sz="3200" dirty="0" err="1">
                  <a:solidFill>
                    <a:schemeClr val="bg1"/>
                  </a:solidFill>
                  <a:latin typeface="+mn-ea"/>
                  <a:cs typeface="Raleway Bold"/>
                </a:rPr>
                <a:t>X</a:t>
              </a:r>
              <a:r>
                <a:rPr lang="en-US" altLang="zh-CN" sz="3200" dirty="0">
                  <a:solidFill>
                    <a:schemeClr val="bg1"/>
                  </a:solidFill>
                  <a:latin typeface="+mn-ea"/>
                  <a:cs typeface="Raleway Bold"/>
                </a:rPr>
                <a:t> </a:t>
              </a:r>
              <a:r>
                <a:rPr lang="en-US" altLang="zh-CN" sz="3200" dirty="0" err="1">
                  <a:solidFill>
                    <a:schemeClr val="bg1"/>
                  </a:solidFill>
                  <a:latin typeface="+mn-ea"/>
                  <a:cs typeface="Raleway Bold"/>
                </a:rPr>
                <a:t>X</a:t>
              </a:r>
              <a:endParaRPr lang="en-US" sz="3200" dirty="0">
                <a:solidFill>
                  <a:schemeClr val="bg1"/>
                </a:solidFill>
                <a:latin typeface="+mn-ea"/>
                <a:cs typeface="Raleway Bold"/>
              </a:endParaRPr>
            </a:p>
          </p:txBody>
        </p:sp>
        <p:sp>
          <p:nvSpPr>
            <p:cNvPr id="90" name="TextBox 8">
              <a:extLst>
                <a:ext uri="{FF2B5EF4-FFF2-40B4-BE49-F238E27FC236}">
                  <a16:creationId xmlns="" xmlns:a16="http://schemas.microsoft.com/office/drawing/2014/main" id="{3AE99438-DDF2-4A5D-B8C2-7F2473B2ADF9}"/>
                </a:ext>
              </a:extLst>
            </p:cNvPr>
            <p:cNvSpPr txBox="1"/>
            <p:nvPr/>
          </p:nvSpPr>
          <p:spPr>
            <a:xfrm>
              <a:off x="990600" y="3239929"/>
              <a:ext cx="1295400" cy="155812"/>
            </a:xfrm>
            <a:prstGeom prst="rect">
              <a:avLst/>
            </a:prstGeom>
            <a:noFill/>
          </p:spPr>
          <p:txBody>
            <a:bodyPr wrap="square" rtlCol="0">
              <a:spAutoFit/>
            </a:bodyPr>
            <a:lstStyle/>
            <a:p>
              <a:pPr algn="ctr"/>
              <a:r>
                <a:rPr lang="en-US" sz="2100" dirty="0">
                  <a:solidFill>
                    <a:schemeClr val="bg1"/>
                  </a:solidFill>
                  <a:latin typeface="+mn-ea"/>
                  <a:cs typeface="Raleway Bold"/>
                </a:rPr>
                <a:t>CEO &amp; </a:t>
              </a:r>
              <a:r>
                <a:rPr lang="zh-CN" altLang="en-US" sz="2100" dirty="0">
                  <a:solidFill>
                    <a:schemeClr val="bg1"/>
                  </a:solidFill>
                  <a:latin typeface="+mn-ea"/>
                  <a:cs typeface="Raleway Bold"/>
                </a:rPr>
                <a:t>企业创始人</a:t>
              </a:r>
              <a:endParaRPr lang="en-US" sz="2100" dirty="0">
                <a:solidFill>
                  <a:schemeClr val="bg1"/>
                </a:solidFill>
                <a:latin typeface="+mn-ea"/>
                <a:cs typeface="Raleway Bold"/>
              </a:endParaRPr>
            </a:p>
          </p:txBody>
        </p:sp>
      </p:grpSp>
      <p:cxnSp>
        <p:nvCxnSpPr>
          <p:cNvPr id="106" name="Straight Connector 42">
            <a:extLst>
              <a:ext uri="{FF2B5EF4-FFF2-40B4-BE49-F238E27FC236}">
                <a16:creationId xmlns="" xmlns:a16="http://schemas.microsoft.com/office/drawing/2014/main" id="{FAF4C3F1-D631-4763-97AE-F01FD0790152}"/>
              </a:ext>
            </a:extLst>
          </p:cNvPr>
          <p:cNvCxnSpPr>
            <a:cxnSpLocks/>
          </p:cNvCxnSpPr>
          <p:nvPr/>
        </p:nvCxnSpPr>
        <p:spPr>
          <a:xfrm flipV="1">
            <a:off x="5919576" y="791333"/>
            <a:ext cx="0" cy="4767138"/>
          </a:xfrm>
          <a:prstGeom prst="line">
            <a:avLst/>
          </a:prstGeom>
          <a:ln w="317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08" name="Rounded Rectangle 10">
            <a:extLst>
              <a:ext uri="{FF2B5EF4-FFF2-40B4-BE49-F238E27FC236}">
                <a16:creationId xmlns="" xmlns:a16="http://schemas.microsoft.com/office/drawing/2014/main" id="{F4A6D4D2-5F71-4599-86DE-2593DE0E50BB}"/>
              </a:ext>
            </a:extLst>
          </p:cNvPr>
          <p:cNvSpPr/>
          <p:nvPr/>
        </p:nvSpPr>
        <p:spPr>
          <a:xfrm>
            <a:off x="7161782" y="1351293"/>
            <a:ext cx="2272862" cy="324398"/>
          </a:xfrm>
          <a:prstGeom prst="roundRect">
            <a:avLst>
              <a:gd name="adj" fmla="val 50000"/>
            </a:avLst>
          </a:prstGeom>
          <a:solidFill>
            <a:srgbClr val="DBDBDB"/>
          </a:solidFill>
          <a:ln>
            <a:noFill/>
          </a:ln>
          <a:effectLst/>
        </p:spPr>
        <p:style>
          <a:lnRef idx="1">
            <a:schemeClr val="accent1"/>
          </a:lnRef>
          <a:fillRef idx="3">
            <a:schemeClr val="accent1"/>
          </a:fillRef>
          <a:effectRef idx="2">
            <a:schemeClr val="accent1"/>
          </a:effectRef>
          <a:fontRef idx="minor">
            <a:schemeClr val="lt1"/>
          </a:fontRef>
        </p:style>
        <p:txBody>
          <a:bodyPr lIns="243799" tIns="121899" rIns="243799" bIns="121899" rtlCol="0" anchor="ctr"/>
          <a:lstStyle/>
          <a:p>
            <a:pPr algn="ctr"/>
            <a:endParaRPr lang="en-US">
              <a:latin typeface="+mn-ea"/>
            </a:endParaRPr>
          </a:p>
        </p:txBody>
      </p:sp>
      <p:sp>
        <p:nvSpPr>
          <p:cNvPr id="109" name="Rounded Rectangle 11">
            <a:extLst>
              <a:ext uri="{FF2B5EF4-FFF2-40B4-BE49-F238E27FC236}">
                <a16:creationId xmlns="" xmlns:a16="http://schemas.microsoft.com/office/drawing/2014/main" id="{28670BEB-9092-484E-BE55-45CF7177C35D}"/>
              </a:ext>
            </a:extLst>
          </p:cNvPr>
          <p:cNvSpPr/>
          <p:nvPr/>
        </p:nvSpPr>
        <p:spPr>
          <a:xfrm>
            <a:off x="6636322" y="1351293"/>
            <a:ext cx="1756762" cy="324398"/>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243799" tIns="121899" rIns="243799" bIns="121899" rtlCol="0" anchor="ctr"/>
          <a:lstStyle/>
          <a:p>
            <a:pPr algn="ctr"/>
            <a:endParaRPr lang="en-US">
              <a:latin typeface="+mn-ea"/>
            </a:endParaRPr>
          </a:p>
        </p:txBody>
      </p:sp>
      <p:sp>
        <p:nvSpPr>
          <p:cNvPr id="110" name="TextBox 12">
            <a:extLst>
              <a:ext uri="{FF2B5EF4-FFF2-40B4-BE49-F238E27FC236}">
                <a16:creationId xmlns="" xmlns:a16="http://schemas.microsoft.com/office/drawing/2014/main" id="{0B4BB6AA-FBF3-4BA2-9282-899FC46B75AE}"/>
              </a:ext>
            </a:extLst>
          </p:cNvPr>
          <p:cNvSpPr txBox="1"/>
          <p:nvPr/>
        </p:nvSpPr>
        <p:spPr>
          <a:xfrm>
            <a:off x="6491453" y="748395"/>
            <a:ext cx="2658458" cy="738664"/>
          </a:xfrm>
          <a:prstGeom prst="rect">
            <a:avLst/>
          </a:prstGeom>
          <a:noFill/>
        </p:spPr>
        <p:txBody>
          <a:bodyPr wrap="square" lIns="243799" tIns="121899" rIns="243799" bIns="121899" rtlCol="0">
            <a:noAutofit/>
          </a:bodyPr>
          <a:lstStyle/>
          <a:p>
            <a:r>
              <a:rPr lang="zh-CN" altLang="en-US" sz="2400" dirty="0">
                <a:solidFill>
                  <a:schemeClr val="bg1"/>
                </a:solidFill>
                <a:latin typeface="+mn-ea"/>
                <a:cs typeface="Raleway Light"/>
              </a:rPr>
              <a:t>领导力</a:t>
            </a:r>
            <a:endParaRPr lang="en-US" sz="2400" dirty="0">
              <a:solidFill>
                <a:schemeClr val="bg1"/>
              </a:solidFill>
              <a:latin typeface="+mn-ea"/>
              <a:cs typeface="Raleway Light"/>
            </a:endParaRPr>
          </a:p>
        </p:txBody>
      </p:sp>
      <p:sp>
        <p:nvSpPr>
          <p:cNvPr id="111" name="TextBox 13">
            <a:extLst>
              <a:ext uri="{FF2B5EF4-FFF2-40B4-BE49-F238E27FC236}">
                <a16:creationId xmlns="" xmlns:a16="http://schemas.microsoft.com/office/drawing/2014/main" id="{20DB2BDD-A644-4902-A763-5D5AEBAC8B80}"/>
              </a:ext>
            </a:extLst>
          </p:cNvPr>
          <p:cNvSpPr txBox="1"/>
          <p:nvPr/>
        </p:nvSpPr>
        <p:spPr>
          <a:xfrm>
            <a:off x="9638856" y="1129748"/>
            <a:ext cx="1520001" cy="738664"/>
          </a:xfrm>
          <a:prstGeom prst="rect">
            <a:avLst/>
          </a:prstGeom>
          <a:noFill/>
        </p:spPr>
        <p:txBody>
          <a:bodyPr wrap="square" lIns="243799" tIns="121899" rIns="243799" bIns="121899" rtlCol="0">
            <a:noAutofit/>
          </a:bodyPr>
          <a:lstStyle/>
          <a:p>
            <a:r>
              <a:rPr lang="en-US" sz="3200" dirty="0">
                <a:solidFill>
                  <a:schemeClr val="bg1"/>
                </a:solidFill>
                <a:latin typeface="+mn-ea"/>
                <a:cs typeface="Raleway Light"/>
              </a:rPr>
              <a:t>80%</a:t>
            </a:r>
          </a:p>
        </p:txBody>
      </p:sp>
      <p:sp>
        <p:nvSpPr>
          <p:cNvPr id="112" name="Rounded Rectangle 14">
            <a:extLst>
              <a:ext uri="{FF2B5EF4-FFF2-40B4-BE49-F238E27FC236}">
                <a16:creationId xmlns="" xmlns:a16="http://schemas.microsoft.com/office/drawing/2014/main" id="{E250E2BD-DD42-4781-B723-5E2D7F3122D0}"/>
              </a:ext>
            </a:extLst>
          </p:cNvPr>
          <p:cNvSpPr/>
          <p:nvPr/>
        </p:nvSpPr>
        <p:spPr>
          <a:xfrm>
            <a:off x="6695315" y="2772099"/>
            <a:ext cx="2929429" cy="330463"/>
          </a:xfrm>
          <a:prstGeom prst="roundRect">
            <a:avLst>
              <a:gd name="adj" fmla="val 50000"/>
            </a:avLst>
          </a:prstGeom>
          <a:solidFill>
            <a:srgbClr val="DBDBDB"/>
          </a:solidFill>
          <a:ln>
            <a:noFill/>
          </a:ln>
          <a:effectLst/>
        </p:spPr>
        <p:style>
          <a:lnRef idx="1">
            <a:schemeClr val="accent1"/>
          </a:lnRef>
          <a:fillRef idx="3">
            <a:schemeClr val="accent1"/>
          </a:fillRef>
          <a:effectRef idx="2">
            <a:schemeClr val="accent1"/>
          </a:effectRef>
          <a:fontRef idx="minor">
            <a:schemeClr val="lt1"/>
          </a:fontRef>
        </p:style>
        <p:txBody>
          <a:bodyPr lIns="243799" tIns="121899" rIns="243799" bIns="121899" rtlCol="0" anchor="ctr"/>
          <a:lstStyle/>
          <a:p>
            <a:pPr algn="ctr"/>
            <a:endParaRPr lang="en-US">
              <a:latin typeface="+mn-ea"/>
            </a:endParaRPr>
          </a:p>
        </p:txBody>
      </p:sp>
      <p:sp>
        <p:nvSpPr>
          <p:cNvPr id="113" name="Rounded Rectangle 15">
            <a:extLst>
              <a:ext uri="{FF2B5EF4-FFF2-40B4-BE49-F238E27FC236}">
                <a16:creationId xmlns="" xmlns:a16="http://schemas.microsoft.com/office/drawing/2014/main" id="{0BD71CD2-4621-4A1F-AC0A-1812BB2AFF79}"/>
              </a:ext>
            </a:extLst>
          </p:cNvPr>
          <p:cNvSpPr/>
          <p:nvPr/>
        </p:nvSpPr>
        <p:spPr>
          <a:xfrm>
            <a:off x="6599291" y="2772099"/>
            <a:ext cx="2659007" cy="330463"/>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243799" tIns="121899" rIns="243799" bIns="121899" rtlCol="0" anchor="ctr"/>
          <a:lstStyle/>
          <a:p>
            <a:pPr algn="ctr"/>
            <a:endParaRPr lang="en-US">
              <a:latin typeface="+mn-ea"/>
            </a:endParaRPr>
          </a:p>
        </p:txBody>
      </p:sp>
      <p:sp>
        <p:nvSpPr>
          <p:cNvPr id="114" name="TextBox 16">
            <a:extLst>
              <a:ext uri="{FF2B5EF4-FFF2-40B4-BE49-F238E27FC236}">
                <a16:creationId xmlns="" xmlns:a16="http://schemas.microsoft.com/office/drawing/2014/main" id="{F84EAA43-ACFF-41DB-854E-101C363BD271}"/>
              </a:ext>
            </a:extLst>
          </p:cNvPr>
          <p:cNvSpPr txBox="1"/>
          <p:nvPr/>
        </p:nvSpPr>
        <p:spPr>
          <a:xfrm>
            <a:off x="6560238" y="1833268"/>
            <a:ext cx="2272862" cy="738664"/>
          </a:xfrm>
          <a:prstGeom prst="rect">
            <a:avLst/>
          </a:prstGeom>
          <a:noFill/>
        </p:spPr>
        <p:txBody>
          <a:bodyPr wrap="square" lIns="243799" tIns="121899" rIns="243799" bIns="121899" rtlCol="0">
            <a:noAutofit/>
          </a:bodyPr>
          <a:lstStyle/>
          <a:p>
            <a:r>
              <a:rPr lang="zh-CN" altLang="en-US" sz="2400" dirty="0">
                <a:solidFill>
                  <a:schemeClr val="bg1"/>
                </a:solidFill>
                <a:latin typeface="+mn-ea"/>
                <a:cs typeface="Raleway Light"/>
              </a:rPr>
              <a:t>工作热情</a:t>
            </a:r>
            <a:endParaRPr lang="en-US" sz="2400" dirty="0">
              <a:solidFill>
                <a:schemeClr val="bg1"/>
              </a:solidFill>
              <a:latin typeface="+mn-ea"/>
              <a:cs typeface="Raleway Light"/>
            </a:endParaRPr>
          </a:p>
        </p:txBody>
      </p:sp>
      <p:sp>
        <p:nvSpPr>
          <p:cNvPr id="115" name="TextBox 17">
            <a:extLst>
              <a:ext uri="{FF2B5EF4-FFF2-40B4-BE49-F238E27FC236}">
                <a16:creationId xmlns="" xmlns:a16="http://schemas.microsoft.com/office/drawing/2014/main" id="{1FB843F3-CC55-4662-8C18-F0F10B788462}"/>
              </a:ext>
            </a:extLst>
          </p:cNvPr>
          <p:cNvSpPr txBox="1"/>
          <p:nvPr/>
        </p:nvSpPr>
        <p:spPr>
          <a:xfrm>
            <a:off x="9802208" y="2571932"/>
            <a:ext cx="1520001" cy="738664"/>
          </a:xfrm>
          <a:prstGeom prst="rect">
            <a:avLst/>
          </a:prstGeom>
          <a:noFill/>
        </p:spPr>
        <p:txBody>
          <a:bodyPr wrap="square" lIns="243799" tIns="121899" rIns="243799" bIns="121899" rtlCol="0">
            <a:noAutofit/>
          </a:bodyPr>
          <a:lstStyle/>
          <a:p>
            <a:r>
              <a:rPr lang="en-US" sz="3200" dirty="0">
                <a:solidFill>
                  <a:schemeClr val="bg1"/>
                </a:solidFill>
                <a:latin typeface="+mn-ea"/>
                <a:cs typeface="Raleway Light"/>
              </a:rPr>
              <a:t>90%</a:t>
            </a:r>
          </a:p>
        </p:txBody>
      </p:sp>
      <p:sp>
        <p:nvSpPr>
          <p:cNvPr id="116" name="Rounded Rectangle 34">
            <a:extLst>
              <a:ext uri="{FF2B5EF4-FFF2-40B4-BE49-F238E27FC236}">
                <a16:creationId xmlns="" xmlns:a16="http://schemas.microsoft.com/office/drawing/2014/main" id="{B34EDF7D-475A-48C6-B69C-78214D3D49AA}"/>
              </a:ext>
            </a:extLst>
          </p:cNvPr>
          <p:cNvSpPr/>
          <p:nvPr/>
        </p:nvSpPr>
        <p:spPr>
          <a:xfrm>
            <a:off x="6722645" y="4124858"/>
            <a:ext cx="2919640" cy="376539"/>
          </a:xfrm>
          <a:prstGeom prst="roundRect">
            <a:avLst>
              <a:gd name="adj" fmla="val 50000"/>
            </a:avLst>
          </a:prstGeom>
          <a:solidFill>
            <a:srgbClr val="DBDBDB"/>
          </a:solidFill>
          <a:ln>
            <a:noFill/>
          </a:ln>
          <a:effectLst/>
        </p:spPr>
        <p:style>
          <a:lnRef idx="1">
            <a:schemeClr val="accent1"/>
          </a:lnRef>
          <a:fillRef idx="3">
            <a:schemeClr val="accent1"/>
          </a:fillRef>
          <a:effectRef idx="2">
            <a:schemeClr val="accent1"/>
          </a:effectRef>
          <a:fontRef idx="minor">
            <a:schemeClr val="lt1"/>
          </a:fontRef>
        </p:style>
        <p:txBody>
          <a:bodyPr lIns="243799" tIns="121899" rIns="243799" bIns="121899" rtlCol="0" anchor="ctr"/>
          <a:lstStyle/>
          <a:p>
            <a:pPr algn="ctr"/>
            <a:endParaRPr lang="en-US">
              <a:latin typeface="+mn-ea"/>
            </a:endParaRPr>
          </a:p>
        </p:txBody>
      </p:sp>
      <p:sp>
        <p:nvSpPr>
          <p:cNvPr id="117" name="Rounded Rectangle 35">
            <a:extLst>
              <a:ext uri="{FF2B5EF4-FFF2-40B4-BE49-F238E27FC236}">
                <a16:creationId xmlns="" xmlns:a16="http://schemas.microsoft.com/office/drawing/2014/main" id="{AEDF8425-AA86-4C3C-B1A1-C698B9E57296}"/>
              </a:ext>
            </a:extLst>
          </p:cNvPr>
          <p:cNvSpPr/>
          <p:nvPr/>
        </p:nvSpPr>
        <p:spPr>
          <a:xfrm>
            <a:off x="6616837" y="4124858"/>
            <a:ext cx="1471983" cy="376539"/>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243799" tIns="121899" rIns="243799" bIns="121899" rtlCol="0" anchor="ctr"/>
          <a:lstStyle/>
          <a:p>
            <a:pPr algn="ctr"/>
            <a:endParaRPr lang="en-US">
              <a:latin typeface="+mn-ea"/>
            </a:endParaRPr>
          </a:p>
        </p:txBody>
      </p:sp>
      <p:sp>
        <p:nvSpPr>
          <p:cNvPr id="118" name="TextBox 36">
            <a:extLst>
              <a:ext uri="{FF2B5EF4-FFF2-40B4-BE49-F238E27FC236}">
                <a16:creationId xmlns="" xmlns:a16="http://schemas.microsoft.com/office/drawing/2014/main" id="{7CD1B4B7-AB42-4018-8FC5-A52DAB744639}"/>
              </a:ext>
            </a:extLst>
          </p:cNvPr>
          <p:cNvSpPr txBox="1"/>
          <p:nvPr/>
        </p:nvSpPr>
        <p:spPr>
          <a:xfrm>
            <a:off x="6560238" y="3302729"/>
            <a:ext cx="2272862" cy="738664"/>
          </a:xfrm>
          <a:prstGeom prst="rect">
            <a:avLst/>
          </a:prstGeom>
          <a:noFill/>
        </p:spPr>
        <p:txBody>
          <a:bodyPr wrap="square" lIns="243799" tIns="121899" rIns="243799" bIns="121899" rtlCol="0">
            <a:noAutofit/>
          </a:bodyPr>
          <a:lstStyle/>
          <a:p>
            <a:r>
              <a:rPr lang="zh-CN" altLang="en-US" sz="2400" dirty="0">
                <a:solidFill>
                  <a:schemeClr val="bg1"/>
                </a:solidFill>
                <a:latin typeface="+mn-ea"/>
                <a:cs typeface="Raleway Light"/>
              </a:rPr>
              <a:t>运动能力</a:t>
            </a:r>
            <a:endParaRPr lang="en-US" sz="2400" dirty="0">
              <a:solidFill>
                <a:schemeClr val="bg1"/>
              </a:solidFill>
              <a:latin typeface="+mn-ea"/>
              <a:cs typeface="Raleway Light"/>
            </a:endParaRPr>
          </a:p>
        </p:txBody>
      </p:sp>
      <p:sp>
        <p:nvSpPr>
          <p:cNvPr id="119" name="TextBox 37">
            <a:extLst>
              <a:ext uri="{FF2B5EF4-FFF2-40B4-BE49-F238E27FC236}">
                <a16:creationId xmlns="" xmlns:a16="http://schemas.microsoft.com/office/drawing/2014/main" id="{5F53934D-9722-40EE-8CB2-A2E424534436}"/>
              </a:ext>
            </a:extLst>
          </p:cNvPr>
          <p:cNvSpPr txBox="1"/>
          <p:nvPr/>
        </p:nvSpPr>
        <p:spPr>
          <a:xfrm>
            <a:off x="9940674" y="3884795"/>
            <a:ext cx="1520001" cy="738664"/>
          </a:xfrm>
          <a:prstGeom prst="rect">
            <a:avLst/>
          </a:prstGeom>
          <a:noFill/>
        </p:spPr>
        <p:txBody>
          <a:bodyPr wrap="square" lIns="243799" tIns="121899" rIns="243799" bIns="121899" rtlCol="0">
            <a:noAutofit/>
          </a:bodyPr>
          <a:lstStyle/>
          <a:p>
            <a:r>
              <a:rPr lang="en-US" sz="3200" dirty="0">
                <a:solidFill>
                  <a:schemeClr val="bg1"/>
                </a:solidFill>
                <a:latin typeface="+mn-ea"/>
                <a:cs typeface="Raleway Light"/>
              </a:rPr>
              <a:t>50%</a:t>
            </a:r>
          </a:p>
        </p:txBody>
      </p:sp>
      <p:sp>
        <p:nvSpPr>
          <p:cNvPr id="120" name="Rounded Rectangle 38">
            <a:extLst>
              <a:ext uri="{FF2B5EF4-FFF2-40B4-BE49-F238E27FC236}">
                <a16:creationId xmlns="" xmlns:a16="http://schemas.microsoft.com/office/drawing/2014/main" id="{51D82238-037C-41B6-A347-5EC073CFA71A}"/>
              </a:ext>
            </a:extLst>
          </p:cNvPr>
          <p:cNvSpPr/>
          <p:nvPr/>
        </p:nvSpPr>
        <p:spPr>
          <a:xfrm>
            <a:off x="6742165" y="5380835"/>
            <a:ext cx="2919640" cy="355272"/>
          </a:xfrm>
          <a:prstGeom prst="roundRect">
            <a:avLst>
              <a:gd name="adj" fmla="val 50000"/>
            </a:avLst>
          </a:prstGeom>
          <a:solidFill>
            <a:srgbClr val="DBDBDB"/>
          </a:solidFill>
          <a:ln>
            <a:noFill/>
          </a:ln>
          <a:effectLst/>
        </p:spPr>
        <p:style>
          <a:lnRef idx="1">
            <a:schemeClr val="accent1"/>
          </a:lnRef>
          <a:fillRef idx="3">
            <a:schemeClr val="accent1"/>
          </a:fillRef>
          <a:effectRef idx="2">
            <a:schemeClr val="accent1"/>
          </a:effectRef>
          <a:fontRef idx="minor">
            <a:schemeClr val="lt1"/>
          </a:fontRef>
        </p:style>
        <p:txBody>
          <a:bodyPr lIns="243799" tIns="121899" rIns="243799" bIns="121899" rtlCol="0" anchor="ctr"/>
          <a:lstStyle/>
          <a:p>
            <a:pPr algn="ctr"/>
            <a:endParaRPr lang="en-US">
              <a:latin typeface="+mn-ea"/>
            </a:endParaRPr>
          </a:p>
        </p:txBody>
      </p:sp>
      <p:sp>
        <p:nvSpPr>
          <p:cNvPr id="121" name="Rounded Rectangle 39">
            <a:extLst>
              <a:ext uri="{FF2B5EF4-FFF2-40B4-BE49-F238E27FC236}">
                <a16:creationId xmlns="" xmlns:a16="http://schemas.microsoft.com/office/drawing/2014/main" id="{17F27C3F-BDA7-4BEA-8786-AA2763781902}"/>
              </a:ext>
            </a:extLst>
          </p:cNvPr>
          <p:cNvSpPr/>
          <p:nvPr/>
        </p:nvSpPr>
        <p:spPr>
          <a:xfrm>
            <a:off x="6636356" y="5380835"/>
            <a:ext cx="3025448" cy="355272"/>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243799" tIns="121899" rIns="243799" bIns="121899" rtlCol="0" anchor="ctr"/>
          <a:lstStyle/>
          <a:p>
            <a:pPr algn="ctr"/>
            <a:endParaRPr lang="en-US">
              <a:latin typeface="+mn-ea"/>
            </a:endParaRPr>
          </a:p>
        </p:txBody>
      </p:sp>
      <p:sp>
        <p:nvSpPr>
          <p:cNvPr id="122" name="TextBox 40">
            <a:extLst>
              <a:ext uri="{FF2B5EF4-FFF2-40B4-BE49-F238E27FC236}">
                <a16:creationId xmlns="" xmlns:a16="http://schemas.microsoft.com/office/drawing/2014/main" id="{C5972698-DF7F-45BF-868D-26E0BF0B14BA}"/>
              </a:ext>
            </a:extLst>
          </p:cNvPr>
          <p:cNvSpPr txBox="1"/>
          <p:nvPr/>
        </p:nvSpPr>
        <p:spPr>
          <a:xfrm>
            <a:off x="6444907" y="4623459"/>
            <a:ext cx="2503524" cy="738664"/>
          </a:xfrm>
          <a:prstGeom prst="rect">
            <a:avLst/>
          </a:prstGeom>
          <a:noFill/>
        </p:spPr>
        <p:txBody>
          <a:bodyPr wrap="square" lIns="243799" tIns="121899" rIns="243799" bIns="121899" rtlCol="0">
            <a:noAutofit/>
          </a:bodyPr>
          <a:lstStyle/>
          <a:p>
            <a:r>
              <a:rPr lang="zh-CN" altLang="en-US" sz="2400" dirty="0">
                <a:solidFill>
                  <a:schemeClr val="bg1"/>
                </a:solidFill>
                <a:latin typeface="+mn-ea"/>
                <a:cs typeface="Raleway Light"/>
              </a:rPr>
              <a:t>创作热情</a:t>
            </a:r>
            <a:endParaRPr lang="en-US" sz="2400" dirty="0">
              <a:solidFill>
                <a:schemeClr val="bg1"/>
              </a:solidFill>
              <a:latin typeface="+mn-ea"/>
              <a:cs typeface="Raleway Light"/>
            </a:endParaRPr>
          </a:p>
        </p:txBody>
      </p:sp>
      <p:sp>
        <p:nvSpPr>
          <p:cNvPr id="138" name="TextBox 37">
            <a:extLst>
              <a:ext uri="{FF2B5EF4-FFF2-40B4-BE49-F238E27FC236}">
                <a16:creationId xmlns="" xmlns:a16="http://schemas.microsoft.com/office/drawing/2014/main" id="{B5405D44-033C-4B4C-BA66-133CEBC0E055}"/>
              </a:ext>
            </a:extLst>
          </p:cNvPr>
          <p:cNvSpPr txBox="1"/>
          <p:nvPr/>
        </p:nvSpPr>
        <p:spPr>
          <a:xfrm>
            <a:off x="9940673" y="5129907"/>
            <a:ext cx="1946526" cy="738664"/>
          </a:xfrm>
          <a:prstGeom prst="rect">
            <a:avLst/>
          </a:prstGeom>
          <a:noFill/>
        </p:spPr>
        <p:txBody>
          <a:bodyPr wrap="square" lIns="243799" tIns="121899" rIns="243799" bIns="121899" rtlCol="0">
            <a:noAutofit/>
          </a:bodyPr>
          <a:lstStyle/>
          <a:p>
            <a:r>
              <a:rPr lang="en-US" sz="3200" dirty="0">
                <a:solidFill>
                  <a:schemeClr val="bg1"/>
                </a:solidFill>
                <a:latin typeface="+mn-ea"/>
                <a:cs typeface="Raleway Light"/>
              </a:rPr>
              <a:t>100%</a:t>
            </a:r>
          </a:p>
        </p:txBody>
      </p:sp>
      <p:pic>
        <p:nvPicPr>
          <p:cNvPr id="139" name="图片 5" descr="未标题-1.png">
            <a:extLst>
              <a:ext uri="{FF2B5EF4-FFF2-40B4-BE49-F238E27FC236}">
                <a16:creationId xmlns="" xmlns:a16="http://schemas.microsoft.com/office/drawing/2014/main" id="{DC22DEDA-8F26-4C7C-8A3D-49EE4402BED6}"/>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670754" y="1639969"/>
            <a:ext cx="2870434" cy="2861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223379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8"/>
                                        </p:tgtEl>
                                        <p:attrNameLst>
                                          <p:attrName>style.visibility</p:attrName>
                                        </p:attrNameLst>
                                      </p:cBhvr>
                                      <p:to>
                                        <p:strVal val="visible"/>
                                      </p:to>
                                    </p:set>
                                    <p:anim calcmode="lin" valueType="num">
                                      <p:cBhvr>
                                        <p:cTn id="7" dur="500" fill="hold"/>
                                        <p:tgtEl>
                                          <p:spTgt spid="88"/>
                                        </p:tgtEl>
                                        <p:attrNameLst>
                                          <p:attrName>ppt_w</p:attrName>
                                        </p:attrNameLst>
                                      </p:cBhvr>
                                      <p:tavLst>
                                        <p:tav tm="0">
                                          <p:val>
                                            <p:fltVal val="0"/>
                                          </p:val>
                                        </p:tav>
                                        <p:tav tm="100000">
                                          <p:val>
                                            <p:strVal val="#ppt_w"/>
                                          </p:val>
                                        </p:tav>
                                      </p:tavLst>
                                    </p:anim>
                                    <p:anim calcmode="lin" valueType="num">
                                      <p:cBhvr>
                                        <p:cTn id="8" dur="500" fill="hold"/>
                                        <p:tgtEl>
                                          <p:spTgt spid="88"/>
                                        </p:tgtEl>
                                        <p:attrNameLst>
                                          <p:attrName>ppt_h</p:attrName>
                                        </p:attrNameLst>
                                      </p:cBhvr>
                                      <p:tavLst>
                                        <p:tav tm="0">
                                          <p:val>
                                            <p:fltVal val="0"/>
                                          </p:val>
                                        </p:tav>
                                        <p:tav tm="100000">
                                          <p:val>
                                            <p:strVal val="#ppt_h"/>
                                          </p:val>
                                        </p:tav>
                                      </p:tavLst>
                                    </p:anim>
                                    <p:animEffect transition="in" filter="fade">
                                      <p:cBhvr>
                                        <p:cTn id="9" dur="500"/>
                                        <p:tgtEl>
                                          <p:spTgt spid="88"/>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06"/>
                                        </p:tgtEl>
                                        <p:attrNameLst>
                                          <p:attrName>style.visibility</p:attrName>
                                        </p:attrNameLst>
                                      </p:cBhvr>
                                      <p:to>
                                        <p:strVal val="visible"/>
                                      </p:to>
                                    </p:set>
                                    <p:animEffect transition="in" filter="wipe(left)">
                                      <p:cBhvr>
                                        <p:cTn id="13" dur="400"/>
                                        <p:tgtEl>
                                          <p:spTgt spid="106"/>
                                        </p:tgtEl>
                                      </p:cBhvr>
                                    </p:animEffect>
                                  </p:childTnLst>
                                </p:cTn>
                              </p:par>
                            </p:childTnLst>
                          </p:cTn>
                        </p:par>
                        <p:par>
                          <p:cTn id="14" fill="hold">
                            <p:stCondLst>
                              <p:cond delay="900"/>
                            </p:stCondLst>
                            <p:childTnLst>
                              <p:par>
                                <p:cTn id="15" presetID="42" presetClass="entr" presetSubtype="0" fill="hold" grpId="0" nodeType="afterEffect">
                                  <p:stCondLst>
                                    <p:cond delay="0"/>
                                  </p:stCondLst>
                                  <p:childTnLst>
                                    <p:set>
                                      <p:cBhvr>
                                        <p:cTn id="16" dur="1" fill="hold">
                                          <p:stCondLst>
                                            <p:cond delay="0"/>
                                          </p:stCondLst>
                                        </p:cTn>
                                        <p:tgtEl>
                                          <p:spTgt spid="110"/>
                                        </p:tgtEl>
                                        <p:attrNameLst>
                                          <p:attrName>style.visibility</p:attrName>
                                        </p:attrNameLst>
                                      </p:cBhvr>
                                      <p:to>
                                        <p:strVal val="visible"/>
                                      </p:to>
                                    </p:set>
                                    <p:animEffect transition="in" filter="fade">
                                      <p:cBhvr>
                                        <p:cTn id="17" dur="1000"/>
                                        <p:tgtEl>
                                          <p:spTgt spid="110"/>
                                        </p:tgtEl>
                                      </p:cBhvr>
                                    </p:animEffect>
                                    <p:anim calcmode="lin" valueType="num">
                                      <p:cBhvr>
                                        <p:cTn id="18" dur="1000" fill="hold"/>
                                        <p:tgtEl>
                                          <p:spTgt spid="110"/>
                                        </p:tgtEl>
                                        <p:attrNameLst>
                                          <p:attrName>ppt_x</p:attrName>
                                        </p:attrNameLst>
                                      </p:cBhvr>
                                      <p:tavLst>
                                        <p:tav tm="0">
                                          <p:val>
                                            <p:strVal val="#ppt_x"/>
                                          </p:val>
                                        </p:tav>
                                        <p:tav tm="100000">
                                          <p:val>
                                            <p:strVal val="#ppt_x"/>
                                          </p:val>
                                        </p:tav>
                                      </p:tavLst>
                                    </p:anim>
                                    <p:anim calcmode="lin" valueType="num">
                                      <p:cBhvr>
                                        <p:cTn id="19" dur="1000" fill="hold"/>
                                        <p:tgtEl>
                                          <p:spTgt spid="110"/>
                                        </p:tgtEl>
                                        <p:attrNameLst>
                                          <p:attrName>ppt_y</p:attrName>
                                        </p:attrNameLst>
                                      </p:cBhvr>
                                      <p:tavLst>
                                        <p:tav tm="0">
                                          <p:val>
                                            <p:strVal val="#ppt_y+.1"/>
                                          </p:val>
                                        </p:tav>
                                        <p:tav tm="100000">
                                          <p:val>
                                            <p:strVal val="#ppt_y"/>
                                          </p:val>
                                        </p:tav>
                                      </p:tavLst>
                                    </p:anim>
                                  </p:childTnLst>
                                </p:cTn>
                              </p:par>
                            </p:childTnLst>
                          </p:cTn>
                        </p:par>
                        <p:par>
                          <p:cTn id="20" fill="hold">
                            <p:stCondLst>
                              <p:cond delay="1900"/>
                            </p:stCondLst>
                            <p:childTnLst>
                              <p:par>
                                <p:cTn id="21" presetID="10" presetClass="entr" presetSubtype="0" fill="hold" grpId="0" nodeType="afterEffect">
                                  <p:stCondLst>
                                    <p:cond delay="0"/>
                                  </p:stCondLst>
                                  <p:childTnLst>
                                    <p:set>
                                      <p:cBhvr>
                                        <p:cTn id="22" dur="1" fill="hold">
                                          <p:stCondLst>
                                            <p:cond delay="0"/>
                                          </p:stCondLst>
                                        </p:cTn>
                                        <p:tgtEl>
                                          <p:spTgt spid="108"/>
                                        </p:tgtEl>
                                        <p:attrNameLst>
                                          <p:attrName>style.visibility</p:attrName>
                                        </p:attrNameLst>
                                      </p:cBhvr>
                                      <p:to>
                                        <p:strVal val="visible"/>
                                      </p:to>
                                    </p:set>
                                    <p:animEffect transition="in" filter="fade">
                                      <p:cBhvr>
                                        <p:cTn id="23" dur="500"/>
                                        <p:tgtEl>
                                          <p:spTgt spid="108"/>
                                        </p:tgtEl>
                                      </p:cBhvr>
                                    </p:animEffect>
                                  </p:childTnLst>
                                </p:cTn>
                              </p:par>
                            </p:childTnLst>
                          </p:cTn>
                        </p:par>
                        <p:par>
                          <p:cTn id="24" fill="hold">
                            <p:stCondLst>
                              <p:cond delay="2400"/>
                            </p:stCondLst>
                            <p:childTnLst>
                              <p:par>
                                <p:cTn id="25" presetID="22" presetClass="entr" presetSubtype="8" fill="hold" grpId="0" nodeType="afterEffect">
                                  <p:stCondLst>
                                    <p:cond delay="0"/>
                                  </p:stCondLst>
                                  <p:childTnLst>
                                    <p:set>
                                      <p:cBhvr>
                                        <p:cTn id="26" dur="1" fill="hold">
                                          <p:stCondLst>
                                            <p:cond delay="0"/>
                                          </p:stCondLst>
                                        </p:cTn>
                                        <p:tgtEl>
                                          <p:spTgt spid="109"/>
                                        </p:tgtEl>
                                        <p:attrNameLst>
                                          <p:attrName>style.visibility</p:attrName>
                                        </p:attrNameLst>
                                      </p:cBhvr>
                                      <p:to>
                                        <p:strVal val="visible"/>
                                      </p:to>
                                    </p:set>
                                    <p:animEffect transition="in" filter="wipe(left)">
                                      <p:cBhvr>
                                        <p:cTn id="27" dur="500"/>
                                        <p:tgtEl>
                                          <p:spTgt spid="109"/>
                                        </p:tgtEl>
                                      </p:cBhvr>
                                    </p:animEffect>
                                  </p:childTnLst>
                                </p:cTn>
                              </p:par>
                            </p:childTnLst>
                          </p:cTn>
                        </p:par>
                        <p:par>
                          <p:cTn id="28" fill="hold">
                            <p:stCondLst>
                              <p:cond delay="2900"/>
                            </p:stCondLst>
                            <p:childTnLst>
                              <p:par>
                                <p:cTn id="29" presetID="10" presetClass="entr" presetSubtype="0" fill="hold" grpId="0" nodeType="afterEffect">
                                  <p:stCondLst>
                                    <p:cond delay="0"/>
                                  </p:stCondLst>
                                  <p:childTnLst>
                                    <p:set>
                                      <p:cBhvr>
                                        <p:cTn id="30" dur="1" fill="hold">
                                          <p:stCondLst>
                                            <p:cond delay="0"/>
                                          </p:stCondLst>
                                        </p:cTn>
                                        <p:tgtEl>
                                          <p:spTgt spid="111"/>
                                        </p:tgtEl>
                                        <p:attrNameLst>
                                          <p:attrName>style.visibility</p:attrName>
                                        </p:attrNameLst>
                                      </p:cBhvr>
                                      <p:to>
                                        <p:strVal val="visible"/>
                                      </p:to>
                                    </p:set>
                                    <p:animEffect transition="in" filter="fade">
                                      <p:cBhvr>
                                        <p:cTn id="31" dur="500"/>
                                        <p:tgtEl>
                                          <p:spTgt spid="111"/>
                                        </p:tgtEl>
                                      </p:cBhvr>
                                    </p:animEffect>
                                  </p:childTnLst>
                                </p:cTn>
                              </p:par>
                            </p:childTnLst>
                          </p:cTn>
                        </p:par>
                        <p:par>
                          <p:cTn id="32" fill="hold">
                            <p:stCondLst>
                              <p:cond delay="3400"/>
                            </p:stCondLst>
                            <p:childTnLst>
                              <p:par>
                                <p:cTn id="33" presetID="42" presetClass="entr" presetSubtype="0" fill="hold" grpId="0" nodeType="afterEffect">
                                  <p:stCondLst>
                                    <p:cond delay="0"/>
                                  </p:stCondLst>
                                  <p:childTnLst>
                                    <p:set>
                                      <p:cBhvr>
                                        <p:cTn id="34" dur="1" fill="hold">
                                          <p:stCondLst>
                                            <p:cond delay="0"/>
                                          </p:stCondLst>
                                        </p:cTn>
                                        <p:tgtEl>
                                          <p:spTgt spid="114"/>
                                        </p:tgtEl>
                                        <p:attrNameLst>
                                          <p:attrName>style.visibility</p:attrName>
                                        </p:attrNameLst>
                                      </p:cBhvr>
                                      <p:to>
                                        <p:strVal val="visible"/>
                                      </p:to>
                                    </p:set>
                                    <p:animEffect transition="in" filter="fade">
                                      <p:cBhvr>
                                        <p:cTn id="35" dur="1000"/>
                                        <p:tgtEl>
                                          <p:spTgt spid="114"/>
                                        </p:tgtEl>
                                      </p:cBhvr>
                                    </p:animEffect>
                                    <p:anim calcmode="lin" valueType="num">
                                      <p:cBhvr>
                                        <p:cTn id="36" dur="1000" fill="hold"/>
                                        <p:tgtEl>
                                          <p:spTgt spid="114"/>
                                        </p:tgtEl>
                                        <p:attrNameLst>
                                          <p:attrName>ppt_x</p:attrName>
                                        </p:attrNameLst>
                                      </p:cBhvr>
                                      <p:tavLst>
                                        <p:tav tm="0">
                                          <p:val>
                                            <p:strVal val="#ppt_x"/>
                                          </p:val>
                                        </p:tav>
                                        <p:tav tm="100000">
                                          <p:val>
                                            <p:strVal val="#ppt_x"/>
                                          </p:val>
                                        </p:tav>
                                      </p:tavLst>
                                    </p:anim>
                                    <p:anim calcmode="lin" valueType="num">
                                      <p:cBhvr>
                                        <p:cTn id="37" dur="1000" fill="hold"/>
                                        <p:tgtEl>
                                          <p:spTgt spid="114"/>
                                        </p:tgtEl>
                                        <p:attrNameLst>
                                          <p:attrName>ppt_y</p:attrName>
                                        </p:attrNameLst>
                                      </p:cBhvr>
                                      <p:tavLst>
                                        <p:tav tm="0">
                                          <p:val>
                                            <p:strVal val="#ppt_y+.1"/>
                                          </p:val>
                                        </p:tav>
                                        <p:tav tm="100000">
                                          <p:val>
                                            <p:strVal val="#ppt_y"/>
                                          </p:val>
                                        </p:tav>
                                      </p:tavLst>
                                    </p:anim>
                                  </p:childTnLst>
                                </p:cTn>
                              </p:par>
                            </p:childTnLst>
                          </p:cTn>
                        </p:par>
                        <p:par>
                          <p:cTn id="38" fill="hold">
                            <p:stCondLst>
                              <p:cond delay="4400"/>
                            </p:stCondLst>
                            <p:childTnLst>
                              <p:par>
                                <p:cTn id="39" presetID="10" presetClass="entr" presetSubtype="0" fill="hold" grpId="0" nodeType="afterEffect">
                                  <p:stCondLst>
                                    <p:cond delay="0"/>
                                  </p:stCondLst>
                                  <p:childTnLst>
                                    <p:set>
                                      <p:cBhvr>
                                        <p:cTn id="40" dur="1" fill="hold">
                                          <p:stCondLst>
                                            <p:cond delay="0"/>
                                          </p:stCondLst>
                                        </p:cTn>
                                        <p:tgtEl>
                                          <p:spTgt spid="112"/>
                                        </p:tgtEl>
                                        <p:attrNameLst>
                                          <p:attrName>style.visibility</p:attrName>
                                        </p:attrNameLst>
                                      </p:cBhvr>
                                      <p:to>
                                        <p:strVal val="visible"/>
                                      </p:to>
                                    </p:set>
                                    <p:animEffect transition="in" filter="fade">
                                      <p:cBhvr>
                                        <p:cTn id="41" dur="500"/>
                                        <p:tgtEl>
                                          <p:spTgt spid="112"/>
                                        </p:tgtEl>
                                      </p:cBhvr>
                                    </p:animEffect>
                                  </p:childTnLst>
                                </p:cTn>
                              </p:par>
                            </p:childTnLst>
                          </p:cTn>
                        </p:par>
                        <p:par>
                          <p:cTn id="42" fill="hold">
                            <p:stCondLst>
                              <p:cond delay="4900"/>
                            </p:stCondLst>
                            <p:childTnLst>
                              <p:par>
                                <p:cTn id="43" presetID="22" presetClass="entr" presetSubtype="8" fill="hold" grpId="0" nodeType="afterEffect">
                                  <p:stCondLst>
                                    <p:cond delay="0"/>
                                  </p:stCondLst>
                                  <p:childTnLst>
                                    <p:set>
                                      <p:cBhvr>
                                        <p:cTn id="44" dur="1" fill="hold">
                                          <p:stCondLst>
                                            <p:cond delay="0"/>
                                          </p:stCondLst>
                                        </p:cTn>
                                        <p:tgtEl>
                                          <p:spTgt spid="113"/>
                                        </p:tgtEl>
                                        <p:attrNameLst>
                                          <p:attrName>style.visibility</p:attrName>
                                        </p:attrNameLst>
                                      </p:cBhvr>
                                      <p:to>
                                        <p:strVal val="visible"/>
                                      </p:to>
                                    </p:set>
                                    <p:animEffect transition="in" filter="wipe(left)">
                                      <p:cBhvr>
                                        <p:cTn id="45" dur="500"/>
                                        <p:tgtEl>
                                          <p:spTgt spid="113"/>
                                        </p:tgtEl>
                                      </p:cBhvr>
                                    </p:animEffect>
                                  </p:childTnLst>
                                </p:cTn>
                              </p:par>
                            </p:childTnLst>
                          </p:cTn>
                        </p:par>
                        <p:par>
                          <p:cTn id="46" fill="hold">
                            <p:stCondLst>
                              <p:cond delay="5400"/>
                            </p:stCondLst>
                            <p:childTnLst>
                              <p:par>
                                <p:cTn id="47" presetID="10" presetClass="entr" presetSubtype="0" fill="hold" grpId="0" nodeType="afterEffect">
                                  <p:stCondLst>
                                    <p:cond delay="0"/>
                                  </p:stCondLst>
                                  <p:childTnLst>
                                    <p:set>
                                      <p:cBhvr>
                                        <p:cTn id="48" dur="1" fill="hold">
                                          <p:stCondLst>
                                            <p:cond delay="0"/>
                                          </p:stCondLst>
                                        </p:cTn>
                                        <p:tgtEl>
                                          <p:spTgt spid="115"/>
                                        </p:tgtEl>
                                        <p:attrNameLst>
                                          <p:attrName>style.visibility</p:attrName>
                                        </p:attrNameLst>
                                      </p:cBhvr>
                                      <p:to>
                                        <p:strVal val="visible"/>
                                      </p:to>
                                    </p:set>
                                    <p:animEffect transition="in" filter="fade">
                                      <p:cBhvr>
                                        <p:cTn id="49" dur="500"/>
                                        <p:tgtEl>
                                          <p:spTgt spid="115"/>
                                        </p:tgtEl>
                                      </p:cBhvr>
                                    </p:animEffect>
                                  </p:childTnLst>
                                </p:cTn>
                              </p:par>
                            </p:childTnLst>
                          </p:cTn>
                        </p:par>
                        <p:par>
                          <p:cTn id="50" fill="hold">
                            <p:stCondLst>
                              <p:cond delay="5900"/>
                            </p:stCondLst>
                            <p:childTnLst>
                              <p:par>
                                <p:cTn id="51" presetID="42" presetClass="entr" presetSubtype="0" fill="hold" grpId="0" nodeType="afterEffect">
                                  <p:stCondLst>
                                    <p:cond delay="0"/>
                                  </p:stCondLst>
                                  <p:childTnLst>
                                    <p:set>
                                      <p:cBhvr>
                                        <p:cTn id="52" dur="1" fill="hold">
                                          <p:stCondLst>
                                            <p:cond delay="0"/>
                                          </p:stCondLst>
                                        </p:cTn>
                                        <p:tgtEl>
                                          <p:spTgt spid="118"/>
                                        </p:tgtEl>
                                        <p:attrNameLst>
                                          <p:attrName>style.visibility</p:attrName>
                                        </p:attrNameLst>
                                      </p:cBhvr>
                                      <p:to>
                                        <p:strVal val="visible"/>
                                      </p:to>
                                    </p:set>
                                    <p:animEffect transition="in" filter="fade">
                                      <p:cBhvr>
                                        <p:cTn id="53" dur="1000"/>
                                        <p:tgtEl>
                                          <p:spTgt spid="118"/>
                                        </p:tgtEl>
                                      </p:cBhvr>
                                    </p:animEffect>
                                    <p:anim calcmode="lin" valueType="num">
                                      <p:cBhvr>
                                        <p:cTn id="54" dur="1000" fill="hold"/>
                                        <p:tgtEl>
                                          <p:spTgt spid="118"/>
                                        </p:tgtEl>
                                        <p:attrNameLst>
                                          <p:attrName>ppt_x</p:attrName>
                                        </p:attrNameLst>
                                      </p:cBhvr>
                                      <p:tavLst>
                                        <p:tav tm="0">
                                          <p:val>
                                            <p:strVal val="#ppt_x"/>
                                          </p:val>
                                        </p:tav>
                                        <p:tav tm="100000">
                                          <p:val>
                                            <p:strVal val="#ppt_x"/>
                                          </p:val>
                                        </p:tav>
                                      </p:tavLst>
                                    </p:anim>
                                    <p:anim calcmode="lin" valueType="num">
                                      <p:cBhvr>
                                        <p:cTn id="55" dur="1000" fill="hold"/>
                                        <p:tgtEl>
                                          <p:spTgt spid="118"/>
                                        </p:tgtEl>
                                        <p:attrNameLst>
                                          <p:attrName>ppt_y</p:attrName>
                                        </p:attrNameLst>
                                      </p:cBhvr>
                                      <p:tavLst>
                                        <p:tav tm="0">
                                          <p:val>
                                            <p:strVal val="#ppt_y+.1"/>
                                          </p:val>
                                        </p:tav>
                                        <p:tav tm="100000">
                                          <p:val>
                                            <p:strVal val="#ppt_y"/>
                                          </p:val>
                                        </p:tav>
                                      </p:tavLst>
                                    </p:anim>
                                  </p:childTnLst>
                                </p:cTn>
                              </p:par>
                            </p:childTnLst>
                          </p:cTn>
                        </p:par>
                        <p:par>
                          <p:cTn id="56" fill="hold">
                            <p:stCondLst>
                              <p:cond delay="6900"/>
                            </p:stCondLst>
                            <p:childTnLst>
                              <p:par>
                                <p:cTn id="57" presetID="10" presetClass="entr" presetSubtype="0" fill="hold" grpId="0" nodeType="afterEffect">
                                  <p:stCondLst>
                                    <p:cond delay="0"/>
                                  </p:stCondLst>
                                  <p:childTnLst>
                                    <p:set>
                                      <p:cBhvr>
                                        <p:cTn id="58" dur="1" fill="hold">
                                          <p:stCondLst>
                                            <p:cond delay="0"/>
                                          </p:stCondLst>
                                        </p:cTn>
                                        <p:tgtEl>
                                          <p:spTgt spid="116"/>
                                        </p:tgtEl>
                                        <p:attrNameLst>
                                          <p:attrName>style.visibility</p:attrName>
                                        </p:attrNameLst>
                                      </p:cBhvr>
                                      <p:to>
                                        <p:strVal val="visible"/>
                                      </p:to>
                                    </p:set>
                                    <p:animEffect transition="in" filter="fade">
                                      <p:cBhvr>
                                        <p:cTn id="59" dur="500"/>
                                        <p:tgtEl>
                                          <p:spTgt spid="116"/>
                                        </p:tgtEl>
                                      </p:cBhvr>
                                    </p:animEffect>
                                  </p:childTnLst>
                                </p:cTn>
                              </p:par>
                            </p:childTnLst>
                          </p:cTn>
                        </p:par>
                        <p:par>
                          <p:cTn id="60" fill="hold">
                            <p:stCondLst>
                              <p:cond delay="7400"/>
                            </p:stCondLst>
                            <p:childTnLst>
                              <p:par>
                                <p:cTn id="61" presetID="22" presetClass="entr" presetSubtype="8" fill="hold" grpId="0" nodeType="afterEffect">
                                  <p:stCondLst>
                                    <p:cond delay="0"/>
                                  </p:stCondLst>
                                  <p:childTnLst>
                                    <p:set>
                                      <p:cBhvr>
                                        <p:cTn id="62" dur="1" fill="hold">
                                          <p:stCondLst>
                                            <p:cond delay="0"/>
                                          </p:stCondLst>
                                        </p:cTn>
                                        <p:tgtEl>
                                          <p:spTgt spid="117"/>
                                        </p:tgtEl>
                                        <p:attrNameLst>
                                          <p:attrName>style.visibility</p:attrName>
                                        </p:attrNameLst>
                                      </p:cBhvr>
                                      <p:to>
                                        <p:strVal val="visible"/>
                                      </p:to>
                                    </p:set>
                                    <p:animEffect transition="in" filter="wipe(left)">
                                      <p:cBhvr>
                                        <p:cTn id="63" dur="500"/>
                                        <p:tgtEl>
                                          <p:spTgt spid="117"/>
                                        </p:tgtEl>
                                      </p:cBhvr>
                                    </p:animEffect>
                                  </p:childTnLst>
                                </p:cTn>
                              </p:par>
                            </p:childTnLst>
                          </p:cTn>
                        </p:par>
                        <p:par>
                          <p:cTn id="64" fill="hold">
                            <p:stCondLst>
                              <p:cond delay="7900"/>
                            </p:stCondLst>
                            <p:childTnLst>
                              <p:par>
                                <p:cTn id="65" presetID="10" presetClass="entr" presetSubtype="0" fill="hold" grpId="0" nodeType="afterEffect">
                                  <p:stCondLst>
                                    <p:cond delay="0"/>
                                  </p:stCondLst>
                                  <p:childTnLst>
                                    <p:set>
                                      <p:cBhvr>
                                        <p:cTn id="66" dur="1" fill="hold">
                                          <p:stCondLst>
                                            <p:cond delay="0"/>
                                          </p:stCondLst>
                                        </p:cTn>
                                        <p:tgtEl>
                                          <p:spTgt spid="119"/>
                                        </p:tgtEl>
                                        <p:attrNameLst>
                                          <p:attrName>style.visibility</p:attrName>
                                        </p:attrNameLst>
                                      </p:cBhvr>
                                      <p:to>
                                        <p:strVal val="visible"/>
                                      </p:to>
                                    </p:set>
                                    <p:animEffect transition="in" filter="fade">
                                      <p:cBhvr>
                                        <p:cTn id="67" dur="500"/>
                                        <p:tgtEl>
                                          <p:spTgt spid="119"/>
                                        </p:tgtEl>
                                      </p:cBhvr>
                                    </p:animEffect>
                                  </p:childTnLst>
                                </p:cTn>
                              </p:par>
                            </p:childTnLst>
                          </p:cTn>
                        </p:par>
                        <p:par>
                          <p:cTn id="68" fill="hold">
                            <p:stCondLst>
                              <p:cond delay="8400"/>
                            </p:stCondLst>
                            <p:childTnLst>
                              <p:par>
                                <p:cTn id="69" presetID="42" presetClass="entr" presetSubtype="0" fill="hold" grpId="0" nodeType="afterEffect">
                                  <p:stCondLst>
                                    <p:cond delay="0"/>
                                  </p:stCondLst>
                                  <p:childTnLst>
                                    <p:set>
                                      <p:cBhvr>
                                        <p:cTn id="70" dur="1" fill="hold">
                                          <p:stCondLst>
                                            <p:cond delay="0"/>
                                          </p:stCondLst>
                                        </p:cTn>
                                        <p:tgtEl>
                                          <p:spTgt spid="122"/>
                                        </p:tgtEl>
                                        <p:attrNameLst>
                                          <p:attrName>style.visibility</p:attrName>
                                        </p:attrNameLst>
                                      </p:cBhvr>
                                      <p:to>
                                        <p:strVal val="visible"/>
                                      </p:to>
                                    </p:set>
                                    <p:animEffect transition="in" filter="fade">
                                      <p:cBhvr>
                                        <p:cTn id="71" dur="1000"/>
                                        <p:tgtEl>
                                          <p:spTgt spid="122"/>
                                        </p:tgtEl>
                                      </p:cBhvr>
                                    </p:animEffect>
                                    <p:anim calcmode="lin" valueType="num">
                                      <p:cBhvr>
                                        <p:cTn id="72" dur="1000" fill="hold"/>
                                        <p:tgtEl>
                                          <p:spTgt spid="122"/>
                                        </p:tgtEl>
                                        <p:attrNameLst>
                                          <p:attrName>ppt_x</p:attrName>
                                        </p:attrNameLst>
                                      </p:cBhvr>
                                      <p:tavLst>
                                        <p:tav tm="0">
                                          <p:val>
                                            <p:strVal val="#ppt_x"/>
                                          </p:val>
                                        </p:tav>
                                        <p:tav tm="100000">
                                          <p:val>
                                            <p:strVal val="#ppt_x"/>
                                          </p:val>
                                        </p:tav>
                                      </p:tavLst>
                                    </p:anim>
                                    <p:anim calcmode="lin" valueType="num">
                                      <p:cBhvr>
                                        <p:cTn id="73" dur="1000" fill="hold"/>
                                        <p:tgtEl>
                                          <p:spTgt spid="122"/>
                                        </p:tgtEl>
                                        <p:attrNameLst>
                                          <p:attrName>ppt_y</p:attrName>
                                        </p:attrNameLst>
                                      </p:cBhvr>
                                      <p:tavLst>
                                        <p:tav tm="0">
                                          <p:val>
                                            <p:strVal val="#ppt_y+.1"/>
                                          </p:val>
                                        </p:tav>
                                        <p:tav tm="100000">
                                          <p:val>
                                            <p:strVal val="#ppt_y"/>
                                          </p:val>
                                        </p:tav>
                                      </p:tavLst>
                                    </p:anim>
                                  </p:childTnLst>
                                </p:cTn>
                              </p:par>
                            </p:childTnLst>
                          </p:cTn>
                        </p:par>
                        <p:par>
                          <p:cTn id="74" fill="hold">
                            <p:stCondLst>
                              <p:cond delay="9400"/>
                            </p:stCondLst>
                            <p:childTnLst>
                              <p:par>
                                <p:cTn id="75" presetID="10" presetClass="entr" presetSubtype="0" fill="hold" grpId="0" nodeType="afterEffect">
                                  <p:stCondLst>
                                    <p:cond delay="0"/>
                                  </p:stCondLst>
                                  <p:childTnLst>
                                    <p:set>
                                      <p:cBhvr>
                                        <p:cTn id="76" dur="1" fill="hold">
                                          <p:stCondLst>
                                            <p:cond delay="0"/>
                                          </p:stCondLst>
                                        </p:cTn>
                                        <p:tgtEl>
                                          <p:spTgt spid="120"/>
                                        </p:tgtEl>
                                        <p:attrNameLst>
                                          <p:attrName>style.visibility</p:attrName>
                                        </p:attrNameLst>
                                      </p:cBhvr>
                                      <p:to>
                                        <p:strVal val="visible"/>
                                      </p:to>
                                    </p:set>
                                    <p:animEffect transition="in" filter="fade">
                                      <p:cBhvr>
                                        <p:cTn id="77" dur="500"/>
                                        <p:tgtEl>
                                          <p:spTgt spid="120"/>
                                        </p:tgtEl>
                                      </p:cBhvr>
                                    </p:animEffect>
                                  </p:childTnLst>
                                </p:cTn>
                              </p:par>
                            </p:childTnLst>
                          </p:cTn>
                        </p:par>
                        <p:par>
                          <p:cTn id="78" fill="hold">
                            <p:stCondLst>
                              <p:cond delay="9900"/>
                            </p:stCondLst>
                            <p:childTnLst>
                              <p:par>
                                <p:cTn id="79" presetID="22" presetClass="entr" presetSubtype="8" fill="hold" grpId="0" nodeType="afterEffect">
                                  <p:stCondLst>
                                    <p:cond delay="0"/>
                                  </p:stCondLst>
                                  <p:childTnLst>
                                    <p:set>
                                      <p:cBhvr>
                                        <p:cTn id="80" dur="1" fill="hold">
                                          <p:stCondLst>
                                            <p:cond delay="0"/>
                                          </p:stCondLst>
                                        </p:cTn>
                                        <p:tgtEl>
                                          <p:spTgt spid="121"/>
                                        </p:tgtEl>
                                        <p:attrNameLst>
                                          <p:attrName>style.visibility</p:attrName>
                                        </p:attrNameLst>
                                      </p:cBhvr>
                                      <p:to>
                                        <p:strVal val="visible"/>
                                      </p:to>
                                    </p:set>
                                    <p:animEffect transition="in" filter="wipe(left)">
                                      <p:cBhvr>
                                        <p:cTn id="81" dur="500"/>
                                        <p:tgtEl>
                                          <p:spTgt spid="121"/>
                                        </p:tgtEl>
                                      </p:cBhvr>
                                    </p:animEffect>
                                  </p:childTnLst>
                                </p:cTn>
                              </p:par>
                            </p:childTnLst>
                          </p:cTn>
                        </p:par>
                        <p:par>
                          <p:cTn id="82" fill="hold">
                            <p:stCondLst>
                              <p:cond delay="10400"/>
                            </p:stCondLst>
                            <p:childTnLst>
                              <p:par>
                                <p:cTn id="83" presetID="10" presetClass="entr" presetSubtype="0" fill="hold" grpId="0" nodeType="afterEffect">
                                  <p:stCondLst>
                                    <p:cond delay="0"/>
                                  </p:stCondLst>
                                  <p:childTnLst>
                                    <p:set>
                                      <p:cBhvr>
                                        <p:cTn id="84" dur="1" fill="hold">
                                          <p:stCondLst>
                                            <p:cond delay="0"/>
                                          </p:stCondLst>
                                        </p:cTn>
                                        <p:tgtEl>
                                          <p:spTgt spid="138"/>
                                        </p:tgtEl>
                                        <p:attrNameLst>
                                          <p:attrName>style.visibility</p:attrName>
                                        </p:attrNameLst>
                                      </p:cBhvr>
                                      <p:to>
                                        <p:strVal val="visible"/>
                                      </p:to>
                                    </p:set>
                                    <p:animEffect transition="in" filter="fade">
                                      <p:cBhvr>
                                        <p:cTn id="85" dur="500"/>
                                        <p:tgtEl>
                                          <p:spTgt spid="138"/>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139"/>
                                        </p:tgtEl>
                                        <p:attrNameLst>
                                          <p:attrName>style.visibility</p:attrName>
                                        </p:attrNameLst>
                                      </p:cBhvr>
                                      <p:to>
                                        <p:strVal val="visible"/>
                                      </p:to>
                                    </p:set>
                                    <p:anim calcmode="lin" valueType="num">
                                      <p:cBhvr additive="base">
                                        <p:cTn id="90" dur="500" fill="hold"/>
                                        <p:tgtEl>
                                          <p:spTgt spid="139"/>
                                        </p:tgtEl>
                                        <p:attrNameLst>
                                          <p:attrName>ppt_x</p:attrName>
                                        </p:attrNameLst>
                                      </p:cBhvr>
                                      <p:tavLst>
                                        <p:tav tm="0">
                                          <p:val>
                                            <p:strVal val="#ppt_x"/>
                                          </p:val>
                                        </p:tav>
                                        <p:tav tm="100000">
                                          <p:val>
                                            <p:strVal val="#ppt_x"/>
                                          </p:val>
                                        </p:tav>
                                      </p:tavLst>
                                    </p:anim>
                                    <p:anim calcmode="lin" valueType="num">
                                      <p:cBhvr additive="base">
                                        <p:cTn id="91" dur="500" fill="hold"/>
                                        <p:tgtEl>
                                          <p:spTgt spid="1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109" grpId="0" animBg="1"/>
      <p:bldP spid="110" grpId="0"/>
      <p:bldP spid="111" grpId="0"/>
      <p:bldP spid="112" grpId="0" animBg="1"/>
      <p:bldP spid="113" grpId="0" animBg="1"/>
      <p:bldP spid="114" grpId="0"/>
      <p:bldP spid="115" grpId="0"/>
      <p:bldP spid="116" grpId="0" animBg="1"/>
      <p:bldP spid="117" grpId="0" animBg="1"/>
      <p:bldP spid="118" grpId="0"/>
      <p:bldP spid="119" grpId="0"/>
      <p:bldP spid="120" grpId="0" animBg="1"/>
      <p:bldP spid="121" grpId="0" animBg="1"/>
      <p:bldP spid="122" grpId="0"/>
      <p:bldP spid="13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5">
            <a:extLst>
              <a:ext uri="{FF2B5EF4-FFF2-40B4-BE49-F238E27FC236}">
                <a16:creationId xmlns="" xmlns:a16="http://schemas.microsoft.com/office/drawing/2014/main" id="{B30B30EC-D37C-4832-A117-E2A297D67778}"/>
              </a:ext>
            </a:extLst>
          </p:cNvPr>
          <p:cNvSpPr>
            <a:spLocks noChangeArrowheads="1"/>
          </p:cNvSpPr>
          <p:nvPr/>
        </p:nvSpPr>
        <p:spPr bwMode="auto">
          <a:xfrm rot="10800000">
            <a:off x="7064023" y="1165152"/>
            <a:ext cx="2135009" cy="1680402"/>
          </a:xfrm>
          <a:prstGeom prst="triangle">
            <a:avLst>
              <a:gd name="adj" fmla="val 50000"/>
            </a:avLst>
          </a:prstGeom>
          <a:noFill/>
          <a:ln w="19050" cap="flat" cmpd="sng">
            <a:solidFill>
              <a:schemeClr val="bg1"/>
            </a:solidFill>
            <a:bevel/>
            <a:headEnd/>
            <a:tailEnd/>
          </a:ln>
        </p:spPr>
        <p:txBody>
          <a:bodyPr anchor="ctr"/>
          <a:lstStyle/>
          <a:p>
            <a:pPr algn="ctr"/>
            <a:endParaRPr lang="zh-CN" altLang="zh-CN" dirty="0">
              <a:solidFill>
                <a:srgbClr val="FFFFFF"/>
              </a:solidFill>
              <a:latin typeface="宋体" pitchFamily="2" charset="-122"/>
              <a:sym typeface="宋体" pitchFamily="2" charset="-122"/>
            </a:endParaRPr>
          </a:p>
        </p:txBody>
      </p:sp>
      <p:sp>
        <p:nvSpPr>
          <p:cNvPr id="3" name="等腰三角形 6">
            <a:extLst>
              <a:ext uri="{FF2B5EF4-FFF2-40B4-BE49-F238E27FC236}">
                <a16:creationId xmlns="" xmlns:a16="http://schemas.microsoft.com/office/drawing/2014/main" id="{D5BA6AC6-F372-4EDD-A10B-2C34619DABAC}"/>
              </a:ext>
            </a:extLst>
          </p:cNvPr>
          <p:cNvSpPr>
            <a:spLocks noChangeArrowheads="1"/>
          </p:cNvSpPr>
          <p:nvPr/>
        </p:nvSpPr>
        <p:spPr bwMode="auto">
          <a:xfrm rot="10800000">
            <a:off x="4536335" y="1547800"/>
            <a:ext cx="3717359" cy="2927151"/>
          </a:xfrm>
          <a:prstGeom prst="triangle">
            <a:avLst>
              <a:gd name="adj" fmla="val 50000"/>
            </a:avLst>
          </a:prstGeom>
          <a:no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4" name="等腰三角形 10">
            <a:extLst>
              <a:ext uri="{FF2B5EF4-FFF2-40B4-BE49-F238E27FC236}">
                <a16:creationId xmlns="" xmlns:a16="http://schemas.microsoft.com/office/drawing/2014/main" id="{8236E39F-F246-4483-A62C-81E9CE9BE33A}"/>
              </a:ext>
            </a:extLst>
          </p:cNvPr>
          <p:cNvSpPr>
            <a:spLocks noChangeArrowheads="1"/>
          </p:cNvSpPr>
          <p:nvPr/>
        </p:nvSpPr>
        <p:spPr bwMode="auto">
          <a:xfrm rot="10800000">
            <a:off x="4714349" y="3263276"/>
            <a:ext cx="1256572" cy="988471"/>
          </a:xfrm>
          <a:prstGeom prst="triangle">
            <a:avLst>
              <a:gd name="adj" fmla="val 50000"/>
            </a:avLst>
          </a:prstGeom>
          <a:no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5" name="组合 37">
            <a:extLst>
              <a:ext uri="{FF2B5EF4-FFF2-40B4-BE49-F238E27FC236}">
                <a16:creationId xmlns="" xmlns:a16="http://schemas.microsoft.com/office/drawing/2014/main" id="{BBF55079-AF47-462A-9FB6-FDA1427C0B0E}"/>
              </a:ext>
            </a:extLst>
          </p:cNvPr>
          <p:cNvGrpSpPr>
            <a:grpSpLocks/>
          </p:cNvGrpSpPr>
          <p:nvPr/>
        </p:nvGrpSpPr>
        <p:grpSpPr bwMode="auto">
          <a:xfrm>
            <a:off x="2752700" y="2555403"/>
            <a:ext cx="5690643" cy="2185266"/>
            <a:chOff x="0" y="0"/>
            <a:chExt cx="7764949" cy="3263518"/>
          </a:xfrm>
          <a:noFill/>
        </p:grpSpPr>
        <p:sp>
          <p:nvSpPr>
            <p:cNvPr id="6" name="等腰三角形 8">
              <a:extLst>
                <a:ext uri="{FF2B5EF4-FFF2-40B4-BE49-F238E27FC236}">
                  <a16:creationId xmlns="" xmlns:a16="http://schemas.microsoft.com/office/drawing/2014/main" id="{75AA0311-4A64-412A-BE80-91497E33AC2A}"/>
                </a:ext>
              </a:extLst>
            </p:cNvPr>
            <p:cNvSpPr>
              <a:spLocks noChangeArrowheads="1"/>
            </p:cNvSpPr>
            <p:nvPr/>
          </p:nvSpPr>
          <p:spPr bwMode="auto">
            <a:xfrm rot="10800000">
              <a:off x="1974290" y="79467"/>
              <a:ext cx="410464" cy="353849"/>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7" name="等腰三角形 9">
              <a:extLst>
                <a:ext uri="{FF2B5EF4-FFF2-40B4-BE49-F238E27FC236}">
                  <a16:creationId xmlns="" xmlns:a16="http://schemas.microsoft.com/office/drawing/2014/main" id="{D13B2313-1823-410B-BDF9-D7F3258F7BA9}"/>
                </a:ext>
              </a:extLst>
            </p:cNvPr>
            <p:cNvSpPr>
              <a:spLocks noChangeArrowheads="1"/>
            </p:cNvSpPr>
            <p:nvPr/>
          </p:nvSpPr>
          <p:spPr bwMode="auto">
            <a:xfrm rot="9126810">
              <a:off x="2005016" y="1892374"/>
              <a:ext cx="129428" cy="111577"/>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8" name="等腰三角形 11">
              <a:extLst>
                <a:ext uri="{FF2B5EF4-FFF2-40B4-BE49-F238E27FC236}">
                  <a16:creationId xmlns="" xmlns:a16="http://schemas.microsoft.com/office/drawing/2014/main" id="{1CDF0126-B2CC-4293-8E50-04728AE57A34}"/>
                </a:ext>
              </a:extLst>
            </p:cNvPr>
            <p:cNvSpPr>
              <a:spLocks noChangeArrowheads="1"/>
            </p:cNvSpPr>
            <p:nvPr/>
          </p:nvSpPr>
          <p:spPr bwMode="auto">
            <a:xfrm rot="10800000">
              <a:off x="2785030" y="2577418"/>
              <a:ext cx="117937" cy="101670"/>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9" name="等腰三角形 12">
              <a:extLst>
                <a:ext uri="{FF2B5EF4-FFF2-40B4-BE49-F238E27FC236}">
                  <a16:creationId xmlns="" xmlns:a16="http://schemas.microsoft.com/office/drawing/2014/main" id="{6016419A-4F37-4259-8BDD-26DAD0520BA0}"/>
                </a:ext>
              </a:extLst>
            </p:cNvPr>
            <p:cNvSpPr>
              <a:spLocks noChangeArrowheads="1"/>
            </p:cNvSpPr>
            <p:nvPr/>
          </p:nvSpPr>
          <p:spPr bwMode="auto">
            <a:xfrm rot="8944116">
              <a:off x="0" y="3164822"/>
              <a:ext cx="114486" cy="98696"/>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13">
              <a:extLst>
                <a:ext uri="{FF2B5EF4-FFF2-40B4-BE49-F238E27FC236}">
                  <a16:creationId xmlns="" xmlns:a16="http://schemas.microsoft.com/office/drawing/2014/main" id="{3AD6C64D-9E81-4568-B180-BFF6CDD5ACB3}"/>
                </a:ext>
              </a:extLst>
            </p:cNvPr>
            <p:cNvSpPr>
              <a:spLocks noChangeArrowheads="1"/>
            </p:cNvSpPr>
            <p:nvPr/>
          </p:nvSpPr>
          <p:spPr bwMode="auto">
            <a:xfrm rot="10800000">
              <a:off x="6625101" y="0"/>
              <a:ext cx="502647" cy="433317"/>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1" name="等腰三角形 14">
              <a:extLst>
                <a:ext uri="{FF2B5EF4-FFF2-40B4-BE49-F238E27FC236}">
                  <a16:creationId xmlns="" xmlns:a16="http://schemas.microsoft.com/office/drawing/2014/main" id="{C9764FA6-5D5F-4C99-947E-A2B5D2C8B767}"/>
                </a:ext>
              </a:extLst>
            </p:cNvPr>
            <p:cNvSpPr>
              <a:spLocks noChangeArrowheads="1"/>
            </p:cNvSpPr>
            <p:nvPr/>
          </p:nvSpPr>
          <p:spPr bwMode="auto">
            <a:xfrm rot="8944116">
              <a:off x="4912804" y="3062374"/>
              <a:ext cx="114486" cy="98696"/>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2" name="等腰三角形 15">
              <a:extLst>
                <a:ext uri="{FF2B5EF4-FFF2-40B4-BE49-F238E27FC236}">
                  <a16:creationId xmlns="" xmlns:a16="http://schemas.microsoft.com/office/drawing/2014/main" id="{7DD4FA54-EBC7-4E03-90C0-646EEB5CCCE1}"/>
                </a:ext>
              </a:extLst>
            </p:cNvPr>
            <p:cNvSpPr>
              <a:spLocks noChangeArrowheads="1"/>
            </p:cNvSpPr>
            <p:nvPr/>
          </p:nvSpPr>
          <p:spPr bwMode="auto">
            <a:xfrm rot="9006486">
              <a:off x="7479081" y="2003003"/>
              <a:ext cx="285868" cy="246438"/>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3" name="等腰三角形 16">
              <a:extLst>
                <a:ext uri="{FF2B5EF4-FFF2-40B4-BE49-F238E27FC236}">
                  <a16:creationId xmlns="" xmlns:a16="http://schemas.microsoft.com/office/drawing/2014/main" id="{801A8E46-8B17-4ECE-BE74-91696067DD5B}"/>
                </a:ext>
              </a:extLst>
            </p:cNvPr>
            <p:cNvSpPr>
              <a:spLocks noChangeArrowheads="1"/>
            </p:cNvSpPr>
            <p:nvPr/>
          </p:nvSpPr>
          <p:spPr bwMode="auto">
            <a:xfrm rot="11828868">
              <a:off x="6193525" y="2618739"/>
              <a:ext cx="171366" cy="147729"/>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sp>
        <p:nvSpPr>
          <p:cNvPr id="14" name="等腰三角形 7">
            <a:extLst>
              <a:ext uri="{FF2B5EF4-FFF2-40B4-BE49-F238E27FC236}">
                <a16:creationId xmlns="" xmlns:a16="http://schemas.microsoft.com/office/drawing/2014/main" id="{E45AAB8D-5405-4358-B12D-1B4891F257D6}"/>
              </a:ext>
            </a:extLst>
          </p:cNvPr>
          <p:cNvSpPr>
            <a:spLocks noChangeArrowheads="1"/>
          </p:cNvSpPr>
          <p:nvPr/>
        </p:nvSpPr>
        <p:spPr bwMode="auto">
          <a:xfrm rot="10800000">
            <a:off x="4292001" y="1547800"/>
            <a:ext cx="3717359" cy="2927151"/>
          </a:xfrm>
          <a:prstGeom prst="triangle">
            <a:avLst>
              <a:gd name="adj" fmla="val 50000"/>
            </a:avLst>
          </a:prstGeom>
          <a:no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5" name="TextBox 26">
            <a:extLst>
              <a:ext uri="{FF2B5EF4-FFF2-40B4-BE49-F238E27FC236}">
                <a16:creationId xmlns="" xmlns:a16="http://schemas.microsoft.com/office/drawing/2014/main" id="{7BD1661B-55CE-4E52-B109-9BDA18401B2B}"/>
              </a:ext>
            </a:extLst>
          </p:cNvPr>
          <p:cNvSpPr txBox="1"/>
          <p:nvPr/>
        </p:nvSpPr>
        <p:spPr>
          <a:xfrm>
            <a:off x="5477194" y="1379890"/>
            <a:ext cx="2286016" cy="1862048"/>
          </a:xfrm>
          <a:prstGeom prst="rect">
            <a:avLst/>
          </a:prstGeom>
          <a:noFill/>
        </p:spPr>
        <p:txBody>
          <a:bodyPr wrap="square" rtlCol="0">
            <a:spAutoFit/>
          </a:bodyPr>
          <a:lstStyle/>
          <a:p>
            <a:r>
              <a:rPr lang="en-US" altLang="zh-CN" sz="11500" b="1" dirty="0">
                <a:solidFill>
                  <a:schemeClr val="bg1"/>
                </a:solidFill>
                <a:latin typeface="微软雅黑" panose="020B0503020204020204" pitchFamily="34" charset="-122"/>
                <a:ea typeface="微软雅黑" panose="020B0503020204020204" pitchFamily="34" charset="-122"/>
              </a:rPr>
              <a:t>01</a:t>
            </a:r>
            <a:endParaRPr lang="zh-CN" altLang="en-US" sz="11500" b="1" dirty="0">
              <a:solidFill>
                <a:schemeClr val="bg1"/>
              </a:solidFill>
              <a:latin typeface="微软雅黑" panose="020B0503020204020204" pitchFamily="34" charset="-122"/>
              <a:ea typeface="微软雅黑" panose="020B0503020204020204" pitchFamily="34" charset="-122"/>
            </a:endParaRPr>
          </a:p>
        </p:txBody>
      </p:sp>
      <p:sp>
        <p:nvSpPr>
          <p:cNvPr id="16" name="矩形: 圆角 15">
            <a:extLst>
              <a:ext uri="{FF2B5EF4-FFF2-40B4-BE49-F238E27FC236}">
                <a16:creationId xmlns="" xmlns:a16="http://schemas.microsoft.com/office/drawing/2014/main" id="{FEB8C90D-3E18-4CFC-A1EC-F40EBE088BD5}"/>
              </a:ext>
            </a:extLst>
          </p:cNvPr>
          <p:cNvSpPr/>
          <p:nvPr/>
        </p:nvSpPr>
        <p:spPr>
          <a:xfrm>
            <a:off x="4682880" y="5031910"/>
            <a:ext cx="3326480" cy="935314"/>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a:extLst>
              <a:ext uri="{FF2B5EF4-FFF2-40B4-BE49-F238E27FC236}">
                <a16:creationId xmlns="" xmlns:a16="http://schemas.microsoft.com/office/drawing/2014/main" id="{2C364217-99FA-4CA1-8D45-65DE1EC09C4A}"/>
              </a:ext>
            </a:extLst>
          </p:cNvPr>
          <p:cNvSpPr txBox="1"/>
          <p:nvPr/>
        </p:nvSpPr>
        <p:spPr>
          <a:xfrm>
            <a:off x="5342634" y="5176401"/>
            <a:ext cx="2086451" cy="646331"/>
          </a:xfrm>
          <a:prstGeom prst="rect">
            <a:avLst/>
          </a:prstGeom>
          <a:noFill/>
        </p:spPr>
        <p:txBody>
          <a:bodyPr wrap="square" rtlCol="0">
            <a:spAutoFit/>
          </a:bodyPr>
          <a:lstStyle/>
          <a:p>
            <a:r>
              <a:rPr lang="zh-CN" altLang="en-US" sz="3600" dirty="0">
                <a:latin typeface="微软雅黑" panose="020B0503020204020204" pitchFamily="34" charset="-122"/>
                <a:ea typeface="微软雅黑" panose="020B0503020204020204" pitchFamily="34" charset="-122"/>
              </a:rPr>
              <a:t>教育背景</a:t>
            </a:r>
          </a:p>
        </p:txBody>
      </p:sp>
    </p:spTree>
    <p:extLst>
      <p:ext uri="{BB962C8B-B14F-4D97-AF65-F5344CB8AC3E}">
        <p14:creationId xmlns:p14="http://schemas.microsoft.com/office/powerpoint/2010/main" val="82006768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left)">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4" grpId="0" animBg="1"/>
      <p:bldP spid="15" grpId="0"/>
      <p:bldP spid="16" grpId="0" animBg="1"/>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28">
            <a:extLst>
              <a:ext uri="{FF2B5EF4-FFF2-40B4-BE49-F238E27FC236}">
                <a16:creationId xmlns="" xmlns:a16="http://schemas.microsoft.com/office/drawing/2014/main" id="{D088085C-2EAF-4734-B0E4-028F25298149}"/>
              </a:ext>
            </a:extLst>
          </p:cNvPr>
          <p:cNvSpPr>
            <a:spLocks noChangeArrowheads="1"/>
          </p:cNvSpPr>
          <p:nvPr/>
        </p:nvSpPr>
        <p:spPr bwMode="auto">
          <a:xfrm>
            <a:off x="4351338" y="3027363"/>
            <a:ext cx="596900" cy="6000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 name="Line 29">
            <a:extLst>
              <a:ext uri="{FF2B5EF4-FFF2-40B4-BE49-F238E27FC236}">
                <a16:creationId xmlns="" xmlns:a16="http://schemas.microsoft.com/office/drawing/2014/main" id="{1AB664AA-161A-4A65-BC2B-FCF6C272F2F9}"/>
              </a:ext>
            </a:extLst>
          </p:cNvPr>
          <p:cNvSpPr>
            <a:spLocks noChangeShapeType="1"/>
          </p:cNvSpPr>
          <p:nvPr/>
        </p:nvSpPr>
        <p:spPr bwMode="auto">
          <a:xfrm>
            <a:off x="5332413" y="3327400"/>
            <a:ext cx="6840537" cy="0"/>
          </a:xfrm>
          <a:prstGeom prst="line">
            <a:avLst/>
          </a:prstGeom>
          <a:noFill/>
          <a:ln w="12700">
            <a:solidFill>
              <a:srgbClr val="FFFFFF"/>
            </a:solidFill>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p>
        </p:txBody>
      </p:sp>
      <p:sp>
        <p:nvSpPr>
          <p:cNvPr id="4" name="Oval 30">
            <a:extLst>
              <a:ext uri="{FF2B5EF4-FFF2-40B4-BE49-F238E27FC236}">
                <a16:creationId xmlns="" xmlns:a16="http://schemas.microsoft.com/office/drawing/2014/main" id="{048C561D-6127-4021-96F9-580543F7F65F}"/>
              </a:ext>
            </a:extLst>
          </p:cNvPr>
          <p:cNvSpPr>
            <a:spLocks noChangeArrowheads="1"/>
          </p:cNvSpPr>
          <p:nvPr/>
        </p:nvSpPr>
        <p:spPr bwMode="auto">
          <a:xfrm>
            <a:off x="6651625" y="3238500"/>
            <a:ext cx="177800" cy="177800"/>
          </a:xfrm>
          <a:prstGeom prst="ellipse">
            <a:avLst/>
          </a:prstGeom>
          <a:solidFill>
            <a:srgbClr val="EF6541"/>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 name="Oval 31">
            <a:extLst>
              <a:ext uri="{FF2B5EF4-FFF2-40B4-BE49-F238E27FC236}">
                <a16:creationId xmlns="" xmlns:a16="http://schemas.microsoft.com/office/drawing/2014/main" id="{9F8365B9-CE25-46A3-8A80-055F54BF93F3}"/>
              </a:ext>
            </a:extLst>
          </p:cNvPr>
          <p:cNvSpPr>
            <a:spLocks noChangeArrowheads="1"/>
          </p:cNvSpPr>
          <p:nvPr/>
        </p:nvSpPr>
        <p:spPr bwMode="auto">
          <a:xfrm>
            <a:off x="6496050" y="2166938"/>
            <a:ext cx="488950" cy="493712"/>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6" name="Oval 32">
            <a:extLst>
              <a:ext uri="{FF2B5EF4-FFF2-40B4-BE49-F238E27FC236}">
                <a16:creationId xmlns="" xmlns:a16="http://schemas.microsoft.com/office/drawing/2014/main" id="{22DE58C1-4975-4C9E-BC45-005118C11FBB}"/>
              </a:ext>
            </a:extLst>
          </p:cNvPr>
          <p:cNvSpPr>
            <a:spLocks noChangeArrowheads="1"/>
          </p:cNvSpPr>
          <p:nvPr/>
        </p:nvSpPr>
        <p:spPr bwMode="auto">
          <a:xfrm>
            <a:off x="8586788" y="3238500"/>
            <a:ext cx="177800" cy="177800"/>
          </a:xfrm>
          <a:prstGeom prst="ellipse">
            <a:avLst/>
          </a:prstGeom>
          <a:solidFill>
            <a:srgbClr val="EF6541"/>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33">
            <a:extLst>
              <a:ext uri="{FF2B5EF4-FFF2-40B4-BE49-F238E27FC236}">
                <a16:creationId xmlns="" xmlns:a16="http://schemas.microsoft.com/office/drawing/2014/main" id="{1346E0CD-5A9C-438F-AF20-A2D541DC4320}"/>
              </a:ext>
            </a:extLst>
          </p:cNvPr>
          <p:cNvSpPr>
            <a:spLocks noChangeArrowheads="1"/>
          </p:cNvSpPr>
          <p:nvPr/>
        </p:nvSpPr>
        <p:spPr bwMode="auto">
          <a:xfrm>
            <a:off x="8428038" y="4029075"/>
            <a:ext cx="492125" cy="493713"/>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34">
            <a:extLst>
              <a:ext uri="{FF2B5EF4-FFF2-40B4-BE49-F238E27FC236}">
                <a16:creationId xmlns="" xmlns:a16="http://schemas.microsoft.com/office/drawing/2014/main" id="{03890E88-1716-49A7-95FC-13174FBAC869}"/>
              </a:ext>
            </a:extLst>
          </p:cNvPr>
          <p:cNvSpPr>
            <a:spLocks noChangeArrowheads="1"/>
          </p:cNvSpPr>
          <p:nvPr/>
        </p:nvSpPr>
        <p:spPr bwMode="auto">
          <a:xfrm>
            <a:off x="10564813" y="3238500"/>
            <a:ext cx="177800" cy="177800"/>
          </a:xfrm>
          <a:prstGeom prst="ellipse">
            <a:avLst/>
          </a:prstGeom>
          <a:solidFill>
            <a:srgbClr val="EF6541"/>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35">
            <a:extLst>
              <a:ext uri="{FF2B5EF4-FFF2-40B4-BE49-F238E27FC236}">
                <a16:creationId xmlns="" xmlns:a16="http://schemas.microsoft.com/office/drawing/2014/main" id="{B8CB1469-3136-4F08-9B91-5FEE497E7254}"/>
              </a:ext>
            </a:extLst>
          </p:cNvPr>
          <p:cNvSpPr>
            <a:spLocks noChangeArrowheads="1"/>
          </p:cNvSpPr>
          <p:nvPr/>
        </p:nvSpPr>
        <p:spPr bwMode="auto">
          <a:xfrm>
            <a:off x="10409238" y="2166938"/>
            <a:ext cx="488950" cy="493712"/>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Freeform 45">
            <a:extLst>
              <a:ext uri="{FF2B5EF4-FFF2-40B4-BE49-F238E27FC236}">
                <a16:creationId xmlns="" xmlns:a16="http://schemas.microsoft.com/office/drawing/2014/main" id="{E0A4CACF-F4C1-4B97-B393-0E48DCDFBB16}"/>
              </a:ext>
            </a:extLst>
          </p:cNvPr>
          <p:cNvSpPr>
            <a:spLocks noEditPoints="1"/>
          </p:cNvSpPr>
          <p:nvPr/>
        </p:nvSpPr>
        <p:spPr bwMode="auto">
          <a:xfrm>
            <a:off x="4529138" y="3206750"/>
            <a:ext cx="241300" cy="241300"/>
          </a:xfrm>
          <a:custGeom>
            <a:avLst/>
            <a:gdLst>
              <a:gd name="T0" fmla="*/ 12700 w 76"/>
              <a:gd name="T1" fmla="*/ 0 h 76"/>
              <a:gd name="T2" fmla="*/ 234950 w 76"/>
              <a:gd name="T3" fmla="*/ 73025 h 76"/>
              <a:gd name="T4" fmla="*/ 241300 w 76"/>
              <a:gd name="T5" fmla="*/ 85725 h 76"/>
              <a:gd name="T6" fmla="*/ 234950 w 76"/>
              <a:gd name="T7" fmla="*/ 92075 h 76"/>
              <a:gd name="T8" fmla="*/ 177800 w 76"/>
              <a:gd name="T9" fmla="*/ 123825 h 76"/>
              <a:gd name="T10" fmla="*/ 228600 w 76"/>
              <a:gd name="T11" fmla="*/ 174625 h 76"/>
              <a:gd name="T12" fmla="*/ 228600 w 76"/>
              <a:gd name="T13" fmla="*/ 187325 h 76"/>
              <a:gd name="T14" fmla="*/ 228600 w 76"/>
              <a:gd name="T15" fmla="*/ 187325 h 76"/>
              <a:gd name="T16" fmla="*/ 187325 w 76"/>
              <a:gd name="T17" fmla="*/ 228600 h 76"/>
              <a:gd name="T18" fmla="*/ 174625 w 76"/>
              <a:gd name="T19" fmla="*/ 228600 h 76"/>
              <a:gd name="T20" fmla="*/ 174625 w 76"/>
              <a:gd name="T21" fmla="*/ 228600 h 76"/>
              <a:gd name="T22" fmla="*/ 123825 w 76"/>
              <a:gd name="T23" fmla="*/ 177800 h 76"/>
              <a:gd name="T24" fmla="*/ 92075 w 76"/>
              <a:gd name="T25" fmla="*/ 234950 h 76"/>
              <a:gd name="T26" fmla="*/ 79375 w 76"/>
              <a:gd name="T27" fmla="*/ 238125 h 76"/>
              <a:gd name="T28" fmla="*/ 73025 w 76"/>
              <a:gd name="T29" fmla="*/ 234950 h 76"/>
              <a:gd name="T30" fmla="*/ 0 w 76"/>
              <a:gd name="T31" fmla="*/ 12700 h 76"/>
              <a:gd name="T32" fmla="*/ 6350 w 76"/>
              <a:gd name="T33" fmla="*/ 0 h 76"/>
              <a:gd name="T34" fmla="*/ 12700 w 76"/>
              <a:gd name="T35" fmla="*/ 0 h 76"/>
              <a:gd name="T36" fmla="*/ 12700 w 76"/>
              <a:gd name="T37" fmla="*/ 0 h 76"/>
              <a:gd name="T38" fmla="*/ 25400 w 76"/>
              <a:gd name="T39" fmla="*/ 22225 h 76"/>
              <a:gd name="T40" fmla="*/ 25400 w 76"/>
              <a:gd name="T41" fmla="*/ 22225 h 76"/>
              <a:gd name="T42" fmla="*/ 85725 w 76"/>
              <a:gd name="T43" fmla="*/ 209550 h 76"/>
              <a:gd name="T44" fmla="*/ 114300 w 76"/>
              <a:gd name="T45" fmla="*/ 158750 h 76"/>
              <a:gd name="T46" fmla="*/ 117475 w 76"/>
              <a:gd name="T47" fmla="*/ 155575 h 76"/>
              <a:gd name="T48" fmla="*/ 130175 w 76"/>
              <a:gd name="T49" fmla="*/ 155575 h 76"/>
              <a:gd name="T50" fmla="*/ 180975 w 76"/>
              <a:gd name="T51" fmla="*/ 209550 h 76"/>
              <a:gd name="T52" fmla="*/ 209550 w 76"/>
              <a:gd name="T53" fmla="*/ 180975 h 76"/>
              <a:gd name="T54" fmla="*/ 158750 w 76"/>
              <a:gd name="T55" fmla="*/ 130175 h 76"/>
              <a:gd name="T56" fmla="*/ 158750 w 76"/>
              <a:gd name="T57" fmla="*/ 130175 h 76"/>
              <a:gd name="T58" fmla="*/ 155575 w 76"/>
              <a:gd name="T59" fmla="*/ 127000 h 76"/>
              <a:gd name="T60" fmla="*/ 158750 w 76"/>
              <a:gd name="T61" fmla="*/ 114300 h 76"/>
              <a:gd name="T62" fmla="*/ 209550 w 76"/>
              <a:gd name="T63" fmla="*/ 85725 h 76"/>
              <a:gd name="T64" fmla="*/ 25400 w 76"/>
              <a:gd name="T65" fmla="*/ 22225 h 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6" h="76">
                <a:moveTo>
                  <a:pt x="4" y="0"/>
                </a:moveTo>
                <a:cubicBezTo>
                  <a:pt x="74" y="23"/>
                  <a:pt x="74" y="23"/>
                  <a:pt x="74" y="23"/>
                </a:cubicBezTo>
                <a:cubicBezTo>
                  <a:pt x="75" y="24"/>
                  <a:pt x="76" y="26"/>
                  <a:pt x="76" y="27"/>
                </a:cubicBezTo>
                <a:cubicBezTo>
                  <a:pt x="76" y="28"/>
                  <a:pt x="75" y="28"/>
                  <a:pt x="74" y="29"/>
                </a:cubicBezTo>
                <a:cubicBezTo>
                  <a:pt x="56" y="39"/>
                  <a:pt x="56" y="39"/>
                  <a:pt x="56" y="39"/>
                </a:cubicBezTo>
                <a:cubicBezTo>
                  <a:pt x="72" y="55"/>
                  <a:pt x="72" y="55"/>
                  <a:pt x="72" y="55"/>
                </a:cubicBezTo>
                <a:cubicBezTo>
                  <a:pt x="73" y="56"/>
                  <a:pt x="73" y="58"/>
                  <a:pt x="72" y="59"/>
                </a:cubicBezTo>
                <a:cubicBezTo>
                  <a:pt x="72" y="59"/>
                  <a:pt x="72" y="59"/>
                  <a:pt x="72" y="59"/>
                </a:cubicBezTo>
                <a:cubicBezTo>
                  <a:pt x="59" y="72"/>
                  <a:pt x="59" y="72"/>
                  <a:pt x="59" y="72"/>
                </a:cubicBezTo>
                <a:cubicBezTo>
                  <a:pt x="58" y="73"/>
                  <a:pt x="56" y="73"/>
                  <a:pt x="55" y="72"/>
                </a:cubicBezTo>
                <a:cubicBezTo>
                  <a:pt x="55" y="72"/>
                  <a:pt x="55" y="72"/>
                  <a:pt x="55" y="72"/>
                </a:cubicBezTo>
                <a:cubicBezTo>
                  <a:pt x="39" y="56"/>
                  <a:pt x="39" y="56"/>
                  <a:pt x="39" y="56"/>
                </a:cubicBezTo>
                <a:cubicBezTo>
                  <a:pt x="29" y="74"/>
                  <a:pt x="29" y="74"/>
                  <a:pt x="29" y="74"/>
                </a:cubicBezTo>
                <a:cubicBezTo>
                  <a:pt x="28" y="76"/>
                  <a:pt x="26" y="76"/>
                  <a:pt x="25" y="75"/>
                </a:cubicBezTo>
                <a:cubicBezTo>
                  <a:pt x="24" y="75"/>
                  <a:pt x="24" y="74"/>
                  <a:pt x="23" y="74"/>
                </a:cubicBezTo>
                <a:cubicBezTo>
                  <a:pt x="0" y="4"/>
                  <a:pt x="0" y="4"/>
                  <a:pt x="0" y="4"/>
                </a:cubicBezTo>
                <a:cubicBezTo>
                  <a:pt x="0" y="2"/>
                  <a:pt x="0" y="1"/>
                  <a:pt x="2" y="0"/>
                </a:cubicBezTo>
                <a:cubicBezTo>
                  <a:pt x="3" y="0"/>
                  <a:pt x="3" y="0"/>
                  <a:pt x="4" y="0"/>
                </a:cubicBezTo>
                <a:cubicBezTo>
                  <a:pt x="4" y="0"/>
                  <a:pt x="4" y="0"/>
                  <a:pt x="4" y="0"/>
                </a:cubicBezTo>
                <a:close/>
                <a:moveTo>
                  <a:pt x="8" y="7"/>
                </a:moveTo>
                <a:cubicBezTo>
                  <a:pt x="8" y="7"/>
                  <a:pt x="8" y="7"/>
                  <a:pt x="8" y="7"/>
                </a:cubicBezTo>
                <a:cubicBezTo>
                  <a:pt x="27" y="66"/>
                  <a:pt x="27" y="66"/>
                  <a:pt x="27" y="66"/>
                </a:cubicBezTo>
                <a:cubicBezTo>
                  <a:pt x="36" y="50"/>
                  <a:pt x="36" y="50"/>
                  <a:pt x="36" y="50"/>
                </a:cubicBezTo>
                <a:cubicBezTo>
                  <a:pt x="36" y="50"/>
                  <a:pt x="36" y="50"/>
                  <a:pt x="37" y="49"/>
                </a:cubicBezTo>
                <a:cubicBezTo>
                  <a:pt x="38" y="48"/>
                  <a:pt x="40" y="48"/>
                  <a:pt x="41" y="49"/>
                </a:cubicBezTo>
                <a:cubicBezTo>
                  <a:pt x="57" y="66"/>
                  <a:pt x="57" y="66"/>
                  <a:pt x="57" y="66"/>
                </a:cubicBezTo>
                <a:cubicBezTo>
                  <a:pt x="66" y="57"/>
                  <a:pt x="66" y="57"/>
                  <a:pt x="66" y="57"/>
                </a:cubicBezTo>
                <a:cubicBezTo>
                  <a:pt x="50" y="41"/>
                  <a:pt x="50" y="41"/>
                  <a:pt x="50" y="41"/>
                </a:cubicBezTo>
                <a:cubicBezTo>
                  <a:pt x="50" y="41"/>
                  <a:pt x="50" y="41"/>
                  <a:pt x="50" y="41"/>
                </a:cubicBezTo>
                <a:cubicBezTo>
                  <a:pt x="49" y="41"/>
                  <a:pt x="49" y="40"/>
                  <a:pt x="49" y="40"/>
                </a:cubicBezTo>
                <a:cubicBezTo>
                  <a:pt x="48" y="39"/>
                  <a:pt x="49" y="37"/>
                  <a:pt x="50" y="36"/>
                </a:cubicBezTo>
                <a:cubicBezTo>
                  <a:pt x="66" y="27"/>
                  <a:pt x="66" y="27"/>
                  <a:pt x="66" y="27"/>
                </a:cubicBezTo>
                <a:cubicBezTo>
                  <a:pt x="8" y="7"/>
                  <a:pt x="8" y="7"/>
                  <a:pt x="8" y="7"/>
                </a:cubicBezTo>
                <a:close/>
              </a:path>
            </a:pathLst>
          </a:cu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 name="Freeform 46">
            <a:extLst>
              <a:ext uri="{FF2B5EF4-FFF2-40B4-BE49-F238E27FC236}">
                <a16:creationId xmlns="" xmlns:a16="http://schemas.microsoft.com/office/drawing/2014/main" id="{DE2BD45D-E62A-4C4E-9258-686CFAD30B02}"/>
              </a:ext>
            </a:extLst>
          </p:cNvPr>
          <p:cNvSpPr>
            <a:spLocks noEditPoints="1"/>
          </p:cNvSpPr>
          <p:nvPr/>
        </p:nvSpPr>
        <p:spPr bwMode="auto">
          <a:xfrm>
            <a:off x="8548688" y="4156075"/>
            <a:ext cx="238125" cy="239713"/>
          </a:xfrm>
          <a:custGeom>
            <a:avLst/>
            <a:gdLst>
              <a:gd name="T0" fmla="*/ 127000 w 75"/>
              <a:gd name="T1" fmla="*/ 38354 h 75"/>
              <a:gd name="T2" fmla="*/ 130175 w 75"/>
              <a:gd name="T3" fmla="*/ 57531 h 75"/>
              <a:gd name="T4" fmla="*/ 120650 w 75"/>
              <a:gd name="T5" fmla="*/ 57531 h 75"/>
              <a:gd name="T6" fmla="*/ 127000 w 75"/>
              <a:gd name="T7" fmla="*/ 35158 h 75"/>
              <a:gd name="T8" fmla="*/ 88900 w 75"/>
              <a:gd name="T9" fmla="*/ 41550 h 75"/>
              <a:gd name="T10" fmla="*/ 41275 w 75"/>
              <a:gd name="T11" fmla="*/ 92689 h 75"/>
              <a:gd name="T12" fmla="*/ 60325 w 75"/>
              <a:gd name="T13" fmla="*/ 194967 h 75"/>
              <a:gd name="T14" fmla="*/ 127000 w 75"/>
              <a:gd name="T15" fmla="*/ 220536 h 75"/>
              <a:gd name="T16" fmla="*/ 212725 w 75"/>
              <a:gd name="T17" fmla="*/ 163005 h 75"/>
              <a:gd name="T18" fmla="*/ 212725 w 75"/>
              <a:gd name="T19" fmla="*/ 163005 h 75"/>
              <a:gd name="T20" fmla="*/ 212725 w 75"/>
              <a:gd name="T21" fmla="*/ 92689 h 75"/>
              <a:gd name="T22" fmla="*/ 127000 w 75"/>
              <a:gd name="T23" fmla="*/ 35158 h 75"/>
              <a:gd name="T24" fmla="*/ 82550 w 75"/>
              <a:gd name="T25" fmla="*/ 25569 h 75"/>
              <a:gd name="T26" fmla="*/ 203200 w 75"/>
              <a:gd name="T27" fmla="*/ 47943 h 75"/>
              <a:gd name="T28" fmla="*/ 238125 w 75"/>
              <a:gd name="T29" fmla="*/ 127847 h 75"/>
              <a:gd name="T30" fmla="*/ 228600 w 75"/>
              <a:gd name="T31" fmla="*/ 169397 h 75"/>
              <a:gd name="T32" fmla="*/ 127000 w 75"/>
              <a:gd name="T33" fmla="*/ 239713 h 75"/>
              <a:gd name="T34" fmla="*/ 47625 w 75"/>
              <a:gd name="T35" fmla="*/ 207751 h 75"/>
              <a:gd name="T36" fmla="*/ 22225 w 75"/>
              <a:gd name="T37" fmla="*/ 86297 h 75"/>
              <a:gd name="T38" fmla="*/ 31750 w 75"/>
              <a:gd name="T39" fmla="*/ 67120 h 75"/>
              <a:gd name="T40" fmla="*/ 3175 w 75"/>
              <a:gd name="T41" fmla="*/ 22373 h 75"/>
              <a:gd name="T42" fmla="*/ 19050 w 75"/>
              <a:gd name="T43" fmla="*/ 3196 h 75"/>
              <a:gd name="T44" fmla="*/ 53975 w 75"/>
              <a:gd name="T45" fmla="*/ 12785 h 75"/>
              <a:gd name="T46" fmla="*/ 63500 w 75"/>
              <a:gd name="T47" fmla="*/ 35158 h 75"/>
              <a:gd name="T48" fmla="*/ 44450 w 75"/>
              <a:gd name="T49" fmla="*/ 51139 h 75"/>
              <a:gd name="T50" fmla="*/ 47625 w 75"/>
              <a:gd name="T51" fmla="*/ 47943 h 75"/>
              <a:gd name="T52" fmla="*/ 50800 w 75"/>
              <a:gd name="T53" fmla="*/ 41550 h 75"/>
              <a:gd name="T54" fmla="*/ 50800 w 75"/>
              <a:gd name="T55" fmla="*/ 25569 h 75"/>
              <a:gd name="T56" fmla="*/ 15875 w 75"/>
              <a:gd name="T57" fmla="*/ 19177 h 75"/>
              <a:gd name="T58" fmla="*/ 9525 w 75"/>
              <a:gd name="T59" fmla="*/ 35158 h 75"/>
              <a:gd name="T60" fmla="*/ 31750 w 75"/>
              <a:gd name="T61" fmla="*/ 54335 h 75"/>
              <a:gd name="T62" fmla="*/ 44450 w 75"/>
              <a:gd name="T63" fmla="*/ 51139 h 75"/>
              <a:gd name="T64" fmla="*/ 85725 w 75"/>
              <a:gd name="T65" fmla="*/ 79904 h 75"/>
              <a:gd name="T66" fmla="*/ 146050 w 75"/>
              <a:gd name="T67" fmla="*/ 105474 h 75"/>
              <a:gd name="T68" fmla="*/ 149225 w 75"/>
              <a:gd name="T69" fmla="*/ 105474 h 75"/>
              <a:gd name="T70" fmla="*/ 149225 w 75"/>
              <a:gd name="T71" fmla="*/ 105474 h 75"/>
              <a:gd name="T72" fmla="*/ 149225 w 75"/>
              <a:gd name="T73" fmla="*/ 105474 h 75"/>
              <a:gd name="T74" fmla="*/ 149225 w 75"/>
              <a:gd name="T75" fmla="*/ 108670 h 75"/>
              <a:gd name="T76" fmla="*/ 171450 w 75"/>
              <a:gd name="T77" fmla="*/ 175790 h 75"/>
              <a:gd name="T78" fmla="*/ 104775 w 75"/>
              <a:gd name="T79" fmla="*/ 153416 h 75"/>
              <a:gd name="T80" fmla="*/ 104775 w 75"/>
              <a:gd name="T81" fmla="*/ 150220 h 75"/>
              <a:gd name="T82" fmla="*/ 101600 w 75"/>
              <a:gd name="T83" fmla="*/ 150220 h 75"/>
              <a:gd name="T84" fmla="*/ 101600 w 75"/>
              <a:gd name="T85" fmla="*/ 150220 h 75"/>
              <a:gd name="T86" fmla="*/ 101600 w 75"/>
              <a:gd name="T87" fmla="*/ 147024 h 75"/>
              <a:gd name="T88" fmla="*/ 79375 w 75"/>
              <a:gd name="T89" fmla="*/ 79904 h 75"/>
              <a:gd name="T90" fmla="*/ 133350 w 75"/>
              <a:gd name="T91" fmla="*/ 111866 h 75"/>
              <a:gd name="T92" fmla="*/ 92075 w 75"/>
              <a:gd name="T93" fmla="*/ 95885 h 75"/>
              <a:gd name="T94" fmla="*/ 133350 w 75"/>
              <a:gd name="T95" fmla="*/ 111866 h 75"/>
              <a:gd name="T96" fmla="*/ 117475 w 75"/>
              <a:gd name="T97" fmla="*/ 143828 h 75"/>
              <a:gd name="T98" fmla="*/ 142875 w 75"/>
              <a:gd name="T99" fmla="*/ 118258 h 75"/>
              <a:gd name="T100" fmla="*/ 44450 w 75"/>
              <a:gd name="T101" fmla="*/ 134239 h 75"/>
              <a:gd name="T102" fmla="*/ 38100 w 75"/>
              <a:gd name="T103" fmla="*/ 127847 h 75"/>
              <a:gd name="T104" fmla="*/ 57150 w 75"/>
              <a:gd name="T105" fmla="*/ 121455 h 75"/>
              <a:gd name="T106" fmla="*/ 57150 w 75"/>
              <a:gd name="T107" fmla="*/ 134239 h 75"/>
              <a:gd name="T108" fmla="*/ 130175 w 75"/>
              <a:gd name="T109" fmla="*/ 210947 h 75"/>
              <a:gd name="T110" fmla="*/ 127000 w 75"/>
              <a:gd name="T111" fmla="*/ 217340 h 75"/>
              <a:gd name="T112" fmla="*/ 120650 w 75"/>
              <a:gd name="T113" fmla="*/ 198163 h 75"/>
              <a:gd name="T114" fmla="*/ 130175 w 75"/>
              <a:gd name="T115" fmla="*/ 198163 h 75"/>
              <a:gd name="T116" fmla="*/ 209550 w 75"/>
              <a:gd name="T117" fmla="*/ 121455 h 75"/>
              <a:gd name="T118" fmla="*/ 212725 w 75"/>
              <a:gd name="T119" fmla="*/ 127847 h 75"/>
              <a:gd name="T120" fmla="*/ 193675 w 75"/>
              <a:gd name="T121" fmla="*/ 134239 h 75"/>
              <a:gd name="T122" fmla="*/ 193675 w 75"/>
              <a:gd name="T123" fmla="*/ 121455 h 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5" h="75">
                <a:moveTo>
                  <a:pt x="38" y="14"/>
                </a:moveTo>
                <a:cubicBezTo>
                  <a:pt x="38" y="13"/>
                  <a:pt x="39" y="12"/>
                  <a:pt x="40" y="12"/>
                </a:cubicBezTo>
                <a:cubicBezTo>
                  <a:pt x="41" y="12"/>
                  <a:pt x="41" y="13"/>
                  <a:pt x="41" y="14"/>
                </a:cubicBezTo>
                <a:cubicBezTo>
                  <a:pt x="41" y="18"/>
                  <a:pt x="41" y="18"/>
                  <a:pt x="41" y="18"/>
                </a:cubicBezTo>
                <a:cubicBezTo>
                  <a:pt x="41" y="19"/>
                  <a:pt x="41" y="20"/>
                  <a:pt x="40" y="20"/>
                </a:cubicBezTo>
                <a:cubicBezTo>
                  <a:pt x="39" y="20"/>
                  <a:pt x="38" y="19"/>
                  <a:pt x="38" y="18"/>
                </a:cubicBezTo>
                <a:cubicBezTo>
                  <a:pt x="38" y="14"/>
                  <a:pt x="38" y="14"/>
                  <a:pt x="38" y="14"/>
                </a:cubicBezTo>
                <a:close/>
                <a:moveTo>
                  <a:pt x="40" y="11"/>
                </a:moveTo>
                <a:cubicBezTo>
                  <a:pt x="40" y="11"/>
                  <a:pt x="40" y="11"/>
                  <a:pt x="40" y="11"/>
                </a:cubicBezTo>
                <a:cubicBezTo>
                  <a:pt x="36" y="11"/>
                  <a:pt x="32" y="12"/>
                  <a:pt x="28" y="13"/>
                </a:cubicBezTo>
                <a:cubicBezTo>
                  <a:pt x="25" y="14"/>
                  <a:pt x="22" y="17"/>
                  <a:pt x="19" y="19"/>
                </a:cubicBezTo>
                <a:cubicBezTo>
                  <a:pt x="16" y="22"/>
                  <a:pt x="14" y="25"/>
                  <a:pt x="13" y="29"/>
                </a:cubicBezTo>
                <a:cubicBezTo>
                  <a:pt x="11" y="32"/>
                  <a:pt x="10" y="36"/>
                  <a:pt x="10" y="40"/>
                </a:cubicBezTo>
                <a:cubicBezTo>
                  <a:pt x="10" y="48"/>
                  <a:pt x="13" y="55"/>
                  <a:pt x="19" y="61"/>
                </a:cubicBezTo>
                <a:cubicBezTo>
                  <a:pt x="22" y="63"/>
                  <a:pt x="25" y="66"/>
                  <a:pt x="28" y="67"/>
                </a:cubicBezTo>
                <a:cubicBezTo>
                  <a:pt x="32" y="68"/>
                  <a:pt x="36" y="69"/>
                  <a:pt x="40" y="69"/>
                </a:cubicBezTo>
                <a:cubicBezTo>
                  <a:pt x="47" y="69"/>
                  <a:pt x="55" y="66"/>
                  <a:pt x="60" y="61"/>
                </a:cubicBezTo>
                <a:cubicBezTo>
                  <a:pt x="63" y="58"/>
                  <a:pt x="65" y="55"/>
                  <a:pt x="67" y="51"/>
                </a:cubicBezTo>
                <a:cubicBezTo>
                  <a:pt x="67" y="51"/>
                  <a:pt x="67" y="51"/>
                  <a:pt x="67" y="51"/>
                </a:cubicBezTo>
                <a:cubicBezTo>
                  <a:pt x="67" y="51"/>
                  <a:pt x="67" y="51"/>
                  <a:pt x="67" y="51"/>
                </a:cubicBezTo>
                <a:cubicBezTo>
                  <a:pt x="68" y="48"/>
                  <a:pt x="69" y="44"/>
                  <a:pt x="69" y="40"/>
                </a:cubicBezTo>
                <a:cubicBezTo>
                  <a:pt x="69" y="36"/>
                  <a:pt x="68" y="32"/>
                  <a:pt x="67" y="29"/>
                </a:cubicBezTo>
                <a:cubicBezTo>
                  <a:pt x="65" y="25"/>
                  <a:pt x="63" y="22"/>
                  <a:pt x="60" y="19"/>
                </a:cubicBezTo>
                <a:cubicBezTo>
                  <a:pt x="55" y="14"/>
                  <a:pt x="48" y="11"/>
                  <a:pt x="40" y="11"/>
                </a:cubicBezTo>
                <a:close/>
                <a:moveTo>
                  <a:pt x="26" y="8"/>
                </a:moveTo>
                <a:cubicBezTo>
                  <a:pt x="26" y="8"/>
                  <a:pt x="26" y="8"/>
                  <a:pt x="26" y="8"/>
                </a:cubicBezTo>
                <a:cubicBezTo>
                  <a:pt x="30" y="6"/>
                  <a:pt x="35" y="5"/>
                  <a:pt x="40" y="5"/>
                </a:cubicBezTo>
                <a:cubicBezTo>
                  <a:pt x="49" y="5"/>
                  <a:pt x="58" y="9"/>
                  <a:pt x="64" y="15"/>
                </a:cubicBezTo>
                <a:cubicBezTo>
                  <a:pt x="68" y="18"/>
                  <a:pt x="70" y="22"/>
                  <a:pt x="72" y="27"/>
                </a:cubicBezTo>
                <a:cubicBezTo>
                  <a:pt x="74" y="31"/>
                  <a:pt x="75" y="35"/>
                  <a:pt x="75" y="40"/>
                </a:cubicBezTo>
                <a:cubicBezTo>
                  <a:pt x="75" y="45"/>
                  <a:pt x="74" y="49"/>
                  <a:pt x="72" y="53"/>
                </a:cubicBezTo>
                <a:cubicBezTo>
                  <a:pt x="72" y="53"/>
                  <a:pt x="72" y="53"/>
                  <a:pt x="72" y="53"/>
                </a:cubicBezTo>
                <a:cubicBezTo>
                  <a:pt x="70" y="58"/>
                  <a:pt x="68" y="62"/>
                  <a:pt x="64" y="65"/>
                </a:cubicBezTo>
                <a:cubicBezTo>
                  <a:pt x="58" y="71"/>
                  <a:pt x="49" y="75"/>
                  <a:pt x="40" y="75"/>
                </a:cubicBezTo>
                <a:cubicBezTo>
                  <a:pt x="35" y="75"/>
                  <a:pt x="30" y="74"/>
                  <a:pt x="26" y="72"/>
                </a:cubicBezTo>
                <a:cubicBezTo>
                  <a:pt x="22" y="71"/>
                  <a:pt x="18" y="68"/>
                  <a:pt x="15" y="65"/>
                </a:cubicBezTo>
                <a:cubicBezTo>
                  <a:pt x="8" y="58"/>
                  <a:pt x="5" y="49"/>
                  <a:pt x="5" y="40"/>
                </a:cubicBezTo>
                <a:cubicBezTo>
                  <a:pt x="5" y="35"/>
                  <a:pt x="6" y="31"/>
                  <a:pt x="7" y="27"/>
                </a:cubicBezTo>
                <a:cubicBezTo>
                  <a:pt x="8" y="25"/>
                  <a:pt x="9" y="23"/>
                  <a:pt x="10" y="21"/>
                </a:cubicBezTo>
                <a:cubicBezTo>
                  <a:pt x="10" y="21"/>
                  <a:pt x="10" y="21"/>
                  <a:pt x="10" y="21"/>
                </a:cubicBezTo>
                <a:cubicBezTo>
                  <a:pt x="4" y="21"/>
                  <a:pt x="0" y="16"/>
                  <a:pt x="0" y="11"/>
                </a:cubicBezTo>
                <a:cubicBezTo>
                  <a:pt x="0" y="9"/>
                  <a:pt x="0" y="8"/>
                  <a:pt x="1" y="7"/>
                </a:cubicBezTo>
                <a:cubicBezTo>
                  <a:pt x="1" y="6"/>
                  <a:pt x="2" y="5"/>
                  <a:pt x="3" y="4"/>
                </a:cubicBezTo>
                <a:cubicBezTo>
                  <a:pt x="4" y="3"/>
                  <a:pt x="5" y="2"/>
                  <a:pt x="6" y="1"/>
                </a:cubicBezTo>
                <a:cubicBezTo>
                  <a:pt x="6" y="1"/>
                  <a:pt x="6" y="1"/>
                  <a:pt x="6" y="1"/>
                </a:cubicBezTo>
                <a:cubicBezTo>
                  <a:pt x="10" y="0"/>
                  <a:pt x="14" y="1"/>
                  <a:pt x="17" y="4"/>
                </a:cubicBezTo>
                <a:cubicBezTo>
                  <a:pt x="18" y="5"/>
                  <a:pt x="19" y="6"/>
                  <a:pt x="19" y="7"/>
                </a:cubicBezTo>
                <a:cubicBezTo>
                  <a:pt x="20" y="8"/>
                  <a:pt x="20" y="9"/>
                  <a:pt x="20" y="11"/>
                </a:cubicBezTo>
                <a:cubicBezTo>
                  <a:pt x="22" y="10"/>
                  <a:pt x="24" y="8"/>
                  <a:pt x="26" y="8"/>
                </a:cubicBezTo>
                <a:close/>
                <a:moveTo>
                  <a:pt x="14" y="16"/>
                </a:moveTo>
                <a:cubicBezTo>
                  <a:pt x="14" y="16"/>
                  <a:pt x="14" y="16"/>
                  <a:pt x="14" y="16"/>
                </a:cubicBezTo>
                <a:cubicBezTo>
                  <a:pt x="14" y="16"/>
                  <a:pt x="14" y="16"/>
                  <a:pt x="15" y="15"/>
                </a:cubicBezTo>
                <a:cubicBezTo>
                  <a:pt x="16" y="14"/>
                  <a:pt x="16" y="14"/>
                  <a:pt x="16" y="14"/>
                </a:cubicBezTo>
                <a:cubicBezTo>
                  <a:pt x="16" y="14"/>
                  <a:pt x="16" y="14"/>
                  <a:pt x="16" y="13"/>
                </a:cubicBezTo>
                <a:cubicBezTo>
                  <a:pt x="17" y="13"/>
                  <a:pt x="17" y="12"/>
                  <a:pt x="17" y="11"/>
                </a:cubicBezTo>
                <a:cubicBezTo>
                  <a:pt x="17" y="10"/>
                  <a:pt x="17" y="9"/>
                  <a:pt x="16" y="8"/>
                </a:cubicBezTo>
                <a:cubicBezTo>
                  <a:pt x="15" y="5"/>
                  <a:pt x="11" y="3"/>
                  <a:pt x="8" y="5"/>
                </a:cubicBezTo>
                <a:cubicBezTo>
                  <a:pt x="7" y="5"/>
                  <a:pt x="6" y="6"/>
                  <a:pt x="5" y="6"/>
                </a:cubicBezTo>
                <a:cubicBezTo>
                  <a:pt x="5" y="7"/>
                  <a:pt x="4" y="7"/>
                  <a:pt x="4" y="8"/>
                </a:cubicBezTo>
                <a:cubicBezTo>
                  <a:pt x="4" y="9"/>
                  <a:pt x="3" y="10"/>
                  <a:pt x="3" y="11"/>
                </a:cubicBezTo>
                <a:cubicBezTo>
                  <a:pt x="3" y="13"/>
                  <a:pt x="5" y="16"/>
                  <a:pt x="8" y="17"/>
                </a:cubicBezTo>
                <a:cubicBezTo>
                  <a:pt x="8" y="17"/>
                  <a:pt x="9" y="17"/>
                  <a:pt x="10" y="17"/>
                </a:cubicBezTo>
                <a:cubicBezTo>
                  <a:pt x="11" y="17"/>
                  <a:pt x="12" y="17"/>
                  <a:pt x="13" y="17"/>
                </a:cubicBezTo>
                <a:cubicBezTo>
                  <a:pt x="13" y="17"/>
                  <a:pt x="13" y="17"/>
                  <a:pt x="14" y="16"/>
                </a:cubicBezTo>
                <a:close/>
                <a:moveTo>
                  <a:pt x="27" y="25"/>
                </a:moveTo>
                <a:cubicBezTo>
                  <a:pt x="27" y="25"/>
                  <a:pt x="27" y="25"/>
                  <a:pt x="27" y="25"/>
                </a:cubicBezTo>
                <a:cubicBezTo>
                  <a:pt x="46" y="33"/>
                  <a:pt x="46" y="33"/>
                  <a:pt x="46" y="33"/>
                </a:cubicBezTo>
                <a:cubicBezTo>
                  <a:pt x="46" y="33"/>
                  <a:pt x="46" y="33"/>
                  <a:pt x="46" y="33"/>
                </a:cubicBezTo>
                <a:cubicBezTo>
                  <a:pt x="46" y="33"/>
                  <a:pt x="46" y="33"/>
                  <a:pt x="46" y="33"/>
                </a:cubicBezTo>
                <a:cubicBezTo>
                  <a:pt x="46" y="33"/>
                  <a:pt x="47" y="33"/>
                  <a:pt x="47" y="33"/>
                </a:cubicBezTo>
                <a:cubicBezTo>
                  <a:pt x="47" y="33"/>
                  <a:pt x="47" y="33"/>
                  <a:pt x="47" y="33"/>
                </a:cubicBezTo>
                <a:cubicBezTo>
                  <a:pt x="47" y="33"/>
                  <a:pt x="47" y="33"/>
                  <a:pt x="47" y="33"/>
                </a:cubicBezTo>
                <a:cubicBezTo>
                  <a:pt x="47" y="33"/>
                  <a:pt x="47" y="33"/>
                  <a:pt x="47" y="33"/>
                </a:cubicBezTo>
                <a:cubicBezTo>
                  <a:pt x="47" y="33"/>
                  <a:pt x="47" y="33"/>
                  <a:pt x="47" y="33"/>
                </a:cubicBezTo>
                <a:cubicBezTo>
                  <a:pt x="47" y="33"/>
                  <a:pt x="47" y="34"/>
                  <a:pt x="47" y="34"/>
                </a:cubicBezTo>
                <a:cubicBezTo>
                  <a:pt x="47" y="34"/>
                  <a:pt x="47" y="34"/>
                  <a:pt x="47" y="34"/>
                </a:cubicBezTo>
                <a:cubicBezTo>
                  <a:pt x="55" y="53"/>
                  <a:pt x="55" y="53"/>
                  <a:pt x="55" y="53"/>
                </a:cubicBezTo>
                <a:cubicBezTo>
                  <a:pt x="55" y="54"/>
                  <a:pt x="55" y="55"/>
                  <a:pt x="54" y="55"/>
                </a:cubicBezTo>
                <a:cubicBezTo>
                  <a:pt x="53" y="55"/>
                  <a:pt x="53" y="55"/>
                  <a:pt x="53" y="55"/>
                </a:cubicBezTo>
                <a:cubicBezTo>
                  <a:pt x="33" y="48"/>
                  <a:pt x="33" y="48"/>
                  <a:pt x="33" y="48"/>
                </a:cubicBezTo>
                <a:cubicBezTo>
                  <a:pt x="33" y="48"/>
                  <a:pt x="33" y="48"/>
                  <a:pt x="33" y="48"/>
                </a:cubicBezTo>
                <a:cubicBezTo>
                  <a:pt x="33" y="47"/>
                  <a:pt x="33" y="47"/>
                  <a:pt x="33" y="47"/>
                </a:cubicBezTo>
                <a:cubicBezTo>
                  <a:pt x="32" y="47"/>
                  <a:pt x="32" y="47"/>
                  <a:pt x="32" y="47"/>
                </a:cubicBezTo>
                <a:cubicBezTo>
                  <a:pt x="32" y="47"/>
                  <a:pt x="32" y="47"/>
                  <a:pt x="32" y="47"/>
                </a:cubicBezTo>
                <a:cubicBezTo>
                  <a:pt x="32" y="47"/>
                  <a:pt x="32" y="47"/>
                  <a:pt x="32" y="47"/>
                </a:cubicBezTo>
                <a:cubicBezTo>
                  <a:pt x="32" y="47"/>
                  <a:pt x="32" y="47"/>
                  <a:pt x="32" y="47"/>
                </a:cubicBezTo>
                <a:cubicBezTo>
                  <a:pt x="32" y="47"/>
                  <a:pt x="32" y="47"/>
                  <a:pt x="32" y="46"/>
                </a:cubicBezTo>
                <a:cubicBezTo>
                  <a:pt x="32" y="46"/>
                  <a:pt x="32" y="46"/>
                  <a:pt x="32" y="46"/>
                </a:cubicBezTo>
                <a:cubicBezTo>
                  <a:pt x="24" y="27"/>
                  <a:pt x="24" y="27"/>
                  <a:pt x="24" y="27"/>
                </a:cubicBezTo>
                <a:cubicBezTo>
                  <a:pt x="24" y="26"/>
                  <a:pt x="25" y="25"/>
                  <a:pt x="25" y="25"/>
                </a:cubicBezTo>
                <a:cubicBezTo>
                  <a:pt x="26" y="25"/>
                  <a:pt x="26" y="25"/>
                  <a:pt x="27" y="25"/>
                </a:cubicBezTo>
                <a:close/>
                <a:moveTo>
                  <a:pt x="42" y="35"/>
                </a:moveTo>
                <a:cubicBezTo>
                  <a:pt x="42" y="35"/>
                  <a:pt x="42" y="35"/>
                  <a:pt x="42" y="35"/>
                </a:cubicBezTo>
                <a:cubicBezTo>
                  <a:pt x="29" y="30"/>
                  <a:pt x="29" y="30"/>
                  <a:pt x="29" y="30"/>
                </a:cubicBezTo>
                <a:cubicBezTo>
                  <a:pt x="34" y="43"/>
                  <a:pt x="34" y="43"/>
                  <a:pt x="34" y="43"/>
                </a:cubicBezTo>
                <a:cubicBezTo>
                  <a:pt x="42" y="35"/>
                  <a:pt x="42" y="35"/>
                  <a:pt x="42" y="35"/>
                </a:cubicBezTo>
                <a:close/>
                <a:moveTo>
                  <a:pt x="37" y="45"/>
                </a:moveTo>
                <a:cubicBezTo>
                  <a:pt x="37" y="45"/>
                  <a:pt x="37" y="45"/>
                  <a:pt x="37" y="45"/>
                </a:cubicBezTo>
                <a:cubicBezTo>
                  <a:pt x="50" y="50"/>
                  <a:pt x="50" y="50"/>
                  <a:pt x="50" y="50"/>
                </a:cubicBezTo>
                <a:cubicBezTo>
                  <a:pt x="45" y="37"/>
                  <a:pt x="45" y="37"/>
                  <a:pt x="45" y="37"/>
                </a:cubicBezTo>
                <a:cubicBezTo>
                  <a:pt x="37" y="45"/>
                  <a:pt x="37" y="45"/>
                  <a:pt x="37" y="45"/>
                </a:cubicBezTo>
                <a:close/>
                <a:moveTo>
                  <a:pt x="14" y="42"/>
                </a:moveTo>
                <a:cubicBezTo>
                  <a:pt x="14" y="42"/>
                  <a:pt x="14" y="42"/>
                  <a:pt x="14" y="42"/>
                </a:cubicBezTo>
                <a:cubicBezTo>
                  <a:pt x="13" y="42"/>
                  <a:pt x="12" y="41"/>
                  <a:pt x="12" y="40"/>
                </a:cubicBezTo>
                <a:cubicBezTo>
                  <a:pt x="12" y="39"/>
                  <a:pt x="13" y="38"/>
                  <a:pt x="14" y="38"/>
                </a:cubicBezTo>
                <a:cubicBezTo>
                  <a:pt x="18" y="38"/>
                  <a:pt x="18" y="38"/>
                  <a:pt x="18" y="38"/>
                </a:cubicBezTo>
                <a:cubicBezTo>
                  <a:pt x="19" y="38"/>
                  <a:pt x="20" y="39"/>
                  <a:pt x="20" y="40"/>
                </a:cubicBezTo>
                <a:cubicBezTo>
                  <a:pt x="20" y="41"/>
                  <a:pt x="19" y="42"/>
                  <a:pt x="18" y="42"/>
                </a:cubicBezTo>
                <a:cubicBezTo>
                  <a:pt x="14" y="42"/>
                  <a:pt x="14" y="42"/>
                  <a:pt x="14" y="42"/>
                </a:cubicBezTo>
                <a:close/>
                <a:moveTo>
                  <a:pt x="41" y="66"/>
                </a:moveTo>
                <a:cubicBezTo>
                  <a:pt x="41" y="66"/>
                  <a:pt x="41" y="66"/>
                  <a:pt x="41" y="66"/>
                </a:cubicBezTo>
                <a:cubicBezTo>
                  <a:pt x="41" y="67"/>
                  <a:pt x="41" y="68"/>
                  <a:pt x="40" y="68"/>
                </a:cubicBezTo>
                <a:cubicBezTo>
                  <a:pt x="39" y="68"/>
                  <a:pt x="38" y="67"/>
                  <a:pt x="38" y="66"/>
                </a:cubicBezTo>
                <a:cubicBezTo>
                  <a:pt x="38" y="62"/>
                  <a:pt x="38" y="62"/>
                  <a:pt x="38" y="62"/>
                </a:cubicBezTo>
                <a:cubicBezTo>
                  <a:pt x="38" y="61"/>
                  <a:pt x="39" y="60"/>
                  <a:pt x="40" y="60"/>
                </a:cubicBezTo>
                <a:cubicBezTo>
                  <a:pt x="41" y="60"/>
                  <a:pt x="41" y="61"/>
                  <a:pt x="41" y="62"/>
                </a:cubicBezTo>
                <a:cubicBezTo>
                  <a:pt x="41" y="66"/>
                  <a:pt x="41" y="66"/>
                  <a:pt x="41" y="66"/>
                </a:cubicBezTo>
                <a:close/>
                <a:moveTo>
                  <a:pt x="66" y="38"/>
                </a:moveTo>
                <a:cubicBezTo>
                  <a:pt x="66" y="38"/>
                  <a:pt x="66" y="38"/>
                  <a:pt x="66" y="38"/>
                </a:cubicBezTo>
                <a:cubicBezTo>
                  <a:pt x="67" y="38"/>
                  <a:pt x="67" y="39"/>
                  <a:pt x="67" y="40"/>
                </a:cubicBezTo>
                <a:cubicBezTo>
                  <a:pt x="67" y="41"/>
                  <a:pt x="67" y="42"/>
                  <a:pt x="66" y="42"/>
                </a:cubicBezTo>
                <a:cubicBezTo>
                  <a:pt x="61" y="42"/>
                  <a:pt x="61" y="42"/>
                  <a:pt x="61" y="42"/>
                </a:cubicBezTo>
                <a:cubicBezTo>
                  <a:pt x="60" y="42"/>
                  <a:pt x="59" y="41"/>
                  <a:pt x="59" y="40"/>
                </a:cubicBezTo>
                <a:cubicBezTo>
                  <a:pt x="59" y="39"/>
                  <a:pt x="60" y="38"/>
                  <a:pt x="61" y="38"/>
                </a:cubicBezTo>
                <a:cubicBezTo>
                  <a:pt x="66" y="38"/>
                  <a:pt x="66" y="38"/>
                  <a:pt x="66"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Freeform 49">
            <a:extLst>
              <a:ext uri="{FF2B5EF4-FFF2-40B4-BE49-F238E27FC236}">
                <a16:creationId xmlns="" xmlns:a16="http://schemas.microsoft.com/office/drawing/2014/main" id="{2E348527-E993-464E-AFC8-FED16E460452}"/>
              </a:ext>
            </a:extLst>
          </p:cNvPr>
          <p:cNvSpPr>
            <a:spLocks noEditPoints="1"/>
          </p:cNvSpPr>
          <p:nvPr/>
        </p:nvSpPr>
        <p:spPr bwMode="auto">
          <a:xfrm>
            <a:off x="6597650" y="2281238"/>
            <a:ext cx="285750" cy="236537"/>
          </a:xfrm>
          <a:custGeom>
            <a:avLst/>
            <a:gdLst>
              <a:gd name="T0" fmla="*/ 206375 w 90"/>
              <a:gd name="T1" fmla="*/ 54340 h 74"/>
              <a:gd name="T2" fmla="*/ 257175 w 90"/>
              <a:gd name="T3" fmla="*/ 67125 h 74"/>
              <a:gd name="T4" fmla="*/ 257175 w 90"/>
              <a:gd name="T5" fmla="*/ 137447 h 74"/>
              <a:gd name="T6" fmla="*/ 282575 w 90"/>
              <a:gd name="T7" fmla="*/ 166215 h 74"/>
              <a:gd name="T8" fmla="*/ 285750 w 90"/>
              <a:gd name="T9" fmla="*/ 204573 h 74"/>
              <a:gd name="T10" fmla="*/ 269875 w 90"/>
              <a:gd name="T11" fmla="*/ 220555 h 74"/>
              <a:gd name="T12" fmla="*/ 257175 w 90"/>
              <a:gd name="T13" fmla="*/ 220555 h 74"/>
              <a:gd name="T14" fmla="*/ 247650 w 90"/>
              <a:gd name="T15" fmla="*/ 236537 h 74"/>
              <a:gd name="T16" fmla="*/ 38100 w 90"/>
              <a:gd name="T17" fmla="*/ 236537 h 74"/>
              <a:gd name="T18" fmla="*/ 28575 w 90"/>
              <a:gd name="T19" fmla="*/ 220555 h 74"/>
              <a:gd name="T20" fmla="*/ 15875 w 90"/>
              <a:gd name="T21" fmla="*/ 220555 h 74"/>
              <a:gd name="T22" fmla="*/ 0 w 90"/>
              <a:gd name="T23" fmla="*/ 204573 h 74"/>
              <a:gd name="T24" fmla="*/ 3175 w 90"/>
              <a:gd name="T25" fmla="*/ 166215 h 74"/>
              <a:gd name="T26" fmla="*/ 28575 w 90"/>
              <a:gd name="T27" fmla="*/ 137447 h 74"/>
              <a:gd name="T28" fmla="*/ 28575 w 90"/>
              <a:gd name="T29" fmla="*/ 67125 h 74"/>
              <a:gd name="T30" fmla="*/ 79375 w 90"/>
              <a:gd name="T31" fmla="*/ 54340 h 74"/>
              <a:gd name="T32" fmla="*/ 142875 w 90"/>
              <a:gd name="T33" fmla="*/ 217358 h 74"/>
              <a:gd name="T34" fmla="*/ 171450 w 90"/>
              <a:gd name="T35" fmla="*/ 217358 h 74"/>
              <a:gd name="T36" fmla="*/ 177800 w 90"/>
              <a:gd name="T37" fmla="*/ 169412 h 74"/>
              <a:gd name="T38" fmla="*/ 180975 w 90"/>
              <a:gd name="T39" fmla="*/ 198180 h 74"/>
              <a:gd name="T40" fmla="*/ 206375 w 90"/>
              <a:gd name="T41" fmla="*/ 198180 h 74"/>
              <a:gd name="T42" fmla="*/ 171450 w 90"/>
              <a:gd name="T43" fmla="*/ 121465 h 74"/>
              <a:gd name="T44" fmla="*/ 114300 w 90"/>
              <a:gd name="T45" fmla="*/ 121465 h 74"/>
              <a:gd name="T46" fmla="*/ 79375 w 90"/>
              <a:gd name="T47" fmla="*/ 198180 h 74"/>
              <a:gd name="T48" fmla="*/ 101600 w 90"/>
              <a:gd name="T49" fmla="*/ 198180 h 74"/>
              <a:gd name="T50" fmla="*/ 107950 w 90"/>
              <a:gd name="T51" fmla="*/ 169412 h 74"/>
              <a:gd name="T52" fmla="*/ 114300 w 90"/>
              <a:gd name="T53" fmla="*/ 217358 h 74"/>
              <a:gd name="T54" fmla="*/ 142875 w 90"/>
              <a:gd name="T55" fmla="*/ 108679 h 74"/>
              <a:gd name="T56" fmla="*/ 187325 w 90"/>
              <a:gd name="T57" fmla="*/ 63929 h 74"/>
              <a:gd name="T58" fmla="*/ 98425 w 90"/>
              <a:gd name="T59" fmla="*/ 63929 h 74"/>
              <a:gd name="T60" fmla="*/ 44450 w 90"/>
              <a:gd name="T61" fmla="*/ 217358 h 74"/>
              <a:gd name="T62" fmla="*/ 73025 w 90"/>
              <a:gd name="T63" fmla="*/ 217358 h 74"/>
              <a:gd name="T64" fmla="*/ 60325 w 90"/>
              <a:gd name="T65" fmla="*/ 198180 h 74"/>
              <a:gd name="T66" fmla="*/ 63500 w 90"/>
              <a:gd name="T67" fmla="*/ 153429 h 74"/>
              <a:gd name="T68" fmla="*/ 22225 w 90"/>
              <a:gd name="T69" fmla="*/ 175805 h 74"/>
              <a:gd name="T70" fmla="*/ 22225 w 90"/>
              <a:gd name="T71" fmla="*/ 175805 h 74"/>
              <a:gd name="T72" fmla="*/ 19050 w 90"/>
              <a:gd name="T73" fmla="*/ 204573 h 74"/>
              <a:gd name="T74" fmla="*/ 34925 w 90"/>
              <a:gd name="T75" fmla="*/ 188590 h 74"/>
              <a:gd name="T76" fmla="*/ 44450 w 90"/>
              <a:gd name="T77" fmla="*/ 188590 h 74"/>
              <a:gd name="T78" fmla="*/ 79375 w 90"/>
              <a:gd name="T79" fmla="*/ 73518 h 74"/>
              <a:gd name="T80" fmla="*/ 76200 w 90"/>
              <a:gd name="T81" fmla="*/ 73518 h 74"/>
              <a:gd name="T82" fmla="*/ 41275 w 90"/>
              <a:gd name="T83" fmla="*/ 79911 h 74"/>
              <a:gd name="T84" fmla="*/ 41275 w 90"/>
              <a:gd name="T85" fmla="*/ 124661 h 74"/>
              <a:gd name="T86" fmla="*/ 76200 w 90"/>
              <a:gd name="T87" fmla="*/ 134251 h 74"/>
              <a:gd name="T88" fmla="*/ 79375 w 90"/>
              <a:gd name="T89" fmla="*/ 73518 h 74"/>
              <a:gd name="T90" fmla="*/ 241300 w 90"/>
              <a:gd name="T91" fmla="*/ 217358 h 74"/>
              <a:gd name="T92" fmla="*/ 244475 w 90"/>
              <a:gd name="T93" fmla="*/ 182197 h 74"/>
              <a:gd name="T94" fmla="*/ 250825 w 90"/>
              <a:gd name="T95" fmla="*/ 204573 h 74"/>
              <a:gd name="T96" fmla="*/ 266700 w 90"/>
              <a:gd name="T97" fmla="*/ 188590 h 74"/>
              <a:gd name="T98" fmla="*/ 257175 w 90"/>
              <a:gd name="T99" fmla="*/ 163019 h 74"/>
              <a:gd name="T100" fmla="*/ 222250 w 90"/>
              <a:gd name="T101" fmla="*/ 153429 h 74"/>
              <a:gd name="T102" fmla="*/ 225425 w 90"/>
              <a:gd name="T103" fmla="*/ 198180 h 74"/>
              <a:gd name="T104" fmla="*/ 212725 w 90"/>
              <a:gd name="T105" fmla="*/ 217358 h 74"/>
              <a:gd name="T106" fmla="*/ 206375 w 90"/>
              <a:gd name="T107" fmla="*/ 73518 h 74"/>
              <a:gd name="T108" fmla="*/ 187325 w 90"/>
              <a:gd name="T109" fmla="*/ 108679 h 74"/>
              <a:gd name="T110" fmla="*/ 212725 w 90"/>
              <a:gd name="T111" fmla="*/ 134251 h 74"/>
              <a:gd name="T112" fmla="*/ 244475 w 90"/>
              <a:gd name="T113" fmla="*/ 124661 h 74"/>
              <a:gd name="T114" fmla="*/ 244475 w 90"/>
              <a:gd name="T115" fmla="*/ 79911 h 74"/>
              <a:gd name="T116" fmla="*/ 209550 w 90"/>
              <a:gd name="T117" fmla="*/ 73518 h 7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90" h="74">
                <a:moveTo>
                  <a:pt x="45" y="0"/>
                </a:moveTo>
                <a:cubicBezTo>
                  <a:pt x="55" y="0"/>
                  <a:pt x="63" y="7"/>
                  <a:pt x="65" y="17"/>
                </a:cubicBezTo>
                <a:cubicBezTo>
                  <a:pt x="66" y="17"/>
                  <a:pt x="68" y="16"/>
                  <a:pt x="69" y="16"/>
                </a:cubicBezTo>
                <a:cubicBezTo>
                  <a:pt x="74" y="16"/>
                  <a:pt x="78" y="18"/>
                  <a:pt x="81" y="21"/>
                </a:cubicBezTo>
                <a:cubicBezTo>
                  <a:pt x="84" y="24"/>
                  <a:pt x="85" y="28"/>
                  <a:pt x="85" y="32"/>
                </a:cubicBezTo>
                <a:cubicBezTo>
                  <a:pt x="85" y="36"/>
                  <a:pt x="84" y="40"/>
                  <a:pt x="81" y="43"/>
                </a:cubicBezTo>
                <a:cubicBezTo>
                  <a:pt x="85" y="47"/>
                  <a:pt x="85" y="47"/>
                  <a:pt x="85" y="47"/>
                </a:cubicBezTo>
                <a:cubicBezTo>
                  <a:pt x="86" y="49"/>
                  <a:pt x="88" y="50"/>
                  <a:pt x="89" y="52"/>
                </a:cubicBezTo>
                <a:cubicBezTo>
                  <a:pt x="89" y="55"/>
                  <a:pt x="90" y="57"/>
                  <a:pt x="90" y="59"/>
                </a:cubicBezTo>
                <a:cubicBezTo>
                  <a:pt x="90" y="64"/>
                  <a:pt x="90" y="64"/>
                  <a:pt x="90" y="64"/>
                </a:cubicBezTo>
                <a:cubicBezTo>
                  <a:pt x="90" y="65"/>
                  <a:pt x="90" y="66"/>
                  <a:pt x="89" y="67"/>
                </a:cubicBezTo>
                <a:cubicBezTo>
                  <a:pt x="88" y="69"/>
                  <a:pt x="87" y="69"/>
                  <a:pt x="85" y="69"/>
                </a:cubicBezTo>
                <a:cubicBezTo>
                  <a:pt x="85" y="69"/>
                  <a:pt x="85" y="69"/>
                  <a:pt x="85" y="69"/>
                </a:cubicBezTo>
                <a:cubicBezTo>
                  <a:pt x="81" y="69"/>
                  <a:pt x="81" y="69"/>
                  <a:pt x="81" y="69"/>
                </a:cubicBezTo>
                <a:cubicBezTo>
                  <a:pt x="81" y="71"/>
                  <a:pt x="81" y="71"/>
                  <a:pt x="81" y="71"/>
                </a:cubicBezTo>
                <a:cubicBezTo>
                  <a:pt x="81" y="72"/>
                  <a:pt x="80" y="74"/>
                  <a:pt x="78" y="74"/>
                </a:cubicBezTo>
                <a:cubicBezTo>
                  <a:pt x="45" y="74"/>
                  <a:pt x="45" y="74"/>
                  <a:pt x="45" y="74"/>
                </a:cubicBezTo>
                <a:cubicBezTo>
                  <a:pt x="12" y="74"/>
                  <a:pt x="12" y="74"/>
                  <a:pt x="12" y="74"/>
                </a:cubicBezTo>
                <a:cubicBezTo>
                  <a:pt x="10" y="74"/>
                  <a:pt x="9" y="72"/>
                  <a:pt x="9" y="71"/>
                </a:cubicBezTo>
                <a:cubicBezTo>
                  <a:pt x="9" y="69"/>
                  <a:pt x="9" y="69"/>
                  <a:pt x="9" y="69"/>
                </a:cubicBezTo>
                <a:cubicBezTo>
                  <a:pt x="5" y="69"/>
                  <a:pt x="5" y="69"/>
                  <a:pt x="5" y="69"/>
                </a:cubicBezTo>
                <a:cubicBezTo>
                  <a:pt x="5" y="69"/>
                  <a:pt x="5" y="69"/>
                  <a:pt x="5" y="69"/>
                </a:cubicBezTo>
                <a:cubicBezTo>
                  <a:pt x="3" y="69"/>
                  <a:pt x="2" y="69"/>
                  <a:pt x="1" y="67"/>
                </a:cubicBezTo>
                <a:cubicBezTo>
                  <a:pt x="1" y="66"/>
                  <a:pt x="0" y="65"/>
                  <a:pt x="0" y="64"/>
                </a:cubicBezTo>
                <a:cubicBezTo>
                  <a:pt x="0" y="59"/>
                  <a:pt x="0" y="59"/>
                  <a:pt x="0" y="59"/>
                </a:cubicBezTo>
                <a:cubicBezTo>
                  <a:pt x="0" y="57"/>
                  <a:pt x="1" y="55"/>
                  <a:pt x="1" y="52"/>
                </a:cubicBezTo>
                <a:cubicBezTo>
                  <a:pt x="1" y="52"/>
                  <a:pt x="1" y="52"/>
                  <a:pt x="1" y="52"/>
                </a:cubicBezTo>
                <a:cubicBezTo>
                  <a:pt x="3" y="49"/>
                  <a:pt x="6" y="46"/>
                  <a:pt x="9" y="43"/>
                </a:cubicBezTo>
                <a:cubicBezTo>
                  <a:pt x="6" y="40"/>
                  <a:pt x="5" y="36"/>
                  <a:pt x="5" y="32"/>
                </a:cubicBezTo>
                <a:cubicBezTo>
                  <a:pt x="5" y="28"/>
                  <a:pt x="6" y="24"/>
                  <a:pt x="9" y="21"/>
                </a:cubicBezTo>
                <a:cubicBezTo>
                  <a:pt x="12" y="18"/>
                  <a:pt x="16" y="16"/>
                  <a:pt x="21" y="16"/>
                </a:cubicBezTo>
                <a:cubicBezTo>
                  <a:pt x="22" y="16"/>
                  <a:pt x="24" y="17"/>
                  <a:pt x="25" y="17"/>
                </a:cubicBezTo>
                <a:cubicBezTo>
                  <a:pt x="27" y="7"/>
                  <a:pt x="35" y="0"/>
                  <a:pt x="45" y="0"/>
                </a:cubicBezTo>
                <a:close/>
                <a:moveTo>
                  <a:pt x="45" y="68"/>
                </a:moveTo>
                <a:cubicBezTo>
                  <a:pt x="45" y="68"/>
                  <a:pt x="45" y="68"/>
                  <a:pt x="45" y="68"/>
                </a:cubicBezTo>
                <a:cubicBezTo>
                  <a:pt x="54" y="68"/>
                  <a:pt x="54" y="68"/>
                  <a:pt x="54" y="68"/>
                </a:cubicBezTo>
                <a:cubicBezTo>
                  <a:pt x="54" y="63"/>
                  <a:pt x="54" y="59"/>
                  <a:pt x="54" y="55"/>
                </a:cubicBezTo>
                <a:cubicBezTo>
                  <a:pt x="54" y="54"/>
                  <a:pt x="55" y="53"/>
                  <a:pt x="56" y="53"/>
                </a:cubicBezTo>
                <a:cubicBezTo>
                  <a:pt x="57" y="53"/>
                  <a:pt x="57" y="54"/>
                  <a:pt x="57" y="55"/>
                </a:cubicBezTo>
                <a:cubicBezTo>
                  <a:pt x="57" y="62"/>
                  <a:pt x="57" y="62"/>
                  <a:pt x="57" y="62"/>
                </a:cubicBezTo>
                <a:cubicBezTo>
                  <a:pt x="65" y="62"/>
                  <a:pt x="65" y="62"/>
                  <a:pt x="65" y="62"/>
                </a:cubicBezTo>
                <a:cubicBezTo>
                  <a:pt x="65" y="62"/>
                  <a:pt x="65" y="62"/>
                  <a:pt x="65" y="62"/>
                </a:cubicBezTo>
                <a:cubicBezTo>
                  <a:pt x="65" y="55"/>
                  <a:pt x="65" y="55"/>
                  <a:pt x="65" y="55"/>
                </a:cubicBezTo>
                <a:cubicBezTo>
                  <a:pt x="65" y="47"/>
                  <a:pt x="60" y="43"/>
                  <a:pt x="54" y="38"/>
                </a:cubicBezTo>
                <a:cubicBezTo>
                  <a:pt x="51" y="39"/>
                  <a:pt x="48" y="40"/>
                  <a:pt x="45" y="40"/>
                </a:cubicBezTo>
                <a:cubicBezTo>
                  <a:pt x="42" y="40"/>
                  <a:pt x="39" y="39"/>
                  <a:pt x="36" y="38"/>
                </a:cubicBezTo>
                <a:cubicBezTo>
                  <a:pt x="30" y="43"/>
                  <a:pt x="25" y="47"/>
                  <a:pt x="25" y="55"/>
                </a:cubicBezTo>
                <a:cubicBezTo>
                  <a:pt x="25" y="62"/>
                  <a:pt x="25" y="62"/>
                  <a:pt x="25" y="62"/>
                </a:cubicBezTo>
                <a:cubicBezTo>
                  <a:pt x="25" y="62"/>
                  <a:pt x="25" y="62"/>
                  <a:pt x="25" y="62"/>
                </a:cubicBezTo>
                <a:cubicBezTo>
                  <a:pt x="32" y="62"/>
                  <a:pt x="32" y="62"/>
                  <a:pt x="32" y="62"/>
                </a:cubicBezTo>
                <a:cubicBezTo>
                  <a:pt x="32" y="55"/>
                  <a:pt x="32" y="55"/>
                  <a:pt x="32" y="55"/>
                </a:cubicBezTo>
                <a:cubicBezTo>
                  <a:pt x="32" y="54"/>
                  <a:pt x="33" y="53"/>
                  <a:pt x="34" y="53"/>
                </a:cubicBezTo>
                <a:cubicBezTo>
                  <a:pt x="35" y="53"/>
                  <a:pt x="36" y="54"/>
                  <a:pt x="36" y="55"/>
                </a:cubicBezTo>
                <a:cubicBezTo>
                  <a:pt x="36" y="59"/>
                  <a:pt x="36" y="63"/>
                  <a:pt x="36" y="68"/>
                </a:cubicBezTo>
                <a:cubicBezTo>
                  <a:pt x="45" y="68"/>
                  <a:pt x="45" y="68"/>
                  <a:pt x="45" y="68"/>
                </a:cubicBezTo>
                <a:close/>
                <a:moveTo>
                  <a:pt x="45" y="34"/>
                </a:moveTo>
                <a:cubicBezTo>
                  <a:pt x="45" y="34"/>
                  <a:pt x="45" y="34"/>
                  <a:pt x="45" y="34"/>
                </a:cubicBezTo>
                <a:cubicBezTo>
                  <a:pt x="53" y="34"/>
                  <a:pt x="59" y="28"/>
                  <a:pt x="59" y="20"/>
                </a:cubicBezTo>
                <a:cubicBezTo>
                  <a:pt x="59" y="12"/>
                  <a:pt x="53" y="6"/>
                  <a:pt x="45" y="6"/>
                </a:cubicBezTo>
                <a:cubicBezTo>
                  <a:pt x="37" y="6"/>
                  <a:pt x="31" y="12"/>
                  <a:pt x="31" y="20"/>
                </a:cubicBezTo>
                <a:cubicBezTo>
                  <a:pt x="31" y="28"/>
                  <a:pt x="37" y="34"/>
                  <a:pt x="45" y="34"/>
                </a:cubicBezTo>
                <a:close/>
                <a:moveTo>
                  <a:pt x="14" y="68"/>
                </a:moveTo>
                <a:cubicBezTo>
                  <a:pt x="14" y="68"/>
                  <a:pt x="14" y="68"/>
                  <a:pt x="14" y="68"/>
                </a:cubicBezTo>
                <a:cubicBezTo>
                  <a:pt x="23" y="68"/>
                  <a:pt x="23" y="68"/>
                  <a:pt x="23" y="68"/>
                </a:cubicBezTo>
                <a:cubicBezTo>
                  <a:pt x="22" y="67"/>
                  <a:pt x="21" y="67"/>
                  <a:pt x="20" y="66"/>
                </a:cubicBezTo>
                <a:cubicBezTo>
                  <a:pt x="19" y="65"/>
                  <a:pt x="19" y="63"/>
                  <a:pt x="19" y="62"/>
                </a:cubicBezTo>
                <a:cubicBezTo>
                  <a:pt x="19" y="55"/>
                  <a:pt x="19" y="55"/>
                  <a:pt x="19" y="55"/>
                </a:cubicBezTo>
                <a:cubicBezTo>
                  <a:pt x="19" y="53"/>
                  <a:pt x="19" y="50"/>
                  <a:pt x="20" y="48"/>
                </a:cubicBezTo>
                <a:cubicBezTo>
                  <a:pt x="18" y="48"/>
                  <a:pt x="16" y="48"/>
                  <a:pt x="14" y="47"/>
                </a:cubicBezTo>
                <a:cubicBezTo>
                  <a:pt x="11" y="49"/>
                  <a:pt x="8" y="51"/>
                  <a:pt x="7" y="55"/>
                </a:cubicBezTo>
                <a:cubicBezTo>
                  <a:pt x="7" y="55"/>
                  <a:pt x="7" y="55"/>
                  <a:pt x="7" y="55"/>
                </a:cubicBezTo>
                <a:cubicBezTo>
                  <a:pt x="7" y="55"/>
                  <a:pt x="7" y="55"/>
                  <a:pt x="7" y="55"/>
                </a:cubicBezTo>
                <a:cubicBezTo>
                  <a:pt x="6" y="56"/>
                  <a:pt x="6" y="58"/>
                  <a:pt x="6" y="59"/>
                </a:cubicBezTo>
                <a:cubicBezTo>
                  <a:pt x="6" y="64"/>
                  <a:pt x="6" y="64"/>
                  <a:pt x="6" y="64"/>
                </a:cubicBezTo>
                <a:cubicBezTo>
                  <a:pt x="11" y="64"/>
                  <a:pt x="11" y="64"/>
                  <a:pt x="11" y="64"/>
                </a:cubicBezTo>
                <a:cubicBezTo>
                  <a:pt x="11" y="59"/>
                  <a:pt x="11" y="59"/>
                  <a:pt x="11" y="59"/>
                </a:cubicBezTo>
                <a:cubicBezTo>
                  <a:pt x="11" y="58"/>
                  <a:pt x="12" y="57"/>
                  <a:pt x="13" y="57"/>
                </a:cubicBezTo>
                <a:cubicBezTo>
                  <a:pt x="14" y="57"/>
                  <a:pt x="14" y="58"/>
                  <a:pt x="14" y="59"/>
                </a:cubicBezTo>
                <a:cubicBezTo>
                  <a:pt x="14" y="68"/>
                  <a:pt x="14" y="68"/>
                  <a:pt x="14" y="68"/>
                </a:cubicBezTo>
                <a:close/>
                <a:moveTo>
                  <a:pt x="25" y="23"/>
                </a:moveTo>
                <a:cubicBezTo>
                  <a:pt x="25" y="23"/>
                  <a:pt x="25" y="23"/>
                  <a:pt x="25" y="23"/>
                </a:cubicBezTo>
                <a:cubicBezTo>
                  <a:pt x="25" y="23"/>
                  <a:pt x="24" y="23"/>
                  <a:pt x="24" y="23"/>
                </a:cubicBezTo>
                <a:cubicBezTo>
                  <a:pt x="23" y="22"/>
                  <a:pt x="22" y="22"/>
                  <a:pt x="21" y="22"/>
                </a:cubicBezTo>
                <a:cubicBezTo>
                  <a:pt x="18" y="22"/>
                  <a:pt x="15" y="23"/>
                  <a:pt x="13" y="25"/>
                </a:cubicBezTo>
                <a:cubicBezTo>
                  <a:pt x="12" y="27"/>
                  <a:pt x="11" y="30"/>
                  <a:pt x="11" y="32"/>
                </a:cubicBezTo>
                <a:cubicBezTo>
                  <a:pt x="11" y="35"/>
                  <a:pt x="12" y="38"/>
                  <a:pt x="13" y="39"/>
                </a:cubicBezTo>
                <a:cubicBezTo>
                  <a:pt x="15" y="41"/>
                  <a:pt x="18" y="42"/>
                  <a:pt x="21" y="42"/>
                </a:cubicBezTo>
                <a:cubicBezTo>
                  <a:pt x="22" y="42"/>
                  <a:pt x="23" y="42"/>
                  <a:pt x="24" y="42"/>
                </a:cubicBezTo>
                <a:cubicBezTo>
                  <a:pt x="26" y="39"/>
                  <a:pt x="29" y="37"/>
                  <a:pt x="31" y="34"/>
                </a:cubicBezTo>
                <a:cubicBezTo>
                  <a:pt x="28" y="31"/>
                  <a:pt x="26" y="28"/>
                  <a:pt x="25" y="23"/>
                </a:cubicBezTo>
                <a:close/>
                <a:moveTo>
                  <a:pt x="76" y="68"/>
                </a:moveTo>
                <a:cubicBezTo>
                  <a:pt x="76" y="68"/>
                  <a:pt x="76" y="68"/>
                  <a:pt x="76" y="68"/>
                </a:cubicBezTo>
                <a:cubicBezTo>
                  <a:pt x="76" y="59"/>
                  <a:pt x="76" y="59"/>
                  <a:pt x="76" y="59"/>
                </a:cubicBezTo>
                <a:cubicBezTo>
                  <a:pt x="76" y="58"/>
                  <a:pt x="76" y="57"/>
                  <a:pt x="77" y="57"/>
                </a:cubicBezTo>
                <a:cubicBezTo>
                  <a:pt x="78" y="57"/>
                  <a:pt x="79" y="58"/>
                  <a:pt x="79" y="59"/>
                </a:cubicBezTo>
                <a:cubicBezTo>
                  <a:pt x="79" y="64"/>
                  <a:pt x="79" y="64"/>
                  <a:pt x="79" y="64"/>
                </a:cubicBezTo>
                <a:cubicBezTo>
                  <a:pt x="84" y="64"/>
                  <a:pt x="84" y="64"/>
                  <a:pt x="84" y="64"/>
                </a:cubicBezTo>
                <a:cubicBezTo>
                  <a:pt x="84" y="59"/>
                  <a:pt x="84" y="59"/>
                  <a:pt x="84" y="59"/>
                </a:cubicBezTo>
                <a:cubicBezTo>
                  <a:pt x="84" y="58"/>
                  <a:pt x="84" y="56"/>
                  <a:pt x="83" y="55"/>
                </a:cubicBezTo>
                <a:cubicBezTo>
                  <a:pt x="83" y="53"/>
                  <a:pt x="82" y="52"/>
                  <a:pt x="81" y="51"/>
                </a:cubicBezTo>
                <a:cubicBezTo>
                  <a:pt x="76" y="47"/>
                  <a:pt x="76" y="47"/>
                  <a:pt x="76" y="47"/>
                </a:cubicBezTo>
                <a:cubicBezTo>
                  <a:pt x="74" y="48"/>
                  <a:pt x="72" y="48"/>
                  <a:pt x="70" y="48"/>
                </a:cubicBezTo>
                <a:cubicBezTo>
                  <a:pt x="71" y="50"/>
                  <a:pt x="71" y="53"/>
                  <a:pt x="71" y="55"/>
                </a:cubicBezTo>
                <a:cubicBezTo>
                  <a:pt x="71" y="62"/>
                  <a:pt x="71" y="62"/>
                  <a:pt x="71" y="62"/>
                </a:cubicBezTo>
                <a:cubicBezTo>
                  <a:pt x="71" y="63"/>
                  <a:pt x="71" y="65"/>
                  <a:pt x="70" y="66"/>
                </a:cubicBezTo>
                <a:cubicBezTo>
                  <a:pt x="69" y="67"/>
                  <a:pt x="68" y="67"/>
                  <a:pt x="67" y="68"/>
                </a:cubicBezTo>
                <a:cubicBezTo>
                  <a:pt x="76" y="68"/>
                  <a:pt x="76" y="68"/>
                  <a:pt x="76" y="68"/>
                </a:cubicBezTo>
                <a:close/>
                <a:moveTo>
                  <a:pt x="65" y="23"/>
                </a:moveTo>
                <a:cubicBezTo>
                  <a:pt x="65" y="23"/>
                  <a:pt x="65" y="23"/>
                  <a:pt x="65" y="23"/>
                </a:cubicBezTo>
                <a:cubicBezTo>
                  <a:pt x="64" y="28"/>
                  <a:pt x="62" y="31"/>
                  <a:pt x="59" y="34"/>
                </a:cubicBezTo>
                <a:cubicBezTo>
                  <a:pt x="61" y="37"/>
                  <a:pt x="64" y="39"/>
                  <a:pt x="66" y="42"/>
                </a:cubicBezTo>
                <a:cubicBezTo>
                  <a:pt x="66" y="42"/>
                  <a:pt x="67" y="42"/>
                  <a:pt x="67" y="42"/>
                </a:cubicBezTo>
                <a:cubicBezTo>
                  <a:pt x="68" y="42"/>
                  <a:pt x="69" y="42"/>
                  <a:pt x="69" y="42"/>
                </a:cubicBezTo>
                <a:cubicBezTo>
                  <a:pt x="72" y="42"/>
                  <a:pt x="75" y="41"/>
                  <a:pt x="77" y="39"/>
                </a:cubicBezTo>
                <a:cubicBezTo>
                  <a:pt x="78" y="38"/>
                  <a:pt x="79" y="35"/>
                  <a:pt x="79" y="32"/>
                </a:cubicBezTo>
                <a:cubicBezTo>
                  <a:pt x="79" y="30"/>
                  <a:pt x="78" y="27"/>
                  <a:pt x="77" y="25"/>
                </a:cubicBezTo>
                <a:cubicBezTo>
                  <a:pt x="75" y="23"/>
                  <a:pt x="72" y="22"/>
                  <a:pt x="69" y="22"/>
                </a:cubicBezTo>
                <a:cubicBezTo>
                  <a:pt x="68" y="22"/>
                  <a:pt x="67" y="22"/>
                  <a:pt x="66" y="23"/>
                </a:cubicBezTo>
                <a:cubicBezTo>
                  <a:pt x="66" y="23"/>
                  <a:pt x="65" y="23"/>
                  <a:pt x="65"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51">
            <a:extLst>
              <a:ext uri="{FF2B5EF4-FFF2-40B4-BE49-F238E27FC236}">
                <a16:creationId xmlns="" xmlns:a16="http://schemas.microsoft.com/office/drawing/2014/main" id="{EEA31766-735D-47D4-B7E9-613A7C676524}"/>
              </a:ext>
            </a:extLst>
          </p:cNvPr>
          <p:cNvSpPr>
            <a:spLocks noEditPoints="1"/>
          </p:cNvSpPr>
          <p:nvPr/>
        </p:nvSpPr>
        <p:spPr bwMode="auto">
          <a:xfrm>
            <a:off x="10533063" y="2284413"/>
            <a:ext cx="241300" cy="230187"/>
          </a:xfrm>
          <a:custGeom>
            <a:avLst/>
            <a:gdLst>
              <a:gd name="T0" fmla="*/ 69850 w 76"/>
              <a:gd name="T1" fmla="*/ 188625 h 72"/>
              <a:gd name="T2" fmla="*/ 206375 w 76"/>
              <a:gd name="T3" fmla="*/ 185428 h 72"/>
              <a:gd name="T4" fmla="*/ 206375 w 76"/>
              <a:gd name="T5" fmla="*/ 195020 h 72"/>
              <a:gd name="T6" fmla="*/ 73025 w 76"/>
              <a:gd name="T7" fmla="*/ 31970 h 72"/>
              <a:gd name="T8" fmla="*/ 69850 w 76"/>
              <a:gd name="T9" fmla="*/ 38365 h 72"/>
              <a:gd name="T10" fmla="*/ 69850 w 76"/>
              <a:gd name="T11" fmla="*/ 76729 h 72"/>
              <a:gd name="T12" fmla="*/ 73025 w 76"/>
              <a:gd name="T13" fmla="*/ 83123 h 72"/>
              <a:gd name="T14" fmla="*/ 206375 w 76"/>
              <a:gd name="T15" fmla="*/ 83123 h 72"/>
              <a:gd name="T16" fmla="*/ 212725 w 76"/>
              <a:gd name="T17" fmla="*/ 38365 h 72"/>
              <a:gd name="T18" fmla="*/ 206375 w 76"/>
              <a:gd name="T19" fmla="*/ 31970 h 72"/>
              <a:gd name="T20" fmla="*/ 79375 w 76"/>
              <a:gd name="T21" fmla="*/ 70335 h 72"/>
              <a:gd name="T22" fmla="*/ 79375 w 76"/>
              <a:gd name="T23" fmla="*/ 44759 h 72"/>
              <a:gd name="T24" fmla="*/ 200025 w 76"/>
              <a:gd name="T25" fmla="*/ 70335 h 72"/>
              <a:gd name="T26" fmla="*/ 38100 w 76"/>
              <a:gd name="T27" fmla="*/ 70335 h 72"/>
              <a:gd name="T28" fmla="*/ 19050 w 76"/>
              <a:gd name="T29" fmla="*/ 70335 h 72"/>
              <a:gd name="T30" fmla="*/ 38100 w 76"/>
              <a:gd name="T31" fmla="*/ 201414 h 72"/>
              <a:gd name="T32" fmla="*/ 28575 w 76"/>
              <a:gd name="T33" fmla="*/ 230187 h 72"/>
              <a:gd name="T34" fmla="*/ 9525 w 76"/>
              <a:gd name="T35" fmla="*/ 220596 h 72"/>
              <a:gd name="T36" fmla="*/ 0 w 76"/>
              <a:gd name="T37" fmla="*/ 201414 h 72"/>
              <a:gd name="T38" fmla="*/ 0 w 76"/>
              <a:gd name="T39" fmla="*/ 60744 h 72"/>
              <a:gd name="T40" fmla="*/ 38100 w 76"/>
              <a:gd name="T41" fmla="*/ 51153 h 72"/>
              <a:gd name="T42" fmla="*/ 47625 w 76"/>
              <a:gd name="T43" fmla="*/ 0 h 72"/>
              <a:gd name="T44" fmla="*/ 231775 w 76"/>
              <a:gd name="T45" fmla="*/ 0 h 72"/>
              <a:gd name="T46" fmla="*/ 241300 w 76"/>
              <a:gd name="T47" fmla="*/ 9591 h 72"/>
              <a:gd name="T48" fmla="*/ 231775 w 76"/>
              <a:gd name="T49" fmla="*/ 220596 h 72"/>
              <a:gd name="T50" fmla="*/ 231775 w 76"/>
              <a:gd name="T51" fmla="*/ 220596 h 72"/>
              <a:gd name="T52" fmla="*/ 28575 w 76"/>
              <a:gd name="T53" fmla="*/ 230187 h 72"/>
              <a:gd name="T54" fmla="*/ 28575 w 76"/>
              <a:gd name="T55" fmla="*/ 230187 h 72"/>
              <a:gd name="T56" fmla="*/ 222250 w 76"/>
              <a:gd name="T57" fmla="*/ 201414 h 72"/>
              <a:gd name="T58" fmla="*/ 57150 w 76"/>
              <a:gd name="T59" fmla="*/ 19182 h 72"/>
              <a:gd name="T60" fmla="*/ 53975 w 76"/>
              <a:gd name="T61" fmla="*/ 211005 h 72"/>
              <a:gd name="T62" fmla="*/ 219075 w 76"/>
              <a:gd name="T63" fmla="*/ 207808 h 72"/>
              <a:gd name="T64" fmla="*/ 222250 w 76"/>
              <a:gd name="T65" fmla="*/ 201414 h 72"/>
              <a:gd name="T66" fmla="*/ 146050 w 76"/>
              <a:gd name="T67" fmla="*/ 95911 h 72"/>
              <a:gd name="T68" fmla="*/ 206375 w 76"/>
              <a:gd name="T69" fmla="*/ 95911 h 72"/>
              <a:gd name="T70" fmla="*/ 212725 w 76"/>
              <a:gd name="T71" fmla="*/ 99108 h 72"/>
              <a:gd name="T72" fmla="*/ 206375 w 76"/>
              <a:gd name="T73" fmla="*/ 134276 h 72"/>
              <a:gd name="T74" fmla="*/ 146050 w 76"/>
              <a:gd name="T75" fmla="*/ 134276 h 72"/>
              <a:gd name="T76" fmla="*/ 139700 w 76"/>
              <a:gd name="T77" fmla="*/ 131079 h 72"/>
              <a:gd name="T78" fmla="*/ 146050 w 76"/>
              <a:gd name="T79" fmla="*/ 95911 h 72"/>
              <a:gd name="T80" fmla="*/ 200025 w 76"/>
              <a:gd name="T81" fmla="*/ 105502 h 72"/>
              <a:gd name="T82" fmla="*/ 152400 w 76"/>
              <a:gd name="T83" fmla="*/ 124685 h 72"/>
              <a:gd name="T84" fmla="*/ 200025 w 76"/>
              <a:gd name="T85" fmla="*/ 105502 h 72"/>
              <a:gd name="T86" fmla="*/ 73025 w 76"/>
              <a:gd name="T87" fmla="*/ 105502 h 72"/>
              <a:gd name="T88" fmla="*/ 73025 w 76"/>
              <a:gd name="T89" fmla="*/ 95911 h 72"/>
              <a:gd name="T90" fmla="*/ 133350 w 76"/>
              <a:gd name="T91" fmla="*/ 99108 h 72"/>
              <a:gd name="T92" fmla="*/ 73025 w 76"/>
              <a:gd name="T93" fmla="*/ 105502 h 72"/>
              <a:gd name="T94" fmla="*/ 73025 w 76"/>
              <a:gd name="T95" fmla="*/ 134276 h 72"/>
              <a:gd name="T96" fmla="*/ 73025 w 76"/>
              <a:gd name="T97" fmla="*/ 124685 h 72"/>
              <a:gd name="T98" fmla="*/ 133350 w 76"/>
              <a:gd name="T99" fmla="*/ 131079 h 72"/>
              <a:gd name="T100" fmla="*/ 73025 w 76"/>
              <a:gd name="T101" fmla="*/ 134276 h 72"/>
              <a:gd name="T102" fmla="*/ 73025 w 76"/>
              <a:gd name="T103" fmla="*/ 166246 h 72"/>
              <a:gd name="T104" fmla="*/ 73025 w 76"/>
              <a:gd name="T105" fmla="*/ 153458 h 72"/>
              <a:gd name="T106" fmla="*/ 212725 w 76"/>
              <a:gd name="T107" fmla="*/ 159852 h 72"/>
              <a:gd name="T108" fmla="*/ 73025 w 76"/>
              <a:gd name="T109" fmla="*/ 166246 h 7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76" h="72">
                <a:moveTo>
                  <a:pt x="23" y="61"/>
                </a:moveTo>
                <a:cubicBezTo>
                  <a:pt x="22" y="61"/>
                  <a:pt x="22" y="60"/>
                  <a:pt x="22" y="59"/>
                </a:cubicBezTo>
                <a:cubicBezTo>
                  <a:pt x="22" y="58"/>
                  <a:pt x="22" y="58"/>
                  <a:pt x="23" y="58"/>
                </a:cubicBezTo>
                <a:cubicBezTo>
                  <a:pt x="65" y="58"/>
                  <a:pt x="65" y="58"/>
                  <a:pt x="65" y="58"/>
                </a:cubicBezTo>
                <a:cubicBezTo>
                  <a:pt x="66" y="58"/>
                  <a:pt x="67" y="58"/>
                  <a:pt x="67" y="59"/>
                </a:cubicBezTo>
                <a:cubicBezTo>
                  <a:pt x="67" y="60"/>
                  <a:pt x="66" y="61"/>
                  <a:pt x="65" y="61"/>
                </a:cubicBezTo>
                <a:cubicBezTo>
                  <a:pt x="23" y="61"/>
                  <a:pt x="23" y="61"/>
                  <a:pt x="23" y="61"/>
                </a:cubicBezTo>
                <a:close/>
                <a:moveTo>
                  <a:pt x="23" y="10"/>
                </a:moveTo>
                <a:cubicBezTo>
                  <a:pt x="23" y="10"/>
                  <a:pt x="23" y="10"/>
                  <a:pt x="23" y="10"/>
                </a:cubicBezTo>
                <a:cubicBezTo>
                  <a:pt x="22" y="10"/>
                  <a:pt x="22" y="11"/>
                  <a:pt x="22" y="12"/>
                </a:cubicBezTo>
                <a:cubicBezTo>
                  <a:pt x="22" y="12"/>
                  <a:pt x="22" y="12"/>
                  <a:pt x="22" y="12"/>
                </a:cubicBezTo>
                <a:cubicBezTo>
                  <a:pt x="22" y="24"/>
                  <a:pt x="22" y="24"/>
                  <a:pt x="22" y="24"/>
                </a:cubicBezTo>
                <a:cubicBezTo>
                  <a:pt x="22" y="25"/>
                  <a:pt x="22" y="26"/>
                  <a:pt x="23" y="26"/>
                </a:cubicBezTo>
                <a:cubicBezTo>
                  <a:pt x="23" y="26"/>
                  <a:pt x="23" y="26"/>
                  <a:pt x="23" y="26"/>
                </a:cubicBezTo>
                <a:cubicBezTo>
                  <a:pt x="65" y="26"/>
                  <a:pt x="65" y="26"/>
                  <a:pt x="65" y="26"/>
                </a:cubicBezTo>
                <a:cubicBezTo>
                  <a:pt x="65" y="26"/>
                  <a:pt x="65" y="26"/>
                  <a:pt x="65" y="26"/>
                </a:cubicBezTo>
                <a:cubicBezTo>
                  <a:pt x="66" y="26"/>
                  <a:pt x="67" y="25"/>
                  <a:pt x="67" y="24"/>
                </a:cubicBezTo>
                <a:cubicBezTo>
                  <a:pt x="67" y="12"/>
                  <a:pt x="67" y="12"/>
                  <a:pt x="67" y="12"/>
                </a:cubicBezTo>
                <a:cubicBezTo>
                  <a:pt x="67" y="12"/>
                  <a:pt x="67" y="12"/>
                  <a:pt x="67" y="12"/>
                </a:cubicBezTo>
                <a:cubicBezTo>
                  <a:pt x="67" y="11"/>
                  <a:pt x="66" y="10"/>
                  <a:pt x="65" y="10"/>
                </a:cubicBezTo>
                <a:cubicBezTo>
                  <a:pt x="23" y="10"/>
                  <a:pt x="23" y="10"/>
                  <a:pt x="23" y="10"/>
                </a:cubicBezTo>
                <a:close/>
                <a:moveTo>
                  <a:pt x="25" y="22"/>
                </a:moveTo>
                <a:cubicBezTo>
                  <a:pt x="25" y="22"/>
                  <a:pt x="25" y="22"/>
                  <a:pt x="25" y="22"/>
                </a:cubicBezTo>
                <a:cubicBezTo>
                  <a:pt x="25" y="14"/>
                  <a:pt x="25" y="14"/>
                  <a:pt x="25" y="14"/>
                </a:cubicBezTo>
                <a:cubicBezTo>
                  <a:pt x="63" y="14"/>
                  <a:pt x="63" y="14"/>
                  <a:pt x="63" y="14"/>
                </a:cubicBezTo>
                <a:cubicBezTo>
                  <a:pt x="63" y="22"/>
                  <a:pt x="63" y="22"/>
                  <a:pt x="63" y="22"/>
                </a:cubicBezTo>
                <a:cubicBezTo>
                  <a:pt x="25" y="22"/>
                  <a:pt x="25" y="22"/>
                  <a:pt x="25" y="22"/>
                </a:cubicBezTo>
                <a:close/>
                <a:moveTo>
                  <a:pt x="12" y="22"/>
                </a:moveTo>
                <a:cubicBezTo>
                  <a:pt x="12" y="22"/>
                  <a:pt x="12" y="22"/>
                  <a:pt x="12" y="22"/>
                </a:cubicBezTo>
                <a:cubicBezTo>
                  <a:pt x="6" y="22"/>
                  <a:pt x="6" y="22"/>
                  <a:pt x="6" y="22"/>
                </a:cubicBezTo>
                <a:cubicBezTo>
                  <a:pt x="6" y="63"/>
                  <a:pt x="6" y="63"/>
                  <a:pt x="6" y="63"/>
                </a:cubicBezTo>
                <a:cubicBezTo>
                  <a:pt x="6" y="67"/>
                  <a:pt x="12" y="67"/>
                  <a:pt x="12" y="63"/>
                </a:cubicBezTo>
                <a:cubicBezTo>
                  <a:pt x="12" y="22"/>
                  <a:pt x="12" y="22"/>
                  <a:pt x="12" y="22"/>
                </a:cubicBezTo>
                <a:close/>
                <a:moveTo>
                  <a:pt x="9" y="72"/>
                </a:moveTo>
                <a:cubicBezTo>
                  <a:pt x="9" y="72"/>
                  <a:pt x="9" y="72"/>
                  <a:pt x="9" y="72"/>
                </a:cubicBezTo>
                <a:cubicBezTo>
                  <a:pt x="7" y="72"/>
                  <a:pt x="4" y="71"/>
                  <a:pt x="3" y="69"/>
                </a:cubicBezTo>
                <a:cubicBezTo>
                  <a:pt x="3" y="69"/>
                  <a:pt x="3" y="69"/>
                  <a:pt x="3" y="69"/>
                </a:cubicBezTo>
                <a:cubicBezTo>
                  <a:pt x="1" y="68"/>
                  <a:pt x="0" y="65"/>
                  <a:pt x="0" y="63"/>
                </a:cubicBezTo>
                <a:cubicBezTo>
                  <a:pt x="0" y="19"/>
                  <a:pt x="0" y="19"/>
                  <a:pt x="0" y="19"/>
                </a:cubicBezTo>
                <a:cubicBezTo>
                  <a:pt x="0" y="19"/>
                  <a:pt x="0" y="19"/>
                  <a:pt x="0" y="19"/>
                </a:cubicBezTo>
                <a:cubicBezTo>
                  <a:pt x="0" y="17"/>
                  <a:pt x="1" y="16"/>
                  <a:pt x="3" y="16"/>
                </a:cubicBezTo>
                <a:cubicBezTo>
                  <a:pt x="12" y="16"/>
                  <a:pt x="12" y="16"/>
                  <a:pt x="12" y="16"/>
                </a:cubicBezTo>
                <a:cubicBezTo>
                  <a:pt x="12" y="3"/>
                  <a:pt x="12" y="3"/>
                  <a:pt x="12" y="3"/>
                </a:cubicBezTo>
                <a:cubicBezTo>
                  <a:pt x="12" y="1"/>
                  <a:pt x="14" y="0"/>
                  <a:pt x="15" y="0"/>
                </a:cubicBezTo>
                <a:cubicBezTo>
                  <a:pt x="15" y="0"/>
                  <a:pt x="15" y="0"/>
                  <a:pt x="15" y="0"/>
                </a:cubicBezTo>
                <a:cubicBezTo>
                  <a:pt x="73" y="0"/>
                  <a:pt x="73" y="0"/>
                  <a:pt x="73" y="0"/>
                </a:cubicBezTo>
                <a:cubicBezTo>
                  <a:pt x="75" y="0"/>
                  <a:pt x="76" y="1"/>
                  <a:pt x="76" y="3"/>
                </a:cubicBezTo>
                <a:cubicBezTo>
                  <a:pt x="76" y="3"/>
                  <a:pt x="76" y="3"/>
                  <a:pt x="76" y="3"/>
                </a:cubicBezTo>
                <a:cubicBezTo>
                  <a:pt x="76" y="63"/>
                  <a:pt x="76" y="63"/>
                  <a:pt x="76" y="63"/>
                </a:cubicBezTo>
                <a:cubicBezTo>
                  <a:pt x="76" y="65"/>
                  <a:pt x="75" y="68"/>
                  <a:pt x="73" y="69"/>
                </a:cubicBezTo>
                <a:cubicBezTo>
                  <a:pt x="73" y="69"/>
                  <a:pt x="73" y="69"/>
                  <a:pt x="73" y="69"/>
                </a:cubicBezTo>
                <a:cubicBezTo>
                  <a:pt x="73" y="69"/>
                  <a:pt x="73" y="69"/>
                  <a:pt x="73" y="69"/>
                </a:cubicBezTo>
                <a:cubicBezTo>
                  <a:pt x="72" y="71"/>
                  <a:pt x="69" y="72"/>
                  <a:pt x="67" y="72"/>
                </a:cubicBezTo>
                <a:cubicBezTo>
                  <a:pt x="9" y="72"/>
                  <a:pt x="9" y="72"/>
                  <a:pt x="9" y="72"/>
                </a:cubicBezTo>
                <a:cubicBezTo>
                  <a:pt x="9" y="72"/>
                  <a:pt x="9" y="72"/>
                  <a:pt x="9" y="72"/>
                </a:cubicBezTo>
                <a:cubicBezTo>
                  <a:pt x="9" y="72"/>
                  <a:pt x="9" y="72"/>
                  <a:pt x="9" y="72"/>
                </a:cubicBezTo>
                <a:close/>
                <a:moveTo>
                  <a:pt x="70" y="63"/>
                </a:moveTo>
                <a:cubicBezTo>
                  <a:pt x="70" y="63"/>
                  <a:pt x="70" y="63"/>
                  <a:pt x="70" y="63"/>
                </a:cubicBezTo>
                <a:cubicBezTo>
                  <a:pt x="70" y="6"/>
                  <a:pt x="70" y="6"/>
                  <a:pt x="70" y="6"/>
                </a:cubicBezTo>
                <a:cubicBezTo>
                  <a:pt x="18" y="6"/>
                  <a:pt x="18" y="6"/>
                  <a:pt x="18" y="6"/>
                </a:cubicBezTo>
                <a:cubicBezTo>
                  <a:pt x="18" y="25"/>
                  <a:pt x="18" y="44"/>
                  <a:pt x="18" y="63"/>
                </a:cubicBezTo>
                <a:cubicBezTo>
                  <a:pt x="18" y="64"/>
                  <a:pt x="18" y="65"/>
                  <a:pt x="17" y="66"/>
                </a:cubicBezTo>
                <a:cubicBezTo>
                  <a:pt x="67" y="66"/>
                  <a:pt x="67" y="66"/>
                  <a:pt x="67" y="66"/>
                </a:cubicBezTo>
                <a:cubicBezTo>
                  <a:pt x="68" y="66"/>
                  <a:pt x="69" y="66"/>
                  <a:pt x="69" y="65"/>
                </a:cubicBezTo>
                <a:cubicBezTo>
                  <a:pt x="69" y="65"/>
                  <a:pt x="69" y="65"/>
                  <a:pt x="69" y="65"/>
                </a:cubicBezTo>
                <a:cubicBezTo>
                  <a:pt x="70" y="64"/>
                  <a:pt x="70" y="64"/>
                  <a:pt x="70" y="63"/>
                </a:cubicBezTo>
                <a:close/>
                <a:moveTo>
                  <a:pt x="46" y="30"/>
                </a:moveTo>
                <a:cubicBezTo>
                  <a:pt x="46" y="30"/>
                  <a:pt x="46" y="30"/>
                  <a:pt x="46" y="30"/>
                </a:cubicBezTo>
                <a:cubicBezTo>
                  <a:pt x="46" y="30"/>
                  <a:pt x="46" y="30"/>
                  <a:pt x="46" y="30"/>
                </a:cubicBezTo>
                <a:cubicBezTo>
                  <a:pt x="65" y="30"/>
                  <a:pt x="65" y="30"/>
                  <a:pt x="65" y="30"/>
                </a:cubicBezTo>
                <a:cubicBezTo>
                  <a:pt x="66" y="30"/>
                  <a:pt x="67" y="30"/>
                  <a:pt x="67" y="31"/>
                </a:cubicBezTo>
                <a:cubicBezTo>
                  <a:pt x="67" y="31"/>
                  <a:pt x="67" y="31"/>
                  <a:pt x="67" y="31"/>
                </a:cubicBezTo>
                <a:cubicBezTo>
                  <a:pt x="67" y="41"/>
                  <a:pt x="67" y="41"/>
                  <a:pt x="67" y="41"/>
                </a:cubicBezTo>
                <a:cubicBezTo>
                  <a:pt x="67" y="42"/>
                  <a:pt x="66" y="42"/>
                  <a:pt x="65" y="42"/>
                </a:cubicBezTo>
                <a:cubicBezTo>
                  <a:pt x="65" y="42"/>
                  <a:pt x="65" y="42"/>
                  <a:pt x="65" y="42"/>
                </a:cubicBezTo>
                <a:cubicBezTo>
                  <a:pt x="46" y="42"/>
                  <a:pt x="46" y="42"/>
                  <a:pt x="46" y="42"/>
                </a:cubicBezTo>
                <a:cubicBezTo>
                  <a:pt x="45" y="42"/>
                  <a:pt x="44" y="42"/>
                  <a:pt x="44" y="41"/>
                </a:cubicBezTo>
                <a:cubicBezTo>
                  <a:pt x="44" y="41"/>
                  <a:pt x="44" y="41"/>
                  <a:pt x="44" y="41"/>
                </a:cubicBezTo>
                <a:cubicBezTo>
                  <a:pt x="44" y="31"/>
                  <a:pt x="44" y="31"/>
                  <a:pt x="44" y="31"/>
                </a:cubicBezTo>
                <a:cubicBezTo>
                  <a:pt x="44" y="30"/>
                  <a:pt x="45" y="30"/>
                  <a:pt x="46" y="30"/>
                </a:cubicBezTo>
                <a:close/>
                <a:moveTo>
                  <a:pt x="63" y="33"/>
                </a:moveTo>
                <a:cubicBezTo>
                  <a:pt x="63" y="33"/>
                  <a:pt x="63" y="33"/>
                  <a:pt x="63" y="33"/>
                </a:cubicBezTo>
                <a:cubicBezTo>
                  <a:pt x="48" y="33"/>
                  <a:pt x="48" y="33"/>
                  <a:pt x="48" y="33"/>
                </a:cubicBezTo>
                <a:cubicBezTo>
                  <a:pt x="48" y="39"/>
                  <a:pt x="48" y="39"/>
                  <a:pt x="48" y="39"/>
                </a:cubicBezTo>
                <a:cubicBezTo>
                  <a:pt x="63" y="39"/>
                  <a:pt x="63" y="39"/>
                  <a:pt x="63" y="39"/>
                </a:cubicBezTo>
                <a:cubicBezTo>
                  <a:pt x="63" y="33"/>
                  <a:pt x="63" y="33"/>
                  <a:pt x="63" y="33"/>
                </a:cubicBezTo>
                <a:close/>
                <a:moveTo>
                  <a:pt x="23" y="33"/>
                </a:moveTo>
                <a:cubicBezTo>
                  <a:pt x="23" y="33"/>
                  <a:pt x="23" y="33"/>
                  <a:pt x="23" y="33"/>
                </a:cubicBezTo>
                <a:cubicBezTo>
                  <a:pt x="22" y="33"/>
                  <a:pt x="22" y="32"/>
                  <a:pt x="22" y="31"/>
                </a:cubicBezTo>
                <a:cubicBezTo>
                  <a:pt x="22" y="30"/>
                  <a:pt x="22" y="30"/>
                  <a:pt x="23" y="30"/>
                </a:cubicBezTo>
                <a:cubicBezTo>
                  <a:pt x="40" y="30"/>
                  <a:pt x="40" y="30"/>
                  <a:pt x="40" y="30"/>
                </a:cubicBezTo>
                <a:cubicBezTo>
                  <a:pt x="41" y="30"/>
                  <a:pt x="42" y="30"/>
                  <a:pt x="42" y="31"/>
                </a:cubicBezTo>
                <a:cubicBezTo>
                  <a:pt x="42" y="32"/>
                  <a:pt x="41" y="33"/>
                  <a:pt x="40" y="33"/>
                </a:cubicBezTo>
                <a:cubicBezTo>
                  <a:pt x="23" y="33"/>
                  <a:pt x="23" y="33"/>
                  <a:pt x="23" y="33"/>
                </a:cubicBezTo>
                <a:close/>
                <a:moveTo>
                  <a:pt x="23" y="42"/>
                </a:moveTo>
                <a:cubicBezTo>
                  <a:pt x="23" y="42"/>
                  <a:pt x="23" y="42"/>
                  <a:pt x="23" y="42"/>
                </a:cubicBezTo>
                <a:cubicBezTo>
                  <a:pt x="22" y="42"/>
                  <a:pt x="22" y="42"/>
                  <a:pt x="22" y="41"/>
                </a:cubicBezTo>
                <a:cubicBezTo>
                  <a:pt x="22" y="40"/>
                  <a:pt x="22" y="39"/>
                  <a:pt x="23" y="39"/>
                </a:cubicBezTo>
                <a:cubicBezTo>
                  <a:pt x="40" y="39"/>
                  <a:pt x="40" y="39"/>
                  <a:pt x="40" y="39"/>
                </a:cubicBezTo>
                <a:cubicBezTo>
                  <a:pt x="41" y="39"/>
                  <a:pt x="42" y="40"/>
                  <a:pt x="42" y="41"/>
                </a:cubicBezTo>
                <a:cubicBezTo>
                  <a:pt x="42" y="42"/>
                  <a:pt x="41" y="42"/>
                  <a:pt x="40" y="42"/>
                </a:cubicBezTo>
                <a:cubicBezTo>
                  <a:pt x="23" y="42"/>
                  <a:pt x="23" y="42"/>
                  <a:pt x="23" y="42"/>
                </a:cubicBezTo>
                <a:close/>
                <a:moveTo>
                  <a:pt x="23" y="52"/>
                </a:moveTo>
                <a:cubicBezTo>
                  <a:pt x="23" y="52"/>
                  <a:pt x="23" y="52"/>
                  <a:pt x="23" y="52"/>
                </a:cubicBezTo>
                <a:cubicBezTo>
                  <a:pt x="22" y="52"/>
                  <a:pt x="22" y="51"/>
                  <a:pt x="22" y="50"/>
                </a:cubicBezTo>
                <a:cubicBezTo>
                  <a:pt x="22" y="49"/>
                  <a:pt x="22" y="48"/>
                  <a:pt x="23" y="48"/>
                </a:cubicBezTo>
                <a:cubicBezTo>
                  <a:pt x="65" y="48"/>
                  <a:pt x="65" y="48"/>
                  <a:pt x="65" y="48"/>
                </a:cubicBezTo>
                <a:cubicBezTo>
                  <a:pt x="66" y="48"/>
                  <a:pt x="67" y="49"/>
                  <a:pt x="67" y="50"/>
                </a:cubicBezTo>
                <a:cubicBezTo>
                  <a:pt x="67" y="51"/>
                  <a:pt x="66" y="52"/>
                  <a:pt x="65" y="52"/>
                </a:cubicBezTo>
                <a:cubicBezTo>
                  <a:pt x="23" y="52"/>
                  <a:pt x="23" y="52"/>
                  <a:pt x="23" y="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Rectangle 53">
            <a:extLst>
              <a:ext uri="{FF2B5EF4-FFF2-40B4-BE49-F238E27FC236}">
                <a16:creationId xmlns="" xmlns:a16="http://schemas.microsoft.com/office/drawing/2014/main" id="{C6F61840-70E7-4695-9CCD-5A3DBAB4EECF}"/>
              </a:ext>
            </a:extLst>
          </p:cNvPr>
          <p:cNvSpPr>
            <a:spLocks noChangeArrowheads="1"/>
          </p:cNvSpPr>
          <p:nvPr/>
        </p:nvSpPr>
        <p:spPr bwMode="auto">
          <a:xfrm>
            <a:off x="6381750" y="2811463"/>
            <a:ext cx="714375" cy="201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 typeface="Arial" panose="020B0604020202020204" pitchFamily="34" charset="0"/>
              <a:buNone/>
            </a:pPr>
            <a:r>
              <a:rPr lang="en-US" altLang="zh-CN" sz="1200" b="1" dirty="0" smtClean="0">
                <a:solidFill>
                  <a:schemeClr val="bg1"/>
                </a:solidFill>
              </a:rPr>
              <a:t>2014</a:t>
            </a:r>
            <a:endParaRPr lang="zh-CN" altLang="en-US" sz="1200" dirty="0">
              <a:solidFill>
                <a:schemeClr val="bg1"/>
              </a:solidFill>
            </a:endParaRPr>
          </a:p>
        </p:txBody>
      </p:sp>
      <p:sp>
        <p:nvSpPr>
          <p:cNvPr id="17" name="Rectangle 55">
            <a:extLst>
              <a:ext uri="{FF2B5EF4-FFF2-40B4-BE49-F238E27FC236}">
                <a16:creationId xmlns="" xmlns:a16="http://schemas.microsoft.com/office/drawing/2014/main" id="{01BD4E2C-428F-4C66-A001-3755243AC332}"/>
              </a:ext>
            </a:extLst>
          </p:cNvPr>
          <p:cNvSpPr>
            <a:spLocks noChangeArrowheads="1"/>
          </p:cNvSpPr>
          <p:nvPr/>
        </p:nvSpPr>
        <p:spPr bwMode="auto">
          <a:xfrm>
            <a:off x="10283825" y="2811463"/>
            <a:ext cx="714375" cy="201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 typeface="Arial" panose="020B0604020202020204" pitchFamily="34" charset="0"/>
              <a:buNone/>
            </a:pPr>
            <a:r>
              <a:rPr lang="en-US" altLang="zh-CN" sz="1200" b="1" dirty="0">
                <a:solidFill>
                  <a:schemeClr val="bg1"/>
                </a:solidFill>
              </a:rPr>
              <a:t>2016</a:t>
            </a:r>
            <a:endParaRPr lang="zh-CN" altLang="en-US" sz="1200" dirty="0">
              <a:solidFill>
                <a:schemeClr val="bg1"/>
              </a:solidFill>
            </a:endParaRPr>
          </a:p>
        </p:txBody>
      </p:sp>
      <p:sp>
        <p:nvSpPr>
          <p:cNvPr id="18" name="Rectangle 56">
            <a:extLst>
              <a:ext uri="{FF2B5EF4-FFF2-40B4-BE49-F238E27FC236}">
                <a16:creationId xmlns="" xmlns:a16="http://schemas.microsoft.com/office/drawing/2014/main" id="{776E1F50-BF73-4DD2-B14D-D40A0D90657F}"/>
              </a:ext>
            </a:extLst>
          </p:cNvPr>
          <p:cNvSpPr>
            <a:spLocks noChangeArrowheads="1"/>
          </p:cNvSpPr>
          <p:nvPr/>
        </p:nvSpPr>
        <p:spPr bwMode="auto">
          <a:xfrm>
            <a:off x="8301038" y="3619500"/>
            <a:ext cx="714375" cy="201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 typeface="Arial" panose="020B0604020202020204" pitchFamily="34" charset="0"/>
              <a:buNone/>
            </a:pPr>
            <a:r>
              <a:rPr lang="en-US" altLang="zh-CN" sz="1200" b="1" dirty="0">
                <a:solidFill>
                  <a:schemeClr val="bg1"/>
                </a:solidFill>
              </a:rPr>
              <a:t>2015</a:t>
            </a:r>
            <a:endParaRPr lang="zh-CN" altLang="en-US" sz="1200" dirty="0">
              <a:solidFill>
                <a:schemeClr val="bg1"/>
              </a:solidFill>
            </a:endParaRPr>
          </a:p>
        </p:txBody>
      </p:sp>
      <p:grpSp>
        <p:nvGrpSpPr>
          <p:cNvPr id="22" name="组合 26">
            <a:extLst>
              <a:ext uri="{FF2B5EF4-FFF2-40B4-BE49-F238E27FC236}">
                <a16:creationId xmlns="" xmlns:a16="http://schemas.microsoft.com/office/drawing/2014/main" id="{AC283DEE-0ECB-490F-9944-072E8C24A9B2}"/>
              </a:ext>
            </a:extLst>
          </p:cNvPr>
          <p:cNvGrpSpPr>
            <a:grpSpLocks/>
          </p:cNvGrpSpPr>
          <p:nvPr/>
        </p:nvGrpSpPr>
        <p:grpSpPr bwMode="auto">
          <a:xfrm>
            <a:off x="214335" y="209267"/>
            <a:ext cx="3977345" cy="584547"/>
            <a:chOff x="-128572" y="-4141"/>
            <a:chExt cx="3977579" cy="584775"/>
          </a:xfrm>
        </p:grpSpPr>
        <p:sp>
          <p:nvSpPr>
            <p:cNvPr id="27" name="Oval 36@|1FFC:15773696|FBC:16777215|LFC:16777215|LBC:16777215">
              <a:extLst>
                <a:ext uri="{FF2B5EF4-FFF2-40B4-BE49-F238E27FC236}">
                  <a16:creationId xmlns="" xmlns:a16="http://schemas.microsoft.com/office/drawing/2014/main" id="{CC42DAEC-6128-4CB0-B7D9-B1645C026E66}"/>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24" name="文本框 30">
              <a:extLst>
                <a:ext uri="{FF2B5EF4-FFF2-40B4-BE49-F238E27FC236}">
                  <a16:creationId xmlns="" xmlns:a16="http://schemas.microsoft.com/office/drawing/2014/main" id="{36387C49-ADB8-4694-9DF4-445367EB45A0}"/>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1</a:t>
              </a:r>
              <a:endParaRPr lang="zh-CN" altLang="en-US" sz="3200" b="1" dirty="0">
                <a:solidFill>
                  <a:schemeClr val="bg1"/>
                </a:solidFill>
                <a:sym typeface="Arial" panose="020B0604020202020204" pitchFamily="34" charset="0"/>
              </a:endParaRPr>
            </a:p>
          </p:txBody>
        </p:sp>
        <p:sp>
          <p:nvSpPr>
            <p:cNvPr id="25" name="文本框 31">
              <a:extLst>
                <a:ext uri="{FF2B5EF4-FFF2-40B4-BE49-F238E27FC236}">
                  <a16:creationId xmlns="" xmlns:a16="http://schemas.microsoft.com/office/drawing/2014/main" id="{EE004D30-A7D8-41EA-A86D-6DE0667BB38D}"/>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教育背景</a:t>
              </a:r>
            </a:p>
          </p:txBody>
        </p:sp>
      </p:grpSp>
      <p:sp>
        <p:nvSpPr>
          <p:cNvPr id="28" name="矩形: 圆角 27">
            <a:extLst>
              <a:ext uri="{FF2B5EF4-FFF2-40B4-BE49-F238E27FC236}">
                <a16:creationId xmlns="" xmlns:a16="http://schemas.microsoft.com/office/drawing/2014/main" id="{BCAD1D3A-1B8A-4D6A-84D4-7CF50F16213E}"/>
              </a:ext>
            </a:extLst>
          </p:cNvPr>
          <p:cNvSpPr/>
          <p:nvPr/>
        </p:nvSpPr>
        <p:spPr>
          <a:xfrm>
            <a:off x="6107199" y="3950381"/>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a:extLst>
              <a:ext uri="{FF2B5EF4-FFF2-40B4-BE49-F238E27FC236}">
                <a16:creationId xmlns="" xmlns:a16="http://schemas.microsoft.com/office/drawing/2014/main" id="{C4964269-44AF-47FF-AF24-AE117928293A}"/>
              </a:ext>
            </a:extLst>
          </p:cNvPr>
          <p:cNvSpPr txBox="1"/>
          <p:nvPr/>
        </p:nvSpPr>
        <p:spPr>
          <a:xfrm>
            <a:off x="5331878" y="3945707"/>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30" name="矩形: 圆角 29">
            <a:extLst>
              <a:ext uri="{FF2B5EF4-FFF2-40B4-BE49-F238E27FC236}">
                <a16:creationId xmlns="" xmlns:a16="http://schemas.microsoft.com/office/drawing/2014/main" id="{CC9B7878-B6FC-433A-B418-A66A256D5FC4}"/>
              </a:ext>
            </a:extLst>
          </p:cNvPr>
          <p:cNvSpPr/>
          <p:nvPr/>
        </p:nvSpPr>
        <p:spPr>
          <a:xfrm>
            <a:off x="8072437" y="2038511"/>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a:extLst>
              <a:ext uri="{FF2B5EF4-FFF2-40B4-BE49-F238E27FC236}">
                <a16:creationId xmlns="" xmlns:a16="http://schemas.microsoft.com/office/drawing/2014/main" id="{E5B367C7-DDC2-4BC4-90B8-C77AABBA0C59}"/>
              </a:ext>
            </a:extLst>
          </p:cNvPr>
          <p:cNvSpPr txBox="1"/>
          <p:nvPr/>
        </p:nvSpPr>
        <p:spPr>
          <a:xfrm>
            <a:off x="7312198" y="2017405"/>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32" name="矩形: 圆角 31">
            <a:extLst>
              <a:ext uri="{FF2B5EF4-FFF2-40B4-BE49-F238E27FC236}">
                <a16:creationId xmlns="" xmlns:a16="http://schemas.microsoft.com/office/drawing/2014/main" id="{B73D3EDA-3910-4AB2-826A-6E5A43B1924B}"/>
              </a:ext>
            </a:extLst>
          </p:cNvPr>
          <p:cNvSpPr/>
          <p:nvPr/>
        </p:nvSpPr>
        <p:spPr>
          <a:xfrm>
            <a:off x="9951157" y="3850160"/>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a:extLst>
              <a:ext uri="{FF2B5EF4-FFF2-40B4-BE49-F238E27FC236}">
                <a16:creationId xmlns="" xmlns:a16="http://schemas.microsoft.com/office/drawing/2014/main" id="{E2A4C919-CB0A-46B3-87D5-F774B2AA2FF3}"/>
              </a:ext>
            </a:extLst>
          </p:cNvPr>
          <p:cNvSpPr txBox="1"/>
          <p:nvPr/>
        </p:nvSpPr>
        <p:spPr>
          <a:xfrm>
            <a:off x="9190918" y="3829054"/>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pic>
        <p:nvPicPr>
          <p:cNvPr id="34" name="Picture 4" descr="卡通遨游太空汇报模板">
            <a:extLst>
              <a:ext uri="{FF2B5EF4-FFF2-40B4-BE49-F238E27FC236}">
                <a16:creationId xmlns="" xmlns:a16="http://schemas.microsoft.com/office/drawing/2014/main" id="{16304D9F-E722-4CAD-B344-51BEE4A1CD3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4935" y="2058015"/>
            <a:ext cx="3425203" cy="2880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0788629"/>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7"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1000"/>
                                        <p:tgtEl>
                                          <p:spTgt spid="4"/>
                                        </p:tgtEl>
                                      </p:cBhvr>
                                    </p:animEffect>
                                    <p:anim calcmode="lin" valueType="num">
                                      <p:cBhvr>
                                        <p:cTn id="45" dur="1000" fill="hold"/>
                                        <p:tgtEl>
                                          <p:spTgt spid="4"/>
                                        </p:tgtEl>
                                        <p:attrNameLst>
                                          <p:attrName>ppt_x</p:attrName>
                                        </p:attrNameLst>
                                      </p:cBhvr>
                                      <p:tavLst>
                                        <p:tav tm="0">
                                          <p:val>
                                            <p:strVal val="#ppt_x"/>
                                          </p:val>
                                        </p:tav>
                                        <p:tav tm="100000">
                                          <p:val>
                                            <p:strVal val="#ppt_x"/>
                                          </p:val>
                                        </p:tav>
                                      </p:tavLst>
                                    </p:anim>
                                    <p:anim calcmode="lin" valueType="num">
                                      <p:cBhvr>
                                        <p:cTn id="46" dur="1000" fill="hold"/>
                                        <p:tgtEl>
                                          <p:spTgt spid="4"/>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1000"/>
                                        <p:tgtEl>
                                          <p:spTgt spid="5"/>
                                        </p:tgtEl>
                                      </p:cBhvr>
                                    </p:animEffect>
                                    <p:anim calcmode="lin" valueType="num">
                                      <p:cBhvr>
                                        <p:cTn id="50" dur="1000" fill="hold"/>
                                        <p:tgtEl>
                                          <p:spTgt spid="5"/>
                                        </p:tgtEl>
                                        <p:attrNameLst>
                                          <p:attrName>ppt_x</p:attrName>
                                        </p:attrNameLst>
                                      </p:cBhvr>
                                      <p:tavLst>
                                        <p:tav tm="0">
                                          <p:val>
                                            <p:strVal val="#ppt_x"/>
                                          </p:val>
                                        </p:tav>
                                        <p:tav tm="100000">
                                          <p:val>
                                            <p:strVal val="#ppt_x"/>
                                          </p:val>
                                        </p:tav>
                                      </p:tavLst>
                                    </p:anim>
                                    <p:anim calcmode="lin" valueType="num">
                                      <p:cBhvr>
                                        <p:cTn id="51" dur="1000" fill="hold"/>
                                        <p:tgtEl>
                                          <p:spTgt spid="5"/>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ppt_x</p:attrName>
                                        </p:attrNameLst>
                                      </p:cBhvr>
                                      <p:tavLst>
                                        <p:tav tm="0">
                                          <p:val>
                                            <p:strVal val="#ppt_x"/>
                                          </p:val>
                                        </p:tav>
                                        <p:tav tm="100000">
                                          <p:val>
                                            <p:strVal val="#ppt_x"/>
                                          </p:val>
                                        </p:tav>
                                      </p:tavLst>
                                    </p:anim>
                                    <p:anim calcmode="lin" valueType="num">
                                      <p:cBhvr>
                                        <p:cTn id="61" dur="1000" fill="hold"/>
                                        <p:tgtEl>
                                          <p:spTgt spid="15"/>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1000"/>
                                        <p:tgtEl>
                                          <p:spTgt spid="28"/>
                                        </p:tgtEl>
                                      </p:cBhvr>
                                    </p:animEffect>
                                    <p:anim calcmode="lin" valueType="num">
                                      <p:cBhvr>
                                        <p:cTn id="65" dur="1000" fill="hold"/>
                                        <p:tgtEl>
                                          <p:spTgt spid="28"/>
                                        </p:tgtEl>
                                        <p:attrNameLst>
                                          <p:attrName>ppt_x</p:attrName>
                                        </p:attrNameLst>
                                      </p:cBhvr>
                                      <p:tavLst>
                                        <p:tav tm="0">
                                          <p:val>
                                            <p:strVal val="#ppt_x"/>
                                          </p:val>
                                        </p:tav>
                                        <p:tav tm="100000">
                                          <p:val>
                                            <p:strVal val="#ppt_x"/>
                                          </p:val>
                                        </p:tav>
                                      </p:tavLst>
                                    </p:anim>
                                    <p:anim calcmode="lin" valueType="num">
                                      <p:cBhvr>
                                        <p:cTn id="66" dur="1000" fill="hold"/>
                                        <p:tgtEl>
                                          <p:spTgt spid="28"/>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1000"/>
                                        <p:tgtEl>
                                          <p:spTgt spid="29"/>
                                        </p:tgtEl>
                                      </p:cBhvr>
                                    </p:animEffect>
                                    <p:anim calcmode="lin" valueType="num">
                                      <p:cBhvr>
                                        <p:cTn id="70" dur="1000" fill="hold"/>
                                        <p:tgtEl>
                                          <p:spTgt spid="29"/>
                                        </p:tgtEl>
                                        <p:attrNameLst>
                                          <p:attrName>ppt_x</p:attrName>
                                        </p:attrNameLst>
                                      </p:cBhvr>
                                      <p:tavLst>
                                        <p:tav tm="0">
                                          <p:val>
                                            <p:strVal val="#ppt_x"/>
                                          </p:val>
                                        </p:tav>
                                        <p:tav tm="100000">
                                          <p:val>
                                            <p:strVal val="#ppt_x"/>
                                          </p:val>
                                        </p:tav>
                                      </p:tavLst>
                                    </p:anim>
                                    <p:anim calcmode="lin" valueType="num">
                                      <p:cBhvr>
                                        <p:cTn id="71" dur="1000" fill="hold"/>
                                        <p:tgtEl>
                                          <p:spTgt spid="29"/>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7"/>
                                        </p:tgtEl>
                                        <p:attrNameLst>
                                          <p:attrName>style.visibility</p:attrName>
                                        </p:attrNameLst>
                                      </p:cBhvr>
                                      <p:to>
                                        <p:strVal val="visible"/>
                                      </p:to>
                                    </p:set>
                                    <p:animEffect transition="in" filter="fade">
                                      <p:cBhvr>
                                        <p:cTn id="74" dur="1000"/>
                                        <p:tgtEl>
                                          <p:spTgt spid="7"/>
                                        </p:tgtEl>
                                      </p:cBhvr>
                                    </p:animEffect>
                                    <p:anim calcmode="lin" valueType="num">
                                      <p:cBhvr>
                                        <p:cTn id="75" dur="1000" fill="hold"/>
                                        <p:tgtEl>
                                          <p:spTgt spid="7"/>
                                        </p:tgtEl>
                                        <p:attrNameLst>
                                          <p:attrName>ppt_x</p:attrName>
                                        </p:attrNameLst>
                                      </p:cBhvr>
                                      <p:tavLst>
                                        <p:tav tm="0">
                                          <p:val>
                                            <p:strVal val="#ppt_x"/>
                                          </p:val>
                                        </p:tav>
                                        <p:tav tm="100000">
                                          <p:val>
                                            <p:strVal val="#ppt_x"/>
                                          </p:val>
                                        </p:tav>
                                      </p:tavLst>
                                    </p:anim>
                                    <p:anim calcmode="lin" valueType="num">
                                      <p:cBhvr>
                                        <p:cTn id="76" dur="1000" fill="hold"/>
                                        <p:tgtEl>
                                          <p:spTgt spid="7"/>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fade">
                                      <p:cBhvr>
                                        <p:cTn id="79" dur="1000"/>
                                        <p:tgtEl>
                                          <p:spTgt spid="11"/>
                                        </p:tgtEl>
                                      </p:cBhvr>
                                    </p:animEffect>
                                    <p:anim calcmode="lin" valueType="num">
                                      <p:cBhvr>
                                        <p:cTn id="80" dur="1000" fill="hold"/>
                                        <p:tgtEl>
                                          <p:spTgt spid="11"/>
                                        </p:tgtEl>
                                        <p:attrNameLst>
                                          <p:attrName>ppt_x</p:attrName>
                                        </p:attrNameLst>
                                      </p:cBhvr>
                                      <p:tavLst>
                                        <p:tav tm="0">
                                          <p:val>
                                            <p:strVal val="#ppt_x"/>
                                          </p:val>
                                        </p:tav>
                                        <p:tav tm="100000">
                                          <p:val>
                                            <p:strVal val="#ppt_x"/>
                                          </p:val>
                                        </p:tav>
                                      </p:tavLst>
                                    </p:anim>
                                    <p:anim calcmode="lin" valueType="num">
                                      <p:cBhvr>
                                        <p:cTn id="81" dur="1000" fill="hold"/>
                                        <p:tgtEl>
                                          <p:spTgt spid="11"/>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fade">
                                      <p:cBhvr>
                                        <p:cTn id="84" dur="1000"/>
                                        <p:tgtEl>
                                          <p:spTgt spid="18"/>
                                        </p:tgtEl>
                                      </p:cBhvr>
                                    </p:animEffect>
                                    <p:anim calcmode="lin" valueType="num">
                                      <p:cBhvr>
                                        <p:cTn id="85" dur="1000" fill="hold"/>
                                        <p:tgtEl>
                                          <p:spTgt spid="18"/>
                                        </p:tgtEl>
                                        <p:attrNameLst>
                                          <p:attrName>ppt_x</p:attrName>
                                        </p:attrNameLst>
                                      </p:cBhvr>
                                      <p:tavLst>
                                        <p:tav tm="0">
                                          <p:val>
                                            <p:strVal val="#ppt_x"/>
                                          </p:val>
                                        </p:tav>
                                        <p:tav tm="100000">
                                          <p:val>
                                            <p:strVal val="#ppt_x"/>
                                          </p:val>
                                        </p:tav>
                                      </p:tavLst>
                                    </p:anim>
                                    <p:anim calcmode="lin" valueType="num">
                                      <p:cBhvr>
                                        <p:cTn id="86" dur="1000" fill="hold"/>
                                        <p:tgtEl>
                                          <p:spTgt spid="18"/>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30"/>
                                        </p:tgtEl>
                                        <p:attrNameLst>
                                          <p:attrName>style.visibility</p:attrName>
                                        </p:attrNameLst>
                                      </p:cBhvr>
                                      <p:to>
                                        <p:strVal val="visible"/>
                                      </p:to>
                                    </p:set>
                                    <p:animEffect transition="in" filter="fade">
                                      <p:cBhvr>
                                        <p:cTn id="89" dur="1000"/>
                                        <p:tgtEl>
                                          <p:spTgt spid="30"/>
                                        </p:tgtEl>
                                      </p:cBhvr>
                                    </p:animEffect>
                                    <p:anim calcmode="lin" valueType="num">
                                      <p:cBhvr>
                                        <p:cTn id="90" dur="1000" fill="hold"/>
                                        <p:tgtEl>
                                          <p:spTgt spid="30"/>
                                        </p:tgtEl>
                                        <p:attrNameLst>
                                          <p:attrName>ppt_x</p:attrName>
                                        </p:attrNameLst>
                                      </p:cBhvr>
                                      <p:tavLst>
                                        <p:tav tm="0">
                                          <p:val>
                                            <p:strVal val="#ppt_x"/>
                                          </p:val>
                                        </p:tav>
                                        <p:tav tm="100000">
                                          <p:val>
                                            <p:strVal val="#ppt_x"/>
                                          </p:val>
                                        </p:tav>
                                      </p:tavLst>
                                    </p:anim>
                                    <p:anim calcmode="lin" valueType="num">
                                      <p:cBhvr>
                                        <p:cTn id="91" dur="1000" fill="hold"/>
                                        <p:tgtEl>
                                          <p:spTgt spid="30"/>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1000"/>
                                        <p:tgtEl>
                                          <p:spTgt spid="31"/>
                                        </p:tgtEl>
                                      </p:cBhvr>
                                    </p:animEffect>
                                    <p:anim calcmode="lin" valueType="num">
                                      <p:cBhvr>
                                        <p:cTn id="95" dur="1000" fill="hold"/>
                                        <p:tgtEl>
                                          <p:spTgt spid="31"/>
                                        </p:tgtEl>
                                        <p:attrNameLst>
                                          <p:attrName>ppt_x</p:attrName>
                                        </p:attrNameLst>
                                      </p:cBhvr>
                                      <p:tavLst>
                                        <p:tav tm="0">
                                          <p:val>
                                            <p:strVal val="#ppt_x"/>
                                          </p:val>
                                        </p:tav>
                                        <p:tav tm="100000">
                                          <p:val>
                                            <p:strVal val="#ppt_x"/>
                                          </p:val>
                                        </p:tav>
                                      </p:tavLst>
                                    </p:anim>
                                    <p:anim calcmode="lin" valueType="num">
                                      <p:cBhvr>
                                        <p:cTn id="96" dur="1000" fill="hold"/>
                                        <p:tgtEl>
                                          <p:spTgt spid="31"/>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9"/>
                                        </p:tgtEl>
                                        <p:attrNameLst>
                                          <p:attrName>style.visibility</p:attrName>
                                        </p:attrNameLst>
                                      </p:cBhvr>
                                      <p:to>
                                        <p:strVal val="visible"/>
                                      </p:to>
                                    </p:set>
                                    <p:animEffect transition="in" filter="fade">
                                      <p:cBhvr>
                                        <p:cTn id="99" dur="1000"/>
                                        <p:tgtEl>
                                          <p:spTgt spid="9"/>
                                        </p:tgtEl>
                                      </p:cBhvr>
                                    </p:animEffect>
                                    <p:anim calcmode="lin" valueType="num">
                                      <p:cBhvr>
                                        <p:cTn id="100" dur="1000" fill="hold"/>
                                        <p:tgtEl>
                                          <p:spTgt spid="9"/>
                                        </p:tgtEl>
                                        <p:attrNameLst>
                                          <p:attrName>ppt_x</p:attrName>
                                        </p:attrNameLst>
                                      </p:cBhvr>
                                      <p:tavLst>
                                        <p:tav tm="0">
                                          <p:val>
                                            <p:strVal val="#ppt_x"/>
                                          </p:val>
                                        </p:tav>
                                        <p:tav tm="100000">
                                          <p:val>
                                            <p:strVal val="#ppt_x"/>
                                          </p:val>
                                        </p:tav>
                                      </p:tavLst>
                                    </p:anim>
                                    <p:anim calcmode="lin" valueType="num">
                                      <p:cBhvr>
                                        <p:cTn id="101" dur="1000" fill="hold"/>
                                        <p:tgtEl>
                                          <p:spTgt spid="9"/>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fade">
                                      <p:cBhvr>
                                        <p:cTn id="104" dur="1000"/>
                                        <p:tgtEl>
                                          <p:spTgt spid="13"/>
                                        </p:tgtEl>
                                      </p:cBhvr>
                                    </p:animEffect>
                                    <p:anim calcmode="lin" valueType="num">
                                      <p:cBhvr>
                                        <p:cTn id="105" dur="1000" fill="hold"/>
                                        <p:tgtEl>
                                          <p:spTgt spid="13"/>
                                        </p:tgtEl>
                                        <p:attrNameLst>
                                          <p:attrName>ppt_x</p:attrName>
                                        </p:attrNameLst>
                                      </p:cBhvr>
                                      <p:tavLst>
                                        <p:tav tm="0">
                                          <p:val>
                                            <p:strVal val="#ppt_x"/>
                                          </p:val>
                                        </p:tav>
                                        <p:tav tm="100000">
                                          <p:val>
                                            <p:strVal val="#ppt_x"/>
                                          </p:val>
                                        </p:tav>
                                      </p:tavLst>
                                    </p:anim>
                                    <p:anim calcmode="lin" valueType="num">
                                      <p:cBhvr>
                                        <p:cTn id="106" dur="1000" fill="hold"/>
                                        <p:tgtEl>
                                          <p:spTgt spid="13"/>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Effect transition="in" filter="fade">
                                      <p:cBhvr>
                                        <p:cTn id="109" dur="1000"/>
                                        <p:tgtEl>
                                          <p:spTgt spid="17"/>
                                        </p:tgtEl>
                                      </p:cBhvr>
                                    </p:animEffect>
                                    <p:anim calcmode="lin" valueType="num">
                                      <p:cBhvr>
                                        <p:cTn id="110" dur="1000" fill="hold"/>
                                        <p:tgtEl>
                                          <p:spTgt spid="17"/>
                                        </p:tgtEl>
                                        <p:attrNameLst>
                                          <p:attrName>ppt_x</p:attrName>
                                        </p:attrNameLst>
                                      </p:cBhvr>
                                      <p:tavLst>
                                        <p:tav tm="0">
                                          <p:val>
                                            <p:strVal val="#ppt_x"/>
                                          </p:val>
                                        </p:tav>
                                        <p:tav tm="100000">
                                          <p:val>
                                            <p:strVal val="#ppt_x"/>
                                          </p:val>
                                        </p:tav>
                                      </p:tavLst>
                                    </p:anim>
                                    <p:anim calcmode="lin" valueType="num">
                                      <p:cBhvr>
                                        <p:cTn id="111" dur="1000" fill="hold"/>
                                        <p:tgtEl>
                                          <p:spTgt spid="17"/>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Effect transition="in" filter="fade">
                                      <p:cBhvr>
                                        <p:cTn id="114" dur="1000"/>
                                        <p:tgtEl>
                                          <p:spTgt spid="32"/>
                                        </p:tgtEl>
                                      </p:cBhvr>
                                    </p:animEffect>
                                    <p:anim calcmode="lin" valueType="num">
                                      <p:cBhvr>
                                        <p:cTn id="115" dur="1000" fill="hold"/>
                                        <p:tgtEl>
                                          <p:spTgt spid="32"/>
                                        </p:tgtEl>
                                        <p:attrNameLst>
                                          <p:attrName>ppt_x</p:attrName>
                                        </p:attrNameLst>
                                      </p:cBhvr>
                                      <p:tavLst>
                                        <p:tav tm="0">
                                          <p:val>
                                            <p:strVal val="#ppt_x"/>
                                          </p:val>
                                        </p:tav>
                                        <p:tav tm="100000">
                                          <p:val>
                                            <p:strVal val="#ppt_x"/>
                                          </p:val>
                                        </p:tav>
                                      </p:tavLst>
                                    </p:anim>
                                    <p:anim calcmode="lin" valueType="num">
                                      <p:cBhvr>
                                        <p:cTn id="116" dur="1000" fill="hold"/>
                                        <p:tgtEl>
                                          <p:spTgt spid="32"/>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fade">
                                      <p:cBhvr>
                                        <p:cTn id="119" dur="1000"/>
                                        <p:tgtEl>
                                          <p:spTgt spid="33"/>
                                        </p:tgtEl>
                                      </p:cBhvr>
                                    </p:animEffect>
                                    <p:anim calcmode="lin" valueType="num">
                                      <p:cBhvr>
                                        <p:cTn id="120" dur="1000" fill="hold"/>
                                        <p:tgtEl>
                                          <p:spTgt spid="33"/>
                                        </p:tgtEl>
                                        <p:attrNameLst>
                                          <p:attrName>ppt_x</p:attrName>
                                        </p:attrNameLst>
                                      </p:cBhvr>
                                      <p:tavLst>
                                        <p:tav tm="0">
                                          <p:val>
                                            <p:strVal val="#ppt_x"/>
                                          </p:val>
                                        </p:tav>
                                        <p:tav tm="100000">
                                          <p:val>
                                            <p:strVal val="#ppt_x"/>
                                          </p:val>
                                        </p:tav>
                                      </p:tavLst>
                                    </p:anim>
                                    <p:anim calcmode="lin" valueType="num">
                                      <p:cBhvr>
                                        <p:cTn id="121"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5" grpId="0"/>
      <p:bldP spid="17" grpId="0"/>
      <p:bldP spid="18" grpId="0"/>
      <p:bldP spid="28" grpId="0" animBg="1"/>
      <p:bldP spid="29" grpId="0"/>
      <p:bldP spid="30" grpId="0" animBg="1"/>
      <p:bldP spid="31" grpId="0"/>
      <p:bldP spid="32" grpId="0" animBg="1"/>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6">
            <a:extLst>
              <a:ext uri="{FF2B5EF4-FFF2-40B4-BE49-F238E27FC236}">
                <a16:creationId xmlns="" xmlns:a16="http://schemas.microsoft.com/office/drawing/2014/main" id="{FB2EB396-ABA4-4A9B-A1A3-21B75939A4F6}"/>
              </a:ext>
            </a:extLst>
          </p:cNvPr>
          <p:cNvSpPr>
            <a:spLocks noChangeArrowheads="1"/>
          </p:cNvSpPr>
          <p:nvPr/>
        </p:nvSpPr>
        <p:spPr bwMode="auto">
          <a:xfrm>
            <a:off x="7078208" y="3027362"/>
            <a:ext cx="596900" cy="6000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 name="Line 7">
            <a:extLst>
              <a:ext uri="{FF2B5EF4-FFF2-40B4-BE49-F238E27FC236}">
                <a16:creationId xmlns="" xmlns:a16="http://schemas.microsoft.com/office/drawing/2014/main" id="{11999AB7-4340-4D1D-B8CF-1B1E66232E87}"/>
              </a:ext>
            </a:extLst>
          </p:cNvPr>
          <p:cNvSpPr>
            <a:spLocks noChangeShapeType="1"/>
          </p:cNvSpPr>
          <p:nvPr/>
        </p:nvSpPr>
        <p:spPr bwMode="auto">
          <a:xfrm>
            <a:off x="0" y="3327400"/>
            <a:ext cx="6840538" cy="0"/>
          </a:xfrm>
          <a:prstGeom prst="line">
            <a:avLst/>
          </a:prstGeom>
          <a:noFill/>
          <a:ln w="12700">
            <a:solidFill>
              <a:srgbClr val="FFFFFF"/>
            </a:solidFill>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 name="Oval 8">
            <a:extLst>
              <a:ext uri="{FF2B5EF4-FFF2-40B4-BE49-F238E27FC236}">
                <a16:creationId xmlns="" xmlns:a16="http://schemas.microsoft.com/office/drawing/2014/main" id="{90A8747F-C39F-4CD1-91E6-6A46552FEDD1}"/>
              </a:ext>
            </a:extLst>
          </p:cNvPr>
          <p:cNvSpPr>
            <a:spLocks noChangeArrowheads="1"/>
          </p:cNvSpPr>
          <p:nvPr/>
        </p:nvSpPr>
        <p:spPr bwMode="auto">
          <a:xfrm>
            <a:off x="1317625" y="3238500"/>
            <a:ext cx="179388" cy="177800"/>
          </a:xfrm>
          <a:prstGeom prst="ellipse">
            <a:avLst/>
          </a:prstGeom>
          <a:solidFill>
            <a:srgbClr val="EF6541"/>
          </a:solidFill>
          <a:ln w="12700">
            <a:solidFill>
              <a:schemeClr val="bg1"/>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 name="Oval 9">
            <a:extLst>
              <a:ext uri="{FF2B5EF4-FFF2-40B4-BE49-F238E27FC236}">
                <a16:creationId xmlns="" xmlns:a16="http://schemas.microsoft.com/office/drawing/2014/main" id="{8437DAF0-AF6C-4731-A42D-DCF34D8AD0E7}"/>
              </a:ext>
            </a:extLst>
          </p:cNvPr>
          <p:cNvSpPr>
            <a:spLocks noChangeArrowheads="1"/>
          </p:cNvSpPr>
          <p:nvPr/>
        </p:nvSpPr>
        <p:spPr bwMode="auto">
          <a:xfrm>
            <a:off x="1158875" y="2166938"/>
            <a:ext cx="493713" cy="493712"/>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6" name="Oval 10">
            <a:extLst>
              <a:ext uri="{FF2B5EF4-FFF2-40B4-BE49-F238E27FC236}">
                <a16:creationId xmlns="" xmlns:a16="http://schemas.microsoft.com/office/drawing/2014/main" id="{8987801D-2CE4-4941-BEB5-D27017C7E522}"/>
              </a:ext>
            </a:extLst>
          </p:cNvPr>
          <p:cNvSpPr>
            <a:spLocks noChangeArrowheads="1"/>
          </p:cNvSpPr>
          <p:nvPr/>
        </p:nvSpPr>
        <p:spPr bwMode="auto">
          <a:xfrm>
            <a:off x="3249613" y="3238500"/>
            <a:ext cx="177800" cy="177800"/>
          </a:xfrm>
          <a:prstGeom prst="ellipse">
            <a:avLst/>
          </a:prstGeom>
          <a:solidFill>
            <a:srgbClr val="EF6541"/>
          </a:solidFill>
          <a:ln w="12700">
            <a:solidFill>
              <a:schemeClr val="bg1"/>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1">
            <a:extLst>
              <a:ext uri="{FF2B5EF4-FFF2-40B4-BE49-F238E27FC236}">
                <a16:creationId xmlns="" xmlns:a16="http://schemas.microsoft.com/office/drawing/2014/main" id="{E694D823-4030-4397-9B7C-4E02BB94B4E5}"/>
              </a:ext>
            </a:extLst>
          </p:cNvPr>
          <p:cNvSpPr>
            <a:spLocks noChangeArrowheads="1"/>
          </p:cNvSpPr>
          <p:nvPr/>
        </p:nvSpPr>
        <p:spPr bwMode="auto">
          <a:xfrm>
            <a:off x="3094038" y="4029075"/>
            <a:ext cx="492125" cy="493713"/>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2">
            <a:extLst>
              <a:ext uri="{FF2B5EF4-FFF2-40B4-BE49-F238E27FC236}">
                <a16:creationId xmlns="" xmlns:a16="http://schemas.microsoft.com/office/drawing/2014/main" id="{D124B033-C09E-40C8-9C48-910FE375FF4B}"/>
              </a:ext>
            </a:extLst>
          </p:cNvPr>
          <p:cNvSpPr>
            <a:spLocks noChangeArrowheads="1"/>
          </p:cNvSpPr>
          <p:nvPr/>
        </p:nvSpPr>
        <p:spPr bwMode="auto">
          <a:xfrm>
            <a:off x="5232400" y="3238500"/>
            <a:ext cx="177800" cy="177800"/>
          </a:xfrm>
          <a:prstGeom prst="ellipse">
            <a:avLst/>
          </a:prstGeom>
          <a:solidFill>
            <a:srgbClr val="EF6541"/>
          </a:solidFill>
          <a:ln w="12700">
            <a:solidFill>
              <a:schemeClr val="bg1"/>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a:extLst>
              <a:ext uri="{FF2B5EF4-FFF2-40B4-BE49-F238E27FC236}">
                <a16:creationId xmlns="" xmlns:a16="http://schemas.microsoft.com/office/drawing/2014/main" id="{6C653EDF-A680-4568-906E-A84F932BDB50}"/>
              </a:ext>
            </a:extLst>
          </p:cNvPr>
          <p:cNvSpPr>
            <a:spLocks noChangeArrowheads="1"/>
          </p:cNvSpPr>
          <p:nvPr/>
        </p:nvSpPr>
        <p:spPr bwMode="auto">
          <a:xfrm>
            <a:off x="5073650" y="2166938"/>
            <a:ext cx="492125" cy="493712"/>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Freeform 14">
            <a:extLst>
              <a:ext uri="{FF2B5EF4-FFF2-40B4-BE49-F238E27FC236}">
                <a16:creationId xmlns="" xmlns:a16="http://schemas.microsoft.com/office/drawing/2014/main" id="{C7879561-32BF-428A-BFBD-D65E72BB5609}"/>
              </a:ext>
            </a:extLst>
          </p:cNvPr>
          <p:cNvSpPr>
            <a:spLocks noEditPoints="1"/>
          </p:cNvSpPr>
          <p:nvPr/>
        </p:nvSpPr>
        <p:spPr bwMode="auto">
          <a:xfrm>
            <a:off x="7252833" y="3219449"/>
            <a:ext cx="244475" cy="215900"/>
          </a:xfrm>
          <a:custGeom>
            <a:avLst/>
            <a:gdLst>
              <a:gd name="T0" fmla="*/ 117475 w 77"/>
              <a:gd name="T1" fmla="*/ 212725 h 68"/>
              <a:gd name="T2" fmla="*/ 25400 w 77"/>
              <a:gd name="T3" fmla="*/ 120650 h 68"/>
              <a:gd name="T4" fmla="*/ 3175 w 77"/>
              <a:gd name="T5" fmla="*/ 88900 h 68"/>
              <a:gd name="T6" fmla="*/ 6350 w 77"/>
              <a:gd name="T7" fmla="*/ 50800 h 68"/>
              <a:gd name="T8" fmla="*/ 25400 w 77"/>
              <a:gd name="T9" fmla="*/ 22225 h 68"/>
              <a:gd name="T10" fmla="*/ 53975 w 77"/>
              <a:gd name="T11" fmla="*/ 3175 h 68"/>
              <a:gd name="T12" fmla="*/ 92075 w 77"/>
              <a:gd name="T13" fmla="*/ 3175 h 68"/>
              <a:gd name="T14" fmla="*/ 123825 w 77"/>
              <a:gd name="T15" fmla="*/ 19050 h 68"/>
              <a:gd name="T16" fmla="*/ 152400 w 77"/>
              <a:gd name="T17" fmla="*/ 3175 h 68"/>
              <a:gd name="T18" fmla="*/ 190500 w 77"/>
              <a:gd name="T19" fmla="*/ 3175 h 68"/>
              <a:gd name="T20" fmla="*/ 222250 w 77"/>
              <a:gd name="T21" fmla="*/ 22225 h 68"/>
              <a:gd name="T22" fmla="*/ 241300 w 77"/>
              <a:gd name="T23" fmla="*/ 50800 h 68"/>
              <a:gd name="T24" fmla="*/ 241300 w 77"/>
              <a:gd name="T25" fmla="*/ 50800 h 68"/>
              <a:gd name="T26" fmla="*/ 241300 w 77"/>
              <a:gd name="T27" fmla="*/ 88900 h 68"/>
              <a:gd name="T28" fmla="*/ 222250 w 77"/>
              <a:gd name="T29" fmla="*/ 120650 h 68"/>
              <a:gd name="T30" fmla="*/ 222250 w 77"/>
              <a:gd name="T31" fmla="*/ 120650 h 68"/>
              <a:gd name="T32" fmla="*/ 130175 w 77"/>
              <a:gd name="T33" fmla="*/ 212725 h 68"/>
              <a:gd name="T34" fmla="*/ 117475 w 77"/>
              <a:gd name="T35" fmla="*/ 212725 h 68"/>
              <a:gd name="T36" fmla="*/ 117475 w 77"/>
              <a:gd name="T37" fmla="*/ 212725 h 68"/>
              <a:gd name="T38" fmla="*/ 133350 w 77"/>
              <a:gd name="T39" fmla="*/ 31750 h 68"/>
              <a:gd name="T40" fmla="*/ 133350 w 77"/>
              <a:gd name="T41" fmla="*/ 31750 h 68"/>
              <a:gd name="T42" fmla="*/ 133350 w 77"/>
              <a:gd name="T43" fmla="*/ 31750 h 68"/>
              <a:gd name="T44" fmla="*/ 104775 w 77"/>
              <a:gd name="T45" fmla="*/ 63500 h 68"/>
              <a:gd name="T46" fmla="*/ 95250 w 77"/>
              <a:gd name="T47" fmla="*/ 63500 h 68"/>
              <a:gd name="T48" fmla="*/ 95250 w 77"/>
              <a:gd name="T49" fmla="*/ 53975 h 68"/>
              <a:gd name="T50" fmla="*/ 114300 w 77"/>
              <a:gd name="T51" fmla="*/ 34925 h 68"/>
              <a:gd name="T52" fmla="*/ 114300 w 77"/>
              <a:gd name="T53" fmla="*/ 34925 h 68"/>
              <a:gd name="T54" fmla="*/ 88900 w 77"/>
              <a:gd name="T55" fmla="*/ 19050 h 68"/>
              <a:gd name="T56" fmla="*/ 60325 w 77"/>
              <a:gd name="T57" fmla="*/ 19050 h 68"/>
              <a:gd name="T58" fmla="*/ 38100 w 77"/>
              <a:gd name="T59" fmla="*/ 34925 h 68"/>
              <a:gd name="T60" fmla="*/ 22225 w 77"/>
              <a:gd name="T61" fmla="*/ 57150 h 68"/>
              <a:gd name="T62" fmla="*/ 22225 w 77"/>
              <a:gd name="T63" fmla="*/ 82550 h 68"/>
              <a:gd name="T64" fmla="*/ 38100 w 77"/>
              <a:gd name="T65" fmla="*/ 107950 h 68"/>
              <a:gd name="T66" fmla="*/ 123825 w 77"/>
              <a:gd name="T67" fmla="*/ 193675 h 68"/>
              <a:gd name="T68" fmla="*/ 206375 w 77"/>
              <a:gd name="T69" fmla="*/ 107950 h 68"/>
              <a:gd name="T70" fmla="*/ 209550 w 77"/>
              <a:gd name="T71" fmla="*/ 107950 h 68"/>
              <a:gd name="T72" fmla="*/ 222250 w 77"/>
              <a:gd name="T73" fmla="*/ 82550 h 68"/>
              <a:gd name="T74" fmla="*/ 222250 w 77"/>
              <a:gd name="T75" fmla="*/ 57150 h 68"/>
              <a:gd name="T76" fmla="*/ 222250 w 77"/>
              <a:gd name="T77" fmla="*/ 57150 h 68"/>
              <a:gd name="T78" fmla="*/ 209550 w 77"/>
              <a:gd name="T79" fmla="*/ 34925 h 68"/>
              <a:gd name="T80" fmla="*/ 184150 w 77"/>
              <a:gd name="T81" fmla="*/ 19050 h 68"/>
              <a:gd name="T82" fmla="*/ 158750 w 77"/>
              <a:gd name="T83" fmla="*/ 19050 h 68"/>
              <a:gd name="T84" fmla="*/ 133350 w 77"/>
              <a:gd name="T85" fmla="*/ 31750 h 6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7" h="68">
                <a:moveTo>
                  <a:pt x="37" y="67"/>
                </a:moveTo>
                <a:cubicBezTo>
                  <a:pt x="8" y="38"/>
                  <a:pt x="8" y="38"/>
                  <a:pt x="8" y="38"/>
                </a:cubicBezTo>
                <a:cubicBezTo>
                  <a:pt x="5" y="35"/>
                  <a:pt x="2" y="32"/>
                  <a:pt x="1" y="28"/>
                </a:cubicBezTo>
                <a:cubicBezTo>
                  <a:pt x="0" y="24"/>
                  <a:pt x="0" y="20"/>
                  <a:pt x="2" y="16"/>
                </a:cubicBezTo>
                <a:cubicBezTo>
                  <a:pt x="3" y="12"/>
                  <a:pt x="5" y="9"/>
                  <a:pt x="8" y="7"/>
                </a:cubicBezTo>
                <a:cubicBezTo>
                  <a:pt x="10" y="4"/>
                  <a:pt x="14" y="2"/>
                  <a:pt x="17" y="1"/>
                </a:cubicBezTo>
                <a:cubicBezTo>
                  <a:pt x="21" y="0"/>
                  <a:pt x="25" y="0"/>
                  <a:pt x="29" y="1"/>
                </a:cubicBezTo>
                <a:cubicBezTo>
                  <a:pt x="33" y="1"/>
                  <a:pt x="36" y="3"/>
                  <a:pt x="39" y="6"/>
                </a:cubicBezTo>
                <a:cubicBezTo>
                  <a:pt x="42" y="3"/>
                  <a:pt x="45" y="2"/>
                  <a:pt x="48" y="1"/>
                </a:cubicBezTo>
                <a:cubicBezTo>
                  <a:pt x="52" y="0"/>
                  <a:pt x="56" y="0"/>
                  <a:pt x="60" y="1"/>
                </a:cubicBezTo>
                <a:cubicBezTo>
                  <a:pt x="64" y="2"/>
                  <a:pt x="67" y="4"/>
                  <a:pt x="70" y="7"/>
                </a:cubicBezTo>
                <a:cubicBezTo>
                  <a:pt x="72" y="9"/>
                  <a:pt x="74" y="12"/>
                  <a:pt x="76" y="16"/>
                </a:cubicBezTo>
                <a:cubicBezTo>
                  <a:pt x="76" y="16"/>
                  <a:pt x="76" y="16"/>
                  <a:pt x="76" y="16"/>
                </a:cubicBezTo>
                <a:cubicBezTo>
                  <a:pt x="77" y="20"/>
                  <a:pt x="77" y="24"/>
                  <a:pt x="76" y="28"/>
                </a:cubicBezTo>
                <a:cubicBezTo>
                  <a:pt x="75" y="32"/>
                  <a:pt x="73" y="35"/>
                  <a:pt x="70" y="38"/>
                </a:cubicBezTo>
                <a:cubicBezTo>
                  <a:pt x="70" y="38"/>
                  <a:pt x="70" y="38"/>
                  <a:pt x="70" y="38"/>
                </a:cubicBezTo>
                <a:cubicBezTo>
                  <a:pt x="41" y="67"/>
                  <a:pt x="41" y="67"/>
                  <a:pt x="41" y="67"/>
                </a:cubicBezTo>
                <a:cubicBezTo>
                  <a:pt x="40" y="68"/>
                  <a:pt x="38" y="68"/>
                  <a:pt x="37" y="67"/>
                </a:cubicBezTo>
                <a:cubicBezTo>
                  <a:pt x="37" y="67"/>
                  <a:pt x="37" y="67"/>
                  <a:pt x="37" y="67"/>
                </a:cubicBezTo>
                <a:close/>
                <a:moveTo>
                  <a:pt x="42" y="10"/>
                </a:moveTo>
                <a:cubicBezTo>
                  <a:pt x="42" y="10"/>
                  <a:pt x="42" y="10"/>
                  <a:pt x="42" y="10"/>
                </a:cubicBezTo>
                <a:cubicBezTo>
                  <a:pt x="42" y="10"/>
                  <a:pt x="42" y="10"/>
                  <a:pt x="42" y="10"/>
                </a:cubicBezTo>
                <a:cubicBezTo>
                  <a:pt x="33" y="20"/>
                  <a:pt x="33" y="20"/>
                  <a:pt x="33" y="20"/>
                </a:cubicBezTo>
                <a:cubicBezTo>
                  <a:pt x="32" y="20"/>
                  <a:pt x="31" y="20"/>
                  <a:pt x="30" y="20"/>
                </a:cubicBezTo>
                <a:cubicBezTo>
                  <a:pt x="30" y="19"/>
                  <a:pt x="30" y="18"/>
                  <a:pt x="30" y="17"/>
                </a:cubicBezTo>
                <a:cubicBezTo>
                  <a:pt x="36" y="11"/>
                  <a:pt x="36" y="11"/>
                  <a:pt x="36" y="11"/>
                </a:cubicBezTo>
                <a:cubicBezTo>
                  <a:pt x="36" y="11"/>
                  <a:pt x="36" y="11"/>
                  <a:pt x="36" y="11"/>
                </a:cubicBezTo>
                <a:cubicBezTo>
                  <a:pt x="34" y="9"/>
                  <a:pt x="31" y="7"/>
                  <a:pt x="28" y="6"/>
                </a:cubicBezTo>
                <a:cubicBezTo>
                  <a:pt x="25" y="5"/>
                  <a:pt x="22" y="5"/>
                  <a:pt x="19" y="6"/>
                </a:cubicBezTo>
                <a:cubicBezTo>
                  <a:pt x="16" y="7"/>
                  <a:pt x="14" y="9"/>
                  <a:pt x="12" y="11"/>
                </a:cubicBezTo>
                <a:cubicBezTo>
                  <a:pt x="10" y="13"/>
                  <a:pt x="8" y="15"/>
                  <a:pt x="7" y="18"/>
                </a:cubicBezTo>
                <a:cubicBezTo>
                  <a:pt x="6" y="21"/>
                  <a:pt x="6" y="23"/>
                  <a:pt x="7" y="26"/>
                </a:cubicBezTo>
                <a:cubicBezTo>
                  <a:pt x="8" y="29"/>
                  <a:pt x="9" y="32"/>
                  <a:pt x="12" y="34"/>
                </a:cubicBezTo>
                <a:cubicBezTo>
                  <a:pt x="39" y="61"/>
                  <a:pt x="39" y="61"/>
                  <a:pt x="39" y="61"/>
                </a:cubicBezTo>
                <a:cubicBezTo>
                  <a:pt x="65" y="34"/>
                  <a:pt x="65" y="34"/>
                  <a:pt x="65" y="34"/>
                </a:cubicBezTo>
                <a:cubicBezTo>
                  <a:pt x="66" y="34"/>
                  <a:pt x="66" y="34"/>
                  <a:pt x="66" y="34"/>
                </a:cubicBezTo>
                <a:cubicBezTo>
                  <a:pt x="68" y="32"/>
                  <a:pt x="70" y="29"/>
                  <a:pt x="70" y="26"/>
                </a:cubicBezTo>
                <a:cubicBezTo>
                  <a:pt x="71" y="23"/>
                  <a:pt x="71" y="21"/>
                  <a:pt x="70" y="18"/>
                </a:cubicBezTo>
                <a:cubicBezTo>
                  <a:pt x="70" y="18"/>
                  <a:pt x="70" y="18"/>
                  <a:pt x="70" y="18"/>
                </a:cubicBezTo>
                <a:cubicBezTo>
                  <a:pt x="69" y="15"/>
                  <a:pt x="68" y="13"/>
                  <a:pt x="66" y="11"/>
                </a:cubicBezTo>
                <a:cubicBezTo>
                  <a:pt x="64" y="9"/>
                  <a:pt x="61" y="7"/>
                  <a:pt x="58" y="6"/>
                </a:cubicBezTo>
                <a:cubicBezTo>
                  <a:pt x="55" y="5"/>
                  <a:pt x="52" y="5"/>
                  <a:pt x="50" y="6"/>
                </a:cubicBezTo>
                <a:cubicBezTo>
                  <a:pt x="47" y="7"/>
                  <a:pt x="44" y="8"/>
                  <a:pt x="42" y="10"/>
                </a:cubicBezTo>
                <a:close/>
              </a:path>
            </a:pathLst>
          </a:cu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 name="Freeform 15">
            <a:extLst>
              <a:ext uri="{FF2B5EF4-FFF2-40B4-BE49-F238E27FC236}">
                <a16:creationId xmlns="" xmlns:a16="http://schemas.microsoft.com/office/drawing/2014/main" id="{71BDA54F-F9A8-4537-969A-2E97DA5177E7}"/>
              </a:ext>
            </a:extLst>
          </p:cNvPr>
          <p:cNvSpPr>
            <a:spLocks noEditPoints="1"/>
          </p:cNvSpPr>
          <p:nvPr/>
        </p:nvSpPr>
        <p:spPr bwMode="auto">
          <a:xfrm>
            <a:off x="3230563" y="4156075"/>
            <a:ext cx="238125" cy="242888"/>
          </a:xfrm>
          <a:custGeom>
            <a:avLst/>
            <a:gdLst>
              <a:gd name="T0" fmla="*/ 149225 w 75"/>
              <a:gd name="T1" fmla="*/ 0 h 76"/>
              <a:gd name="T2" fmla="*/ 152400 w 75"/>
              <a:gd name="T3" fmla="*/ 0 h 76"/>
              <a:gd name="T4" fmla="*/ 171450 w 75"/>
              <a:gd name="T5" fmla="*/ 9588 h 76"/>
              <a:gd name="T6" fmla="*/ 161925 w 75"/>
              <a:gd name="T7" fmla="*/ 19175 h 76"/>
              <a:gd name="T8" fmla="*/ 231775 w 75"/>
              <a:gd name="T9" fmla="*/ 217321 h 76"/>
              <a:gd name="T10" fmla="*/ 215900 w 75"/>
              <a:gd name="T11" fmla="*/ 242888 h 76"/>
              <a:gd name="T12" fmla="*/ 19050 w 75"/>
              <a:gd name="T13" fmla="*/ 242888 h 76"/>
              <a:gd name="T14" fmla="*/ 6350 w 75"/>
              <a:gd name="T15" fmla="*/ 217321 h 76"/>
              <a:gd name="T16" fmla="*/ 76200 w 75"/>
              <a:gd name="T17" fmla="*/ 19175 h 76"/>
              <a:gd name="T18" fmla="*/ 63500 w 75"/>
              <a:gd name="T19" fmla="*/ 9588 h 76"/>
              <a:gd name="T20" fmla="*/ 85725 w 75"/>
              <a:gd name="T21" fmla="*/ 0 h 76"/>
              <a:gd name="T22" fmla="*/ 85725 w 75"/>
              <a:gd name="T23" fmla="*/ 0 h 76"/>
              <a:gd name="T24" fmla="*/ 60325 w 75"/>
              <a:gd name="T25" fmla="*/ 194950 h 76"/>
              <a:gd name="T26" fmla="*/ 66675 w 75"/>
              <a:gd name="T27" fmla="*/ 201341 h 76"/>
              <a:gd name="T28" fmla="*/ 53975 w 75"/>
              <a:gd name="T29" fmla="*/ 201341 h 76"/>
              <a:gd name="T30" fmla="*/ 88900 w 75"/>
              <a:gd name="T31" fmla="*/ 178970 h 76"/>
              <a:gd name="T32" fmla="*/ 95250 w 75"/>
              <a:gd name="T33" fmla="*/ 185362 h 76"/>
              <a:gd name="T34" fmla="*/ 82550 w 75"/>
              <a:gd name="T35" fmla="*/ 185362 h 76"/>
              <a:gd name="T36" fmla="*/ 82550 w 75"/>
              <a:gd name="T37" fmla="*/ 143815 h 76"/>
              <a:gd name="T38" fmla="*/ 85725 w 75"/>
              <a:gd name="T39" fmla="*/ 147011 h 76"/>
              <a:gd name="T40" fmla="*/ 76200 w 75"/>
              <a:gd name="T41" fmla="*/ 147011 h 76"/>
              <a:gd name="T42" fmla="*/ 82550 w 75"/>
              <a:gd name="T43" fmla="*/ 198145 h 76"/>
              <a:gd name="T44" fmla="*/ 92075 w 75"/>
              <a:gd name="T45" fmla="*/ 207733 h 76"/>
              <a:gd name="T46" fmla="*/ 73025 w 75"/>
              <a:gd name="T47" fmla="*/ 207733 h 76"/>
              <a:gd name="T48" fmla="*/ 69850 w 75"/>
              <a:gd name="T49" fmla="*/ 162991 h 76"/>
              <a:gd name="T50" fmla="*/ 79375 w 75"/>
              <a:gd name="T51" fmla="*/ 172578 h 76"/>
              <a:gd name="T52" fmla="*/ 60325 w 75"/>
              <a:gd name="T53" fmla="*/ 172578 h 76"/>
              <a:gd name="T54" fmla="*/ 82550 w 75"/>
              <a:gd name="T55" fmla="*/ 121444 h 76"/>
              <a:gd name="T56" fmla="*/ 155575 w 75"/>
              <a:gd name="T57" fmla="*/ 121444 h 76"/>
              <a:gd name="T58" fmla="*/ 142875 w 75"/>
              <a:gd name="T59" fmla="*/ 95877 h 76"/>
              <a:gd name="T60" fmla="*/ 95250 w 75"/>
              <a:gd name="T61" fmla="*/ 19175 h 76"/>
              <a:gd name="T62" fmla="*/ 95250 w 75"/>
              <a:gd name="T63" fmla="*/ 95877 h 76"/>
              <a:gd name="T64" fmla="*/ 82550 w 75"/>
              <a:gd name="T65" fmla="*/ 121444 h 76"/>
              <a:gd name="T66" fmla="*/ 161925 w 75"/>
              <a:gd name="T67" fmla="*/ 131032 h 76"/>
              <a:gd name="T68" fmla="*/ 22225 w 75"/>
              <a:gd name="T69" fmla="*/ 223713 h 76"/>
              <a:gd name="T70" fmla="*/ 161925 w 75"/>
              <a:gd name="T71" fmla="*/ 131032 h 76"/>
              <a:gd name="T72" fmla="*/ 107950 w 75"/>
              <a:gd name="T73" fmla="*/ 204537 h 76"/>
              <a:gd name="T74" fmla="*/ 107950 w 75"/>
              <a:gd name="T75" fmla="*/ 194950 h 76"/>
              <a:gd name="T76" fmla="*/ 133350 w 75"/>
              <a:gd name="T77" fmla="*/ 201341 h 76"/>
              <a:gd name="T78" fmla="*/ 107950 w 75"/>
              <a:gd name="T79" fmla="*/ 204537 h 76"/>
              <a:gd name="T80" fmla="*/ 114300 w 75"/>
              <a:gd name="T81" fmla="*/ 175774 h 76"/>
              <a:gd name="T82" fmla="*/ 114300 w 75"/>
              <a:gd name="T83" fmla="*/ 166187 h 76"/>
              <a:gd name="T84" fmla="*/ 127000 w 75"/>
              <a:gd name="T85" fmla="*/ 169382 h 76"/>
              <a:gd name="T86" fmla="*/ 114300 w 75"/>
              <a:gd name="T87" fmla="*/ 175774 h 76"/>
              <a:gd name="T88" fmla="*/ 114300 w 75"/>
              <a:gd name="T89" fmla="*/ 115052 h 76"/>
              <a:gd name="T90" fmla="*/ 114300 w 75"/>
              <a:gd name="T91" fmla="*/ 105465 h 76"/>
              <a:gd name="T92" fmla="*/ 127000 w 75"/>
              <a:gd name="T93" fmla="*/ 111856 h 76"/>
              <a:gd name="T94" fmla="*/ 114300 w 75"/>
              <a:gd name="T95" fmla="*/ 115052 h 76"/>
              <a:gd name="T96" fmla="*/ 107950 w 75"/>
              <a:gd name="T97" fmla="*/ 147011 h 76"/>
              <a:gd name="T98" fmla="*/ 107950 w 75"/>
              <a:gd name="T99" fmla="*/ 134228 h 76"/>
              <a:gd name="T100" fmla="*/ 133350 w 75"/>
              <a:gd name="T101" fmla="*/ 140619 h 76"/>
              <a:gd name="T102" fmla="*/ 107950 w 75"/>
              <a:gd name="T103" fmla="*/ 147011 h 76"/>
              <a:gd name="T104" fmla="*/ 107950 w 75"/>
              <a:gd name="T105" fmla="*/ 86289 h 76"/>
              <a:gd name="T106" fmla="*/ 107950 w 75"/>
              <a:gd name="T107" fmla="*/ 76701 h 76"/>
              <a:gd name="T108" fmla="*/ 133350 w 75"/>
              <a:gd name="T109" fmla="*/ 79897 h 76"/>
              <a:gd name="T110" fmla="*/ 107950 w 75"/>
              <a:gd name="T111" fmla="*/ 86289 h 7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75" h="76">
                <a:moveTo>
                  <a:pt x="28" y="0"/>
                </a:moveTo>
                <a:cubicBezTo>
                  <a:pt x="47" y="0"/>
                  <a:pt x="47" y="0"/>
                  <a:pt x="47" y="0"/>
                </a:cubicBezTo>
                <a:cubicBezTo>
                  <a:pt x="48" y="0"/>
                  <a:pt x="48" y="0"/>
                  <a:pt x="48" y="0"/>
                </a:cubicBezTo>
                <a:cubicBezTo>
                  <a:pt x="48" y="0"/>
                  <a:pt x="48" y="0"/>
                  <a:pt x="48" y="0"/>
                </a:cubicBezTo>
                <a:cubicBezTo>
                  <a:pt x="51" y="0"/>
                  <a:pt x="51" y="0"/>
                  <a:pt x="51" y="0"/>
                </a:cubicBezTo>
                <a:cubicBezTo>
                  <a:pt x="53" y="0"/>
                  <a:pt x="54" y="1"/>
                  <a:pt x="54" y="3"/>
                </a:cubicBezTo>
                <a:cubicBezTo>
                  <a:pt x="54" y="4"/>
                  <a:pt x="53" y="6"/>
                  <a:pt x="51" y="6"/>
                </a:cubicBezTo>
                <a:cubicBezTo>
                  <a:pt x="51" y="6"/>
                  <a:pt x="51" y="6"/>
                  <a:pt x="51" y="6"/>
                </a:cubicBezTo>
                <a:cubicBezTo>
                  <a:pt x="51" y="29"/>
                  <a:pt x="51" y="29"/>
                  <a:pt x="51" y="29"/>
                </a:cubicBezTo>
                <a:cubicBezTo>
                  <a:pt x="73" y="68"/>
                  <a:pt x="73" y="68"/>
                  <a:pt x="73" y="68"/>
                </a:cubicBezTo>
                <a:cubicBezTo>
                  <a:pt x="75" y="72"/>
                  <a:pt x="72" y="76"/>
                  <a:pt x="68" y="76"/>
                </a:cubicBezTo>
                <a:cubicBezTo>
                  <a:pt x="68" y="76"/>
                  <a:pt x="68" y="76"/>
                  <a:pt x="68" y="76"/>
                </a:cubicBezTo>
                <a:cubicBezTo>
                  <a:pt x="6" y="76"/>
                  <a:pt x="6" y="76"/>
                  <a:pt x="6" y="76"/>
                </a:cubicBezTo>
                <a:cubicBezTo>
                  <a:pt x="6" y="76"/>
                  <a:pt x="6" y="76"/>
                  <a:pt x="6" y="76"/>
                </a:cubicBezTo>
                <a:cubicBezTo>
                  <a:pt x="2" y="76"/>
                  <a:pt x="0" y="72"/>
                  <a:pt x="2" y="68"/>
                </a:cubicBezTo>
                <a:cubicBezTo>
                  <a:pt x="2" y="68"/>
                  <a:pt x="2" y="68"/>
                  <a:pt x="2" y="68"/>
                </a:cubicBezTo>
                <a:cubicBezTo>
                  <a:pt x="24" y="29"/>
                  <a:pt x="24" y="29"/>
                  <a:pt x="24" y="29"/>
                </a:cubicBezTo>
                <a:cubicBezTo>
                  <a:pt x="24" y="6"/>
                  <a:pt x="24" y="6"/>
                  <a:pt x="24" y="6"/>
                </a:cubicBezTo>
                <a:cubicBezTo>
                  <a:pt x="23" y="6"/>
                  <a:pt x="23" y="6"/>
                  <a:pt x="23" y="6"/>
                </a:cubicBezTo>
                <a:cubicBezTo>
                  <a:pt x="22" y="6"/>
                  <a:pt x="20" y="4"/>
                  <a:pt x="20" y="3"/>
                </a:cubicBezTo>
                <a:cubicBezTo>
                  <a:pt x="20" y="1"/>
                  <a:pt x="22" y="0"/>
                  <a:pt x="23" y="0"/>
                </a:cubicBezTo>
                <a:cubicBezTo>
                  <a:pt x="27" y="0"/>
                  <a:pt x="27" y="0"/>
                  <a:pt x="27" y="0"/>
                </a:cubicBezTo>
                <a:cubicBezTo>
                  <a:pt x="27" y="0"/>
                  <a:pt x="27" y="0"/>
                  <a:pt x="27" y="0"/>
                </a:cubicBezTo>
                <a:cubicBezTo>
                  <a:pt x="27" y="0"/>
                  <a:pt x="27" y="0"/>
                  <a:pt x="27" y="0"/>
                </a:cubicBezTo>
                <a:cubicBezTo>
                  <a:pt x="28" y="0"/>
                  <a:pt x="28" y="0"/>
                  <a:pt x="28" y="0"/>
                </a:cubicBezTo>
                <a:close/>
                <a:moveTo>
                  <a:pt x="19" y="61"/>
                </a:moveTo>
                <a:cubicBezTo>
                  <a:pt x="19" y="61"/>
                  <a:pt x="19" y="61"/>
                  <a:pt x="19" y="61"/>
                </a:cubicBezTo>
                <a:cubicBezTo>
                  <a:pt x="20" y="61"/>
                  <a:pt x="21" y="62"/>
                  <a:pt x="21" y="63"/>
                </a:cubicBezTo>
                <a:cubicBezTo>
                  <a:pt x="21" y="64"/>
                  <a:pt x="20" y="65"/>
                  <a:pt x="19" y="65"/>
                </a:cubicBezTo>
                <a:cubicBezTo>
                  <a:pt x="18" y="65"/>
                  <a:pt x="17" y="64"/>
                  <a:pt x="17" y="63"/>
                </a:cubicBezTo>
                <a:cubicBezTo>
                  <a:pt x="17" y="62"/>
                  <a:pt x="18" y="61"/>
                  <a:pt x="19" y="61"/>
                </a:cubicBezTo>
                <a:close/>
                <a:moveTo>
                  <a:pt x="28" y="56"/>
                </a:moveTo>
                <a:cubicBezTo>
                  <a:pt x="28" y="56"/>
                  <a:pt x="28" y="56"/>
                  <a:pt x="28" y="56"/>
                </a:cubicBezTo>
                <a:cubicBezTo>
                  <a:pt x="29" y="56"/>
                  <a:pt x="30" y="57"/>
                  <a:pt x="30" y="58"/>
                </a:cubicBezTo>
                <a:cubicBezTo>
                  <a:pt x="30" y="59"/>
                  <a:pt x="29" y="60"/>
                  <a:pt x="28" y="60"/>
                </a:cubicBezTo>
                <a:cubicBezTo>
                  <a:pt x="27" y="60"/>
                  <a:pt x="26" y="59"/>
                  <a:pt x="26" y="58"/>
                </a:cubicBezTo>
                <a:cubicBezTo>
                  <a:pt x="26" y="57"/>
                  <a:pt x="27" y="56"/>
                  <a:pt x="28" y="56"/>
                </a:cubicBezTo>
                <a:close/>
                <a:moveTo>
                  <a:pt x="26" y="45"/>
                </a:moveTo>
                <a:cubicBezTo>
                  <a:pt x="26" y="45"/>
                  <a:pt x="26" y="45"/>
                  <a:pt x="26" y="45"/>
                </a:cubicBezTo>
                <a:cubicBezTo>
                  <a:pt x="26" y="45"/>
                  <a:pt x="27" y="45"/>
                  <a:pt x="27" y="46"/>
                </a:cubicBezTo>
                <a:cubicBezTo>
                  <a:pt x="27" y="47"/>
                  <a:pt x="26" y="48"/>
                  <a:pt x="26" y="48"/>
                </a:cubicBezTo>
                <a:cubicBezTo>
                  <a:pt x="25" y="48"/>
                  <a:pt x="24" y="47"/>
                  <a:pt x="24" y="46"/>
                </a:cubicBezTo>
                <a:cubicBezTo>
                  <a:pt x="24" y="45"/>
                  <a:pt x="25" y="45"/>
                  <a:pt x="26" y="45"/>
                </a:cubicBezTo>
                <a:close/>
                <a:moveTo>
                  <a:pt x="26" y="62"/>
                </a:moveTo>
                <a:cubicBezTo>
                  <a:pt x="26" y="62"/>
                  <a:pt x="26" y="62"/>
                  <a:pt x="26" y="62"/>
                </a:cubicBezTo>
                <a:cubicBezTo>
                  <a:pt x="28" y="62"/>
                  <a:pt x="29" y="64"/>
                  <a:pt x="29" y="65"/>
                </a:cubicBezTo>
                <a:cubicBezTo>
                  <a:pt x="29" y="67"/>
                  <a:pt x="28" y="68"/>
                  <a:pt x="26" y="68"/>
                </a:cubicBezTo>
                <a:cubicBezTo>
                  <a:pt x="24" y="68"/>
                  <a:pt x="23" y="67"/>
                  <a:pt x="23" y="65"/>
                </a:cubicBezTo>
                <a:cubicBezTo>
                  <a:pt x="23" y="64"/>
                  <a:pt x="24" y="62"/>
                  <a:pt x="26" y="62"/>
                </a:cubicBezTo>
                <a:close/>
                <a:moveTo>
                  <a:pt x="22" y="51"/>
                </a:moveTo>
                <a:cubicBezTo>
                  <a:pt x="22" y="51"/>
                  <a:pt x="22" y="51"/>
                  <a:pt x="22" y="51"/>
                </a:cubicBezTo>
                <a:cubicBezTo>
                  <a:pt x="24" y="51"/>
                  <a:pt x="25" y="52"/>
                  <a:pt x="25" y="54"/>
                </a:cubicBezTo>
                <a:cubicBezTo>
                  <a:pt x="25" y="56"/>
                  <a:pt x="24" y="57"/>
                  <a:pt x="22" y="57"/>
                </a:cubicBezTo>
                <a:cubicBezTo>
                  <a:pt x="21" y="57"/>
                  <a:pt x="19" y="56"/>
                  <a:pt x="19" y="54"/>
                </a:cubicBezTo>
                <a:cubicBezTo>
                  <a:pt x="19" y="52"/>
                  <a:pt x="21" y="51"/>
                  <a:pt x="22" y="51"/>
                </a:cubicBezTo>
                <a:close/>
                <a:moveTo>
                  <a:pt x="26" y="38"/>
                </a:moveTo>
                <a:cubicBezTo>
                  <a:pt x="26" y="38"/>
                  <a:pt x="26" y="38"/>
                  <a:pt x="26" y="38"/>
                </a:cubicBezTo>
                <a:cubicBezTo>
                  <a:pt x="49" y="38"/>
                  <a:pt x="49" y="38"/>
                  <a:pt x="49" y="38"/>
                </a:cubicBezTo>
                <a:cubicBezTo>
                  <a:pt x="45" y="32"/>
                  <a:pt x="45" y="32"/>
                  <a:pt x="45" y="32"/>
                </a:cubicBezTo>
                <a:cubicBezTo>
                  <a:pt x="45" y="31"/>
                  <a:pt x="45" y="31"/>
                  <a:pt x="45" y="30"/>
                </a:cubicBezTo>
                <a:cubicBezTo>
                  <a:pt x="45" y="6"/>
                  <a:pt x="45" y="6"/>
                  <a:pt x="45" y="6"/>
                </a:cubicBezTo>
                <a:cubicBezTo>
                  <a:pt x="30" y="6"/>
                  <a:pt x="30" y="6"/>
                  <a:pt x="30" y="6"/>
                </a:cubicBezTo>
                <a:cubicBezTo>
                  <a:pt x="30" y="30"/>
                  <a:pt x="30" y="30"/>
                  <a:pt x="30" y="30"/>
                </a:cubicBezTo>
                <a:cubicBezTo>
                  <a:pt x="30" y="30"/>
                  <a:pt x="30" y="30"/>
                  <a:pt x="30" y="30"/>
                </a:cubicBezTo>
                <a:cubicBezTo>
                  <a:pt x="30" y="30"/>
                  <a:pt x="30" y="31"/>
                  <a:pt x="29" y="31"/>
                </a:cubicBezTo>
                <a:cubicBezTo>
                  <a:pt x="26" y="38"/>
                  <a:pt x="26" y="38"/>
                  <a:pt x="26" y="38"/>
                </a:cubicBezTo>
                <a:close/>
                <a:moveTo>
                  <a:pt x="51" y="41"/>
                </a:moveTo>
                <a:cubicBezTo>
                  <a:pt x="51" y="41"/>
                  <a:pt x="51" y="41"/>
                  <a:pt x="51" y="41"/>
                </a:cubicBezTo>
                <a:cubicBezTo>
                  <a:pt x="24" y="41"/>
                  <a:pt x="24" y="41"/>
                  <a:pt x="24" y="41"/>
                </a:cubicBezTo>
                <a:cubicBezTo>
                  <a:pt x="7" y="70"/>
                  <a:pt x="7" y="70"/>
                  <a:pt x="7" y="70"/>
                </a:cubicBezTo>
                <a:cubicBezTo>
                  <a:pt x="67" y="70"/>
                  <a:pt x="67" y="70"/>
                  <a:pt x="67" y="70"/>
                </a:cubicBezTo>
                <a:cubicBezTo>
                  <a:pt x="51" y="41"/>
                  <a:pt x="51" y="41"/>
                  <a:pt x="51" y="41"/>
                </a:cubicBezTo>
                <a:close/>
                <a:moveTo>
                  <a:pt x="34" y="64"/>
                </a:moveTo>
                <a:cubicBezTo>
                  <a:pt x="34" y="64"/>
                  <a:pt x="34" y="64"/>
                  <a:pt x="34" y="64"/>
                </a:cubicBezTo>
                <a:cubicBezTo>
                  <a:pt x="33" y="64"/>
                  <a:pt x="32" y="64"/>
                  <a:pt x="32" y="63"/>
                </a:cubicBezTo>
                <a:cubicBezTo>
                  <a:pt x="32" y="62"/>
                  <a:pt x="33" y="61"/>
                  <a:pt x="34" y="61"/>
                </a:cubicBezTo>
                <a:cubicBezTo>
                  <a:pt x="40" y="61"/>
                  <a:pt x="40" y="61"/>
                  <a:pt x="40" y="61"/>
                </a:cubicBezTo>
                <a:cubicBezTo>
                  <a:pt x="41" y="61"/>
                  <a:pt x="42" y="62"/>
                  <a:pt x="42" y="63"/>
                </a:cubicBezTo>
                <a:cubicBezTo>
                  <a:pt x="42" y="64"/>
                  <a:pt x="41" y="64"/>
                  <a:pt x="40" y="64"/>
                </a:cubicBezTo>
                <a:cubicBezTo>
                  <a:pt x="34" y="64"/>
                  <a:pt x="34" y="64"/>
                  <a:pt x="34" y="64"/>
                </a:cubicBezTo>
                <a:close/>
                <a:moveTo>
                  <a:pt x="36" y="55"/>
                </a:moveTo>
                <a:cubicBezTo>
                  <a:pt x="36" y="55"/>
                  <a:pt x="36" y="55"/>
                  <a:pt x="36" y="55"/>
                </a:cubicBezTo>
                <a:cubicBezTo>
                  <a:pt x="35" y="55"/>
                  <a:pt x="34" y="54"/>
                  <a:pt x="34" y="53"/>
                </a:cubicBezTo>
                <a:cubicBezTo>
                  <a:pt x="34" y="52"/>
                  <a:pt x="35" y="52"/>
                  <a:pt x="36" y="52"/>
                </a:cubicBezTo>
                <a:cubicBezTo>
                  <a:pt x="39" y="52"/>
                  <a:pt x="39" y="52"/>
                  <a:pt x="39" y="52"/>
                </a:cubicBezTo>
                <a:cubicBezTo>
                  <a:pt x="40" y="52"/>
                  <a:pt x="40" y="52"/>
                  <a:pt x="40" y="53"/>
                </a:cubicBezTo>
                <a:cubicBezTo>
                  <a:pt x="40" y="54"/>
                  <a:pt x="40" y="55"/>
                  <a:pt x="39" y="55"/>
                </a:cubicBezTo>
                <a:cubicBezTo>
                  <a:pt x="36" y="55"/>
                  <a:pt x="36" y="55"/>
                  <a:pt x="36" y="55"/>
                </a:cubicBezTo>
                <a:close/>
                <a:moveTo>
                  <a:pt x="36" y="36"/>
                </a:moveTo>
                <a:cubicBezTo>
                  <a:pt x="36" y="36"/>
                  <a:pt x="36" y="36"/>
                  <a:pt x="36" y="36"/>
                </a:cubicBezTo>
                <a:cubicBezTo>
                  <a:pt x="35" y="36"/>
                  <a:pt x="34" y="36"/>
                  <a:pt x="34" y="35"/>
                </a:cubicBezTo>
                <a:cubicBezTo>
                  <a:pt x="34" y="34"/>
                  <a:pt x="35" y="33"/>
                  <a:pt x="36" y="33"/>
                </a:cubicBezTo>
                <a:cubicBezTo>
                  <a:pt x="39" y="33"/>
                  <a:pt x="39" y="33"/>
                  <a:pt x="39" y="33"/>
                </a:cubicBezTo>
                <a:cubicBezTo>
                  <a:pt x="40" y="33"/>
                  <a:pt x="40" y="34"/>
                  <a:pt x="40" y="35"/>
                </a:cubicBezTo>
                <a:cubicBezTo>
                  <a:pt x="40" y="36"/>
                  <a:pt x="40" y="36"/>
                  <a:pt x="39" y="36"/>
                </a:cubicBezTo>
                <a:cubicBezTo>
                  <a:pt x="36" y="36"/>
                  <a:pt x="36" y="36"/>
                  <a:pt x="36" y="36"/>
                </a:cubicBezTo>
                <a:close/>
                <a:moveTo>
                  <a:pt x="34" y="46"/>
                </a:moveTo>
                <a:cubicBezTo>
                  <a:pt x="34" y="46"/>
                  <a:pt x="34" y="46"/>
                  <a:pt x="34" y="46"/>
                </a:cubicBezTo>
                <a:cubicBezTo>
                  <a:pt x="33" y="46"/>
                  <a:pt x="32" y="45"/>
                  <a:pt x="32" y="44"/>
                </a:cubicBezTo>
                <a:cubicBezTo>
                  <a:pt x="32" y="43"/>
                  <a:pt x="33" y="42"/>
                  <a:pt x="34" y="42"/>
                </a:cubicBezTo>
                <a:cubicBezTo>
                  <a:pt x="40" y="42"/>
                  <a:pt x="40" y="42"/>
                  <a:pt x="40" y="42"/>
                </a:cubicBezTo>
                <a:cubicBezTo>
                  <a:pt x="41" y="42"/>
                  <a:pt x="42" y="43"/>
                  <a:pt x="42" y="44"/>
                </a:cubicBezTo>
                <a:cubicBezTo>
                  <a:pt x="42" y="45"/>
                  <a:pt x="41" y="46"/>
                  <a:pt x="40" y="46"/>
                </a:cubicBezTo>
                <a:cubicBezTo>
                  <a:pt x="34" y="46"/>
                  <a:pt x="34" y="46"/>
                  <a:pt x="34" y="46"/>
                </a:cubicBezTo>
                <a:close/>
                <a:moveTo>
                  <a:pt x="34" y="27"/>
                </a:moveTo>
                <a:cubicBezTo>
                  <a:pt x="34" y="27"/>
                  <a:pt x="34" y="27"/>
                  <a:pt x="34" y="27"/>
                </a:cubicBezTo>
                <a:cubicBezTo>
                  <a:pt x="33" y="27"/>
                  <a:pt x="32" y="26"/>
                  <a:pt x="32" y="25"/>
                </a:cubicBezTo>
                <a:cubicBezTo>
                  <a:pt x="32" y="24"/>
                  <a:pt x="33" y="24"/>
                  <a:pt x="34" y="24"/>
                </a:cubicBezTo>
                <a:cubicBezTo>
                  <a:pt x="40" y="24"/>
                  <a:pt x="40" y="24"/>
                  <a:pt x="40" y="24"/>
                </a:cubicBezTo>
                <a:cubicBezTo>
                  <a:pt x="41" y="24"/>
                  <a:pt x="42" y="24"/>
                  <a:pt x="42" y="25"/>
                </a:cubicBezTo>
                <a:cubicBezTo>
                  <a:pt x="42" y="26"/>
                  <a:pt x="41" y="27"/>
                  <a:pt x="40" y="27"/>
                </a:cubicBezTo>
                <a:cubicBezTo>
                  <a:pt x="34" y="27"/>
                  <a:pt x="34" y="27"/>
                  <a:pt x="3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Freeform 16">
            <a:extLst>
              <a:ext uri="{FF2B5EF4-FFF2-40B4-BE49-F238E27FC236}">
                <a16:creationId xmlns="" xmlns:a16="http://schemas.microsoft.com/office/drawing/2014/main" id="{A6CB7000-E7DE-4DAA-9B50-38CEC957E6B8}"/>
              </a:ext>
            </a:extLst>
          </p:cNvPr>
          <p:cNvSpPr>
            <a:spLocks noEditPoints="1"/>
          </p:cNvSpPr>
          <p:nvPr/>
        </p:nvSpPr>
        <p:spPr bwMode="auto">
          <a:xfrm>
            <a:off x="1282700" y="2278063"/>
            <a:ext cx="246063" cy="246062"/>
          </a:xfrm>
          <a:custGeom>
            <a:avLst/>
            <a:gdLst>
              <a:gd name="T0" fmla="*/ 204520 w 77"/>
              <a:gd name="T1" fmla="*/ 201323 h 77"/>
              <a:gd name="T2" fmla="*/ 162977 w 77"/>
              <a:gd name="T3" fmla="*/ 166172 h 77"/>
              <a:gd name="T4" fmla="*/ 172564 w 77"/>
              <a:gd name="T5" fmla="*/ 159781 h 77"/>
              <a:gd name="T6" fmla="*/ 191737 w 77"/>
              <a:gd name="T7" fmla="*/ 0 h 77"/>
              <a:gd name="T8" fmla="*/ 201324 w 77"/>
              <a:gd name="T9" fmla="*/ 0 h 77"/>
              <a:gd name="T10" fmla="*/ 217302 w 77"/>
              <a:gd name="T11" fmla="*/ 15978 h 77"/>
              <a:gd name="T12" fmla="*/ 214107 w 77"/>
              <a:gd name="T13" fmla="*/ 19174 h 77"/>
              <a:gd name="T14" fmla="*/ 194933 w 77"/>
              <a:gd name="T15" fmla="*/ 44739 h 77"/>
              <a:gd name="T16" fmla="*/ 201324 w 77"/>
              <a:gd name="T17" fmla="*/ 51130 h 77"/>
              <a:gd name="T18" fmla="*/ 226889 w 77"/>
              <a:gd name="T19" fmla="*/ 28760 h 77"/>
              <a:gd name="T20" fmla="*/ 239672 w 77"/>
              <a:gd name="T21" fmla="*/ 35152 h 77"/>
              <a:gd name="T22" fmla="*/ 242867 w 77"/>
              <a:gd name="T23" fmla="*/ 44739 h 77"/>
              <a:gd name="T24" fmla="*/ 246063 w 77"/>
              <a:gd name="T25" fmla="*/ 54325 h 77"/>
              <a:gd name="T26" fmla="*/ 191737 w 77"/>
              <a:gd name="T27" fmla="*/ 108651 h 77"/>
              <a:gd name="T28" fmla="*/ 175759 w 77"/>
              <a:gd name="T29" fmla="*/ 118238 h 77"/>
              <a:gd name="T30" fmla="*/ 233281 w 77"/>
              <a:gd name="T31" fmla="*/ 175759 h 77"/>
              <a:gd name="T32" fmla="*/ 233281 w 77"/>
              <a:gd name="T33" fmla="*/ 230084 h 77"/>
              <a:gd name="T34" fmla="*/ 233281 w 77"/>
              <a:gd name="T35" fmla="*/ 230084 h 77"/>
              <a:gd name="T36" fmla="*/ 178955 w 77"/>
              <a:gd name="T37" fmla="*/ 230084 h 77"/>
              <a:gd name="T38" fmla="*/ 63912 w 77"/>
              <a:gd name="T39" fmla="*/ 233280 h 77"/>
              <a:gd name="T40" fmla="*/ 12782 w 77"/>
              <a:gd name="T41" fmla="*/ 230084 h 77"/>
              <a:gd name="T42" fmla="*/ 6391 w 77"/>
              <a:gd name="T43" fmla="*/ 220497 h 77"/>
              <a:gd name="T44" fmla="*/ 12782 w 77"/>
              <a:gd name="T45" fmla="*/ 178954 h 77"/>
              <a:gd name="T46" fmla="*/ 54326 w 77"/>
              <a:gd name="T47" fmla="*/ 92673 h 77"/>
              <a:gd name="T48" fmla="*/ 28761 w 77"/>
              <a:gd name="T49" fmla="*/ 79890 h 77"/>
              <a:gd name="T50" fmla="*/ 9587 w 77"/>
              <a:gd name="T51" fmla="*/ 22369 h 77"/>
              <a:gd name="T52" fmla="*/ 25565 w 77"/>
              <a:gd name="T53" fmla="*/ 6391 h 77"/>
              <a:gd name="T54" fmla="*/ 83086 w 77"/>
              <a:gd name="T55" fmla="*/ 22369 h 77"/>
              <a:gd name="T56" fmla="*/ 95869 w 77"/>
              <a:gd name="T57" fmla="*/ 51130 h 77"/>
              <a:gd name="T58" fmla="*/ 137412 w 77"/>
              <a:gd name="T59" fmla="*/ 57521 h 77"/>
              <a:gd name="T60" fmla="*/ 137412 w 77"/>
              <a:gd name="T61" fmla="*/ 54325 h 77"/>
              <a:gd name="T62" fmla="*/ 153390 w 77"/>
              <a:gd name="T63" fmla="*/ 15978 h 77"/>
              <a:gd name="T64" fmla="*/ 162977 w 77"/>
              <a:gd name="T65" fmla="*/ 131020 h 77"/>
              <a:gd name="T66" fmla="*/ 134216 w 77"/>
              <a:gd name="T67" fmla="*/ 159781 h 77"/>
              <a:gd name="T68" fmla="*/ 207716 w 77"/>
              <a:gd name="T69" fmla="*/ 223693 h 77"/>
              <a:gd name="T70" fmla="*/ 220498 w 77"/>
              <a:gd name="T71" fmla="*/ 217302 h 77"/>
              <a:gd name="T72" fmla="*/ 220498 w 77"/>
              <a:gd name="T73" fmla="*/ 188541 h 77"/>
              <a:gd name="T74" fmla="*/ 162977 w 77"/>
              <a:gd name="T75" fmla="*/ 131020 h 77"/>
              <a:gd name="T76" fmla="*/ 89477 w 77"/>
              <a:gd name="T77" fmla="*/ 102260 h 77"/>
              <a:gd name="T78" fmla="*/ 79891 w 77"/>
              <a:gd name="T79" fmla="*/ 63912 h 77"/>
              <a:gd name="T80" fmla="*/ 73499 w 77"/>
              <a:gd name="T81" fmla="*/ 38347 h 77"/>
              <a:gd name="T82" fmla="*/ 28761 w 77"/>
              <a:gd name="T83" fmla="*/ 25565 h 77"/>
              <a:gd name="T84" fmla="*/ 41543 w 77"/>
              <a:gd name="T85" fmla="*/ 70303 h 77"/>
              <a:gd name="T86" fmla="*/ 67108 w 77"/>
              <a:gd name="T87" fmla="*/ 76695 h 77"/>
              <a:gd name="T88" fmla="*/ 188542 w 77"/>
              <a:gd name="T89" fmla="*/ 19174 h 77"/>
              <a:gd name="T90" fmla="*/ 166172 w 77"/>
              <a:gd name="T91" fmla="*/ 28760 h 77"/>
              <a:gd name="T92" fmla="*/ 153390 w 77"/>
              <a:gd name="T93" fmla="*/ 54325 h 77"/>
              <a:gd name="T94" fmla="*/ 153390 w 77"/>
              <a:gd name="T95" fmla="*/ 57521 h 77"/>
              <a:gd name="T96" fmla="*/ 153390 w 77"/>
              <a:gd name="T97" fmla="*/ 60717 h 77"/>
              <a:gd name="T98" fmla="*/ 25565 w 77"/>
              <a:gd name="T99" fmla="*/ 194932 h 77"/>
              <a:gd name="T100" fmla="*/ 22369 w 77"/>
              <a:gd name="T101" fmla="*/ 210910 h 77"/>
              <a:gd name="T102" fmla="*/ 31956 w 77"/>
              <a:gd name="T103" fmla="*/ 223693 h 77"/>
              <a:gd name="T104" fmla="*/ 115042 w 77"/>
              <a:gd name="T105" fmla="*/ 153389 h 77"/>
              <a:gd name="T106" fmla="*/ 156586 w 77"/>
              <a:gd name="T107" fmla="*/ 111846 h 77"/>
              <a:gd name="T108" fmla="*/ 175759 w 77"/>
              <a:gd name="T109" fmla="*/ 92673 h 77"/>
              <a:gd name="T110" fmla="*/ 185346 w 77"/>
              <a:gd name="T111" fmla="*/ 89477 h 77"/>
              <a:gd name="T112" fmla="*/ 191737 w 77"/>
              <a:gd name="T113" fmla="*/ 89477 h 77"/>
              <a:gd name="T114" fmla="*/ 217302 w 77"/>
              <a:gd name="T115" fmla="*/ 79890 h 77"/>
              <a:gd name="T116" fmla="*/ 214107 w 77"/>
              <a:gd name="T117" fmla="*/ 67108 h 77"/>
              <a:gd name="T118" fmla="*/ 194933 w 77"/>
              <a:gd name="T119" fmla="*/ 67108 h 77"/>
              <a:gd name="T120" fmla="*/ 178955 w 77"/>
              <a:gd name="T121" fmla="*/ 57521 h 77"/>
              <a:gd name="T122" fmla="*/ 172564 w 77"/>
              <a:gd name="T123" fmla="*/ 41543 h 77"/>
              <a:gd name="T124" fmla="*/ 188542 w 77"/>
              <a:gd name="T125" fmla="*/ 19174 h 7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7" h="77">
                <a:moveTo>
                  <a:pt x="64" y="60"/>
                </a:moveTo>
                <a:cubicBezTo>
                  <a:pt x="65" y="61"/>
                  <a:pt x="65" y="62"/>
                  <a:pt x="64" y="63"/>
                </a:cubicBezTo>
                <a:cubicBezTo>
                  <a:pt x="64" y="64"/>
                  <a:pt x="63" y="64"/>
                  <a:pt x="62" y="63"/>
                </a:cubicBezTo>
                <a:cubicBezTo>
                  <a:pt x="51" y="52"/>
                  <a:pt x="51" y="52"/>
                  <a:pt x="51" y="52"/>
                </a:cubicBezTo>
                <a:cubicBezTo>
                  <a:pt x="50" y="51"/>
                  <a:pt x="50" y="50"/>
                  <a:pt x="51" y="50"/>
                </a:cubicBezTo>
                <a:cubicBezTo>
                  <a:pt x="52" y="49"/>
                  <a:pt x="53" y="49"/>
                  <a:pt x="54" y="50"/>
                </a:cubicBezTo>
                <a:cubicBezTo>
                  <a:pt x="64" y="60"/>
                  <a:pt x="64" y="60"/>
                  <a:pt x="64" y="60"/>
                </a:cubicBezTo>
                <a:close/>
                <a:moveTo>
                  <a:pt x="60" y="0"/>
                </a:moveTo>
                <a:cubicBezTo>
                  <a:pt x="60" y="0"/>
                  <a:pt x="60" y="0"/>
                  <a:pt x="60" y="0"/>
                </a:cubicBezTo>
                <a:cubicBezTo>
                  <a:pt x="61" y="0"/>
                  <a:pt x="62" y="0"/>
                  <a:pt x="63" y="0"/>
                </a:cubicBezTo>
                <a:cubicBezTo>
                  <a:pt x="64" y="0"/>
                  <a:pt x="65" y="1"/>
                  <a:pt x="66" y="1"/>
                </a:cubicBezTo>
                <a:cubicBezTo>
                  <a:pt x="68" y="2"/>
                  <a:pt x="68" y="4"/>
                  <a:pt x="68" y="5"/>
                </a:cubicBezTo>
                <a:cubicBezTo>
                  <a:pt x="68" y="5"/>
                  <a:pt x="67" y="6"/>
                  <a:pt x="67" y="6"/>
                </a:cubicBezTo>
                <a:cubicBezTo>
                  <a:pt x="67" y="6"/>
                  <a:pt x="67" y="6"/>
                  <a:pt x="67" y="6"/>
                </a:cubicBezTo>
                <a:cubicBezTo>
                  <a:pt x="65" y="8"/>
                  <a:pt x="63" y="10"/>
                  <a:pt x="61" y="13"/>
                </a:cubicBezTo>
                <a:cubicBezTo>
                  <a:pt x="61" y="14"/>
                  <a:pt x="61" y="14"/>
                  <a:pt x="61" y="14"/>
                </a:cubicBezTo>
                <a:cubicBezTo>
                  <a:pt x="61" y="15"/>
                  <a:pt x="61" y="15"/>
                  <a:pt x="61" y="15"/>
                </a:cubicBezTo>
                <a:cubicBezTo>
                  <a:pt x="63" y="16"/>
                  <a:pt x="63" y="16"/>
                  <a:pt x="63" y="16"/>
                </a:cubicBezTo>
                <a:cubicBezTo>
                  <a:pt x="64" y="16"/>
                  <a:pt x="64" y="16"/>
                  <a:pt x="64" y="16"/>
                </a:cubicBezTo>
                <a:cubicBezTo>
                  <a:pt x="66" y="14"/>
                  <a:pt x="68" y="12"/>
                  <a:pt x="71" y="9"/>
                </a:cubicBezTo>
                <a:cubicBezTo>
                  <a:pt x="72" y="8"/>
                  <a:pt x="74" y="8"/>
                  <a:pt x="75" y="9"/>
                </a:cubicBezTo>
                <a:cubicBezTo>
                  <a:pt x="75" y="10"/>
                  <a:pt x="75" y="10"/>
                  <a:pt x="75" y="11"/>
                </a:cubicBezTo>
                <a:cubicBezTo>
                  <a:pt x="76" y="12"/>
                  <a:pt x="76" y="13"/>
                  <a:pt x="76" y="14"/>
                </a:cubicBezTo>
                <a:cubicBezTo>
                  <a:pt x="76" y="14"/>
                  <a:pt x="76" y="14"/>
                  <a:pt x="76" y="14"/>
                </a:cubicBezTo>
                <a:cubicBezTo>
                  <a:pt x="76" y="14"/>
                  <a:pt x="76" y="14"/>
                  <a:pt x="76" y="14"/>
                </a:cubicBezTo>
                <a:cubicBezTo>
                  <a:pt x="77" y="15"/>
                  <a:pt x="77" y="16"/>
                  <a:pt x="77" y="17"/>
                </a:cubicBezTo>
                <a:cubicBezTo>
                  <a:pt x="77" y="22"/>
                  <a:pt x="75" y="26"/>
                  <a:pt x="72" y="29"/>
                </a:cubicBezTo>
                <a:cubicBezTo>
                  <a:pt x="69" y="32"/>
                  <a:pt x="64" y="34"/>
                  <a:pt x="60" y="34"/>
                </a:cubicBezTo>
                <a:cubicBezTo>
                  <a:pt x="59" y="34"/>
                  <a:pt x="59" y="34"/>
                  <a:pt x="59" y="34"/>
                </a:cubicBezTo>
                <a:cubicBezTo>
                  <a:pt x="55" y="37"/>
                  <a:pt x="55" y="37"/>
                  <a:pt x="55" y="37"/>
                </a:cubicBezTo>
                <a:cubicBezTo>
                  <a:pt x="73" y="55"/>
                  <a:pt x="73" y="55"/>
                  <a:pt x="73" y="55"/>
                </a:cubicBezTo>
                <a:cubicBezTo>
                  <a:pt x="73" y="55"/>
                  <a:pt x="73" y="55"/>
                  <a:pt x="73" y="55"/>
                </a:cubicBezTo>
                <a:cubicBezTo>
                  <a:pt x="76" y="58"/>
                  <a:pt x="77" y="61"/>
                  <a:pt x="77" y="64"/>
                </a:cubicBezTo>
                <a:cubicBezTo>
                  <a:pt x="77" y="67"/>
                  <a:pt x="76" y="70"/>
                  <a:pt x="73" y="72"/>
                </a:cubicBezTo>
                <a:cubicBezTo>
                  <a:pt x="73" y="72"/>
                  <a:pt x="73" y="72"/>
                  <a:pt x="73" y="72"/>
                </a:cubicBezTo>
                <a:cubicBezTo>
                  <a:pt x="73" y="72"/>
                  <a:pt x="73" y="72"/>
                  <a:pt x="73" y="72"/>
                </a:cubicBezTo>
                <a:cubicBezTo>
                  <a:pt x="71" y="74"/>
                  <a:pt x="68" y="76"/>
                  <a:pt x="65" y="76"/>
                </a:cubicBezTo>
                <a:cubicBezTo>
                  <a:pt x="62" y="76"/>
                  <a:pt x="58" y="74"/>
                  <a:pt x="56" y="72"/>
                </a:cubicBezTo>
                <a:cubicBezTo>
                  <a:pt x="38" y="54"/>
                  <a:pt x="38" y="54"/>
                  <a:pt x="38" y="54"/>
                </a:cubicBezTo>
                <a:cubicBezTo>
                  <a:pt x="20" y="73"/>
                  <a:pt x="20" y="73"/>
                  <a:pt x="20" y="73"/>
                </a:cubicBezTo>
                <a:cubicBezTo>
                  <a:pt x="16" y="76"/>
                  <a:pt x="12" y="77"/>
                  <a:pt x="8" y="75"/>
                </a:cubicBezTo>
                <a:cubicBezTo>
                  <a:pt x="7" y="74"/>
                  <a:pt x="5" y="74"/>
                  <a:pt x="4" y="72"/>
                </a:cubicBezTo>
                <a:cubicBezTo>
                  <a:pt x="4" y="72"/>
                  <a:pt x="4" y="72"/>
                  <a:pt x="4" y="72"/>
                </a:cubicBezTo>
                <a:cubicBezTo>
                  <a:pt x="3" y="71"/>
                  <a:pt x="2" y="70"/>
                  <a:pt x="2" y="69"/>
                </a:cubicBezTo>
                <a:cubicBezTo>
                  <a:pt x="0" y="65"/>
                  <a:pt x="0" y="60"/>
                  <a:pt x="4" y="57"/>
                </a:cubicBezTo>
                <a:cubicBezTo>
                  <a:pt x="4" y="56"/>
                  <a:pt x="4" y="56"/>
                  <a:pt x="4" y="56"/>
                </a:cubicBezTo>
                <a:cubicBezTo>
                  <a:pt x="24" y="36"/>
                  <a:pt x="24" y="36"/>
                  <a:pt x="24" y="36"/>
                </a:cubicBezTo>
                <a:cubicBezTo>
                  <a:pt x="17" y="29"/>
                  <a:pt x="17" y="29"/>
                  <a:pt x="17" y="29"/>
                </a:cubicBezTo>
                <a:cubicBezTo>
                  <a:pt x="10" y="27"/>
                  <a:pt x="10" y="27"/>
                  <a:pt x="10" y="27"/>
                </a:cubicBezTo>
                <a:cubicBezTo>
                  <a:pt x="10" y="27"/>
                  <a:pt x="9" y="26"/>
                  <a:pt x="9" y="25"/>
                </a:cubicBezTo>
                <a:cubicBezTo>
                  <a:pt x="2" y="10"/>
                  <a:pt x="2" y="10"/>
                  <a:pt x="2" y="10"/>
                </a:cubicBezTo>
                <a:cubicBezTo>
                  <a:pt x="2" y="9"/>
                  <a:pt x="2" y="8"/>
                  <a:pt x="3" y="7"/>
                </a:cubicBezTo>
                <a:cubicBezTo>
                  <a:pt x="5" y="4"/>
                  <a:pt x="5" y="4"/>
                  <a:pt x="5" y="4"/>
                </a:cubicBezTo>
                <a:cubicBezTo>
                  <a:pt x="8" y="2"/>
                  <a:pt x="8" y="2"/>
                  <a:pt x="8" y="2"/>
                </a:cubicBezTo>
                <a:cubicBezTo>
                  <a:pt x="9" y="1"/>
                  <a:pt x="10" y="1"/>
                  <a:pt x="11" y="1"/>
                </a:cubicBezTo>
                <a:cubicBezTo>
                  <a:pt x="26" y="7"/>
                  <a:pt x="26" y="7"/>
                  <a:pt x="26" y="7"/>
                </a:cubicBezTo>
                <a:cubicBezTo>
                  <a:pt x="27" y="8"/>
                  <a:pt x="28" y="8"/>
                  <a:pt x="28" y="9"/>
                </a:cubicBezTo>
                <a:cubicBezTo>
                  <a:pt x="30" y="16"/>
                  <a:pt x="30" y="16"/>
                  <a:pt x="30" y="16"/>
                </a:cubicBezTo>
                <a:cubicBezTo>
                  <a:pt x="37" y="23"/>
                  <a:pt x="37" y="23"/>
                  <a:pt x="37" y="23"/>
                </a:cubicBezTo>
                <a:cubicBezTo>
                  <a:pt x="43" y="18"/>
                  <a:pt x="43" y="18"/>
                  <a:pt x="43" y="18"/>
                </a:cubicBezTo>
                <a:cubicBezTo>
                  <a:pt x="43" y="18"/>
                  <a:pt x="42" y="17"/>
                  <a:pt x="42" y="17"/>
                </a:cubicBezTo>
                <a:cubicBezTo>
                  <a:pt x="43" y="17"/>
                  <a:pt x="43" y="17"/>
                  <a:pt x="43" y="17"/>
                </a:cubicBezTo>
                <a:cubicBezTo>
                  <a:pt x="43" y="12"/>
                  <a:pt x="44" y="8"/>
                  <a:pt x="48" y="5"/>
                </a:cubicBezTo>
                <a:cubicBezTo>
                  <a:pt x="48" y="5"/>
                  <a:pt x="48" y="5"/>
                  <a:pt x="48" y="5"/>
                </a:cubicBezTo>
                <a:cubicBezTo>
                  <a:pt x="51" y="2"/>
                  <a:pt x="55" y="0"/>
                  <a:pt x="60" y="0"/>
                </a:cubicBezTo>
                <a:close/>
                <a:moveTo>
                  <a:pt x="51" y="41"/>
                </a:moveTo>
                <a:cubicBezTo>
                  <a:pt x="51" y="41"/>
                  <a:pt x="51" y="41"/>
                  <a:pt x="51" y="41"/>
                </a:cubicBezTo>
                <a:cubicBezTo>
                  <a:pt x="42" y="50"/>
                  <a:pt x="42" y="50"/>
                  <a:pt x="42" y="50"/>
                </a:cubicBezTo>
                <a:cubicBezTo>
                  <a:pt x="60" y="68"/>
                  <a:pt x="60" y="68"/>
                  <a:pt x="60" y="68"/>
                </a:cubicBezTo>
                <a:cubicBezTo>
                  <a:pt x="61" y="69"/>
                  <a:pt x="63" y="70"/>
                  <a:pt x="65" y="70"/>
                </a:cubicBezTo>
                <a:cubicBezTo>
                  <a:pt x="66" y="70"/>
                  <a:pt x="68" y="69"/>
                  <a:pt x="69" y="68"/>
                </a:cubicBezTo>
                <a:cubicBezTo>
                  <a:pt x="69" y="68"/>
                  <a:pt x="69" y="68"/>
                  <a:pt x="69" y="68"/>
                </a:cubicBezTo>
                <a:cubicBezTo>
                  <a:pt x="70" y="67"/>
                  <a:pt x="71" y="65"/>
                  <a:pt x="71" y="64"/>
                </a:cubicBezTo>
                <a:cubicBezTo>
                  <a:pt x="71" y="62"/>
                  <a:pt x="70" y="61"/>
                  <a:pt x="69" y="59"/>
                </a:cubicBezTo>
                <a:cubicBezTo>
                  <a:pt x="69" y="59"/>
                  <a:pt x="69" y="59"/>
                  <a:pt x="69" y="59"/>
                </a:cubicBezTo>
                <a:cubicBezTo>
                  <a:pt x="51" y="41"/>
                  <a:pt x="51" y="41"/>
                  <a:pt x="51" y="41"/>
                </a:cubicBezTo>
                <a:close/>
                <a:moveTo>
                  <a:pt x="28" y="32"/>
                </a:moveTo>
                <a:cubicBezTo>
                  <a:pt x="28" y="32"/>
                  <a:pt x="28" y="32"/>
                  <a:pt x="28" y="32"/>
                </a:cubicBezTo>
                <a:cubicBezTo>
                  <a:pt x="33" y="28"/>
                  <a:pt x="33" y="28"/>
                  <a:pt x="33" y="28"/>
                </a:cubicBezTo>
                <a:cubicBezTo>
                  <a:pt x="25" y="20"/>
                  <a:pt x="25" y="20"/>
                  <a:pt x="25" y="20"/>
                </a:cubicBezTo>
                <a:cubicBezTo>
                  <a:pt x="25" y="19"/>
                  <a:pt x="24" y="19"/>
                  <a:pt x="24" y="18"/>
                </a:cubicBezTo>
                <a:cubicBezTo>
                  <a:pt x="23" y="12"/>
                  <a:pt x="23" y="12"/>
                  <a:pt x="23" y="12"/>
                </a:cubicBezTo>
                <a:cubicBezTo>
                  <a:pt x="11" y="7"/>
                  <a:pt x="11" y="7"/>
                  <a:pt x="11" y="7"/>
                </a:cubicBezTo>
                <a:cubicBezTo>
                  <a:pt x="9" y="8"/>
                  <a:pt x="9" y="8"/>
                  <a:pt x="9" y="8"/>
                </a:cubicBezTo>
                <a:cubicBezTo>
                  <a:pt x="8" y="10"/>
                  <a:pt x="8" y="10"/>
                  <a:pt x="8" y="10"/>
                </a:cubicBezTo>
                <a:cubicBezTo>
                  <a:pt x="13" y="22"/>
                  <a:pt x="13" y="22"/>
                  <a:pt x="13" y="22"/>
                </a:cubicBezTo>
                <a:cubicBezTo>
                  <a:pt x="19" y="23"/>
                  <a:pt x="19" y="23"/>
                  <a:pt x="19" y="23"/>
                </a:cubicBezTo>
                <a:cubicBezTo>
                  <a:pt x="20" y="24"/>
                  <a:pt x="20" y="24"/>
                  <a:pt x="21" y="24"/>
                </a:cubicBezTo>
                <a:cubicBezTo>
                  <a:pt x="28" y="32"/>
                  <a:pt x="28" y="32"/>
                  <a:pt x="28" y="32"/>
                </a:cubicBezTo>
                <a:close/>
                <a:moveTo>
                  <a:pt x="59" y="6"/>
                </a:moveTo>
                <a:cubicBezTo>
                  <a:pt x="59" y="6"/>
                  <a:pt x="59" y="6"/>
                  <a:pt x="59" y="6"/>
                </a:cubicBezTo>
                <a:cubicBezTo>
                  <a:pt x="56" y="6"/>
                  <a:pt x="54" y="7"/>
                  <a:pt x="52" y="9"/>
                </a:cubicBezTo>
                <a:cubicBezTo>
                  <a:pt x="52" y="9"/>
                  <a:pt x="52" y="9"/>
                  <a:pt x="52" y="9"/>
                </a:cubicBezTo>
                <a:cubicBezTo>
                  <a:pt x="50" y="11"/>
                  <a:pt x="48" y="14"/>
                  <a:pt x="48" y="17"/>
                </a:cubicBezTo>
                <a:cubicBezTo>
                  <a:pt x="48" y="17"/>
                  <a:pt x="48" y="17"/>
                  <a:pt x="48" y="17"/>
                </a:cubicBezTo>
                <a:cubicBezTo>
                  <a:pt x="48" y="17"/>
                  <a:pt x="48" y="18"/>
                  <a:pt x="48" y="18"/>
                </a:cubicBezTo>
                <a:cubicBezTo>
                  <a:pt x="48" y="18"/>
                  <a:pt x="48" y="18"/>
                  <a:pt x="48" y="18"/>
                </a:cubicBezTo>
                <a:cubicBezTo>
                  <a:pt x="48" y="19"/>
                  <a:pt x="48" y="19"/>
                  <a:pt x="48" y="19"/>
                </a:cubicBezTo>
                <a:cubicBezTo>
                  <a:pt x="49" y="19"/>
                  <a:pt x="48" y="20"/>
                  <a:pt x="48" y="21"/>
                </a:cubicBezTo>
                <a:cubicBezTo>
                  <a:pt x="8" y="61"/>
                  <a:pt x="8" y="61"/>
                  <a:pt x="8" y="61"/>
                </a:cubicBezTo>
                <a:cubicBezTo>
                  <a:pt x="8" y="61"/>
                  <a:pt x="8" y="61"/>
                  <a:pt x="8" y="61"/>
                </a:cubicBezTo>
                <a:cubicBezTo>
                  <a:pt x="6" y="62"/>
                  <a:pt x="6" y="65"/>
                  <a:pt x="7" y="66"/>
                </a:cubicBezTo>
                <a:cubicBezTo>
                  <a:pt x="7" y="67"/>
                  <a:pt x="8" y="68"/>
                  <a:pt x="8" y="68"/>
                </a:cubicBezTo>
                <a:cubicBezTo>
                  <a:pt x="9" y="69"/>
                  <a:pt x="10" y="69"/>
                  <a:pt x="10" y="70"/>
                </a:cubicBezTo>
                <a:cubicBezTo>
                  <a:pt x="12" y="70"/>
                  <a:pt x="14" y="70"/>
                  <a:pt x="16" y="68"/>
                </a:cubicBezTo>
                <a:cubicBezTo>
                  <a:pt x="36" y="48"/>
                  <a:pt x="36" y="48"/>
                  <a:pt x="36" y="48"/>
                </a:cubicBezTo>
                <a:cubicBezTo>
                  <a:pt x="36" y="48"/>
                  <a:pt x="36" y="48"/>
                  <a:pt x="36" y="48"/>
                </a:cubicBezTo>
                <a:cubicBezTo>
                  <a:pt x="49" y="35"/>
                  <a:pt x="49" y="35"/>
                  <a:pt x="49" y="35"/>
                </a:cubicBezTo>
                <a:cubicBezTo>
                  <a:pt x="49" y="35"/>
                  <a:pt x="49" y="35"/>
                  <a:pt x="49" y="35"/>
                </a:cubicBezTo>
                <a:cubicBezTo>
                  <a:pt x="55" y="29"/>
                  <a:pt x="55" y="29"/>
                  <a:pt x="55" y="29"/>
                </a:cubicBezTo>
                <a:cubicBezTo>
                  <a:pt x="55" y="29"/>
                  <a:pt x="55" y="29"/>
                  <a:pt x="55" y="29"/>
                </a:cubicBezTo>
                <a:cubicBezTo>
                  <a:pt x="56" y="28"/>
                  <a:pt x="57" y="28"/>
                  <a:pt x="58" y="28"/>
                </a:cubicBezTo>
                <a:cubicBezTo>
                  <a:pt x="58" y="28"/>
                  <a:pt x="58" y="28"/>
                  <a:pt x="59" y="28"/>
                </a:cubicBezTo>
                <a:cubicBezTo>
                  <a:pt x="59" y="28"/>
                  <a:pt x="59" y="28"/>
                  <a:pt x="60" y="28"/>
                </a:cubicBezTo>
                <a:cubicBezTo>
                  <a:pt x="63" y="28"/>
                  <a:pt x="66" y="27"/>
                  <a:pt x="68" y="25"/>
                </a:cubicBezTo>
                <a:cubicBezTo>
                  <a:pt x="68" y="25"/>
                  <a:pt x="68" y="25"/>
                  <a:pt x="68" y="25"/>
                </a:cubicBezTo>
                <a:cubicBezTo>
                  <a:pt x="69" y="23"/>
                  <a:pt x="71" y="20"/>
                  <a:pt x="71" y="17"/>
                </a:cubicBezTo>
                <a:cubicBezTo>
                  <a:pt x="70" y="19"/>
                  <a:pt x="68" y="20"/>
                  <a:pt x="67" y="21"/>
                </a:cubicBezTo>
                <a:cubicBezTo>
                  <a:pt x="66" y="22"/>
                  <a:pt x="65" y="22"/>
                  <a:pt x="64" y="22"/>
                </a:cubicBezTo>
                <a:cubicBezTo>
                  <a:pt x="61" y="21"/>
                  <a:pt x="61" y="21"/>
                  <a:pt x="61" y="21"/>
                </a:cubicBezTo>
                <a:cubicBezTo>
                  <a:pt x="58" y="21"/>
                  <a:pt x="58" y="21"/>
                  <a:pt x="58" y="21"/>
                </a:cubicBezTo>
                <a:cubicBezTo>
                  <a:pt x="57" y="20"/>
                  <a:pt x="56" y="20"/>
                  <a:pt x="56" y="18"/>
                </a:cubicBezTo>
                <a:cubicBezTo>
                  <a:pt x="55" y="15"/>
                  <a:pt x="55" y="15"/>
                  <a:pt x="55" y="15"/>
                </a:cubicBezTo>
                <a:cubicBezTo>
                  <a:pt x="54" y="13"/>
                  <a:pt x="54" y="13"/>
                  <a:pt x="54" y="13"/>
                </a:cubicBezTo>
                <a:cubicBezTo>
                  <a:pt x="54" y="12"/>
                  <a:pt x="54" y="10"/>
                  <a:pt x="55" y="10"/>
                </a:cubicBezTo>
                <a:cubicBezTo>
                  <a:pt x="57" y="8"/>
                  <a:pt x="58" y="7"/>
                  <a:pt x="59"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17">
            <a:extLst>
              <a:ext uri="{FF2B5EF4-FFF2-40B4-BE49-F238E27FC236}">
                <a16:creationId xmlns="" xmlns:a16="http://schemas.microsoft.com/office/drawing/2014/main" id="{4AE3A925-CA25-40E9-A0BD-47F7BD910405}"/>
              </a:ext>
            </a:extLst>
          </p:cNvPr>
          <p:cNvSpPr>
            <a:spLocks noEditPoints="1"/>
          </p:cNvSpPr>
          <p:nvPr/>
        </p:nvSpPr>
        <p:spPr bwMode="auto">
          <a:xfrm>
            <a:off x="5200650" y="2278063"/>
            <a:ext cx="238125" cy="246062"/>
          </a:xfrm>
          <a:custGeom>
            <a:avLst/>
            <a:gdLst>
              <a:gd name="T0" fmla="*/ 120650 w 75"/>
              <a:gd name="T1" fmla="*/ 63912 h 77"/>
              <a:gd name="T2" fmla="*/ 174625 w 75"/>
              <a:gd name="T3" fmla="*/ 121433 h 77"/>
              <a:gd name="T4" fmla="*/ 190500 w 75"/>
              <a:gd name="T5" fmla="*/ 108651 h 77"/>
              <a:gd name="T6" fmla="*/ 133350 w 75"/>
              <a:gd name="T7" fmla="*/ 51130 h 77"/>
              <a:gd name="T8" fmla="*/ 120650 w 75"/>
              <a:gd name="T9" fmla="*/ 63912 h 77"/>
              <a:gd name="T10" fmla="*/ 168275 w 75"/>
              <a:gd name="T11" fmla="*/ 127824 h 77"/>
              <a:gd name="T12" fmla="*/ 168275 w 75"/>
              <a:gd name="T13" fmla="*/ 127824 h 77"/>
              <a:gd name="T14" fmla="*/ 111125 w 75"/>
              <a:gd name="T15" fmla="*/ 73499 h 77"/>
              <a:gd name="T16" fmla="*/ 41275 w 75"/>
              <a:gd name="T17" fmla="*/ 143802 h 77"/>
              <a:gd name="T18" fmla="*/ 95250 w 75"/>
              <a:gd name="T19" fmla="*/ 201323 h 77"/>
              <a:gd name="T20" fmla="*/ 168275 w 75"/>
              <a:gd name="T21" fmla="*/ 127824 h 77"/>
              <a:gd name="T22" fmla="*/ 142875 w 75"/>
              <a:gd name="T23" fmla="*/ 15978 h 77"/>
              <a:gd name="T24" fmla="*/ 142875 w 75"/>
              <a:gd name="T25" fmla="*/ 15978 h 77"/>
              <a:gd name="T26" fmla="*/ 180975 w 75"/>
              <a:gd name="T27" fmla="*/ 3196 h 77"/>
              <a:gd name="T28" fmla="*/ 238125 w 75"/>
              <a:gd name="T29" fmla="*/ 60717 h 77"/>
              <a:gd name="T30" fmla="*/ 222250 w 75"/>
              <a:gd name="T31" fmla="*/ 102260 h 77"/>
              <a:gd name="T32" fmla="*/ 104775 w 75"/>
              <a:gd name="T33" fmla="*/ 217302 h 77"/>
              <a:gd name="T34" fmla="*/ 73025 w 75"/>
              <a:gd name="T35" fmla="*/ 233280 h 77"/>
              <a:gd name="T36" fmla="*/ 44450 w 75"/>
              <a:gd name="T37" fmla="*/ 230084 h 77"/>
              <a:gd name="T38" fmla="*/ 41275 w 75"/>
              <a:gd name="T39" fmla="*/ 233280 h 77"/>
              <a:gd name="T40" fmla="*/ 41275 w 75"/>
              <a:gd name="T41" fmla="*/ 233280 h 77"/>
              <a:gd name="T42" fmla="*/ 41275 w 75"/>
              <a:gd name="T43" fmla="*/ 233280 h 77"/>
              <a:gd name="T44" fmla="*/ 3175 w 75"/>
              <a:gd name="T45" fmla="*/ 226888 h 77"/>
              <a:gd name="T46" fmla="*/ 9525 w 75"/>
              <a:gd name="T47" fmla="*/ 201323 h 77"/>
              <a:gd name="T48" fmla="*/ 12700 w 75"/>
              <a:gd name="T49" fmla="*/ 198128 h 77"/>
              <a:gd name="T50" fmla="*/ 9525 w 75"/>
              <a:gd name="T51" fmla="*/ 169367 h 77"/>
              <a:gd name="T52" fmla="*/ 25400 w 75"/>
              <a:gd name="T53" fmla="*/ 134216 h 77"/>
              <a:gd name="T54" fmla="*/ 136525 w 75"/>
              <a:gd name="T55" fmla="*/ 22369 h 77"/>
              <a:gd name="T56" fmla="*/ 127000 w 75"/>
              <a:gd name="T57" fmla="*/ 15978 h 77"/>
              <a:gd name="T58" fmla="*/ 66675 w 75"/>
              <a:gd name="T59" fmla="*/ 79890 h 77"/>
              <a:gd name="T60" fmla="*/ 57150 w 75"/>
              <a:gd name="T61" fmla="*/ 79890 h 77"/>
              <a:gd name="T62" fmla="*/ 57150 w 75"/>
              <a:gd name="T63" fmla="*/ 70303 h 77"/>
              <a:gd name="T64" fmla="*/ 123825 w 75"/>
              <a:gd name="T65" fmla="*/ 3196 h 77"/>
              <a:gd name="T66" fmla="*/ 130175 w 75"/>
              <a:gd name="T67" fmla="*/ 3196 h 77"/>
              <a:gd name="T68" fmla="*/ 142875 w 75"/>
              <a:gd name="T69" fmla="*/ 15978 h 77"/>
              <a:gd name="T70" fmla="*/ 180975 w 75"/>
              <a:gd name="T71" fmla="*/ 22369 h 77"/>
              <a:gd name="T72" fmla="*/ 180975 w 75"/>
              <a:gd name="T73" fmla="*/ 22369 h 77"/>
              <a:gd name="T74" fmla="*/ 152400 w 75"/>
              <a:gd name="T75" fmla="*/ 31956 h 77"/>
              <a:gd name="T76" fmla="*/ 152400 w 75"/>
              <a:gd name="T77" fmla="*/ 31956 h 77"/>
              <a:gd name="T78" fmla="*/ 142875 w 75"/>
              <a:gd name="T79" fmla="*/ 44739 h 77"/>
              <a:gd name="T80" fmla="*/ 196850 w 75"/>
              <a:gd name="T81" fmla="*/ 99064 h 77"/>
              <a:gd name="T82" fmla="*/ 209550 w 75"/>
              <a:gd name="T83" fmla="*/ 89477 h 77"/>
              <a:gd name="T84" fmla="*/ 219075 w 75"/>
              <a:gd name="T85" fmla="*/ 60717 h 77"/>
              <a:gd name="T86" fmla="*/ 180975 w 75"/>
              <a:gd name="T87" fmla="*/ 22369 h 77"/>
              <a:gd name="T88" fmla="*/ 34925 w 75"/>
              <a:gd name="T89" fmla="*/ 153389 h 77"/>
              <a:gd name="T90" fmla="*/ 34925 w 75"/>
              <a:gd name="T91" fmla="*/ 153389 h 77"/>
              <a:gd name="T92" fmla="*/ 25400 w 75"/>
              <a:gd name="T93" fmla="*/ 172563 h 77"/>
              <a:gd name="T94" fmla="*/ 31750 w 75"/>
              <a:gd name="T95" fmla="*/ 194932 h 77"/>
              <a:gd name="T96" fmla="*/ 28575 w 75"/>
              <a:gd name="T97" fmla="*/ 207715 h 77"/>
              <a:gd name="T98" fmla="*/ 22225 w 75"/>
              <a:gd name="T99" fmla="*/ 214106 h 77"/>
              <a:gd name="T100" fmla="*/ 22225 w 75"/>
              <a:gd name="T101" fmla="*/ 214106 h 77"/>
              <a:gd name="T102" fmla="*/ 28575 w 75"/>
              <a:gd name="T103" fmla="*/ 220497 h 77"/>
              <a:gd name="T104" fmla="*/ 34925 w 75"/>
              <a:gd name="T105" fmla="*/ 214106 h 77"/>
              <a:gd name="T106" fmla="*/ 47625 w 75"/>
              <a:gd name="T107" fmla="*/ 210910 h 77"/>
              <a:gd name="T108" fmla="*/ 69850 w 75"/>
              <a:gd name="T109" fmla="*/ 214106 h 77"/>
              <a:gd name="T110" fmla="*/ 88900 w 75"/>
              <a:gd name="T111" fmla="*/ 207715 h 77"/>
              <a:gd name="T112" fmla="*/ 34925 w 75"/>
              <a:gd name="T113" fmla="*/ 153389 h 7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75" h="77">
                <a:moveTo>
                  <a:pt x="38" y="20"/>
                </a:moveTo>
                <a:cubicBezTo>
                  <a:pt x="55" y="38"/>
                  <a:pt x="55" y="38"/>
                  <a:pt x="55" y="38"/>
                </a:cubicBezTo>
                <a:cubicBezTo>
                  <a:pt x="60" y="34"/>
                  <a:pt x="60" y="34"/>
                  <a:pt x="60" y="34"/>
                </a:cubicBezTo>
                <a:cubicBezTo>
                  <a:pt x="42" y="16"/>
                  <a:pt x="42" y="16"/>
                  <a:pt x="42" y="16"/>
                </a:cubicBezTo>
                <a:cubicBezTo>
                  <a:pt x="38" y="20"/>
                  <a:pt x="38" y="20"/>
                  <a:pt x="38" y="20"/>
                </a:cubicBezTo>
                <a:close/>
                <a:moveTo>
                  <a:pt x="53" y="40"/>
                </a:moveTo>
                <a:cubicBezTo>
                  <a:pt x="53" y="40"/>
                  <a:pt x="53" y="40"/>
                  <a:pt x="53" y="40"/>
                </a:cubicBezTo>
                <a:cubicBezTo>
                  <a:pt x="35" y="23"/>
                  <a:pt x="35" y="23"/>
                  <a:pt x="35" y="23"/>
                </a:cubicBezTo>
                <a:cubicBezTo>
                  <a:pt x="13" y="45"/>
                  <a:pt x="13" y="45"/>
                  <a:pt x="13" y="45"/>
                </a:cubicBezTo>
                <a:cubicBezTo>
                  <a:pt x="30" y="63"/>
                  <a:pt x="30" y="63"/>
                  <a:pt x="30" y="63"/>
                </a:cubicBezTo>
                <a:cubicBezTo>
                  <a:pt x="53" y="40"/>
                  <a:pt x="53" y="40"/>
                  <a:pt x="53" y="40"/>
                </a:cubicBezTo>
                <a:close/>
                <a:moveTo>
                  <a:pt x="45" y="5"/>
                </a:moveTo>
                <a:cubicBezTo>
                  <a:pt x="45" y="5"/>
                  <a:pt x="45" y="5"/>
                  <a:pt x="45" y="5"/>
                </a:cubicBezTo>
                <a:cubicBezTo>
                  <a:pt x="49" y="2"/>
                  <a:pt x="53" y="1"/>
                  <a:pt x="57" y="1"/>
                </a:cubicBezTo>
                <a:cubicBezTo>
                  <a:pt x="67" y="1"/>
                  <a:pt x="75" y="9"/>
                  <a:pt x="75" y="19"/>
                </a:cubicBezTo>
                <a:cubicBezTo>
                  <a:pt x="75" y="24"/>
                  <a:pt x="73" y="28"/>
                  <a:pt x="70" y="32"/>
                </a:cubicBezTo>
                <a:cubicBezTo>
                  <a:pt x="33" y="68"/>
                  <a:pt x="33" y="68"/>
                  <a:pt x="33" y="68"/>
                </a:cubicBezTo>
                <a:cubicBezTo>
                  <a:pt x="30" y="71"/>
                  <a:pt x="27" y="73"/>
                  <a:pt x="23" y="73"/>
                </a:cubicBezTo>
                <a:cubicBezTo>
                  <a:pt x="20" y="74"/>
                  <a:pt x="17" y="73"/>
                  <a:pt x="14" y="72"/>
                </a:cubicBezTo>
                <a:cubicBezTo>
                  <a:pt x="13" y="73"/>
                  <a:pt x="13" y="73"/>
                  <a:pt x="13" y="73"/>
                </a:cubicBezTo>
                <a:cubicBezTo>
                  <a:pt x="13" y="73"/>
                  <a:pt x="13" y="73"/>
                  <a:pt x="13" y="73"/>
                </a:cubicBezTo>
                <a:cubicBezTo>
                  <a:pt x="13" y="73"/>
                  <a:pt x="13" y="73"/>
                  <a:pt x="13" y="73"/>
                </a:cubicBezTo>
                <a:cubicBezTo>
                  <a:pt x="9" y="77"/>
                  <a:pt x="3" y="75"/>
                  <a:pt x="1" y="71"/>
                </a:cubicBezTo>
                <a:cubicBezTo>
                  <a:pt x="0" y="68"/>
                  <a:pt x="0" y="65"/>
                  <a:pt x="3" y="63"/>
                </a:cubicBezTo>
                <a:cubicBezTo>
                  <a:pt x="4" y="62"/>
                  <a:pt x="4" y="62"/>
                  <a:pt x="4" y="62"/>
                </a:cubicBezTo>
                <a:cubicBezTo>
                  <a:pt x="2" y="59"/>
                  <a:pt x="2" y="56"/>
                  <a:pt x="3" y="53"/>
                </a:cubicBezTo>
                <a:cubicBezTo>
                  <a:pt x="3" y="49"/>
                  <a:pt x="5" y="45"/>
                  <a:pt x="8" y="42"/>
                </a:cubicBezTo>
                <a:cubicBezTo>
                  <a:pt x="43" y="7"/>
                  <a:pt x="43" y="7"/>
                  <a:pt x="43" y="7"/>
                </a:cubicBezTo>
                <a:cubicBezTo>
                  <a:pt x="40" y="5"/>
                  <a:pt x="40" y="5"/>
                  <a:pt x="40" y="5"/>
                </a:cubicBezTo>
                <a:cubicBezTo>
                  <a:pt x="21" y="25"/>
                  <a:pt x="21" y="25"/>
                  <a:pt x="21" y="25"/>
                </a:cubicBezTo>
                <a:cubicBezTo>
                  <a:pt x="20" y="25"/>
                  <a:pt x="19" y="25"/>
                  <a:pt x="18" y="25"/>
                </a:cubicBezTo>
                <a:cubicBezTo>
                  <a:pt x="17" y="24"/>
                  <a:pt x="17" y="23"/>
                  <a:pt x="18" y="22"/>
                </a:cubicBezTo>
                <a:cubicBezTo>
                  <a:pt x="39" y="1"/>
                  <a:pt x="39" y="1"/>
                  <a:pt x="39" y="1"/>
                </a:cubicBezTo>
                <a:cubicBezTo>
                  <a:pt x="40" y="0"/>
                  <a:pt x="41" y="0"/>
                  <a:pt x="41" y="1"/>
                </a:cubicBezTo>
                <a:cubicBezTo>
                  <a:pt x="45" y="5"/>
                  <a:pt x="45" y="5"/>
                  <a:pt x="45" y="5"/>
                </a:cubicBezTo>
                <a:close/>
                <a:moveTo>
                  <a:pt x="57" y="7"/>
                </a:moveTo>
                <a:cubicBezTo>
                  <a:pt x="57" y="7"/>
                  <a:pt x="57" y="7"/>
                  <a:pt x="57" y="7"/>
                </a:cubicBezTo>
                <a:cubicBezTo>
                  <a:pt x="54" y="7"/>
                  <a:pt x="51" y="8"/>
                  <a:pt x="48" y="10"/>
                </a:cubicBezTo>
                <a:cubicBezTo>
                  <a:pt x="48" y="10"/>
                  <a:pt x="48" y="10"/>
                  <a:pt x="48" y="10"/>
                </a:cubicBezTo>
                <a:cubicBezTo>
                  <a:pt x="45" y="14"/>
                  <a:pt x="45" y="14"/>
                  <a:pt x="45" y="14"/>
                </a:cubicBezTo>
                <a:cubicBezTo>
                  <a:pt x="62" y="31"/>
                  <a:pt x="62" y="31"/>
                  <a:pt x="62" y="31"/>
                </a:cubicBezTo>
                <a:cubicBezTo>
                  <a:pt x="66" y="28"/>
                  <a:pt x="66" y="28"/>
                  <a:pt x="66" y="28"/>
                </a:cubicBezTo>
                <a:cubicBezTo>
                  <a:pt x="68" y="25"/>
                  <a:pt x="69" y="22"/>
                  <a:pt x="69" y="19"/>
                </a:cubicBezTo>
                <a:cubicBezTo>
                  <a:pt x="69" y="12"/>
                  <a:pt x="64" y="7"/>
                  <a:pt x="57" y="7"/>
                </a:cubicBezTo>
                <a:close/>
                <a:moveTo>
                  <a:pt x="11" y="48"/>
                </a:moveTo>
                <a:cubicBezTo>
                  <a:pt x="11" y="48"/>
                  <a:pt x="11" y="48"/>
                  <a:pt x="11" y="48"/>
                </a:cubicBezTo>
                <a:cubicBezTo>
                  <a:pt x="9" y="50"/>
                  <a:pt x="9" y="52"/>
                  <a:pt x="8" y="54"/>
                </a:cubicBezTo>
                <a:cubicBezTo>
                  <a:pt x="8" y="56"/>
                  <a:pt x="8" y="59"/>
                  <a:pt x="10" y="61"/>
                </a:cubicBezTo>
                <a:cubicBezTo>
                  <a:pt x="10" y="62"/>
                  <a:pt x="10" y="64"/>
                  <a:pt x="9" y="65"/>
                </a:cubicBezTo>
                <a:cubicBezTo>
                  <a:pt x="7" y="67"/>
                  <a:pt x="7" y="67"/>
                  <a:pt x="7" y="67"/>
                </a:cubicBezTo>
                <a:cubicBezTo>
                  <a:pt x="7" y="67"/>
                  <a:pt x="7" y="67"/>
                  <a:pt x="7" y="67"/>
                </a:cubicBezTo>
                <a:cubicBezTo>
                  <a:pt x="5" y="68"/>
                  <a:pt x="7" y="70"/>
                  <a:pt x="9" y="69"/>
                </a:cubicBezTo>
                <a:cubicBezTo>
                  <a:pt x="11" y="67"/>
                  <a:pt x="11" y="67"/>
                  <a:pt x="11" y="67"/>
                </a:cubicBezTo>
                <a:cubicBezTo>
                  <a:pt x="12" y="66"/>
                  <a:pt x="13" y="65"/>
                  <a:pt x="15" y="66"/>
                </a:cubicBezTo>
                <a:cubicBezTo>
                  <a:pt x="17" y="67"/>
                  <a:pt x="20" y="68"/>
                  <a:pt x="22" y="67"/>
                </a:cubicBezTo>
                <a:cubicBezTo>
                  <a:pt x="24" y="67"/>
                  <a:pt x="26" y="66"/>
                  <a:pt x="28" y="65"/>
                </a:cubicBezTo>
                <a:cubicBezTo>
                  <a:pt x="11" y="48"/>
                  <a:pt x="11" y="48"/>
                  <a:pt x="11" y="4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Rectangle 19">
            <a:extLst>
              <a:ext uri="{FF2B5EF4-FFF2-40B4-BE49-F238E27FC236}">
                <a16:creationId xmlns="" xmlns:a16="http://schemas.microsoft.com/office/drawing/2014/main" id="{8E2CA4B8-9997-4726-AF2C-3996BEEB2553}"/>
              </a:ext>
            </a:extLst>
          </p:cNvPr>
          <p:cNvSpPr>
            <a:spLocks noChangeArrowheads="1"/>
          </p:cNvSpPr>
          <p:nvPr/>
        </p:nvSpPr>
        <p:spPr bwMode="auto">
          <a:xfrm>
            <a:off x="1068388" y="2811463"/>
            <a:ext cx="714375" cy="201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 typeface="Arial" panose="020B0604020202020204" pitchFamily="34" charset="0"/>
              <a:buNone/>
            </a:pPr>
            <a:r>
              <a:rPr lang="en-US" altLang="zh-CN" sz="1200" b="1" dirty="0">
                <a:solidFill>
                  <a:schemeClr val="bg1"/>
                </a:solidFill>
              </a:rPr>
              <a:t>2018.03</a:t>
            </a:r>
            <a:endParaRPr lang="zh-CN" altLang="en-US" sz="1200" dirty="0">
              <a:solidFill>
                <a:schemeClr val="bg1"/>
              </a:solidFill>
            </a:endParaRPr>
          </a:p>
        </p:txBody>
      </p:sp>
      <p:sp>
        <p:nvSpPr>
          <p:cNvPr id="17" name="Rectangle 21">
            <a:extLst>
              <a:ext uri="{FF2B5EF4-FFF2-40B4-BE49-F238E27FC236}">
                <a16:creationId xmlns="" xmlns:a16="http://schemas.microsoft.com/office/drawing/2014/main" id="{675AA021-188C-4F87-BABF-906216319107}"/>
              </a:ext>
            </a:extLst>
          </p:cNvPr>
          <p:cNvSpPr>
            <a:spLocks noChangeArrowheads="1"/>
          </p:cNvSpPr>
          <p:nvPr/>
        </p:nvSpPr>
        <p:spPr bwMode="auto">
          <a:xfrm>
            <a:off x="4962524" y="2782889"/>
            <a:ext cx="714375" cy="201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 typeface="Arial" panose="020B0604020202020204" pitchFamily="34" charset="0"/>
              <a:buNone/>
            </a:pPr>
            <a:r>
              <a:rPr lang="en-US" altLang="zh-CN" sz="1200" b="1" dirty="0">
                <a:solidFill>
                  <a:schemeClr val="bg1"/>
                </a:solidFill>
              </a:rPr>
              <a:t>2018.09</a:t>
            </a:r>
            <a:endParaRPr lang="zh-CN" altLang="en-US" sz="1200" dirty="0">
              <a:solidFill>
                <a:schemeClr val="bg1"/>
              </a:solidFill>
            </a:endParaRPr>
          </a:p>
        </p:txBody>
      </p:sp>
      <p:sp>
        <p:nvSpPr>
          <p:cNvPr id="18" name="Rectangle 22">
            <a:extLst>
              <a:ext uri="{FF2B5EF4-FFF2-40B4-BE49-F238E27FC236}">
                <a16:creationId xmlns="" xmlns:a16="http://schemas.microsoft.com/office/drawing/2014/main" id="{C58BD67A-8759-44A8-AC45-E5CB47B4FE75}"/>
              </a:ext>
            </a:extLst>
          </p:cNvPr>
          <p:cNvSpPr>
            <a:spLocks noChangeArrowheads="1"/>
          </p:cNvSpPr>
          <p:nvPr/>
        </p:nvSpPr>
        <p:spPr bwMode="auto">
          <a:xfrm>
            <a:off x="2987675" y="3619500"/>
            <a:ext cx="714375" cy="201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 typeface="Arial" panose="020B0604020202020204" pitchFamily="34" charset="0"/>
              <a:buNone/>
            </a:pPr>
            <a:r>
              <a:rPr lang="en-US" altLang="zh-CN" sz="1200" b="1" dirty="0">
                <a:solidFill>
                  <a:schemeClr val="bg1"/>
                </a:solidFill>
              </a:rPr>
              <a:t>2018.06</a:t>
            </a:r>
            <a:endParaRPr lang="zh-CN" altLang="en-US" sz="1200" dirty="0">
              <a:solidFill>
                <a:schemeClr val="bg1"/>
              </a:solidFill>
            </a:endParaRPr>
          </a:p>
        </p:txBody>
      </p:sp>
      <p:pic>
        <p:nvPicPr>
          <p:cNvPr id="20" name="Picture 54">
            <a:extLst>
              <a:ext uri="{FF2B5EF4-FFF2-40B4-BE49-F238E27FC236}">
                <a16:creationId xmlns="" xmlns:a16="http://schemas.microsoft.com/office/drawing/2014/main" id="{680B4F89-8F6B-488C-ACB3-DCF700EF128E}"/>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02525" y="1010210"/>
            <a:ext cx="4689475" cy="5021263"/>
          </a:xfrm>
          <a:prstGeom prst="rect">
            <a:avLst/>
          </a:prstGeom>
          <a:noFill/>
          <a:ln>
            <a:noFill/>
          </a:ln>
          <a:effectLst>
            <a:outerShdw blurRad="177800" dist="228601" dir="4679996" sx="99001" sy="99001" algn="t" rotWithShape="0">
              <a:srgbClr val="000000">
                <a:alpha val="10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直角三角形 3">
            <a:extLst>
              <a:ext uri="{FF2B5EF4-FFF2-40B4-BE49-F238E27FC236}">
                <a16:creationId xmlns="" xmlns:a16="http://schemas.microsoft.com/office/drawing/2014/main" id="{894D505B-0B60-4275-8AC6-3889534BA932}"/>
              </a:ext>
            </a:extLst>
          </p:cNvPr>
          <p:cNvSpPr/>
          <p:nvPr/>
        </p:nvSpPr>
        <p:spPr>
          <a:xfrm>
            <a:off x="8072438" y="1729348"/>
            <a:ext cx="1981200" cy="1873250"/>
          </a:xfrm>
          <a:custGeom>
            <a:avLst/>
            <a:gdLst>
              <a:gd name="connsiteX0" fmla="*/ 0 w 957072"/>
              <a:gd name="connsiteY0" fmla="*/ 2242487 h 2242487"/>
              <a:gd name="connsiteX1" fmla="*/ 0 w 957072"/>
              <a:gd name="connsiteY1" fmla="*/ 0 h 2242487"/>
              <a:gd name="connsiteX2" fmla="*/ 957072 w 957072"/>
              <a:gd name="connsiteY2" fmla="*/ 2242487 h 2242487"/>
              <a:gd name="connsiteX3" fmla="*/ 0 w 957072"/>
              <a:gd name="connsiteY3" fmla="*/ 2242487 h 2242487"/>
              <a:gd name="connsiteX0" fmla="*/ 1176528 w 2133600"/>
              <a:gd name="connsiteY0" fmla="*/ 2425367 h 2425367"/>
              <a:gd name="connsiteX1" fmla="*/ 0 w 2133600"/>
              <a:gd name="connsiteY1" fmla="*/ 0 h 2425367"/>
              <a:gd name="connsiteX2" fmla="*/ 2133600 w 2133600"/>
              <a:gd name="connsiteY2" fmla="*/ 2425367 h 2425367"/>
              <a:gd name="connsiteX3" fmla="*/ 1176528 w 2133600"/>
              <a:gd name="connsiteY3" fmla="*/ 2425367 h 2425367"/>
              <a:gd name="connsiteX0" fmla="*/ 1176528 w 2602992"/>
              <a:gd name="connsiteY0" fmla="*/ 2425367 h 2425367"/>
              <a:gd name="connsiteX1" fmla="*/ 0 w 2602992"/>
              <a:gd name="connsiteY1" fmla="*/ 0 h 2425367"/>
              <a:gd name="connsiteX2" fmla="*/ 2602992 w 2602992"/>
              <a:gd name="connsiteY2" fmla="*/ 2144951 h 2425367"/>
              <a:gd name="connsiteX3" fmla="*/ 1176528 w 2602992"/>
              <a:gd name="connsiteY3" fmla="*/ 2425367 h 2425367"/>
              <a:gd name="connsiteX0" fmla="*/ 1328928 w 2602992"/>
              <a:gd name="connsiteY0" fmla="*/ 2498519 h 2498519"/>
              <a:gd name="connsiteX1" fmla="*/ 0 w 2602992"/>
              <a:gd name="connsiteY1" fmla="*/ 0 h 2498519"/>
              <a:gd name="connsiteX2" fmla="*/ 2602992 w 2602992"/>
              <a:gd name="connsiteY2" fmla="*/ 2144951 h 2498519"/>
              <a:gd name="connsiteX3" fmla="*/ 1328928 w 2602992"/>
              <a:gd name="connsiteY3" fmla="*/ 2498519 h 2498519"/>
              <a:gd name="connsiteX0" fmla="*/ 1341120 w 2615184"/>
              <a:gd name="connsiteY0" fmla="*/ 2498519 h 2498519"/>
              <a:gd name="connsiteX1" fmla="*/ 0 w 2615184"/>
              <a:gd name="connsiteY1" fmla="*/ 0 h 2498519"/>
              <a:gd name="connsiteX2" fmla="*/ 2615184 w 2615184"/>
              <a:gd name="connsiteY2" fmla="*/ 2144951 h 2498519"/>
              <a:gd name="connsiteX3" fmla="*/ 1341120 w 2615184"/>
              <a:gd name="connsiteY3" fmla="*/ 2498519 h 2498519"/>
              <a:gd name="connsiteX0" fmla="*/ 1347216 w 2621280"/>
              <a:gd name="connsiteY0" fmla="*/ 2498519 h 2498519"/>
              <a:gd name="connsiteX1" fmla="*/ 0 w 2621280"/>
              <a:gd name="connsiteY1" fmla="*/ 0 h 2498519"/>
              <a:gd name="connsiteX2" fmla="*/ 2621280 w 2621280"/>
              <a:gd name="connsiteY2" fmla="*/ 2144951 h 2498519"/>
              <a:gd name="connsiteX3" fmla="*/ 1347216 w 2621280"/>
              <a:gd name="connsiteY3" fmla="*/ 2498519 h 2498519"/>
              <a:gd name="connsiteX0" fmla="*/ 1347216 w 2639568"/>
              <a:gd name="connsiteY0" fmla="*/ 2498519 h 2498519"/>
              <a:gd name="connsiteX1" fmla="*/ 0 w 2639568"/>
              <a:gd name="connsiteY1" fmla="*/ 0 h 2498519"/>
              <a:gd name="connsiteX2" fmla="*/ 2639568 w 2639568"/>
              <a:gd name="connsiteY2" fmla="*/ 2144951 h 2498519"/>
              <a:gd name="connsiteX3" fmla="*/ 1347216 w 2639568"/>
              <a:gd name="connsiteY3" fmla="*/ 2498519 h 2498519"/>
              <a:gd name="connsiteX0" fmla="*/ 1347216 w 2639568"/>
              <a:gd name="connsiteY0" fmla="*/ 2498519 h 2498519"/>
              <a:gd name="connsiteX1" fmla="*/ 0 w 2639568"/>
              <a:gd name="connsiteY1" fmla="*/ 0 h 2498519"/>
              <a:gd name="connsiteX2" fmla="*/ 2639568 w 2639568"/>
              <a:gd name="connsiteY2" fmla="*/ 2144951 h 2498519"/>
              <a:gd name="connsiteX3" fmla="*/ 1347216 w 2639568"/>
              <a:gd name="connsiteY3" fmla="*/ 2498519 h 2498519"/>
            </a:gdLst>
            <a:ahLst/>
            <a:cxnLst>
              <a:cxn ang="0">
                <a:pos x="connsiteX0" y="connsiteY0"/>
              </a:cxn>
              <a:cxn ang="0">
                <a:pos x="connsiteX1" y="connsiteY1"/>
              </a:cxn>
              <a:cxn ang="0">
                <a:pos x="connsiteX2" y="connsiteY2"/>
              </a:cxn>
              <a:cxn ang="0">
                <a:pos x="connsiteX3" y="connsiteY3"/>
              </a:cxn>
            </a:cxnLst>
            <a:rect l="l" t="t" r="r" b="b"/>
            <a:pathLst>
              <a:path w="2639568" h="2498519">
                <a:moveTo>
                  <a:pt x="1347216" y="2498519"/>
                </a:moveTo>
                <a:lnTo>
                  <a:pt x="0" y="0"/>
                </a:lnTo>
                <a:lnTo>
                  <a:pt x="2639568" y="2144951"/>
                </a:lnTo>
                <a:lnTo>
                  <a:pt x="1347216" y="2498519"/>
                </a:lnTo>
                <a:close/>
              </a:path>
            </a:pathLst>
          </a:custGeom>
          <a:solidFill>
            <a:srgbClr val="F04B30"/>
          </a:solidFill>
          <a:ln w="12700" cap="flat" cmpd="sng" algn="ctr">
            <a:noFill/>
            <a:prstDash val="solid"/>
            <a:miter lim="800000"/>
          </a:ln>
          <a:effectLst/>
        </p:spPr>
        <p:txBody>
          <a:bodyPr anchor="ctr"/>
          <a:lstStyle/>
          <a:p>
            <a:pPr algn="ctr" defTabSz="685800" eaLnBrk="1" fontAlgn="auto" hangingPunct="1">
              <a:spcBef>
                <a:spcPts val="0"/>
              </a:spcBef>
              <a:spcAft>
                <a:spcPts val="0"/>
              </a:spcAft>
              <a:defRPr/>
            </a:pPr>
            <a:endParaRPr lang="zh-CN" altLang="en-US" sz="1350" kern="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组合 26">
            <a:extLst>
              <a:ext uri="{FF2B5EF4-FFF2-40B4-BE49-F238E27FC236}">
                <a16:creationId xmlns="" xmlns:a16="http://schemas.microsoft.com/office/drawing/2014/main" id="{815E678F-EACE-42CD-B18B-3E4186165916}"/>
              </a:ext>
            </a:extLst>
          </p:cNvPr>
          <p:cNvGrpSpPr>
            <a:grpSpLocks/>
          </p:cNvGrpSpPr>
          <p:nvPr/>
        </p:nvGrpSpPr>
        <p:grpSpPr bwMode="auto">
          <a:xfrm>
            <a:off x="214335" y="209267"/>
            <a:ext cx="3977345" cy="584547"/>
            <a:chOff x="-128572" y="-4141"/>
            <a:chExt cx="3977579" cy="584775"/>
          </a:xfrm>
        </p:grpSpPr>
        <p:sp>
          <p:nvSpPr>
            <p:cNvPr id="23" name="Oval 36@|1FFC:15773696|FBC:16777215|LFC:16777215|LBC:16777215">
              <a:extLst>
                <a:ext uri="{FF2B5EF4-FFF2-40B4-BE49-F238E27FC236}">
                  <a16:creationId xmlns="" xmlns:a16="http://schemas.microsoft.com/office/drawing/2014/main" id="{356EA342-425C-4DC2-8054-378AB423B9BF}"/>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24" name="文本框 30">
              <a:extLst>
                <a:ext uri="{FF2B5EF4-FFF2-40B4-BE49-F238E27FC236}">
                  <a16:creationId xmlns="" xmlns:a16="http://schemas.microsoft.com/office/drawing/2014/main" id="{20ECAF94-52C8-489B-BACF-3EA0C5107597}"/>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1</a:t>
              </a:r>
              <a:endParaRPr lang="zh-CN" altLang="en-US" sz="3200" b="1" dirty="0">
                <a:solidFill>
                  <a:schemeClr val="bg1"/>
                </a:solidFill>
                <a:sym typeface="Arial" panose="020B0604020202020204" pitchFamily="34" charset="0"/>
              </a:endParaRPr>
            </a:p>
          </p:txBody>
        </p:sp>
        <p:sp>
          <p:nvSpPr>
            <p:cNvPr id="25" name="文本框 31">
              <a:extLst>
                <a:ext uri="{FF2B5EF4-FFF2-40B4-BE49-F238E27FC236}">
                  <a16:creationId xmlns="" xmlns:a16="http://schemas.microsoft.com/office/drawing/2014/main" id="{0FFDD8C0-434B-4C21-B94F-0641A0466C47}"/>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教育背景</a:t>
              </a:r>
            </a:p>
          </p:txBody>
        </p:sp>
      </p:grpSp>
      <p:sp>
        <p:nvSpPr>
          <p:cNvPr id="26" name="矩形: 圆角 25">
            <a:extLst>
              <a:ext uri="{FF2B5EF4-FFF2-40B4-BE49-F238E27FC236}">
                <a16:creationId xmlns="" xmlns:a16="http://schemas.microsoft.com/office/drawing/2014/main" id="{60116CE1-5C67-49A2-89FF-47ECC9B1BA7B}"/>
              </a:ext>
            </a:extLst>
          </p:cNvPr>
          <p:cNvSpPr/>
          <p:nvPr/>
        </p:nvSpPr>
        <p:spPr>
          <a:xfrm>
            <a:off x="775321" y="3940043"/>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a:extLst>
              <a:ext uri="{FF2B5EF4-FFF2-40B4-BE49-F238E27FC236}">
                <a16:creationId xmlns="" xmlns:a16="http://schemas.microsoft.com/office/drawing/2014/main" id="{BCB9B5FF-C093-45E1-8B14-53958E32A46C}"/>
              </a:ext>
            </a:extLst>
          </p:cNvPr>
          <p:cNvSpPr txBox="1"/>
          <p:nvPr/>
        </p:nvSpPr>
        <p:spPr>
          <a:xfrm>
            <a:off x="0" y="3935369"/>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28" name="矩形: 圆角 27">
            <a:extLst>
              <a:ext uri="{FF2B5EF4-FFF2-40B4-BE49-F238E27FC236}">
                <a16:creationId xmlns="" xmlns:a16="http://schemas.microsoft.com/office/drawing/2014/main" id="{02AA2814-3FBB-4C2D-8176-AC39E0AC9A9B}"/>
              </a:ext>
            </a:extLst>
          </p:cNvPr>
          <p:cNvSpPr/>
          <p:nvPr/>
        </p:nvSpPr>
        <p:spPr>
          <a:xfrm>
            <a:off x="2701414" y="2073695"/>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a:extLst>
              <a:ext uri="{FF2B5EF4-FFF2-40B4-BE49-F238E27FC236}">
                <a16:creationId xmlns="" xmlns:a16="http://schemas.microsoft.com/office/drawing/2014/main" id="{94402720-6A44-4FBF-AD0C-2731969855A6}"/>
              </a:ext>
            </a:extLst>
          </p:cNvPr>
          <p:cNvSpPr txBox="1"/>
          <p:nvPr/>
        </p:nvSpPr>
        <p:spPr>
          <a:xfrm>
            <a:off x="1926093" y="2069021"/>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30" name="矩形: 圆角 29">
            <a:extLst>
              <a:ext uri="{FF2B5EF4-FFF2-40B4-BE49-F238E27FC236}">
                <a16:creationId xmlns="" xmlns:a16="http://schemas.microsoft.com/office/drawing/2014/main" id="{02524A6B-9161-49A9-8CBC-209AFC319BC1}"/>
              </a:ext>
            </a:extLst>
          </p:cNvPr>
          <p:cNvSpPr/>
          <p:nvPr/>
        </p:nvSpPr>
        <p:spPr>
          <a:xfrm>
            <a:off x="4759040" y="3745250"/>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a:extLst>
              <a:ext uri="{FF2B5EF4-FFF2-40B4-BE49-F238E27FC236}">
                <a16:creationId xmlns="" xmlns:a16="http://schemas.microsoft.com/office/drawing/2014/main" id="{5374BA92-1E96-47CB-89E0-3D44D60D5A64}"/>
              </a:ext>
            </a:extLst>
          </p:cNvPr>
          <p:cNvSpPr txBox="1"/>
          <p:nvPr/>
        </p:nvSpPr>
        <p:spPr>
          <a:xfrm>
            <a:off x="3983719" y="3740576"/>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Tree>
    <p:extLst>
      <p:ext uri="{BB962C8B-B14F-4D97-AF65-F5344CB8AC3E}">
        <p14:creationId xmlns:p14="http://schemas.microsoft.com/office/powerpoint/2010/main" val="294831167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1000"/>
                                        <p:tgtEl>
                                          <p:spTgt spid="20"/>
                                        </p:tgtEl>
                                      </p:cBhvr>
                                    </p:animEffect>
                                    <p:anim calcmode="lin" valueType="num">
                                      <p:cBhvr>
                                        <p:cTn id="13" dur="1000" fill="hold"/>
                                        <p:tgtEl>
                                          <p:spTgt spid="20"/>
                                        </p:tgtEl>
                                        <p:attrNameLst>
                                          <p:attrName>ppt_x</p:attrName>
                                        </p:attrNameLst>
                                      </p:cBhvr>
                                      <p:tavLst>
                                        <p:tav tm="0">
                                          <p:val>
                                            <p:strVal val="#ppt_x"/>
                                          </p:val>
                                        </p:tav>
                                        <p:tav tm="100000">
                                          <p:val>
                                            <p:strVal val="#ppt_x"/>
                                          </p:val>
                                        </p:tav>
                                      </p:tavLst>
                                    </p:anim>
                                    <p:anim calcmode="lin" valueType="num">
                                      <p:cBhvr>
                                        <p:cTn id="14" dur="10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0-#ppt_w/2"/>
                                          </p:val>
                                        </p:tav>
                                        <p:tav tm="100000">
                                          <p:val>
                                            <p:strVal val="#ppt_x"/>
                                          </p:val>
                                        </p:tav>
                                      </p:tavLst>
                                    </p:anim>
                                    <p:anim calcmode="lin" valueType="num">
                                      <p:cBhvr additive="base">
                                        <p:cTn id="3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1000"/>
                                        <p:tgtEl>
                                          <p:spTgt spid="4"/>
                                        </p:tgtEl>
                                      </p:cBhvr>
                                    </p:animEffect>
                                    <p:anim calcmode="lin" valueType="num">
                                      <p:cBhvr>
                                        <p:cTn id="41" dur="1000" fill="hold"/>
                                        <p:tgtEl>
                                          <p:spTgt spid="4"/>
                                        </p:tgtEl>
                                        <p:attrNameLst>
                                          <p:attrName>ppt_x</p:attrName>
                                        </p:attrNameLst>
                                      </p:cBhvr>
                                      <p:tavLst>
                                        <p:tav tm="0">
                                          <p:val>
                                            <p:strVal val="#ppt_x"/>
                                          </p:val>
                                        </p:tav>
                                        <p:tav tm="100000">
                                          <p:val>
                                            <p:strVal val="#ppt_x"/>
                                          </p:val>
                                        </p:tav>
                                      </p:tavLst>
                                    </p:anim>
                                    <p:anim calcmode="lin" valueType="num">
                                      <p:cBhvr>
                                        <p:cTn id="4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7" presetClass="entr" presetSubtype="0" fill="hold" grpId="0" nodeType="click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1000"/>
                                        <p:tgtEl>
                                          <p:spTgt spid="6"/>
                                        </p:tgtEl>
                                      </p:cBhvr>
                                    </p:animEffect>
                                    <p:anim calcmode="lin" valueType="num">
                                      <p:cBhvr>
                                        <p:cTn id="48" dur="1000" fill="hold"/>
                                        <p:tgtEl>
                                          <p:spTgt spid="6"/>
                                        </p:tgtEl>
                                        <p:attrNameLst>
                                          <p:attrName>ppt_x</p:attrName>
                                        </p:attrNameLst>
                                      </p:cBhvr>
                                      <p:tavLst>
                                        <p:tav tm="0">
                                          <p:val>
                                            <p:strVal val="#ppt_x"/>
                                          </p:val>
                                        </p:tav>
                                        <p:tav tm="100000">
                                          <p:val>
                                            <p:strVal val="#ppt_x"/>
                                          </p:val>
                                        </p:tav>
                                      </p:tavLst>
                                    </p:anim>
                                    <p:anim calcmode="lin" valueType="num">
                                      <p:cBhvr>
                                        <p:cTn id="4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fade">
                                      <p:cBhvr>
                                        <p:cTn id="54" dur="1000"/>
                                        <p:tgtEl>
                                          <p:spTgt spid="8"/>
                                        </p:tgtEl>
                                      </p:cBhvr>
                                    </p:animEffect>
                                    <p:anim calcmode="lin" valueType="num">
                                      <p:cBhvr>
                                        <p:cTn id="55" dur="1000" fill="hold"/>
                                        <p:tgtEl>
                                          <p:spTgt spid="8"/>
                                        </p:tgtEl>
                                        <p:attrNameLst>
                                          <p:attrName>ppt_x</p:attrName>
                                        </p:attrNameLst>
                                      </p:cBhvr>
                                      <p:tavLst>
                                        <p:tav tm="0">
                                          <p:val>
                                            <p:strVal val="#ppt_x"/>
                                          </p:val>
                                        </p:tav>
                                        <p:tav tm="100000">
                                          <p:val>
                                            <p:strVal val="#ppt_x"/>
                                          </p:val>
                                        </p:tav>
                                      </p:tavLst>
                                    </p:anim>
                                    <p:anim calcmode="lin" valueType="num">
                                      <p:cBhvr>
                                        <p:cTn id="56" dur="1000" fill="hold"/>
                                        <p:tgtEl>
                                          <p:spTgt spid="8"/>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fade">
                                      <p:cBhvr>
                                        <p:cTn id="59" dur="1000"/>
                                        <p:tgtEl>
                                          <p:spTgt spid="5"/>
                                        </p:tgtEl>
                                      </p:cBhvr>
                                    </p:animEffect>
                                    <p:anim calcmode="lin" valueType="num">
                                      <p:cBhvr>
                                        <p:cTn id="60" dur="1000" fill="hold"/>
                                        <p:tgtEl>
                                          <p:spTgt spid="5"/>
                                        </p:tgtEl>
                                        <p:attrNameLst>
                                          <p:attrName>ppt_x</p:attrName>
                                        </p:attrNameLst>
                                      </p:cBhvr>
                                      <p:tavLst>
                                        <p:tav tm="0">
                                          <p:val>
                                            <p:strVal val="#ppt_x"/>
                                          </p:val>
                                        </p:tav>
                                        <p:tav tm="100000">
                                          <p:val>
                                            <p:strVal val="#ppt_x"/>
                                          </p:val>
                                        </p:tav>
                                      </p:tavLst>
                                    </p:anim>
                                    <p:anim calcmode="lin" valueType="num">
                                      <p:cBhvr>
                                        <p:cTn id="61" dur="1000" fill="hold"/>
                                        <p:tgtEl>
                                          <p:spTgt spid="5"/>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fade">
                                      <p:cBhvr>
                                        <p:cTn id="69" dur="1000"/>
                                        <p:tgtEl>
                                          <p:spTgt spid="15"/>
                                        </p:tgtEl>
                                      </p:cBhvr>
                                    </p:animEffect>
                                    <p:anim calcmode="lin" valueType="num">
                                      <p:cBhvr>
                                        <p:cTn id="70" dur="1000" fill="hold"/>
                                        <p:tgtEl>
                                          <p:spTgt spid="15"/>
                                        </p:tgtEl>
                                        <p:attrNameLst>
                                          <p:attrName>ppt_x</p:attrName>
                                        </p:attrNameLst>
                                      </p:cBhvr>
                                      <p:tavLst>
                                        <p:tav tm="0">
                                          <p:val>
                                            <p:strVal val="#ppt_x"/>
                                          </p:val>
                                        </p:tav>
                                        <p:tav tm="100000">
                                          <p:val>
                                            <p:strVal val="#ppt_x"/>
                                          </p:val>
                                        </p:tav>
                                      </p:tavLst>
                                    </p:anim>
                                    <p:anim calcmode="lin" valueType="num">
                                      <p:cBhvr>
                                        <p:cTn id="71" dur="1000" fill="hold"/>
                                        <p:tgtEl>
                                          <p:spTgt spid="15"/>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fade">
                                      <p:cBhvr>
                                        <p:cTn id="74" dur="1000"/>
                                        <p:tgtEl>
                                          <p:spTgt spid="26"/>
                                        </p:tgtEl>
                                      </p:cBhvr>
                                    </p:animEffect>
                                    <p:anim calcmode="lin" valueType="num">
                                      <p:cBhvr>
                                        <p:cTn id="75" dur="1000" fill="hold"/>
                                        <p:tgtEl>
                                          <p:spTgt spid="26"/>
                                        </p:tgtEl>
                                        <p:attrNameLst>
                                          <p:attrName>ppt_x</p:attrName>
                                        </p:attrNameLst>
                                      </p:cBhvr>
                                      <p:tavLst>
                                        <p:tav tm="0">
                                          <p:val>
                                            <p:strVal val="#ppt_x"/>
                                          </p:val>
                                        </p:tav>
                                        <p:tav tm="100000">
                                          <p:val>
                                            <p:strVal val="#ppt_x"/>
                                          </p:val>
                                        </p:tav>
                                      </p:tavLst>
                                    </p:anim>
                                    <p:anim calcmode="lin" valueType="num">
                                      <p:cBhvr>
                                        <p:cTn id="76" dur="1000" fill="hold"/>
                                        <p:tgtEl>
                                          <p:spTgt spid="26"/>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1000"/>
                                        <p:tgtEl>
                                          <p:spTgt spid="27"/>
                                        </p:tgtEl>
                                      </p:cBhvr>
                                    </p:animEffect>
                                    <p:anim calcmode="lin" valueType="num">
                                      <p:cBhvr>
                                        <p:cTn id="80" dur="1000" fill="hold"/>
                                        <p:tgtEl>
                                          <p:spTgt spid="27"/>
                                        </p:tgtEl>
                                        <p:attrNameLst>
                                          <p:attrName>ppt_x</p:attrName>
                                        </p:attrNameLst>
                                      </p:cBhvr>
                                      <p:tavLst>
                                        <p:tav tm="0">
                                          <p:val>
                                            <p:strVal val="#ppt_x"/>
                                          </p:val>
                                        </p:tav>
                                        <p:tav tm="100000">
                                          <p:val>
                                            <p:strVal val="#ppt_x"/>
                                          </p:val>
                                        </p:tav>
                                      </p:tavLst>
                                    </p:anim>
                                    <p:anim calcmode="lin" valueType="num">
                                      <p:cBhvr>
                                        <p:cTn id="81" dur="1000" fill="hold"/>
                                        <p:tgtEl>
                                          <p:spTgt spid="27"/>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1000"/>
                                        <p:tgtEl>
                                          <p:spTgt spid="7"/>
                                        </p:tgtEl>
                                      </p:cBhvr>
                                    </p:animEffect>
                                    <p:anim calcmode="lin" valueType="num">
                                      <p:cBhvr>
                                        <p:cTn id="85" dur="1000" fill="hold"/>
                                        <p:tgtEl>
                                          <p:spTgt spid="7"/>
                                        </p:tgtEl>
                                        <p:attrNameLst>
                                          <p:attrName>ppt_x</p:attrName>
                                        </p:attrNameLst>
                                      </p:cBhvr>
                                      <p:tavLst>
                                        <p:tav tm="0">
                                          <p:val>
                                            <p:strVal val="#ppt_x"/>
                                          </p:val>
                                        </p:tav>
                                        <p:tav tm="100000">
                                          <p:val>
                                            <p:strVal val="#ppt_x"/>
                                          </p:val>
                                        </p:tav>
                                      </p:tavLst>
                                    </p:anim>
                                    <p:anim calcmode="lin" valueType="num">
                                      <p:cBhvr>
                                        <p:cTn id="86" dur="1000" fill="hold"/>
                                        <p:tgtEl>
                                          <p:spTgt spid="7"/>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fade">
                                      <p:cBhvr>
                                        <p:cTn id="89" dur="1000"/>
                                        <p:tgtEl>
                                          <p:spTgt spid="11"/>
                                        </p:tgtEl>
                                      </p:cBhvr>
                                    </p:animEffect>
                                    <p:anim calcmode="lin" valueType="num">
                                      <p:cBhvr>
                                        <p:cTn id="90" dur="1000" fill="hold"/>
                                        <p:tgtEl>
                                          <p:spTgt spid="11"/>
                                        </p:tgtEl>
                                        <p:attrNameLst>
                                          <p:attrName>ppt_x</p:attrName>
                                        </p:attrNameLst>
                                      </p:cBhvr>
                                      <p:tavLst>
                                        <p:tav tm="0">
                                          <p:val>
                                            <p:strVal val="#ppt_x"/>
                                          </p:val>
                                        </p:tav>
                                        <p:tav tm="100000">
                                          <p:val>
                                            <p:strVal val="#ppt_x"/>
                                          </p:val>
                                        </p:tav>
                                      </p:tavLst>
                                    </p:anim>
                                    <p:anim calcmode="lin" valueType="num">
                                      <p:cBhvr>
                                        <p:cTn id="91" dur="1000" fill="hold"/>
                                        <p:tgtEl>
                                          <p:spTgt spid="1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fade">
                                      <p:cBhvr>
                                        <p:cTn id="94" dur="1000"/>
                                        <p:tgtEl>
                                          <p:spTgt spid="18"/>
                                        </p:tgtEl>
                                      </p:cBhvr>
                                    </p:animEffect>
                                    <p:anim calcmode="lin" valueType="num">
                                      <p:cBhvr>
                                        <p:cTn id="95" dur="1000" fill="hold"/>
                                        <p:tgtEl>
                                          <p:spTgt spid="18"/>
                                        </p:tgtEl>
                                        <p:attrNameLst>
                                          <p:attrName>ppt_x</p:attrName>
                                        </p:attrNameLst>
                                      </p:cBhvr>
                                      <p:tavLst>
                                        <p:tav tm="0">
                                          <p:val>
                                            <p:strVal val="#ppt_x"/>
                                          </p:val>
                                        </p:tav>
                                        <p:tav tm="100000">
                                          <p:val>
                                            <p:strVal val="#ppt_x"/>
                                          </p:val>
                                        </p:tav>
                                      </p:tavLst>
                                    </p:anim>
                                    <p:anim calcmode="lin" valueType="num">
                                      <p:cBhvr>
                                        <p:cTn id="96" dur="1000" fill="hold"/>
                                        <p:tgtEl>
                                          <p:spTgt spid="18"/>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0"/>
                                  </p:stCondLst>
                                  <p:childTnLst>
                                    <p:set>
                                      <p:cBhvr>
                                        <p:cTn id="98" dur="1" fill="hold">
                                          <p:stCondLst>
                                            <p:cond delay="0"/>
                                          </p:stCondLst>
                                        </p:cTn>
                                        <p:tgtEl>
                                          <p:spTgt spid="28"/>
                                        </p:tgtEl>
                                        <p:attrNameLst>
                                          <p:attrName>style.visibility</p:attrName>
                                        </p:attrNameLst>
                                      </p:cBhvr>
                                      <p:to>
                                        <p:strVal val="visible"/>
                                      </p:to>
                                    </p:set>
                                    <p:animEffect transition="in" filter="fade">
                                      <p:cBhvr>
                                        <p:cTn id="99" dur="1000"/>
                                        <p:tgtEl>
                                          <p:spTgt spid="28"/>
                                        </p:tgtEl>
                                      </p:cBhvr>
                                    </p:animEffect>
                                    <p:anim calcmode="lin" valueType="num">
                                      <p:cBhvr>
                                        <p:cTn id="100" dur="1000" fill="hold"/>
                                        <p:tgtEl>
                                          <p:spTgt spid="28"/>
                                        </p:tgtEl>
                                        <p:attrNameLst>
                                          <p:attrName>ppt_x</p:attrName>
                                        </p:attrNameLst>
                                      </p:cBhvr>
                                      <p:tavLst>
                                        <p:tav tm="0">
                                          <p:val>
                                            <p:strVal val="#ppt_x"/>
                                          </p:val>
                                        </p:tav>
                                        <p:tav tm="100000">
                                          <p:val>
                                            <p:strVal val="#ppt_x"/>
                                          </p:val>
                                        </p:tav>
                                      </p:tavLst>
                                    </p:anim>
                                    <p:anim calcmode="lin" valueType="num">
                                      <p:cBhvr>
                                        <p:cTn id="101" dur="1000" fill="hold"/>
                                        <p:tgtEl>
                                          <p:spTgt spid="28"/>
                                        </p:tgtEl>
                                        <p:attrNameLst>
                                          <p:attrName>ppt_y</p:attrName>
                                        </p:attrNameLst>
                                      </p:cBhvr>
                                      <p:tavLst>
                                        <p:tav tm="0">
                                          <p:val>
                                            <p:strVal val="#ppt_y-.1"/>
                                          </p:val>
                                        </p:tav>
                                        <p:tav tm="100000">
                                          <p:val>
                                            <p:strVal val="#ppt_y"/>
                                          </p:val>
                                        </p:tav>
                                      </p:tavLst>
                                    </p:anim>
                                  </p:childTnLst>
                                </p:cTn>
                              </p:par>
                              <p:par>
                                <p:cTn id="102" presetID="47" presetClass="entr" presetSubtype="0" fill="hold" grpId="0" nodeType="withEffect">
                                  <p:stCondLst>
                                    <p:cond delay="0"/>
                                  </p:stCondLst>
                                  <p:childTnLst>
                                    <p:set>
                                      <p:cBhvr>
                                        <p:cTn id="103" dur="1" fill="hold">
                                          <p:stCondLst>
                                            <p:cond delay="0"/>
                                          </p:stCondLst>
                                        </p:cTn>
                                        <p:tgtEl>
                                          <p:spTgt spid="29"/>
                                        </p:tgtEl>
                                        <p:attrNameLst>
                                          <p:attrName>style.visibility</p:attrName>
                                        </p:attrNameLst>
                                      </p:cBhvr>
                                      <p:to>
                                        <p:strVal val="visible"/>
                                      </p:to>
                                    </p:set>
                                    <p:animEffect transition="in" filter="fade">
                                      <p:cBhvr>
                                        <p:cTn id="104" dur="1000"/>
                                        <p:tgtEl>
                                          <p:spTgt spid="29"/>
                                        </p:tgtEl>
                                      </p:cBhvr>
                                    </p:animEffect>
                                    <p:anim calcmode="lin" valueType="num">
                                      <p:cBhvr>
                                        <p:cTn id="105" dur="1000" fill="hold"/>
                                        <p:tgtEl>
                                          <p:spTgt spid="29"/>
                                        </p:tgtEl>
                                        <p:attrNameLst>
                                          <p:attrName>ppt_x</p:attrName>
                                        </p:attrNameLst>
                                      </p:cBhvr>
                                      <p:tavLst>
                                        <p:tav tm="0">
                                          <p:val>
                                            <p:strVal val="#ppt_x"/>
                                          </p:val>
                                        </p:tav>
                                        <p:tav tm="100000">
                                          <p:val>
                                            <p:strVal val="#ppt_x"/>
                                          </p:val>
                                        </p:tav>
                                      </p:tavLst>
                                    </p:anim>
                                    <p:anim calcmode="lin" valueType="num">
                                      <p:cBhvr>
                                        <p:cTn id="106" dur="1000" fill="hold"/>
                                        <p:tgtEl>
                                          <p:spTgt spid="29"/>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9"/>
                                        </p:tgtEl>
                                        <p:attrNameLst>
                                          <p:attrName>style.visibility</p:attrName>
                                        </p:attrNameLst>
                                      </p:cBhvr>
                                      <p:to>
                                        <p:strVal val="visible"/>
                                      </p:to>
                                    </p:set>
                                    <p:animEffect transition="in" filter="fade">
                                      <p:cBhvr>
                                        <p:cTn id="109" dur="1000"/>
                                        <p:tgtEl>
                                          <p:spTgt spid="9"/>
                                        </p:tgtEl>
                                      </p:cBhvr>
                                    </p:animEffect>
                                    <p:anim calcmode="lin" valueType="num">
                                      <p:cBhvr>
                                        <p:cTn id="110" dur="1000" fill="hold"/>
                                        <p:tgtEl>
                                          <p:spTgt spid="9"/>
                                        </p:tgtEl>
                                        <p:attrNameLst>
                                          <p:attrName>ppt_x</p:attrName>
                                        </p:attrNameLst>
                                      </p:cBhvr>
                                      <p:tavLst>
                                        <p:tav tm="0">
                                          <p:val>
                                            <p:strVal val="#ppt_x"/>
                                          </p:val>
                                        </p:tav>
                                        <p:tav tm="100000">
                                          <p:val>
                                            <p:strVal val="#ppt_x"/>
                                          </p:val>
                                        </p:tav>
                                      </p:tavLst>
                                    </p:anim>
                                    <p:anim calcmode="lin" valueType="num">
                                      <p:cBhvr>
                                        <p:cTn id="111" dur="1000" fill="hold"/>
                                        <p:tgtEl>
                                          <p:spTgt spid="9"/>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13"/>
                                        </p:tgtEl>
                                        <p:attrNameLst>
                                          <p:attrName>style.visibility</p:attrName>
                                        </p:attrNameLst>
                                      </p:cBhvr>
                                      <p:to>
                                        <p:strVal val="visible"/>
                                      </p:to>
                                    </p:set>
                                    <p:animEffect transition="in" filter="fade">
                                      <p:cBhvr>
                                        <p:cTn id="114" dur="1000"/>
                                        <p:tgtEl>
                                          <p:spTgt spid="13"/>
                                        </p:tgtEl>
                                      </p:cBhvr>
                                    </p:animEffect>
                                    <p:anim calcmode="lin" valueType="num">
                                      <p:cBhvr>
                                        <p:cTn id="115" dur="1000" fill="hold"/>
                                        <p:tgtEl>
                                          <p:spTgt spid="13"/>
                                        </p:tgtEl>
                                        <p:attrNameLst>
                                          <p:attrName>ppt_x</p:attrName>
                                        </p:attrNameLst>
                                      </p:cBhvr>
                                      <p:tavLst>
                                        <p:tav tm="0">
                                          <p:val>
                                            <p:strVal val="#ppt_x"/>
                                          </p:val>
                                        </p:tav>
                                        <p:tav tm="100000">
                                          <p:val>
                                            <p:strVal val="#ppt_x"/>
                                          </p:val>
                                        </p:tav>
                                      </p:tavLst>
                                    </p:anim>
                                    <p:anim calcmode="lin" valueType="num">
                                      <p:cBhvr>
                                        <p:cTn id="116" dur="1000" fill="hold"/>
                                        <p:tgtEl>
                                          <p:spTgt spid="13"/>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17"/>
                                        </p:tgtEl>
                                        <p:attrNameLst>
                                          <p:attrName>style.visibility</p:attrName>
                                        </p:attrNameLst>
                                      </p:cBhvr>
                                      <p:to>
                                        <p:strVal val="visible"/>
                                      </p:to>
                                    </p:set>
                                    <p:animEffect transition="in" filter="fade">
                                      <p:cBhvr>
                                        <p:cTn id="119" dur="1000"/>
                                        <p:tgtEl>
                                          <p:spTgt spid="17"/>
                                        </p:tgtEl>
                                      </p:cBhvr>
                                    </p:animEffect>
                                    <p:anim calcmode="lin" valueType="num">
                                      <p:cBhvr>
                                        <p:cTn id="120" dur="1000" fill="hold"/>
                                        <p:tgtEl>
                                          <p:spTgt spid="17"/>
                                        </p:tgtEl>
                                        <p:attrNameLst>
                                          <p:attrName>ppt_x</p:attrName>
                                        </p:attrNameLst>
                                      </p:cBhvr>
                                      <p:tavLst>
                                        <p:tav tm="0">
                                          <p:val>
                                            <p:strVal val="#ppt_x"/>
                                          </p:val>
                                        </p:tav>
                                        <p:tav tm="100000">
                                          <p:val>
                                            <p:strVal val="#ppt_x"/>
                                          </p:val>
                                        </p:tav>
                                      </p:tavLst>
                                    </p:anim>
                                    <p:anim calcmode="lin" valueType="num">
                                      <p:cBhvr>
                                        <p:cTn id="121" dur="1000" fill="hold"/>
                                        <p:tgtEl>
                                          <p:spTgt spid="17"/>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30"/>
                                        </p:tgtEl>
                                        <p:attrNameLst>
                                          <p:attrName>style.visibility</p:attrName>
                                        </p:attrNameLst>
                                      </p:cBhvr>
                                      <p:to>
                                        <p:strVal val="visible"/>
                                      </p:to>
                                    </p:set>
                                    <p:animEffect transition="in" filter="fade">
                                      <p:cBhvr>
                                        <p:cTn id="124" dur="1000"/>
                                        <p:tgtEl>
                                          <p:spTgt spid="30"/>
                                        </p:tgtEl>
                                      </p:cBhvr>
                                    </p:animEffect>
                                    <p:anim calcmode="lin" valueType="num">
                                      <p:cBhvr>
                                        <p:cTn id="125" dur="1000" fill="hold"/>
                                        <p:tgtEl>
                                          <p:spTgt spid="30"/>
                                        </p:tgtEl>
                                        <p:attrNameLst>
                                          <p:attrName>ppt_x</p:attrName>
                                        </p:attrNameLst>
                                      </p:cBhvr>
                                      <p:tavLst>
                                        <p:tav tm="0">
                                          <p:val>
                                            <p:strVal val="#ppt_x"/>
                                          </p:val>
                                        </p:tav>
                                        <p:tav tm="100000">
                                          <p:val>
                                            <p:strVal val="#ppt_x"/>
                                          </p:val>
                                        </p:tav>
                                      </p:tavLst>
                                    </p:anim>
                                    <p:anim calcmode="lin" valueType="num">
                                      <p:cBhvr>
                                        <p:cTn id="126" dur="1000" fill="hold"/>
                                        <p:tgtEl>
                                          <p:spTgt spid="3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31"/>
                                        </p:tgtEl>
                                        <p:attrNameLst>
                                          <p:attrName>style.visibility</p:attrName>
                                        </p:attrNameLst>
                                      </p:cBhvr>
                                      <p:to>
                                        <p:strVal val="visible"/>
                                      </p:to>
                                    </p:set>
                                    <p:animEffect transition="in" filter="fade">
                                      <p:cBhvr>
                                        <p:cTn id="129" dur="1000"/>
                                        <p:tgtEl>
                                          <p:spTgt spid="31"/>
                                        </p:tgtEl>
                                      </p:cBhvr>
                                    </p:animEffect>
                                    <p:anim calcmode="lin" valueType="num">
                                      <p:cBhvr>
                                        <p:cTn id="130" dur="1000" fill="hold"/>
                                        <p:tgtEl>
                                          <p:spTgt spid="31"/>
                                        </p:tgtEl>
                                        <p:attrNameLst>
                                          <p:attrName>ppt_x</p:attrName>
                                        </p:attrNameLst>
                                      </p:cBhvr>
                                      <p:tavLst>
                                        <p:tav tm="0">
                                          <p:val>
                                            <p:strVal val="#ppt_x"/>
                                          </p:val>
                                        </p:tav>
                                        <p:tav tm="100000">
                                          <p:val>
                                            <p:strVal val="#ppt_x"/>
                                          </p:val>
                                        </p:tav>
                                      </p:tavLst>
                                    </p:anim>
                                    <p:anim calcmode="lin" valueType="num">
                                      <p:cBhvr>
                                        <p:cTn id="131"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5" grpId="0"/>
      <p:bldP spid="17" grpId="0"/>
      <p:bldP spid="18" grpId="0"/>
      <p:bldP spid="21" grpId="0" animBg="1"/>
      <p:bldP spid="26" grpId="0" animBg="1"/>
      <p:bldP spid="27" grpId="0"/>
      <p:bldP spid="28" grpId="0" animBg="1"/>
      <p:bldP spid="29" grpId="0"/>
      <p:bldP spid="30" grpId="0" animBg="1"/>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6">
            <a:extLst>
              <a:ext uri="{FF2B5EF4-FFF2-40B4-BE49-F238E27FC236}">
                <a16:creationId xmlns="" xmlns:a16="http://schemas.microsoft.com/office/drawing/2014/main" id="{4172B339-29C1-4C16-BB29-B0105349DC13}"/>
              </a:ext>
            </a:extLst>
          </p:cNvPr>
          <p:cNvGrpSpPr>
            <a:grpSpLocks/>
          </p:cNvGrpSpPr>
          <p:nvPr/>
        </p:nvGrpSpPr>
        <p:grpSpPr bwMode="auto">
          <a:xfrm>
            <a:off x="214335" y="209267"/>
            <a:ext cx="3977345" cy="584547"/>
            <a:chOff x="-128572" y="-4141"/>
            <a:chExt cx="3977579" cy="584775"/>
          </a:xfrm>
        </p:grpSpPr>
        <p:sp>
          <p:nvSpPr>
            <p:cNvPr id="3" name="Oval 36@|1FFC:15773696|FBC:16777215|LFC:16777215|LBC:16777215">
              <a:extLst>
                <a:ext uri="{FF2B5EF4-FFF2-40B4-BE49-F238E27FC236}">
                  <a16:creationId xmlns="" xmlns:a16="http://schemas.microsoft.com/office/drawing/2014/main" id="{B775759E-2344-4642-ABD4-E0DA261DF0F2}"/>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4" name="文本框 30">
              <a:extLst>
                <a:ext uri="{FF2B5EF4-FFF2-40B4-BE49-F238E27FC236}">
                  <a16:creationId xmlns="" xmlns:a16="http://schemas.microsoft.com/office/drawing/2014/main" id="{DF5354C9-499B-42E7-9158-908B15C2A3E6}"/>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1</a:t>
              </a:r>
              <a:endParaRPr lang="zh-CN" altLang="en-US" sz="3200" b="1" dirty="0">
                <a:solidFill>
                  <a:schemeClr val="bg1"/>
                </a:solidFill>
                <a:sym typeface="Arial" panose="020B0604020202020204" pitchFamily="34" charset="0"/>
              </a:endParaRPr>
            </a:p>
          </p:txBody>
        </p:sp>
        <p:sp>
          <p:nvSpPr>
            <p:cNvPr id="5" name="文本框 31">
              <a:extLst>
                <a:ext uri="{FF2B5EF4-FFF2-40B4-BE49-F238E27FC236}">
                  <a16:creationId xmlns="" xmlns:a16="http://schemas.microsoft.com/office/drawing/2014/main" id="{26643B30-C428-4005-BAE7-23903873D464}"/>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教育背景</a:t>
              </a:r>
            </a:p>
          </p:txBody>
        </p:sp>
      </p:grpSp>
      <p:cxnSp>
        <p:nvCxnSpPr>
          <p:cNvPr id="6" name="Straight Connector 55">
            <a:extLst>
              <a:ext uri="{FF2B5EF4-FFF2-40B4-BE49-F238E27FC236}">
                <a16:creationId xmlns="" xmlns:a16="http://schemas.microsoft.com/office/drawing/2014/main" id="{595EA9E9-BA3C-4DEE-8546-B0F0FA67EDE9}"/>
              </a:ext>
            </a:extLst>
          </p:cNvPr>
          <p:cNvCxnSpPr/>
          <p:nvPr/>
        </p:nvCxnSpPr>
        <p:spPr>
          <a:xfrm flipV="1">
            <a:off x="4811500" y="3275806"/>
            <a:ext cx="0" cy="644525"/>
          </a:xfrm>
          <a:prstGeom prst="line">
            <a:avLst/>
          </a:prstGeom>
          <a:ln>
            <a:solidFill>
              <a:srgbClr val="ADBACA"/>
            </a:solidFill>
            <a:tailEnd type="oval"/>
          </a:ln>
        </p:spPr>
        <p:style>
          <a:lnRef idx="1">
            <a:schemeClr val="accent1"/>
          </a:lnRef>
          <a:fillRef idx="0">
            <a:schemeClr val="accent1"/>
          </a:fillRef>
          <a:effectRef idx="0">
            <a:schemeClr val="accent1"/>
          </a:effectRef>
          <a:fontRef idx="minor">
            <a:schemeClr val="tx1"/>
          </a:fontRef>
        </p:style>
      </p:cxnSp>
      <p:cxnSp>
        <p:nvCxnSpPr>
          <p:cNvPr id="7" name="Straight Connector 56">
            <a:extLst>
              <a:ext uri="{FF2B5EF4-FFF2-40B4-BE49-F238E27FC236}">
                <a16:creationId xmlns="" xmlns:a16="http://schemas.microsoft.com/office/drawing/2014/main" id="{32A9D154-27C7-4907-A3AD-9AC390712457}"/>
              </a:ext>
            </a:extLst>
          </p:cNvPr>
          <p:cNvCxnSpPr/>
          <p:nvPr/>
        </p:nvCxnSpPr>
        <p:spPr>
          <a:xfrm>
            <a:off x="6224375" y="2953544"/>
            <a:ext cx="0" cy="644525"/>
          </a:xfrm>
          <a:prstGeom prst="line">
            <a:avLst/>
          </a:prstGeom>
          <a:ln>
            <a:solidFill>
              <a:srgbClr val="ADBACA"/>
            </a:solidFill>
            <a:tailEnd type="oval"/>
          </a:ln>
        </p:spPr>
        <p:style>
          <a:lnRef idx="1">
            <a:schemeClr val="accent1"/>
          </a:lnRef>
          <a:fillRef idx="0">
            <a:schemeClr val="accent1"/>
          </a:fillRef>
          <a:effectRef idx="0">
            <a:schemeClr val="accent1"/>
          </a:effectRef>
          <a:fontRef idx="minor">
            <a:schemeClr val="tx1"/>
          </a:fontRef>
        </p:style>
      </p:cxnSp>
      <p:cxnSp>
        <p:nvCxnSpPr>
          <p:cNvPr id="8" name="Straight Connector 57">
            <a:extLst>
              <a:ext uri="{FF2B5EF4-FFF2-40B4-BE49-F238E27FC236}">
                <a16:creationId xmlns="" xmlns:a16="http://schemas.microsoft.com/office/drawing/2014/main" id="{6BCA2B09-14BC-4367-AC62-54B3B761218B}"/>
              </a:ext>
            </a:extLst>
          </p:cNvPr>
          <p:cNvCxnSpPr/>
          <p:nvPr/>
        </p:nvCxnSpPr>
        <p:spPr>
          <a:xfrm flipV="1">
            <a:off x="7637250" y="2740819"/>
            <a:ext cx="0" cy="644525"/>
          </a:xfrm>
          <a:prstGeom prst="line">
            <a:avLst/>
          </a:prstGeom>
          <a:ln>
            <a:solidFill>
              <a:srgbClr val="ADBACA"/>
            </a:solidFill>
            <a:tailEnd type="oval"/>
          </a:ln>
        </p:spPr>
        <p:style>
          <a:lnRef idx="1">
            <a:schemeClr val="accent1"/>
          </a:lnRef>
          <a:fillRef idx="0">
            <a:schemeClr val="accent1"/>
          </a:fillRef>
          <a:effectRef idx="0">
            <a:schemeClr val="accent1"/>
          </a:effectRef>
          <a:fontRef idx="minor">
            <a:schemeClr val="tx1"/>
          </a:fontRef>
        </p:style>
      </p:cxnSp>
      <p:cxnSp>
        <p:nvCxnSpPr>
          <p:cNvPr id="9" name="Straight Connector 60">
            <a:extLst>
              <a:ext uri="{FF2B5EF4-FFF2-40B4-BE49-F238E27FC236}">
                <a16:creationId xmlns="" xmlns:a16="http://schemas.microsoft.com/office/drawing/2014/main" id="{AA75F718-FB7A-491A-A174-2627637CDBDA}"/>
              </a:ext>
            </a:extLst>
          </p:cNvPr>
          <p:cNvCxnSpPr/>
          <p:nvPr/>
        </p:nvCxnSpPr>
        <p:spPr>
          <a:xfrm flipV="1">
            <a:off x="3381162" y="2901156"/>
            <a:ext cx="0" cy="644525"/>
          </a:xfrm>
          <a:prstGeom prst="line">
            <a:avLst/>
          </a:prstGeom>
          <a:ln>
            <a:solidFill>
              <a:srgbClr val="ADBACA"/>
            </a:solidFill>
            <a:tailEnd type="oval"/>
          </a:ln>
        </p:spPr>
        <p:style>
          <a:lnRef idx="1">
            <a:schemeClr val="accent1"/>
          </a:lnRef>
          <a:fillRef idx="0">
            <a:schemeClr val="accent1"/>
          </a:fillRef>
          <a:effectRef idx="0">
            <a:schemeClr val="accent1"/>
          </a:effectRef>
          <a:fontRef idx="minor">
            <a:schemeClr val="tx1"/>
          </a:fontRef>
        </p:style>
      </p:cxnSp>
      <p:sp>
        <p:nvSpPr>
          <p:cNvPr id="10" name="Freeform 21">
            <a:extLst>
              <a:ext uri="{FF2B5EF4-FFF2-40B4-BE49-F238E27FC236}">
                <a16:creationId xmlns="" xmlns:a16="http://schemas.microsoft.com/office/drawing/2014/main" id="{62DBBBD4-A1FA-4B17-BC34-FCA67AEC6937}"/>
              </a:ext>
            </a:extLst>
          </p:cNvPr>
          <p:cNvSpPr>
            <a:spLocks/>
          </p:cNvSpPr>
          <p:nvPr/>
        </p:nvSpPr>
        <p:spPr bwMode="auto">
          <a:xfrm>
            <a:off x="1620625" y="2085181"/>
            <a:ext cx="7345362" cy="2687638"/>
          </a:xfrm>
          <a:custGeom>
            <a:avLst/>
            <a:gdLst>
              <a:gd name="T0" fmla="*/ 0 w 2828"/>
              <a:gd name="T1" fmla="*/ 856 h 1032"/>
              <a:gd name="T2" fmla="*/ 660 w 2828"/>
              <a:gd name="T3" fmla="*/ 540 h 1032"/>
              <a:gd name="T4" fmla="*/ 1232 w 2828"/>
              <a:gd name="T5" fmla="*/ 720 h 1032"/>
              <a:gd name="T6" fmla="*/ 1772 w 2828"/>
              <a:gd name="T7" fmla="*/ 320 h 1032"/>
              <a:gd name="T8" fmla="*/ 2315 w 2828"/>
              <a:gd name="T9" fmla="*/ 479 h 1032"/>
              <a:gd name="T10" fmla="*/ 2828 w 2828"/>
              <a:gd name="T11" fmla="*/ 0 h 1032"/>
            </a:gdLst>
            <a:ahLst/>
            <a:cxnLst>
              <a:cxn ang="0">
                <a:pos x="T0" y="T1"/>
              </a:cxn>
              <a:cxn ang="0">
                <a:pos x="T2" y="T3"/>
              </a:cxn>
              <a:cxn ang="0">
                <a:pos x="T4" y="T5"/>
              </a:cxn>
              <a:cxn ang="0">
                <a:pos x="T6" y="T7"/>
              </a:cxn>
              <a:cxn ang="0">
                <a:pos x="T8" y="T9"/>
              </a:cxn>
              <a:cxn ang="0">
                <a:pos x="T10" y="T11"/>
              </a:cxn>
            </a:cxnLst>
            <a:rect l="0" t="0" r="r" b="b"/>
            <a:pathLst>
              <a:path w="2828" h="1032">
                <a:moveTo>
                  <a:pt x="0" y="856"/>
                </a:moveTo>
                <a:cubicBezTo>
                  <a:pt x="420" y="1032"/>
                  <a:pt x="464" y="536"/>
                  <a:pt x="660" y="540"/>
                </a:cubicBezTo>
                <a:cubicBezTo>
                  <a:pt x="856" y="544"/>
                  <a:pt x="976" y="736"/>
                  <a:pt x="1232" y="720"/>
                </a:cubicBezTo>
                <a:cubicBezTo>
                  <a:pt x="1488" y="704"/>
                  <a:pt x="1508" y="352"/>
                  <a:pt x="1772" y="320"/>
                </a:cubicBezTo>
                <a:cubicBezTo>
                  <a:pt x="2036" y="288"/>
                  <a:pt x="2063" y="491"/>
                  <a:pt x="2315" y="479"/>
                </a:cubicBezTo>
                <a:cubicBezTo>
                  <a:pt x="2567" y="467"/>
                  <a:pt x="2572" y="84"/>
                  <a:pt x="2828" y="0"/>
                </a:cubicBezTo>
              </a:path>
            </a:pathLst>
          </a:custGeom>
          <a:noFill/>
          <a:ln w="15875" cap="flat">
            <a:solidFill>
              <a:srgbClr val="ADBACA"/>
            </a:solidFill>
            <a:prstDash val="dash"/>
            <a:miter lim="800000"/>
            <a:headEnd/>
            <a:tailEnd/>
          </a:ln>
          <a:extLst/>
        </p:spPr>
        <p:txBody>
          <a:bodyPr lIns="68580" tIns="34290" rIns="68580" bIns="34290"/>
          <a:lstStyle/>
          <a:p>
            <a:pPr eaLnBrk="1" fontAlgn="auto" hangingPunct="1">
              <a:spcBef>
                <a:spcPts val="0"/>
              </a:spcBef>
              <a:spcAft>
                <a:spcPts val="0"/>
              </a:spcAft>
              <a:defRPr/>
            </a:pPr>
            <a:endParaRPr lang="en-US" sz="13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9">
            <a:extLst>
              <a:ext uri="{FF2B5EF4-FFF2-40B4-BE49-F238E27FC236}">
                <a16:creationId xmlns="" xmlns:a16="http://schemas.microsoft.com/office/drawing/2014/main" id="{01442E90-FB42-4F72-88E7-6A192DA043F5}"/>
              </a:ext>
            </a:extLst>
          </p:cNvPr>
          <p:cNvSpPr>
            <a:spLocks noChangeArrowheads="1"/>
          </p:cNvSpPr>
          <p:nvPr/>
        </p:nvSpPr>
        <p:spPr bwMode="auto">
          <a:xfrm>
            <a:off x="4427325" y="3598069"/>
            <a:ext cx="746125" cy="744537"/>
          </a:xfrm>
          <a:prstGeom prst="ellipse">
            <a:avLst/>
          </a:prstGeom>
          <a:solidFill>
            <a:srgbClr val="12A89D"/>
          </a:solidFill>
          <a:ln>
            <a:noFill/>
          </a:ln>
        </p:spPr>
        <p:txBody>
          <a:bodyPr lIns="68580" tIns="34290" rIns="68580" bIns="34290" anchor="ctr"/>
          <a:lstStyle/>
          <a:p>
            <a:pPr algn="ctr" eaLnBrk="1" fontAlgn="auto" hangingPunct="1">
              <a:spcBef>
                <a:spcPts val="0"/>
              </a:spcBef>
              <a:spcAft>
                <a:spcPts val="0"/>
              </a:spcAft>
              <a:defRPr/>
            </a:pPr>
            <a:r>
              <a:rPr lang="en-AU"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19">
            <a:extLst>
              <a:ext uri="{FF2B5EF4-FFF2-40B4-BE49-F238E27FC236}">
                <a16:creationId xmlns="" xmlns:a16="http://schemas.microsoft.com/office/drawing/2014/main" id="{1B594A32-3DF8-4937-829A-6A83DB44BEC4}"/>
              </a:ext>
            </a:extLst>
          </p:cNvPr>
          <p:cNvSpPr>
            <a:spLocks noChangeArrowheads="1"/>
          </p:cNvSpPr>
          <p:nvPr/>
        </p:nvSpPr>
        <p:spPr bwMode="auto">
          <a:xfrm>
            <a:off x="5851312" y="2580481"/>
            <a:ext cx="746125" cy="746125"/>
          </a:xfrm>
          <a:prstGeom prst="ellipse">
            <a:avLst/>
          </a:prstGeom>
          <a:solidFill>
            <a:srgbClr val="F2644C"/>
          </a:solidFill>
          <a:ln>
            <a:noFill/>
          </a:ln>
        </p:spPr>
        <p:txBody>
          <a:bodyPr lIns="68580" tIns="34290" rIns="68580" bIns="34290" anchor="ctr"/>
          <a:lstStyle/>
          <a:p>
            <a:pPr algn="ctr" eaLnBrk="1" fontAlgn="auto" hangingPunct="1">
              <a:spcBef>
                <a:spcPts val="0"/>
              </a:spcBef>
              <a:spcAft>
                <a:spcPts val="0"/>
              </a:spcAft>
              <a:defRPr/>
            </a:pPr>
            <a:r>
              <a:rPr lang="en-AU"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19">
            <a:extLst>
              <a:ext uri="{FF2B5EF4-FFF2-40B4-BE49-F238E27FC236}">
                <a16:creationId xmlns="" xmlns:a16="http://schemas.microsoft.com/office/drawing/2014/main" id="{73EEBF8C-E207-487C-BDB4-2BC97492581A}"/>
              </a:ext>
            </a:extLst>
          </p:cNvPr>
          <p:cNvSpPr>
            <a:spLocks noChangeArrowheads="1"/>
          </p:cNvSpPr>
          <p:nvPr/>
        </p:nvSpPr>
        <p:spPr bwMode="auto">
          <a:xfrm>
            <a:off x="7273712" y="2975769"/>
            <a:ext cx="747713" cy="744537"/>
          </a:xfrm>
          <a:prstGeom prst="ellipse">
            <a:avLst/>
          </a:prstGeom>
          <a:solidFill>
            <a:srgbClr val="12A89D"/>
          </a:solidFill>
          <a:ln>
            <a:noFill/>
          </a:ln>
        </p:spPr>
        <p:txBody>
          <a:bodyPr lIns="68580" tIns="34290" rIns="68580" bIns="34290" anchor="ctr"/>
          <a:lstStyle/>
          <a:p>
            <a:pPr algn="ctr" eaLnBrk="1" fontAlgn="auto" hangingPunct="1">
              <a:spcBef>
                <a:spcPts val="0"/>
              </a:spcBef>
              <a:spcAft>
                <a:spcPts val="0"/>
              </a:spcAft>
              <a:defRPr/>
            </a:pPr>
            <a:r>
              <a:rPr lang="en-AU"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9">
            <a:extLst>
              <a:ext uri="{FF2B5EF4-FFF2-40B4-BE49-F238E27FC236}">
                <a16:creationId xmlns="" xmlns:a16="http://schemas.microsoft.com/office/drawing/2014/main" id="{E2658B20-3E0F-4E2B-9330-11B2178263EE}"/>
              </a:ext>
            </a:extLst>
          </p:cNvPr>
          <p:cNvSpPr>
            <a:spLocks noChangeArrowheads="1"/>
          </p:cNvSpPr>
          <p:nvPr/>
        </p:nvSpPr>
        <p:spPr bwMode="auto">
          <a:xfrm>
            <a:off x="3003337" y="3131344"/>
            <a:ext cx="747713" cy="744537"/>
          </a:xfrm>
          <a:prstGeom prst="ellipse">
            <a:avLst/>
          </a:prstGeom>
          <a:solidFill>
            <a:srgbClr val="F2644C"/>
          </a:solidFill>
          <a:ln>
            <a:noFill/>
          </a:ln>
        </p:spPr>
        <p:txBody>
          <a:bodyPr lIns="68580" tIns="34290" rIns="68580" bIns="34290" anchor="ctr"/>
          <a:lstStyle/>
          <a:p>
            <a:pPr algn="ctr" eaLnBrk="1" fontAlgn="auto" hangingPunct="1">
              <a:spcBef>
                <a:spcPts val="0"/>
              </a:spcBef>
              <a:spcAft>
                <a:spcPts val="0"/>
              </a:spcAft>
              <a:defRPr/>
            </a:pPr>
            <a:r>
              <a:rPr lang="en-AU"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22">
            <a:extLst>
              <a:ext uri="{FF2B5EF4-FFF2-40B4-BE49-F238E27FC236}">
                <a16:creationId xmlns="" xmlns:a16="http://schemas.microsoft.com/office/drawing/2014/main" id="{CB6352E6-506A-41CF-8470-DF535E4D778D}"/>
              </a:ext>
            </a:extLst>
          </p:cNvPr>
          <p:cNvSpPr>
            <a:spLocks/>
          </p:cNvSpPr>
          <p:nvPr/>
        </p:nvSpPr>
        <p:spPr bwMode="auto">
          <a:xfrm>
            <a:off x="9189825" y="1975644"/>
            <a:ext cx="304800" cy="266700"/>
          </a:xfrm>
          <a:custGeom>
            <a:avLst/>
            <a:gdLst>
              <a:gd name="T0" fmla="*/ 71 w 71"/>
              <a:gd name="T1" fmla="*/ 3 h 62"/>
              <a:gd name="T2" fmla="*/ 0 w 71"/>
              <a:gd name="T3" fmla="*/ 62 h 62"/>
              <a:gd name="T4" fmla="*/ 14 w 71"/>
              <a:gd name="T5" fmla="*/ 0 h 62"/>
              <a:gd name="T6" fmla="*/ 71 w 71"/>
              <a:gd name="T7" fmla="*/ 3 h 62"/>
            </a:gdLst>
            <a:ahLst/>
            <a:cxnLst>
              <a:cxn ang="0">
                <a:pos x="T0" y="T1"/>
              </a:cxn>
              <a:cxn ang="0">
                <a:pos x="T2" y="T3"/>
              </a:cxn>
              <a:cxn ang="0">
                <a:pos x="T4" y="T5"/>
              </a:cxn>
              <a:cxn ang="0">
                <a:pos x="T6" y="T7"/>
              </a:cxn>
            </a:cxnLst>
            <a:rect l="0" t="0" r="r" b="b"/>
            <a:pathLst>
              <a:path w="71" h="62">
                <a:moveTo>
                  <a:pt x="71" y="3"/>
                </a:moveTo>
                <a:lnTo>
                  <a:pt x="0" y="62"/>
                </a:lnTo>
                <a:lnTo>
                  <a:pt x="14" y="0"/>
                </a:lnTo>
                <a:lnTo>
                  <a:pt x="71" y="3"/>
                </a:lnTo>
                <a:close/>
              </a:path>
            </a:pathLst>
          </a:custGeom>
          <a:solidFill>
            <a:srgbClr val="566172"/>
          </a:solidFill>
          <a:ln>
            <a:noFill/>
          </a:ln>
          <a:extLst/>
        </p:spPr>
        <p:txBody>
          <a:bodyPr lIns="68580" tIns="34290" rIns="68580" bIns="34290"/>
          <a:lstStyle/>
          <a:p>
            <a:pPr eaLnBrk="1" fontAlgn="auto" hangingPunct="1">
              <a:spcBef>
                <a:spcPts val="0"/>
              </a:spcBef>
              <a:spcAft>
                <a:spcPts val="0"/>
              </a:spcAft>
              <a:defRPr/>
            </a:pPr>
            <a:endParaRPr lang="en-US" sz="13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3">
            <a:extLst>
              <a:ext uri="{FF2B5EF4-FFF2-40B4-BE49-F238E27FC236}">
                <a16:creationId xmlns="" xmlns:a16="http://schemas.microsoft.com/office/drawing/2014/main" id="{C986174B-681D-4623-960D-F4A2C08B8C85}"/>
              </a:ext>
            </a:extLst>
          </p:cNvPr>
          <p:cNvSpPr>
            <a:spLocks/>
          </p:cNvSpPr>
          <p:nvPr/>
        </p:nvSpPr>
        <p:spPr bwMode="auto">
          <a:xfrm>
            <a:off x="8924712" y="1648619"/>
            <a:ext cx="987425" cy="511175"/>
          </a:xfrm>
          <a:custGeom>
            <a:avLst/>
            <a:gdLst>
              <a:gd name="T0" fmla="*/ 230 w 230"/>
              <a:gd name="T1" fmla="*/ 0 h 119"/>
              <a:gd name="T2" fmla="*/ 0 w 230"/>
              <a:gd name="T3" fmla="*/ 26 h 119"/>
              <a:gd name="T4" fmla="*/ 140 w 230"/>
              <a:gd name="T5" fmla="*/ 119 h 119"/>
              <a:gd name="T6" fmla="*/ 230 w 230"/>
              <a:gd name="T7" fmla="*/ 0 h 119"/>
            </a:gdLst>
            <a:ahLst/>
            <a:cxnLst>
              <a:cxn ang="0">
                <a:pos x="T0" y="T1"/>
              </a:cxn>
              <a:cxn ang="0">
                <a:pos x="T2" y="T3"/>
              </a:cxn>
              <a:cxn ang="0">
                <a:pos x="T4" y="T5"/>
              </a:cxn>
              <a:cxn ang="0">
                <a:pos x="T6" y="T7"/>
              </a:cxn>
            </a:cxnLst>
            <a:rect l="0" t="0" r="r" b="b"/>
            <a:pathLst>
              <a:path w="230" h="119">
                <a:moveTo>
                  <a:pt x="230" y="0"/>
                </a:moveTo>
                <a:lnTo>
                  <a:pt x="0" y="26"/>
                </a:lnTo>
                <a:lnTo>
                  <a:pt x="140" y="119"/>
                </a:lnTo>
                <a:lnTo>
                  <a:pt x="230" y="0"/>
                </a:lnTo>
                <a:close/>
              </a:path>
            </a:pathLst>
          </a:custGeom>
          <a:solidFill>
            <a:srgbClr val="C1C7D0"/>
          </a:solidFill>
          <a:ln>
            <a:noFill/>
          </a:ln>
          <a:extLst/>
        </p:spPr>
        <p:txBody>
          <a:bodyPr lIns="68580" tIns="34290" rIns="68580" bIns="34290"/>
          <a:lstStyle/>
          <a:p>
            <a:pPr eaLnBrk="1" fontAlgn="auto" hangingPunct="1">
              <a:spcBef>
                <a:spcPts val="0"/>
              </a:spcBef>
              <a:spcAft>
                <a:spcPts val="0"/>
              </a:spcAft>
              <a:defRPr/>
            </a:pPr>
            <a:endParaRPr lang="en-US" sz="13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24">
            <a:extLst>
              <a:ext uri="{FF2B5EF4-FFF2-40B4-BE49-F238E27FC236}">
                <a16:creationId xmlns="" xmlns:a16="http://schemas.microsoft.com/office/drawing/2014/main" id="{2C5D20E1-7946-473F-B556-DE92FAD2FFB5}"/>
              </a:ext>
            </a:extLst>
          </p:cNvPr>
          <p:cNvSpPr>
            <a:spLocks/>
          </p:cNvSpPr>
          <p:nvPr/>
        </p:nvSpPr>
        <p:spPr bwMode="auto">
          <a:xfrm>
            <a:off x="9139025" y="1683544"/>
            <a:ext cx="700087" cy="558800"/>
          </a:xfrm>
          <a:custGeom>
            <a:avLst/>
            <a:gdLst>
              <a:gd name="T0" fmla="*/ 163 w 163"/>
              <a:gd name="T1" fmla="*/ 0 h 130"/>
              <a:gd name="T2" fmla="*/ 0 w 163"/>
              <a:gd name="T3" fmla="*/ 52 h 130"/>
              <a:gd name="T4" fmla="*/ 12 w 163"/>
              <a:gd name="T5" fmla="*/ 130 h 130"/>
              <a:gd name="T6" fmla="*/ 26 w 163"/>
              <a:gd name="T7" fmla="*/ 68 h 130"/>
              <a:gd name="T8" fmla="*/ 163 w 163"/>
              <a:gd name="T9" fmla="*/ 0 h 130"/>
            </a:gdLst>
            <a:ahLst/>
            <a:cxnLst>
              <a:cxn ang="0">
                <a:pos x="T0" y="T1"/>
              </a:cxn>
              <a:cxn ang="0">
                <a:pos x="T2" y="T3"/>
              </a:cxn>
              <a:cxn ang="0">
                <a:pos x="T4" y="T5"/>
              </a:cxn>
              <a:cxn ang="0">
                <a:pos x="T6" y="T7"/>
              </a:cxn>
              <a:cxn ang="0">
                <a:pos x="T8" y="T9"/>
              </a:cxn>
            </a:cxnLst>
            <a:rect l="0" t="0" r="r" b="b"/>
            <a:pathLst>
              <a:path w="163" h="130">
                <a:moveTo>
                  <a:pt x="163" y="0"/>
                </a:moveTo>
                <a:lnTo>
                  <a:pt x="0" y="52"/>
                </a:lnTo>
                <a:lnTo>
                  <a:pt x="12" y="130"/>
                </a:lnTo>
                <a:lnTo>
                  <a:pt x="26" y="68"/>
                </a:lnTo>
                <a:lnTo>
                  <a:pt x="163" y="0"/>
                </a:lnTo>
                <a:close/>
              </a:path>
            </a:pathLst>
          </a:custGeom>
          <a:solidFill>
            <a:srgbClr val="8893A5"/>
          </a:solidFill>
          <a:ln>
            <a:noFill/>
          </a:ln>
          <a:extLst/>
        </p:spPr>
        <p:txBody>
          <a:bodyPr lIns="68580" tIns="34290" rIns="68580" bIns="34290"/>
          <a:lstStyle/>
          <a:p>
            <a:pPr eaLnBrk="1" fontAlgn="auto" hangingPunct="1">
              <a:spcBef>
                <a:spcPts val="0"/>
              </a:spcBef>
              <a:spcAft>
                <a:spcPts val="0"/>
              </a:spcAft>
              <a:defRPr/>
            </a:pPr>
            <a:endParaRPr lang="en-US" sz="13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矩形: 圆角 29">
            <a:extLst>
              <a:ext uri="{FF2B5EF4-FFF2-40B4-BE49-F238E27FC236}">
                <a16:creationId xmlns="" xmlns:a16="http://schemas.microsoft.com/office/drawing/2014/main" id="{A455FF3D-756A-4B68-AECB-B0CE361C7C2B}"/>
              </a:ext>
            </a:extLst>
          </p:cNvPr>
          <p:cNvSpPr/>
          <p:nvPr/>
        </p:nvSpPr>
        <p:spPr>
          <a:xfrm>
            <a:off x="2726912" y="2206218"/>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a:extLst>
              <a:ext uri="{FF2B5EF4-FFF2-40B4-BE49-F238E27FC236}">
                <a16:creationId xmlns="" xmlns:a16="http://schemas.microsoft.com/office/drawing/2014/main" id="{E7BFE82F-FAA8-467D-A4DD-8294BDBDC88E}"/>
              </a:ext>
            </a:extLst>
          </p:cNvPr>
          <p:cNvSpPr txBox="1"/>
          <p:nvPr/>
        </p:nvSpPr>
        <p:spPr>
          <a:xfrm>
            <a:off x="2245699" y="2159794"/>
            <a:ext cx="2181626" cy="458908"/>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4" name="矩形: 圆角 33">
            <a:extLst>
              <a:ext uri="{FF2B5EF4-FFF2-40B4-BE49-F238E27FC236}">
                <a16:creationId xmlns="" xmlns:a16="http://schemas.microsoft.com/office/drawing/2014/main" id="{4414462B-7AF0-4E50-B2EE-A3D0B410CF95}"/>
              </a:ext>
            </a:extLst>
          </p:cNvPr>
          <p:cNvSpPr/>
          <p:nvPr/>
        </p:nvSpPr>
        <p:spPr>
          <a:xfrm>
            <a:off x="4139788" y="2664112"/>
            <a:ext cx="1219200" cy="447089"/>
          </a:xfrm>
          <a:prstGeom prst="roundRect">
            <a:avLst/>
          </a:prstGeom>
          <a:solidFill>
            <a:srgbClr val="12A8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a:extLst>
              <a:ext uri="{FF2B5EF4-FFF2-40B4-BE49-F238E27FC236}">
                <a16:creationId xmlns="" xmlns:a16="http://schemas.microsoft.com/office/drawing/2014/main" id="{55BF1C34-D10A-4443-9D2A-CCCDA33DED79}"/>
              </a:ext>
            </a:extLst>
          </p:cNvPr>
          <p:cNvSpPr txBox="1"/>
          <p:nvPr/>
        </p:nvSpPr>
        <p:spPr>
          <a:xfrm>
            <a:off x="3658575" y="2617688"/>
            <a:ext cx="2181626" cy="458908"/>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6" name="矩形: 圆角 35">
            <a:extLst>
              <a:ext uri="{FF2B5EF4-FFF2-40B4-BE49-F238E27FC236}">
                <a16:creationId xmlns="" xmlns:a16="http://schemas.microsoft.com/office/drawing/2014/main" id="{8489DB47-5E99-4B39-BA06-426B6B2ED7EB}"/>
              </a:ext>
            </a:extLst>
          </p:cNvPr>
          <p:cNvSpPr/>
          <p:nvPr/>
        </p:nvSpPr>
        <p:spPr>
          <a:xfrm>
            <a:off x="5595086" y="3830924"/>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a:extLst>
              <a:ext uri="{FF2B5EF4-FFF2-40B4-BE49-F238E27FC236}">
                <a16:creationId xmlns="" xmlns:a16="http://schemas.microsoft.com/office/drawing/2014/main" id="{B03DDFE6-968A-4F16-8EC9-8FAC4A4437C1}"/>
              </a:ext>
            </a:extLst>
          </p:cNvPr>
          <p:cNvSpPr txBox="1"/>
          <p:nvPr/>
        </p:nvSpPr>
        <p:spPr>
          <a:xfrm>
            <a:off x="5113873" y="3784500"/>
            <a:ext cx="2181626" cy="458908"/>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8" name="矩形: 圆角 37">
            <a:extLst>
              <a:ext uri="{FF2B5EF4-FFF2-40B4-BE49-F238E27FC236}">
                <a16:creationId xmlns="" xmlns:a16="http://schemas.microsoft.com/office/drawing/2014/main" id="{321F159F-3C97-474C-AEA8-A7398419AE52}"/>
              </a:ext>
            </a:extLst>
          </p:cNvPr>
          <p:cNvSpPr/>
          <p:nvPr/>
        </p:nvSpPr>
        <p:spPr>
          <a:xfrm>
            <a:off x="7000461" y="2125988"/>
            <a:ext cx="1219200" cy="447089"/>
          </a:xfrm>
          <a:prstGeom prst="roundRect">
            <a:avLst/>
          </a:prstGeom>
          <a:solidFill>
            <a:srgbClr val="12A8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a:extLst>
              <a:ext uri="{FF2B5EF4-FFF2-40B4-BE49-F238E27FC236}">
                <a16:creationId xmlns="" xmlns:a16="http://schemas.microsoft.com/office/drawing/2014/main" id="{A4FCE660-3BAD-4140-9C8E-625B72D9B3FD}"/>
              </a:ext>
            </a:extLst>
          </p:cNvPr>
          <p:cNvSpPr txBox="1"/>
          <p:nvPr/>
        </p:nvSpPr>
        <p:spPr>
          <a:xfrm>
            <a:off x="6519248" y="2079564"/>
            <a:ext cx="2181626" cy="458908"/>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1765811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par>
                                <p:cTn id="19" presetID="2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500"/>
                                        <p:tgtEl>
                                          <p:spTgt spid="12"/>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left)">
                                      <p:cBhvr>
                                        <p:cTn id="33" dur="500"/>
                                        <p:tgtEl>
                                          <p:spTgt spid="13"/>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left)">
                                      <p:cBhvr>
                                        <p:cTn id="42" dur="500"/>
                                        <p:tgtEl>
                                          <p:spTgt spid="16"/>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wipe(left)">
                                      <p:cBhvr>
                                        <p:cTn id="45" dur="500"/>
                                        <p:tgtEl>
                                          <p:spTgt spid="17"/>
                                        </p:tgtEl>
                                      </p:cBhvr>
                                    </p:animEffect>
                                  </p:childTnLst>
                                </p:cTn>
                              </p:par>
                              <p:par>
                                <p:cTn id="46" presetID="42" presetClass="entr" presetSubtype="0"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1000"/>
                                        <p:tgtEl>
                                          <p:spTgt spid="31"/>
                                        </p:tgtEl>
                                      </p:cBhvr>
                                    </p:animEffect>
                                    <p:anim calcmode="lin" valueType="num">
                                      <p:cBhvr>
                                        <p:cTn id="54" dur="1000" fill="hold"/>
                                        <p:tgtEl>
                                          <p:spTgt spid="31"/>
                                        </p:tgtEl>
                                        <p:attrNameLst>
                                          <p:attrName>ppt_x</p:attrName>
                                        </p:attrNameLst>
                                      </p:cBhvr>
                                      <p:tavLst>
                                        <p:tav tm="0">
                                          <p:val>
                                            <p:strVal val="#ppt_x"/>
                                          </p:val>
                                        </p:tav>
                                        <p:tav tm="100000">
                                          <p:val>
                                            <p:strVal val="#ppt_x"/>
                                          </p:val>
                                        </p:tav>
                                      </p:tavLst>
                                    </p:anim>
                                    <p:anim calcmode="lin" valueType="num">
                                      <p:cBhvr>
                                        <p:cTn id="55" dur="1000" fill="hold"/>
                                        <p:tgtEl>
                                          <p:spTgt spid="31"/>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1000"/>
                                        <p:tgtEl>
                                          <p:spTgt spid="34"/>
                                        </p:tgtEl>
                                      </p:cBhvr>
                                    </p:animEffect>
                                    <p:anim calcmode="lin" valueType="num">
                                      <p:cBhvr>
                                        <p:cTn id="59" dur="1000" fill="hold"/>
                                        <p:tgtEl>
                                          <p:spTgt spid="34"/>
                                        </p:tgtEl>
                                        <p:attrNameLst>
                                          <p:attrName>ppt_x</p:attrName>
                                        </p:attrNameLst>
                                      </p:cBhvr>
                                      <p:tavLst>
                                        <p:tav tm="0">
                                          <p:val>
                                            <p:strVal val="#ppt_x"/>
                                          </p:val>
                                        </p:tav>
                                        <p:tav tm="100000">
                                          <p:val>
                                            <p:strVal val="#ppt_x"/>
                                          </p:val>
                                        </p:tav>
                                      </p:tavLst>
                                    </p:anim>
                                    <p:anim calcmode="lin" valueType="num">
                                      <p:cBhvr>
                                        <p:cTn id="60" dur="1000" fill="hold"/>
                                        <p:tgtEl>
                                          <p:spTgt spid="34"/>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1000"/>
                                        <p:tgtEl>
                                          <p:spTgt spid="35"/>
                                        </p:tgtEl>
                                      </p:cBhvr>
                                    </p:animEffect>
                                    <p:anim calcmode="lin" valueType="num">
                                      <p:cBhvr>
                                        <p:cTn id="64" dur="1000" fill="hold"/>
                                        <p:tgtEl>
                                          <p:spTgt spid="35"/>
                                        </p:tgtEl>
                                        <p:attrNameLst>
                                          <p:attrName>ppt_x</p:attrName>
                                        </p:attrNameLst>
                                      </p:cBhvr>
                                      <p:tavLst>
                                        <p:tav tm="0">
                                          <p:val>
                                            <p:strVal val="#ppt_x"/>
                                          </p:val>
                                        </p:tav>
                                        <p:tav tm="100000">
                                          <p:val>
                                            <p:strVal val="#ppt_x"/>
                                          </p:val>
                                        </p:tav>
                                      </p:tavLst>
                                    </p:anim>
                                    <p:anim calcmode="lin" valueType="num">
                                      <p:cBhvr>
                                        <p:cTn id="65" dur="1000" fill="hold"/>
                                        <p:tgtEl>
                                          <p:spTgt spid="35"/>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fade">
                                      <p:cBhvr>
                                        <p:cTn id="68" dur="1000"/>
                                        <p:tgtEl>
                                          <p:spTgt spid="36"/>
                                        </p:tgtEl>
                                      </p:cBhvr>
                                    </p:animEffect>
                                    <p:anim calcmode="lin" valueType="num">
                                      <p:cBhvr>
                                        <p:cTn id="69" dur="1000" fill="hold"/>
                                        <p:tgtEl>
                                          <p:spTgt spid="36"/>
                                        </p:tgtEl>
                                        <p:attrNameLst>
                                          <p:attrName>ppt_x</p:attrName>
                                        </p:attrNameLst>
                                      </p:cBhvr>
                                      <p:tavLst>
                                        <p:tav tm="0">
                                          <p:val>
                                            <p:strVal val="#ppt_x"/>
                                          </p:val>
                                        </p:tav>
                                        <p:tav tm="100000">
                                          <p:val>
                                            <p:strVal val="#ppt_x"/>
                                          </p:val>
                                        </p:tav>
                                      </p:tavLst>
                                    </p:anim>
                                    <p:anim calcmode="lin" valueType="num">
                                      <p:cBhvr>
                                        <p:cTn id="70" dur="1000" fill="hold"/>
                                        <p:tgtEl>
                                          <p:spTgt spid="36"/>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1000"/>
                                        <p:tgtEl>
                                          <p:spTgt spid="37"/>
                                        </p:tgtEl>
                                      </p:cBhvr>
                                    </p:animEffect>
                                    <p:anim calcmode="lin" valueType="num">
                                      <p:cBhvr>
                                        <p:cTn id="74" dur="1000" fill="hold"/>
                                        <p:tgtEl>
                                          <p:spTgt spid="37"/>
                                        </p:tgtEl>
                                        <p:attrNameLst>
                                          <p:attrName>ppt_x</p:attrName>
                                        </p:attrNameLst>
                                      </p:cBhvr>
                                      <p:tavLst>
                                        <p:tav tm="0">
                                          <p:val>
                                            <p:strVal val="#ppt_x"/>
                                          </p:val>
                                        </p:tav>
                                        <p:tav tm="100000">
                                          <p:val>
                                            <p:strVal val="#ppt_x"/>
                                          </p:val>
                                        </p:tav>
                                      </p:tavLst>
                                    </p:anim>
                                    <p:anim calcmode="lin" valueType="num">
                                      <p:cBhvr>
                                        <p:cTn id="75" dur="1000" fill="hold"/>
                                        <p:tgtEl>
                                          <p:spTgt spid="37"/>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Effect transition="in" filter="fade">
                                      <p:cBhvr>
                                        <p:cTn id="78" dur="1000"/>
                                        <p:tgtEl>
                                          <p:spTgt spid="38"/>
                                        </p:tgtEl>
                                      </p:cBhvr>
                                    </p:animEffect>
                                    <p:anim calcmode="lin" valueType="num">
                                      <p:cBhvr>
                                        <p:cTn id="79" dur="1000" fill="hold"/>
                                        <p:tgtEl>
                                          <p:spTgt spid="38"/>
                                        </p:tgtEl>
                                        <p:attrNameLst>
                                          <p:attrName>ppt_x</p:attrName>
                                        </p:attrNameLst>
                                      </p:cBhvr>
                                      <p:tavLst>
                                        <p:tav tm="0">
                                          <p:val>
                                            <p:strVal val="#ppt_x"/>
                                          </p:val>
                                        </p:tav>
                                        <p:tav tm="100000">
                                          <p:val>
                                            <p:strVal val="#ppt_x"/>
                                          </p:val>
                                        </p:tav>
                                      </p:tavLst>
                                    </p:anim>
                                    <p:anim calcmode="lin" valueType="num">
                                      <p:cBhvr>
                                        <p:cTn id="80" dur="1000" fill="hold"/>
                                        <p:tgtEl>
                                          <p:spTgt spid="38"/>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1000"/>
                                        <p:tgtEl>
                                          <p:spTgt spid="39"/>
                                        </p:tgtEl>
                                      </p:cBhvr>
                                    </p:animEffect>
                                    <p:anim calcmode="lin" valueType="num">
                                      <p:cBhvr>
                                        <p:cTn id="84" dur="1000" fill="hold"/>
                                        <p:tgtEl>
                                          <p:spTgt spid="39"/>
                                        </p:tgtEl>
                                        <p:attrNameLst>
                                          <p:attrName>ppt_x</p:attrName>
                                        </p:attrNameLst>
                                      </p:cBhvr>
                                      <p:tavLst>
                                        <p:tav tm="0">
                                          <p:val>
                                            <p:strVal val="#ppt_x"/>
                                          </p:val>
                                        </p:tav>
                                        <p:tav tm="100000">
                                          <p:val>
                                            <p:strVal val="#ppt_x"/>
                                          </p:val>
                                        </p:tav>
                                      </p:tavLst>
                                    </p:anim>
                                    <p:anim calcmode="lin" valueType="num">
                                      <p:cBhvr>
                                        <p:cTn id="85"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30" grpId="0" animBg="1"/>
      <p:bldP spid="31" grpId="0"/>
      <p:bldP spid="34" grpId="0" animBg="1"/>
      <p:bldP spid="35" grpId="0"/>
      <p:bldP spid="36" grpId="0" animBg="1"/>
      <p:bldP spid="37" grpId="0"/>
      <p:bldP spid="38" grpId="0" animBg="1"/>
      <p:bldP spid="3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5">
            <a:extLst>
              <a:ext uri="{FF2B5EF4-FFF2-40B4-BE49-F238E27FC236}">
                <a16:creationId xmlns="" xmlns:a16="http://schemas.microsoft.com/office/drawing/2014/main" id="{B30B30EC-D37C-4832-A117-E2A297D67778}"/>
              </a:ext>
            </a:extLst>
          </p:cNvPr>
          <p:cNvSpPr>
            <a:spLocks noChangeArrowheads="1"/>
          </p:cNvSpPr>
          <p:nvPr/>
        </p:nvSpPr>
        <p:spPr bwMode="auto">
          <a:xfrm rot="10800000">
            <a:off x="7064023" y="1165152"/>
            <a:ext cx="2135009" cy="1680402"/>
          </a:xfrm>
          <a:prstGeom prst="triangle">
            <a:avLst>
              <a:gd name="adj" fmla="val 50000"/>
            </a:avLst>
          </a:prstGeom>
          <a:noFill/>
          <a:ln w="19050" cap="flat" cmpd="sng">
            <a:solidFill>
              <a:schemeClr val="bg1"/>
            </a:solidFill>
            <a:bevel/>
            <a:headEnd/>
            <a:tailEnd/>
          </a:ln>
        </p:spPr>
        <p:txBody>
          <a:bodyPr anchor="ctr"/>
          <a:lstStyle/>
          <a:p>
            <a:pPr algn="ctr"/>
            <a:endParaRPr lang="zh-CN" altLang="zh-CN" dirty="0">
              <a:solidFill>
                <a:srgbClr val="FFFFFF"/>
              </a:solidFill>
              <a:latin typeface="宋体" pitchFamily="2" charset="-122"/>
              <a:sym typeface="宋体" pitchFamily="2" charset="-122"/>
            </a:endParaRPr>
          </a:p>
        </p:txBody>
      </p:sp>
      <p:sp>
        <p:nvSpPr>
          <p:cNvPr id="3" name="等腰三角形 6">
            <a:extLst>
              <a:ext uri="{FF2B5EF4-FFF2-40B4-BE49-F238E27FC236}">
                <a16:creationId xmlns="" xmlns:a16="http://schemas.microsoft.com/office/drawing/2014/main" id="{D5BA6AC6-F372-4EDD-A10B-2C34619DABAC}"/>
              </a:ext>
            </a:extLst>
          </p:cNvPr>
          <p:cNvSpPr>
            <a:spLocks noChangeArrowheads="1"/>
          </p:cNvSpPr>
          <p:nvPr/>
        </p:nvSpPr>
        <p:spPr bwMode="auto">
          <a:xfrm rot="10800000">
            <a:off x="4536335" y="1547800"/>
            <a:ext cx="3717359" cy="2927151"/>
          </a:xfrm>
          <a:prstGeom prst="triangle">
            <a:avLst>
              <a:gd name="adj" fmla="val 50000"/>
            </a:avLst>
          </a:prstGeom>
          <a:no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4" name="等腰三角形 10">
            <a:extLst>
              <a:ext uri="{FF2B5EF4-FFF2-40B4-BE49-F238E27FC236}">
                <a16:creationId xmlns="" xmlns:a16="http://schemas.microsoft.com/office/drawing/2014/main" id="{8236E39F-F246-4483-A62C-81E9CE9BE33A}"/>
              </a:ext>
            </a:extLst>
          </p:cNvPr>
          <p:cNvSpPr>
            <a:spLocks noChangeArrowheads="1"/>
          </p:cNvSpPr>
          <p:nvPr/>
        </p:nvSpPr>
        <p:spPr bwMode="auto">
          <a:xfrm rot="10800000">
            <a:off x="4714349" y="3263276"/>
            <a:ext cx="1256572" cy="988471"/>
          </a:xfrm>
          <a:prstGeom prst="triangle">
            <a:avLst>
              <a:gd name="adj" fmla="val 50000"/>
            </a:avLst>
          </a:prstGeom>
          <a:no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5" name="组合 37">
            <a:extLst>
              <a:ext uri="{FF2B5EF4-FFF2-40B4-BE49-F238E27FC236}">
                <a16:creationId xmlns="" xmlns:a16="http://schemas.microsoft.com/office/drawing/2014/main" id="{BBF55079-AF47-462A-9FB6-FDA1427C0B0E}"/>
              </a:ext>
            </a:extLst>
          </p:cNvPr>
          <p:cNvGrpSpPr>
            <a:grpSpLocks/>
          </p:cNvGrpSpPr>
          <p:nvPr/>
        </p:nvGrpSpPr>
        <p:grpSpPr bwMode="auto">
          <a:xfrm>
            <a:off x="2752700" y="2555403"/>
            <a:ext cx="5690643" cy="2185266"/>
            <a:chOff x="0" y="0"/>
            <a:chExt cx="7764949" cy="3263518"/>
          </a:xfrm>
          <a:noFill/>
        </p:grpSpPr>
        <p:sp>
          <p:nvSpPr>
            <p:cNvPr id="6" name="等腰三角形 8">
              <a:extLst>
                <a:ext uri="{FF2B5EF4-FFF2-40B4-BE49-F238E27FC236}">
                  <a16:creationId xmlns="" xmlns:a16="http://schemas.microsoft.com/office/drawing/2014/main" id="{75AA0311-4A64-412A-BE80-91497E33AC2A}"/>
                </a:ext>
              </a:extLst>
            </p:cNvPr>
            <p:cNvSpPr>
              <a:spLocks noChangeArrowheads="1"/>
            </p:cNvSpPr>
            <p:nvPr/>
          </p:nvSpPr>
          <p:spPr bwMode="auto">
            <a:xfrm rot="10800000">
              <a:off x="1974290" y="79467"/>
              <a:ext cx="410464" cy="353849"/>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7" name="等腰三角形 9">
              <a:extLst>
                <a:ext uri="{FF2B5EF4-FFF2-40B4-BE49-F238E27FC236}">
                  <a16:creationId xmlns="" xmlns:a16="http://schemas.microsoft.com/office/drawing/2014/main" id="{D13B2313-1823-410B-BDF9-D7F3258F7BA9}"/>
                </a:ext>
              </a:extLst>
            </p:cNvPr>
            <p:cNvSpPr>
              <a:spLocks noChangeArrowheads="1"/>
            </p:cNvSpPr>
            <p:nvPr/>
          </p:nvSpPr>
          <p:spPr bwMode="auto">
            <a:xfrm rot="9126810">
              <a:off x="2005016" y="1892374"/>
              <a:ext cx="129428" cy="111577"/>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8" name="等腰三角形 11">
              <a:extLst>
                <a:ext uri="{FF2B5EF4-FFF2-40B4-BE49-F238E27FC236}">
                  <a16:creationId xmlns="" xmlns:a16="http://schemas.microsoft.com/office/drawing/2014/main" id="{1CDF0126-B2CC-4293-8E50-04728AE57A34}"/>
                </a:ext>
              </a:extLst>
            </p:cNvPr>
            <p:cNvSpPr>
              <a:spLocks noChangeArrowheads="1"/>
            </p:cNvSpPr>
            <p:nvPr/>
          </p:nvSpPr>
          <p:spPr bwMode="auto">
            <a:xfrm rot="10800000">
              <a:off x="2785030" y="2577418"/>
              <a:ext cx="117937" cy="101670"/>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9" name="等腰三角形 12">
              <a:extLst>
                <a:ext uri="{FF2B5EF4-FFF2-40B4-BE49-F238E27FC236}">
                  <a16:creationId xmlns="" xmlns:a16="http://schemas.microsoft.com/office/drawing/2014/main" id="{6016419A-4F37-4259-8BDD-26DAD0520BA0}"/>
                </a:ext>
              </a:extLst>
            </p:cNvPr>
            <p:cNvSpPr>
              <a:spLocks noChangeArrowheads="1"/>
            </p:cNvSpPr>
            <p:nvPr/>
          </p:nvSpPr>
          <p:spPr bwMode="auto">
            <a:xfrm rot="8944116">
              <a:off x="0" y="3164822"/>
              <a:ext cx="114486" cy="98696"/>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13">
              <a:extLst>
                <a:ext uri="{FF2B5EF4-FFF2-40B4-BE49-F238E27FC236}">
                  <a16:creationId xmlns="" xmlns:a16="http://schemas.microsoft.com/office/drawing/2014/main" id="{3AD6C64D-9E81-4568-B180-BFF6CDD5ACB3}"/>
                </a:ext>
              </a:extLst>
            </p:cNvPr>
            <p:cNvSpPr>
              <a:spLocks noChangeArrowheads="1"/>
            </p:cNvSpPr>
            <p:nvPr/>
          </p:nvSpPr>
          <p:spPr bwMode="auto">
            <a:xfrm rot="10800000">
              <a:off x="6625101" y="0"/>
              <a:ext cx="502647" cy="433317"/>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1" name="等腰三角形 14">
              <a:extLst>
                <a:ext uri="{FF2B5EF4-FFF2-40B4-BE49-F238E27FC236}">
                  <a16:creationId xmlns="" xmlns:a16="http://schemas.microsoft.com/office/drawing/2014/main" id="{C9764FA6-5D5F-4C99-947E-A2B5D2C8B767}"/>
                </a:ext>
              </a:extLst>
            </p:cNvPr>
            <p:cNvSpPr>
              <a:spLocks noChangeArrowheads="1"/>
            </p:cNvSpPr>
            <p:nvPr/>
          </p:nvSpPr>
          <p:spPr bwMode="auto">
            <a:xfrm rot="8944116">
              <a:off x="4912804" y="3062374"/>
              <a:ext cx="114486" cy="98696"/>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2" name="等腰三角形 15">
              <a:extLst>
                <a:ext uri="{FF2B5EF4-FFF2-40B4-BE49-F238E27FC236}">
                  <a16:creationId xmlns="" xmlns:a16="http://schemas.microsoft.com/office/drawing/2014/main" id="{7DD4FA54-EBC7-4E03-90C0-646EEB5CCCE1}"/>
                </a:ext>
              </a:extLst>
            </p:cNvPr>
            <p:cNvSpPr>
              <a:spLocks noChangeArrowheads="1"/>
            </p:cNvSpPr>
            <p:nvPr/>
          </p:nvSpPr>
          <p:spPr bwMode="auto">
            <a:xfrm rot="9006486">
              <a:off x="7479081" y="2003003"/>
              <a:ext cx="285868" cy="246438"/>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3" name="等腰三角形 16">
              <a:extLst>
                <a:ext uri="{FF2B5EF4-FFF2-40B4-BE49-F238E27FC236}">
                  <a16:creationId xmlns="" xmlns:a16="http://schemas.microsoft.com/office/drawing/2014/main" id="{801A8E46-8B17-4ECE-BE74-91696067DD5B}"/>
                </a:ext>
              </a:extLst>
            </p:cNvPr>
            <p:cNvSpPr>
              <a:spLocks noChangeArrowheads="1"/>
            </p:cNvSpPr>
            <p:nvPr/>
          </p:nvSpPr>
          <p:spPr bwMode="auto">
            <a:xfrm rot="11828868">
              <a:off x="6193525" y="2618739"/>
              <a:ext cx="171366" cy="147729"/>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sp>
        <p:nvSpPr>
          <p:cNvPr id="14" name="等腰三角形 7">
            <a:extLst>
              <a:ext uri="{FF2B5EF4-FFF2-40B4-BE49-F238E27FC236}">
                <a16:creationId xmlns="" xmlns:a16="http://schemas.microsoft.com/office/drawing/2014/main" id="{E45AAB8D-5405-4358-B12D-1B4891F257D6}"/>
              </a:ext>
            </a:extLst>
          </p:cNvPr>
          <p:cNvSpPr>
            <a:spLocks noChangeArrowheads="1"/>
          </p:cNvSpPr>
          <p:nvPr/>
        </p:nvSpPr>
        <p:spPr bwMode="auto">
          <a:xfrm rot="10800000">
            <a:off x="4292001" y="1547800"/>
            <a:ext cx="3717359" cy="2927151"/>
          </a:xfrm>
          <a:prstGeom prst="triangle">
            <a:avLst>
              <a:gd name="adj" fmla="val 50000"/>
            </a:avLst>
          </a:prstGeom>
          <a:no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5" name="TextBox 26">
            <a:extLst>
              <a:ext uri="{FF2B5EF4-FFF2-40B4-BE49-F238E27FC236}">
                <a16:creationId xmlns="" xmlns:a16="http://schemas.microsoft.com/office/drawing/2014/main" id="{7BD1661B-55CE-4E52-B109-9BDA18401B2B}"/>
              </a:ext>
            </a:extLst>
          </p:cNvPr>
          <p:cNvSpPr txBox="1"/>
          <p:nvPr/>
        </p:nvSpPr>
        <p:spPr>
          <a:xfrm>
            <a:off x="5477194" y="1379890"/>
            <a:ext cx="2286016" cy="1862048"/>
          </a:xfrm>
          <a:prstGeom prst="rect">
            <a:avLst/>
          </a:prstGeom>
          <a:noFill/>
        </p:spPr>
        <p:txBody>
          <a:bodyPr wrap="square" rtlCol="0">
            <a:spAutoFit/>
          </a:bodyPr>
          <a:lstStyle/>
          <a:p>
            <a:r>
              <a:rPr lang="en-US" altLang="zh-CN" sz="11500" b="1" dirty="0">
                <a:solidFill>
                  <a:schemeClr val="bg1"/>
                </a:solidFill>
                <a:latin typeface="迷你简卡通" panose="03000509000000000000" pitchFamily="65" charset="-122"/>
                <a:ea typeface="迷你简卡通" panose="03000509000000000000" pitchFamily="65" charset="-122"/>
              </a:rPr>
              <a:t>02</a:t>
            </a:r>
            <a:endParaRPr lang="zh-CN" altLang="en-US" sz="11500" b="1" dirty="0">
              <a:solidFill>
                <a:schemeClr val="bg1"/>
              </a:solidFill>
              <a:latin typeface="迷你简卡通" panose="03000509000000000000" pitchFamily="65" charset="-122"/>
              <a:ea typeface="迷你简卡通" panose="03000509000000000000" pitchFamily="65" charset="-122"/>
            </a:endParaRPr>
          </a:p>
        </p:txBody>
      </p:sp>
      <p:sp>
        <p:nvSpPr>
          <p:cNvPr id="16" name="矩形: 圆角 15">
            <a:extLst>
              <a:ext uri="{FF2B5EF4-FFF2-40B4-BE49-F238E27FC236}">
                <a16:creationId xmlns="" xmlns:a16="http://schemas.microsoft.com/office/drawing/2014/main" id="{FEB8C90D-3E18-4CFC-A1EC-F40EBE088BD5}"/>
              </a:ext>
            </a:extLst>
          </p:cNvPr>
          <p:cNvSpPr/>
          <p:nvPr/>
        </p:nvSpPr>
        <p:spPr>
          <a:xfrm>
            <a:off x="4682880" y="5031910"/>
            <a:ext cx="3326480" cy="935314"/>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a:extLst>
              <a:ext uri="{FF2B5EF4-FFF2-40B4-BE49-F238E27FC236}">
                <a16:creationId xmlns="" xmlns:a16="http://schemas.microsoft.com/office/drawing/2014/main" id="{2C364217-99FA-4CA1-8D45-65DE1EC09C4A}"/>
              </a:ext>
            </a:extLst>
          </p:cNvPr>
          <p:cNvSpPr txBox="1"/>
          <p:nvPr/>
        </p:nvSpPr>
        <p:spPr>
          <a:xfrm>
            <a:off x="5342634" y="5176401"/>
            <a:ext cx="2086451" cy="646331"/>
          </a:xfrm>
          <a:prstGeom prst="rect">
            <a:avLst/>
          </a:prstGeom>
          <a:noFill/>
        </p:spPr>
        <p:txBody>
          <a:bodyPr wrap="square" rtlCol="0">
            <a:spAutoFit/>
          </a:bodyPr>
          <a:lstStyle/>
          <a:p>
            <a:r>
              <a:rPr lang="zh-CN" altLang="en-US" sz="3600" dirty="0">
                <a:latin typeface="微软雅黑" panose="020B0503020204020204" pitchFamily="34" charset="-122"/>
                <a:ea typeface="微软雅黑" panose="020B0503020204020204" pitchFamily="34" charset="-122"/>
              </a:rPr>
              <a:t>个人能力</a:t>
            </a:r>
          </a:p>
        </p:txBody>
      </p:sp>
    </p:spTree>
    <p:extLst>
      <p:ext uri="{BB962C8B-B14F-4D97-AF65-F5344CB8AC3E}">
        <p14:creationId xmlns:p14="http://schemas.microsoft.com/office/powerpoint/2010/main" val="370884944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left)">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4" grpId="0" animBg="1"/>
      <p:bldP spid="15" grpId="0"/>
      <p:bldP spid="16" grpId="0" animBg="1"/>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6">
            <a:extLst>
              <a:ext uri="{FF2B5EF4-FFF2-40B4-BE49-F238E27FC236}">
                <a16:creationId xmlns="" xmlns:a16="http://schemas.microsoft.com/office/drawing/2014/main" id="{4CFAB9ED-5812-471F-9219-FEBF39810B70}"/>
              </a:ext>
            </a:extLst>
          </p:cNvPr>
          <p:cNvGrpSpPr>
            <a:grpSpLocks/>
          </p:cNvGrpSpPr>
          <p:nvPr/>
        </p:nvGrpSpPr>
        <p:grpSpPr bwMode="auto">
          <a:xfrm>
            <a:off x="214335" y="209267"/>
            <a:ext cx="3977345" cy="584547"/>
            <a:chOff x="-128572" y="-4141"/>
            <a:chExt cx="3977579" cy="584775"/>
          </a:xfrm>
        </p:grpSpPr>
        <p:sp>
          <p:nvSpPr>
            <p:cNvPr id="4" name="Oval 36@|1FFC:15773696|FBC:16777215|LFC:16777215|LBC:16777215">
              <a:extLst>
                <a:ext uri="{FF2B5EF4-FFF2-40B4-BE49-F238E27FC236}">
                  <a16:creationId xmlns="" xmlns:a16="http://schemas.microsoft.com/office/drawing/2014/main" id="{FB63CD21-C7FB-4B03-95E7-785E4EBE612F}"/>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5" name="文本框 30">
              <a:extLst>
                <a:ext uri="{FF2B5EF4-FFF2-40B4-BE49-F238E27FC236}">
                  <a16:creationId xmlns="" xmlns:a16="http://schemas.microsoft.com/office/drawing/2014/main" id="{CBB76C12-7126-43C3-8553-EA34FEA371E4}"/>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2</a:t>
              </a:r>
              <a:endParaRPr lang="zh-CN" altLang="en-US" sz="3200" b="1" dirty="0">
                <a:solidFill>
                  <a:schemeClr val="bg1"/>
                </a:solidFill>
                <a:sym typeface="Arial" panose="020B0604020202020204" pitchFamily="34" charset="0"/>
              </a:endParaRPr>
            </a:p>
          </p:txBody>
        </p:sp>
        <p:sp>
          <p:nvSpPr>
            <p:cNvPr id="6" name="文本框 31">
              <a:extLst>
                <a:ext uri="{FF2B5EF4-FFF2-40B4-BE49-F238E27FC236}">
                  <a16:creationId xmlns="" xmlns:a16="http://schemas.microsoft.com/office/drawing/2014/main" id="{413C001A-8A31-4441-87BE-94D2D9CE4EA6}"/>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个人能力</a:t>
              </a:r>
            </a:p>
          </p:txBody>
        </p:sp>
      </p:grpSp>
      <p:sp>
        <p:nvSpPr>
          <p:cNvPr id="7" name="Curved Down Arrow 576">
            <a:extLst>
              <a:ext uri="{FF2B5EF4-FFF2-40B4-BE49-F238E27FC236}">
                <a16:creationId xmlns="" xmlns:a16="http://schemas.microsoft.com/office/drawing/2014/main" id="{82F6ACCC-4FBF-4108-8CFF-02C204F91275}"/>
              </a:ext>
            </a:extLst>
          </p:cNvPr>
          <p:cNvSpPr/>
          <p:nvPr/>
        </p:nvSpPr>
        <p:spPr>
          <a:xfrm>
            <a:off x="6535399" y="1646247"/>
            <a:ext cx="1465262" cy="458788"/>
          </a:xfrm>
          <a:prstGeom prst="curvedDownArrow">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08158" eaLnBrk="1" fontAlgn="auto" hangingPunct="1">
              <a:spcBef>
                <a:spcPts val="0"/>
              </a:spcBef>
              <a:spcAft>
                <a:spcPts val="0"/>
              </a:spcAft>
              <a:defRPr/>
            </a:pPr>
            <a:endParaRPr lang="id-ID"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Curved Down Arrow 594">
            <a:extLst>
              <a:ext uri="{FF2B5EF4-FFF2-40B4-BE49-F238E27FC236}">
                <a16:creationId xmlns="" xmlns:a16="http://schemas.microsoft.com/office/drawing/2014/main" id="{CA7E1EC0-CD41-4E8F-9AAB-705103360536}"/>
              </a:ext>
            </a:extLst>
          </p:cNvPr>
          <p:cNvSpPr/>
          <p:nvPr/>
        </p:nvSpPr>
        <p:spPr>
          <a:xfrm rot="21118509" flipV="1">
            <a:off x="4209711" y="3362335"/>
            <a:ext cx="1150938" cy="379412"/>
          </a:xfrm>
          <a:prstGeom prst="curvedDown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08158" eaLnBrk="1" fontAlgn="auto" hangingPunct="1">
              <a:spcBef>
                <a:spcPts val="0"/>
              </a:spcBef>
              <a:spcAft>
                <a:spcPts val="0"/>
              </a:spcAft>
              <a:defRPr/>
            </a:pPr>
            <a:endParaRPr lang="id-ID" sz="1613" dirty="0">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03" name="组合 202">
            <a:extLst>
              <a:ext uri="{FF2B5EF4-FFF2-40B4-BE49-F238E27FC236}">
                <a16:creationId xmlns="" xmlns:a16="http://schemas.microsoft.com/office/drawing/2014/main" id="{C60B629B-D9DB-4818-A7A8-B39562FE8733}"/>
              </a:ext>
            </a:extLst>
          </p:cNvPr>
          <p:cNvGrpSpPr/>
          <p:nvPr/>
        </p:nvGrpSpPr>
        <p:grpSpPr>
          <a:xfrm>
            <a:off x="2836524" y="2139960"/>
            <a:ext cx="1144587" cy="1981200"/>
            <a:chOff x="2517210" y="2285103"/>
            <a:chExt cx="1144587" cy="1981200"/>
          </a:xfrm>
        </p:grpSpPr>
        <p:sp>
          <p:nvSpPr>
            <p:cNvPr id="9" name="Freeform 9">
              <a:extLst>
                <a:ext uri="{FF2B5EF4-FFF2-40B4-BE49-F238E27FC236}">
                  <a16:creationId xmlns="" xmlns:a16="http://schemas.microsoft.com/office/drawing/2014/main" id="{CC05AFFA-3E6B-44FE-8ECC-9EE730D0D5B1}"/>
                </a:ext>
              </a:extLst>
            </p:cNvPr>
            <p:cNvSpPr>
              <a:spLocks/>
            </p:cNvSpPr>
            <p:nvPr/>
          </p:nvSpPr>
          <p:spPr bwMode="auto">
            <a:xfrm rot="1800000">
              <a:off x="2517210" y="3404290"/>
              <a:ext cx="566737" cy="790575"/>
            </a:xfrm>
            <a:custGeom>
              <a:avLst/>
              <a:gdLst/>
              <a:ahLst/>
              <a:cxnLst>
                <a:cxn ang="0">
                  <a:pos x="349" y="71"/>
                </a:cxn>
                <a:cxn ang="0">
                  <a:pos x="253" y="217"/>
                </a:cxn>
                <a:cxn ang="0">
                  <a:pos x="185" y="329"/>
                </a:cxn>
                <a:cxn ang="0">
                  <a:pos x="124" y="445"/>
                </a:cxn>
                <a:cxn ang="0">
                  <a:pos x="74" y="564"/>
                </a:cxn>
                <a:cxn ang="0">
                  <a:pos x="36" y="688"/>
                </a:cxn>
                <a:cxn ang="0">
                  <a:pos x="11" y="816"/>
                </a:cxn>
                <a:cxn ang="0">
                  <a:pos x="0" y="950"/>
                </a:cxn>
                <a:cxn ang="0">
                  <a:pos x="10" y="1088"/>
                </a:cxn>
                <a:cxn ang="0">
                  <a:pos x="37" y="1234"/>
                </a:cxn>
                <a:cxn ang="0">
                  <a:pos x="255" y="1127"/>
                </a:cxn>
                <a:cxn ang="0">
                  <a:pos x="245" y="1251"/>
                </a:cxn>
                <a:cxn ang="0">
                  <a:pos x="250" y="1383"/>
                </a:cxn>
                <a:cxn ang="0">
                  <a:pos x="271" y="1523"/>
                </a:cxn>
                <a:cxn ang="0">
                  <a:pos x="308" y="1672"/>
                </a:cxn>
                <a:cxn ang="0">
                  <a:pos x="363" y="1829"/>
                </a:cxn>
                <a:cxn ang="0">
                  <a:pos x="436" y="1996"/>
                </a:cxn>
                <a:cxn ang="0">
                  <a:pos x="529" y="2173"/>
                </a:cxn>
                <a:cxn ang="0">
                  <a:pos x="641" y="2359"/>
                </a:cxn>
                <a:cxn ang="0">
                  <a:pos x="774" y="2557"/>
                </a:cxn>
                <a:cxn ang="0">
                  <a:pos x="929" y="2764"/>
                </a:cxn>
                <a:cxn ang="0">
                  <a:pos x="1103" y="2837"/>
                </a:cxn>
                <a:cxn ang="0">
                  <a:pos x="1265" y="2624"/>
                </a:cxn>
                <a:cxn ang="0">
                  <a:pos x="1405" y="2424"/>
                </a:cxn>
                <a:cxn ang="0">
                  <a:pos x="1524" y="2233"/>
                </a:cxn>
                <a:cxn ang="0">
                  <a:pos x="1623" y="2054"/>
                </a:cxn>
                <a:cxn ang="0">
                  <a:pos x="1702" y="1883"/>
                </a:cxn>
                <a:cxn ang="0">
                  <a:pos x="1763" y="1724"/>
                </a:cxn>
                <a:cxn ang="0">
                  <a:pos x="1807" y="1572"/>
                </a:cxn>
                <a:cxn ang="0">
                  <a:pos x="1833" y="1429"/>
                </a:cxn>
                <a:cxn ang="0">
                  <a:pos x="1842" y="1294"/>
                </a:cxn>
                <a:cxn ang="0">
                  <a:pos x="1838" y="1168"/>
                </a:cxn>
                <a:cxn ang="0">
                  <a:pos x="2037" y="1284"/>
                </a:cxn>
                <a:cxn ang="0">
                  <a:pos x="2072" y="1136"/>
                </a:cxn>
                <a:cxn ang="0">
                  <a:pos x="2087" y="995"/>
                </a:cxn>
                <a:cxn ang="0">
                  <a:pos x="2083" y="860"/>
                </a:cxn>
                <a:cxn ang="0">
                  <a:pos x="2063" y="730"/>
                </a:cxn>
                <a:cxn ang="0">
                  <a:pos x="2029" y="605"/>
                </a:cxn>
                <a:cxn ang="0">
                  <a:pos x="1981" y="485"/>
                </a:cxn>
                <a:cxn ang="0">
                  <a:pos x="1924" y="367"/>
                </a:cxn>
                <a:cxn ang="0">
                  <a:pos x="1860" y="254"/>
                </a:cxn>
                <a:cxn ang="0">
                  <a:pos x="1788" y="144"/>
                </a:cxn>
                <a:cxn ang="0">
                  <a:pos x="1044" y="0"/>
                </a:cxn>
              </a:cxnLst>
              <a:rect l="0" t="0" r="r" b="b"/>
              <a:pathLst>
                <a:path w="2087" h="2910">
                  <a:moveTo>
                    <a:pt x="1044" y="0"/>
                  </a:moveTo>
                  <a:lnTo>
                    <a:pt x="400" y="0"/>
                  </a:lnTo>
                  <a:lnTo>
                    <a:pt x="349" y="71"/>
                  </a:lnTo>
                  <a:lnTo>
                    <a:pt x="300" y="144"/>
                  </a:lnTo>
                  <a:lnTo>
                    <a:pt x="275" y="180"/>
                  </a:lnTo>
                  <a:lnTo>
                    <a:pt x="253" y="217"/>
                  </a:lnTo>
                  <a:lnTo>
                    <a:pt x="229" y="254"/>
                  </a:lnTo>
                  <a:lnTo>
                    <a:pt x="206" y="292"/>
                  </a:lnTo>
                  <a:lnTo>
                    <a:pt x="185" y="329"/>
                  </a:lnTo>
                  <a:lnTo>
                    <a:pt x="164" y="367"/>
                  </a:lnTo>
                  <a:lnTo>
                    <a:pt x="144" y="406"/>
                  </a:lnTo>
                  <a:lnTo>
                    <a:pt x="124" y="445"/>
                  </a:lnTo>
                  <a:lnTo>
                    <a:pt x="107" y="485"/>
                  </a:lnTo>
                  <a:lnTo>
                    <a:pt x="90" y="524"/>
                  </a:lnTo>
                  <a:lnTo>
                    <a:pt x="74" y="564"/>
                  </a:lnTo>
                  <a:lnTo>
                    <a:pt x="60" y="605"/>
                  </a:lnTo>
                  <a:lnTo>
                    <a:pt x="47" y="646"/>
                  </a:lnTo>
                  <a:lnTo>
                    <a:pt x="36" y="688"/>
                  </a:lnTo>
                  <a:lnTo>
                    <a:pt x="25" y="730"/>
                  </a:lnTo>
                  <a:lnTo>
                    <a:pt x="18" y="773"/>
                  </a:lnTo>
                  <a:lnTo>
                    <a:pt x="11" y="816"/>
                  </a:lnTo>
                  <a:lnTo>
                    <a:pt x="6" y="860"/>
                  </a:lnTo>
                  <a:lnTo>
                    <a:pt x="2" y="905"/>
                  </a:lnTo>
                  <a:lnTo>
                    <a:pt x="0" y="950"/>
                  </a:lnTo>
                  <a:lnTo>
                    <a:pt x="2" y="995"/>
                  </a:lnTo>
                  <a:lnTo>
                    <a:pt x="4" y="1041"/>
                  </a:lnTo>
                  <a:lnTo>
                    <a:pt x="10" y="1088"/>
                  </a:lnTo>
                  <a:lnTo>
                    <a:pt x="16" y="1136"/>
                  </a:lnTo>
                  <a:lnTo>
                    <a:pt x="25" y="1185"/>
                  </a:lnTo>
                  <a:lnTo>
                    <a:pt x="37" y="1234"/>
                  </a:lnTo>
                  <a:lnTo>
                    <a:pt x="52" y="1284"/>
                  </a:lnTo>
                  <a:lnTo>
                    <a:pt x="68" y="1334"/>
                  </a:lnTo>
                  <a:lnTo>
                    <a:pt x="255" y="1127"/>
                  </a:lnTo>
                  <a:lnTo>
                    <a:pt x="250" y="1168"/>
                  </a:lnTo>
                  <a:lnTo>
                    <a:pt x="246" y="1209"/>
                  </a:lnTo>
                  <a:lnTo>
                    <a:pt x="245" y="1251"/>
                  </a:lnTo>
                  <a:lnTo>
                    <a:pt x="245" y="1294"/>
                  </a:lnTo>
                  <a:lnTo>
                    <a:pt x="247" y="1338"/>
                  </a:lnTo>
                  <a:lnTo>
                    <a:pt x="250" y="1383"/>
                  </a:lnTo>
                  <a:lnTo>
                    <a:pt x="255" y="1429"/>
                  </a:lnTo>
                  <a:lnTo>
                    <a:pt x="262" y="1475"/>
                  </a:lnTo>
                  <a:lnTo>
                    <a:pt x="271" y="1523"/>
                  </a:lnTo>
                  <a:lnTo>
                    <a:pt x="282" y="1572"/>
                  </a:lnTo>
                  <a:lnTo>
                    <a:pt x="294" y="1622"/>
                  </a:lnTo>
                  <a:lnTo>
                    <a:pt x="308" y="1672"/>
                  </a:lnTo>
                  <a:lnTo>
                    <a:pt x="325" y="1724"/>
                  </a:lnTo>
                  <a:lnTo>
                    <a:pt x="344" y="1776"/>
                  </a:lnTo>
                  <a:lnTo>
                    <a:pt x="363" y="1829"/>
                  </a:lnTo>
                  <a:lnTo>
                    <a:pt x="386" y="1883"/>
                  </a:lnTo>
                  <a:lnTo>
                    <a:pt x="410" y="1939"/>
                  </a:lnTo>
                  <a:lnTo>
                    <a:pt x="436" y="1996"/>
                  </a:lnTo>
                  <a:lnTo>
                    <a:pt x="465" y="2054"/>
                  </a:lnTo>
                  <a:lnTo>
                    <a:pt x="496" y="2113"/>
                  </a:lnTo>
                  <a:lnTo>
                    <a:pt x="529" y="2173"/>
                  </a:lnTo>
                  <a:lnTo>
                    <a:pt x="564" y="2233"/>
                  </a:lnTo>
                  <a:lnTo>
                    <a:pt x="601" y="2295"/>
                  </a:lnTo>
                  <a:lnTo>
                    <a:pt x="641" y="2359"/>
                  </a:lnTo>
                  <a:lnTo>
                    <a:pt x="683" y="2424"/>
                  </a:lnTo>
                  <a:lnTo>
                    <a:pt x="727" y="2490"/>
                  </a:lnTo>
                  <a:lnTo>
                    <a:pt x="774" y="2557"/>
                  </a:lnTo>
                  <a:lnTo>
                    <a:pt x="823" y="2624"/>
                  </a:lnTo>
                  <a:lnTo>
                    <a:pt x="875" y="2694"/>
                  </a:lnTo>
                  <a:lnTo>
                    <a:pt x="929" y="2764"/>
                  </a:lnTo>
                  <a:lnTo>
                    <a:pt x="985" y="2837"/>
                  </a:lnTo>
                  <a:lnTo>
                    <a:pt x="1044" y="2910"/>
                  </a:lnTo>
                  <a:lnTo>
                    <a:pt x="1103" y="2837"/>
                  </a:lnTo>
                  <a:lnTo>
                    <a:pt x="1160" y="2764"/>
                  </a:lnTo>
                  <a:lnTo>
                    <a:pt x="1214" y="2694"/>
                  </a:lnTo>
                  <a:lnTo>
                    <a:pt x="1265" y="2624"/>
                  </a:lnTo>
                  <a:lnTo>
                    <a:pt x="1314" y="2557"/>
                  </a:lnTo>
                  <a:lnTo>
                    <a:pt x="1360" y="2490"/>
                  </a:lnTo>
                  <a:lnTo>
                    <a:pt x="1405" y="2424"/>
                  </a:lnTo>
                  <a:lnTo>
                    <a:pt x="1448" y="2359"/>
                  </a:lnTo>
                  <a:lnTo>
                    <a:pt x="1487" y="2295"/>
                  </a:lnTo>
                  <a:lnTo>
                    <a:pt x="1524" y="2233"/>
                  </a:lnTo>
                  <a:lnTo>
                    <a:pt x="1560" y="2173"/>
                  </a:lnTo>
                  <a:lnTo>
                    <a:pt x="1593" y="2113"/>
                  </a:lnTo>
                  <a:lnTo>
                    <a:pt x="1623" y="2054"/>
                  </a:lnTo>
                  <a:lnTo>
                    <a:pt x="1652" y="1996"/>
                  </a:lnTo>
                  <a:lnTo>
                    <a:pt x="1679" y="1939"/>
                  </a:lnTo>
                  <a:lnTo>
                    <a:pt x="1702" y="1883"/>
                  </a:lnTo>
                  <a:lnTo>
                    <a:pt x="1725" y="1829"/>
                  </a:lnTo>
                  <a:lnTo>
                    <a:pt x="1745" y="1776"/>
                  </a:lnTo>
                  <a:lnTo>
                    <a:pt x="1763" y="1724"/>
                  </a:lnTo>
                  <a:lnTo>
                    <a:pt x="1779" y="1672"/>
                  </a:lnTo>
                  <a:lnTo>
                    <a:pt x="1794" y="1622"/>
                  </a:lnTo>
                  <a:lnTo>
                    <a:pt x="1807" y="1572"/>
                  </a:lnTo>
                  <a:lnTo>
                    <a:pt x="1817" y="1523"/>
                  </a:lnTo>
                  <a:lnTo>
                    <a:pt x="1825" y="1475"/>
                  </a:lnTo>
                  <a:lnTo>
                    <a:pt x="1833" y="1429"/>
                  </a:lnTo>
                  <a:lnTo>
                    <a:pt x="1838" y="1383"/>
                  </a:lnTo>
                  <a:lnTo>
                    <a:pt x="1841" y="1338"/>
                  </a:lnTo>
                  <a:lnTo>
                    <a:pt x="1842" y="1294"/>
                  </a:lnTo>
                  <a:lnTo>
                    <a:pt x="1842" y="1251"/>
                  </a:lnTo>
                  <a:lnTo>
                    <a:pt x="1841" y="1209"/>
                  </a:lnTo>
                  <a:lnTo>
                    <a:pt x="1838" y="1168"/>
                  </a:lnTo>
                  <a:lnTo>
                    <a:pt x="1833" y="1127"/>
                  </a:lnTo>
                  <a:lnTo>
                    <a:pt x="2019" y="1334"/>
                  </a:lnTo>
                  <a:lnTo>
                    <a:pt x="2037" y="1284"/>
                  </a:lnTo>
                  <a:lnTo>
                    <a:pt x="2051" y="1234"/>
                  </a:lnTo>
                  <a:lnTo>
                    <a:pt x="2063" y="1185"/>
                  </a:lnTo>
                  <a:lnTo>
                    <a:pt x="2072" y="1136"/>
                  </a:lnTo>
                  <a:lnTo>
                    <a:pt x="2079" y="1088"/>
                  </a:lnTo>
                  <a:lnTo>
                    <a:pt x="2084" y="1041"/>
                  </a:lnTo>
                  <a:lnTo>
                    <a:pt x="2087" y="995"/>
                  </a:lnTo>
                  <a:lnTo>
                    <a:pt x="2087" y="950"/>
                  </a:lnTo>
                  <a:lnTo>
                    <a:pt x="2085" y="905"/>
                  </a:lnTo>
                  <a:lnTo>
                    <a:pt x="2083" y="860"/>
                  </a:lnTo>
                  <a:lnTo>
                    <a:pt x="2078" y="816"/>
                  </a:lnTo>
                  <a:lnTo>
                    <a:pt x="2071" y="773"/>
                  </a:lnTo>
                  <a:lnTo>
                    <a:pt x="2063" y="730"/>
                  </a:lnTo>
                  <a:lnTo>
                    <a:pt x="2052" y="688"/>
                  </a:lnTo>
                  <a:lnTo>
                    <a:pt x="2041" y="646"/>
                  </a:lnTo>
                  <a:lnTo>
                    <a:pt x="2029" y="605"/>
                  </a:lnTo>
                  <a:lnTo>
                    <a:pt x="2014" y="564"/>
                  </a:lnTo>
                  <a:lnTo>
                    <a:pt x="1998" y="524"/>
                  </a:lnTo>
                  <a:lnTo>
                    <a:pt x="1981" y="485"/>
                  </a:lnTo>
                  <a:lnTo>
                    <a:pt x="1964" y="445"/>
                  </a:lnTo>
                  <a:lnTo>
                    <a:pt x="1944" y="406"/>
                  </a:lnTo>
                  <a:lnTo>
                    <a:pt x="1924" y="367"/>
                  </a:lnTo>
                  <a:lnTo>
                    <a:pt x="1903" y="329"/>
                  </a:lnTo>
                  <a:lnTo>
                    <a:pt x="1882" y="292"/>
                  </a:lnTo>
                  <a:lnTo>
                    <a:pt x="1860" y="254"/>
                  </a:lnTo>
                  <a:lnTo>
                    <a:pt x="1836" y="217"/>
                  </a:lnTo>
                  <a:lnTo>
                    <a:pt x="1812" y="180"/>
                  </a:lnTo>
                  <a:lnTo>
                    <a:pt x="1788" y="144"/>
                  </a:lnTo>
                  <a:lnTo>
                    <a:pt x="1738" y="71"/>
                  </a:lnTo>
                  <a:lnTo>
                    <a:pt x="1688" y="0"/>
                  </a:lnTo>
                  <a:lnTo>
                    <a:pt x="1044" y="0"/>
                  </a:lnTo>
                </a:path>
              </a:pathLst>
            </a:custGeom>
            <a:solidFill>
              <a:schemeClr val="accent4">
                <a:lumMod val="40000"/>
                <a:lumOff val="60000"/>
              </a:schemeClr>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0">
              <a:extLst>
                <a:ext uri="{FF2B5EF4-FFF2-40B4-BE49-F238E27FC236}">
                  <a16:creationId xmlns="" xmlns:a16="http://schemas.microsoft.com/office/drawing/2014/main" id="{BE600915-3DB6-4626-B18D-DE5533183E10}"/>
                </a:ext>
              </a:extLst>
            </p:cNvPr>
            <p:cNvSpPr>
              <a:spLocks/>
            </p:cNvSpPr>
            <p:nvPr/>
          </p:nvSpPr>
          <p:spPr bwMode="auto">
            <a:xfrm rot="1800000">
              <a:off x="2666435" y="3421753"/>
              <a:ext cx="392112" cy="542925"/>
            </a:xfrm>
            <a:custGeom>
              <a:avLst/>
              <a:gdLst/>
              <a:ahLst/>
              <a:cxnLst>
                <a:cxn ang="0">
                  <a:pos x="278" y="0"/>
                </a:cxn>
                <a:cxn ang="0">
                  <a:pos x="208" y="103"/>
                </a:cxn>
                <a:cxn ang="0">
                  <a:pos x="175" y="159"/>
                </a:cxn>
                <a:cxn ang="0">
                  <a:pos x="143" y="217"/>
                </a:cxn>
                <a:cxn ang="0">
                  <a:pos x="112" y="277"/>
                </a:cxn>
                <a:cxn ang="0">
                  <a:pos x="86" y="339"/>
                </a:cxn>
                <a:cxn ang="0">
                  <a:pos x="62" y="403"/>
                </a:cxn>
                <a:cxn ang="0">
                  <a:pos x="41" y="469"/>
                </a:cxn>
                <a:cxn ang="0">
                  <a:pos x="24" y="536"/>
                </a:cxn>
                <a:cxn ang="0">
                  <a:pos x="12" y="604"/>
                </a:cxn>
                <a:cxn ang="0">
                  <a:pos x="3" y="674"/>
                </a:cxn>
                <a:cxn ang="0">
                  <a:pos x="0" y="742"/>
                </a:cxn>
                <a:cxn ang="0">
                  <a:pos x="3" y="812"/>
                </a:cxn>
                <a:cxn ang="0">
                  <a:pos x="11" y="882"/>
                </a:cxn>
                <a:cxn ang="0">
                  <a:pos x="25" y="954"/>
                </a:cxn>
                <a:cxn ang="0">
                  <a:pos x="46" y="1024"/>
                </a:cxn>
                <a:cxn ang="0">
                  <a:pos x="173" y="800"/>
                </a:cxn>
                <a:cxn ang="0">
                  <a:pos x="169" y="859"/>
                </a:cxn>
                <a:cxn ang="0">
                  <a:pos x="171" y="918"/>
                </a:cxn>
                <a:cxn ang="0">
                  <a:pos x="177" y="980"/>
                </a:cxn>
                <a:cxn ang="0">
                  <a:pos x="188" y="1045"/>
                </a:cxn>
                <a:cxn ang="0">
                  <a:pos x="204" y="1112"/>
                </a:cxn>
                <a:cxn ang="0">
                  <a:pos x="225" y="1182"/>
                </a:cxn>
                <a:cxn ang="0">
                  <a:pos x="251" y="1255"/>
                </a:cxn>
                <a:cxn ang="0">
                  <a:pos x="284" y="1330"/>
                </a:cxn>
                <a:cxn ang="0">
                  <a:pos x="322" y="1408"/>
                </a:cxn>
                <a:cxn ang="0">
                  <a:pos x="366" y="1490"/>
                </a:cxn>
                <a:cxn ang="0">
                  <a:pos x="416" y="1574"/>
                </a:cxn>
                <a:cxn ang="0">
                  <a:pos x="473" y="1662"/>
                </a:cxn>
                <a:cxn ang="0">
                  <a:pos x="536" y="1753"/>
                </a:cxn>
                <a:cxn ang="0">
                  <a:pos x="605" y="1848"/>
                </a:cxn>
                <a:cxn ang="0">
                  <a:pos x="682" y="1945"/>
                </a:cxn>
                <a:cxn ang="0">
                  <a:pos x="763" y="1945"/>
                </a:cxn>
                <a:cxn ang="0">
                  <a:pos x="840" y="1848"/>
                </a:cxn>
                <a:cxn ang="0">
                  <a:pos x="910" y="1753"/>
                </a:cxn>
                <a:cxn ang="0">
                  <a:pos x="973" y="1662"/>
                </a:cxn>
                <a:cxn ang="0">
                  <a:pos x="1030" y="1574"/>
                </a:cxn>
                <a:cxn ang="0">
                  <a:pos x="1080" y="1490"/>
                </a:cxn>
                <a:cxn ang="0">
                  <a:pos x="1124" y="1408"/>
                </a:cxn>
                <a:cxn ang="0">
                  <a:pos x="1162" y="1330"/>
                </a:cxn>
                <a:cxn ang="0">
                  <a:pos x="1195" y="1255"/>
                </a:cxn>
                <a:cxn ang="0">
                  <a:pos x="1222" y="1182"/>
                </a:cxn>
                <a:cxn ang="0">
                  <a:pos x="1243" y="1112"/>
                </a:cxn>
                <a:cxn ang="0">
                  <a:pos x="1259" y="1045"/>
                </a:cxn>
                <a:cxn ang="0">
                  <a:pos x="1269" y="980"/>
                </a:cxn>
                <a:cxn ang="0">
                  <a:pos x="1276" y="918"/>
                </a:cxn>
                <a:cxn ang="0">
                  <a:pos x="1277" y="859"/>
                </a:cxn>
                <a:cxn ang="0">
                  <a:pos x="1273" y="800"/>
                </a:cxn>
                <a:cxn ang="0">
                  <a:pos x="1399" y="1024"/>
                </a:cxn>
                <a:cxn ang="0">
                  <a:pos x="1421" y="954"/>
                </a:cxn>
                <a:cxn ang="0">
                  <a:pos x="1436" y="882"/>
                </a:cxn>
                <a:cxn ang="0">
                  <a:pos x="1444" y="812"/>
                </a:cxn>
                <a:cxn ang="0">
                  <a:pos x="1446" y="742"/>
                </a:cxn>
                <a:cxn ang="0">
                  <a:pos x="1442" y="674"/>
                </a:cxn>
                <a:cxn ang="0">
                  <a:pos x="1434" y="604"/>
                </a:cxn>
                <a:cxn ang="0">
                  <a:pos x="1422" y="536"/>
                </a:cxn>
                <a:cxn ang="0">
                  <a:pos x="1405" y="469"/>
                </a:cxn>
                <a:cxn ang="0">
                  <a:pos x="1384" y="403"/>
                </a:cxn>
                <a:cxn ang="0">
                  <a:pos x="1360" y="339"/>
                </a:cxn>
                <a:cxn ang="0">
                  <a:pos x="1333" y="277"/>
                </a:cxn>
                <a:cxn ang="0">
                  <a:pos x="1304" y="217"/>
                </a:cxn>
                <a:cxn ang="0">
                  <a:pos x="1239" y="103"/>
                </a:cxn>
                <a:cxn ang="0">
                  <a:pos x="1169" y="0"/>
                </a:cxn>
              </a:cxnLst>
              <a:rect l="0" t="0" r="r" b="b"/>
              <a:pathLst>
                <a:path w="1446" h="1996">
                  <a:moveTo>
                    <a:pt x="723" y="0"/>
                  </a:moveTo>
                  <a:lnTo>
                    <a:pt x="278" y="0"/>
                  </a:lnTo>
                  <a:lnTo>
                    <a:pt x="242" y="50"/>
                  </a:lnTo>
                  <a:lnTo>
                    <a:pt x="208" y="103"/>
                  </a:lnTo>
                  <a:lnTo>
                    <a:pt x="190" y="131"/>
                  </a:lnTo>
                  <a:lnTo>
                    <a:pt x="175" y="159"/>
                  </a:lnTo>
                  <a:lnTo>
                    <a:pt x="159" y="188"/>
                  </a:lnTo>
                  <a:lnTo>
                    <a:pt x="143" y="217"/>
                  </a:lnTo>
                  <a:lnTo>
                    <a:pt x="127" y="247"/>
                  </a:lnTo>
                  <a:lnTo>
                    <a:pt x="112" y="277"/>
                  </a:lnTo>
                  <a:lnTo>
                    <a:pt x="99" y="308"/>
                  </a:lnTo>
                  <a:lnTo>
                    <a:pt x="86" y="339"/>
                  </a:lnTo>
                  <a:lnTo>
                    <a:pt x="74" y="371"/>
                  </a:lnTo>
                  <a:lnTo>
                    <a:pt x="62" y="403"/>
                  </a:lnTo>
                  <a:lnTo>
                    <a:pt x="52" y="436"/>
                  </a:lnTo>
                  <a:lnTo>
                    <a:pt x="41" y="469"/>
                  </a:lnTo>
                  <a:lnTo>
                    <a:pt x="32" y="502"/>
                  </a:lnTo>
                  <a:lnTo>
                    <a:pt x="24" y="536"/>
                  </a:lnTo>
                  <a:lnTo>
                    <a:pt x="17" y="569"/>
                  </a:lnTo>
                  <a:lnTo>
                    <a:pt x="12" y="604"/>
                  </a:lnTo>
                  <a:lnTo>
                    <a:pt x="7" y="638"/>
                  </a:lnTo>
                  <a:lnTo>
                    <a:pt x="3" y="674"/>
                  </a:lnTo>
                  <a:lnTo>
                    <a:pt x="2" y="708"/>
                  </a:lnTo>
                  <a:lnTo>
                    <a:pt x="0" y="742"/>
                  </a:lnTo>
                  <a:lnTo>
                    <a:pt x="0" y="778"/>
                  </a:lnTo>
                  <a:lnTo>
                    <a:pt x="3" y="812"/>
                  </a:lnTo>
                  <a:lnTo>
                    <a:pt x="6" y="848"/>
                  </a:lnTo>
                  <a:lnTo>
                    <a:pt x="11" y="882"/>
                  </a:lnTo>
                  <a:lnTo>
                    <a:pt x="17" y="918"/>
                  </a:lnTo>
                  <a:lnTo>
                    <a:pt x="25" y="954"/>
                  </a:lnTo>
                  <a:lnTo>
                    <a:pt x="36" y="988"/>
                  </a:lnTo>
                  <a:lnTo>
                    <a:pt x="46" y="1024"/>
                  </a:lnTo>
                  <a:lnTo>
                    <a:pt x="176" y="773"/>
                  </a:lnTo>
                  <a:lnTo>
                    <a:pt x="173" y="800"/>
                  </a:lnTo>
                  <a:lnTo>
                    <a:pt x="171" y="829"/>
                  </a:lnTo>
                  <a:lnTo>
                    <a:pt x="169" y="859"/>
                  </a:lnTo>
                  <a:lnTo>
                    <a:pt x="169" y="888"/>
                  </a:lnTo>
                  <a:lnTo>
                    <a:pt x="171" y="918"/>
                  </a:lnTo>
                  <a:lnTo>
                    <a:pt x="173" y="948"/>
                  </a:lnTo>
                  <a:lnTo>
                    <a:pt x="177" y="980"/>
                  </a:lnTo>
                  <a:lnTo>
                    <a:pt x="181" y="1012"/>
                  </a:lnTo>
                  <a:lnTo>
                    <a:pt x="188" y="1045"/>
                  </a:lnTo>
                  <a:lnTo>
                    <a:pt x="194" y="1078"/>
                  </a:lnTo>
                  <a:lnTo>
                    <a:pt x="204" y="1112"/>
                  </a:lnTo>
                  <a:lnTo>
                    <a:pt x="213" y="1146"/>
                  </a:lnTo>
                  <a:lnTo>
                    <a:pt x="225" y="1182"/>
                  </a:lnTo>
                  <a:lnTo>
                    <a:pt x="238" y="1218"/>
                  </a:lnTo>
                  <a:lnTo>
                    <a:pt x="251" y="1255"/>
                  </a:lnTo>
                  <a:lnTo>
                    <a:pt x="267" y="1292"/>
                  </a:lnTo>
                  <a:lnTo>
                    <a:pt x="284" y="1330"/>
                  </a:lnTo>
                  <a:lnTo>
                    <a:pt x="303" y="1368"/>
                  </a:lnTo>
                  <a:lnTo>
                    <a:pt x="322" y="1408"/>
                  </a:lnTo>
                  <a:lnTo>
                    <a:pt x="344" y="1449"/>
                  </a:lnTo>
                  <a:lnTo>
                    <a:pt x="366" y="1490"/>
                  </a:lnTo>
                  <a:lnTo>
                    <a:pt x="390" y="1532"/>
                  </a:lnTo>
                  <a:lnTo>
                    <a:pt x="416" y="1574"/>
                  </a:lnTo>
                  <a:lnTo>
                    <a:pt x="444" y="1618"/>
                  </a:lnTo>
                  <a:lnTo>
                    <a:pt x="473" y="1662"/>
                  </a:lnTo>
                  <a:lnTo>
                    <a:pt x="503" y="1706"/>
                  </a:lnTo>
                  <a:lnTo>
                    <a:pt x="536" y="1753"/>
                  </a:lnTo>
                  <a:lnTo>
                    <a:pt x="569" y="1799"/>
                  </a:lnTo>
                  <a:lnTo>
                    <a:pt x="605" y="1848"/>
                  </a:lnTo>
                  <a:lnTo>
                    <a:pt x="643" y="1895"/>
                  </a:lnTo>
                  <a:lnTo>
                    <a:pt x="682" y="1945"/>
                  </a:lnTo>
                  <a:lnTo>
                    <a:pt x="723" y="1996"/>
                  </a:lnTo>
                  <a:lnTo>
                    <a:pt x="763" y="1945"/>
                  </a:lnTo>
                  <a:lnTo>
                    <a:pt x="803" y="1895"/>
                  </a:lnTo>
                  <a:lnTo>
                    <a:pt x="840" y="1848"/>
                  </a:lnTo>
                  <a:lnTo>
                    <a:pt x="876" y="1799"/>
                  </a:lnTo>
                  <a:lnTo>
                    <a:pt x="910" y="1753"/>
                  </a:lnTo>
                  <a:lnTo>
                    <a:pt x="943" y="1706"/>
                  </a:lnTo>
                  <a:lnTo>
                    <a:pt x="973" y="1662"/>
                  </a:lnTo>
                  <a:lnTo>
                    <a:pt x="1003" y="1618"/>
                  </a:lnTo>
                  <a:lnTo>
                    <a:pt x="1030" y="1574"/>
                  </a:lnTo>
                  <a:lnTo>
                    <a:pt x="1055" y="1532"/>
                  </a:lnTo>
                  <a:lnTo>
                    <a:pt x="1080" y="1490"/>
                  </a:lnTo>
                  <a:lnTo>
                    <a:pt x="1103" y="1449"/>
                  </a:lnTo>
                  <a:lnTo>
                    <a:pt x="1124" y="1408"/>
                  </a:lnTo>
                  <a:lnTo>
                    <a:pt x="1144" y="1368"/>
                  </a:lnTo>
                  <a:lnTo>
                    <a:pt x="1162" y="1330"/>
                  </a:lnTo>
                  <a:lnTo>
                    <a:pt x="1179" y="1292"/>
                  </a:lnTo>
                  <a:lnTo>
                    <a:pt x="1195" y="1255"/>
                  </a:lnTo>
                  <a:lnTo>
                    <a:pt x="1208" y="1218"/>
                  </a:lnTo>
                  <a:lnTo>
                    <a:pt x="1222" y="1182"/>
                  </a:lnTo>
                  <a:lnTo>
                    <a:pt x="1232" y="1146"/>
                  </a:lnTo>
                  <a:lnTo>
                    <a:pt x="1243" y="1112"/>
                  </a:lnTo>
                  <a:lnTo>
                    <a:pt x="1251" y="1078"/>
                  </a:lnTo>
                  <a:lnTo>
                    <a:pt x="1259" y="1045"/>
                  </a:lnTo>
                  <a:lnTo>
                    <a:pt x="1265" y="1012"/>
                  </a:lnTo>
                  <a:lnTo>
                    <a:pt x="1269" y="980"/>
                  </a:lnTo>
                  <a:lnTo>
                    <a:pt x="1273" y="948"/>
                  </a:lnTo>
                  <a:lnTo>
                    <a:pt x="1276" y="918"/>
                  </a:lnTo>
                  <a:lnTo>
                    <a:pt x="1277" y="888"/>
                  </a:lnTo>
                  <a:lnTo>
                    <a:pt x="1277" y="859"/>
                  </a:lnTo>
                  <a:lnTo>
                    <a:pt x="1276" y="829"/>
                  </a:lnTo>
                  <a:lnTo>
                    <a:pt x="1273" y="800"/>
                  </a:lnTo>
                  <a:lnTo>
                    <a:pt x="1271" y="773"/>
                  </a:lnTo>
                  <a:lnTo>
                    <a:pt x="1399" y="1024"/>
                  </a:lnTo>
                  <a:lnTo>
                    <a:pt x="1411" y="988"/>
                  </a:lnTo>
                  <a:lnTo>
                    <a:pt x="1421" y="954"/>
                  </a:lnTo>
                  <a:lnTo>
                    <a:pt x="1429" y="918"/>
                  </a:lnTo>
                  <a:lnTo>
                    <a:pt x="1436" y="882"/>
                  </a:lnTo>
                  <a:lnTo>
                    <a:pt x="1440" y="848"/>
                  </a:lnTo>
                  <a:lnTo>
                    <a:pt x="1444" y="812"/>
                  </a:lnTo>
                  <a:lnTo>
                    <a:pt x="1445" y="778"/>
                  </a:lnTo>
                  <a:lnTo>
                    <a:pt x="1446" y="742"/>
                  </a:lnTo>
                  <a:lnTo>
                    <a:pt x="1445" y="708"/>
                  </a:lnTo>
                  <a:lnTo>
                    <a:pt x="1442" y="674"/>
                  </a:lnTo>
                  <a:lnTo>
                    <a:pt x="1440" y="638"/>
                  </a:lnTo>
                  <a:lnTo>
                    <a:pt x="1434" y="604"/>
                  </a:lnTo>
                  <a:lnTo>
                    <a:pt x="1429" y="569"/>
                  </a:lnTo>
                  <a:lnTo>
                    <a:pt x="1422" y="536"/>
                  </a:lnTo>
                  <a:lnTo>
                    <a:pt x="1414" y="502"/>
                  </a:lnTo>
                  <a:lnTo>
                    <a:pt x="1405" y="469"/>
                  </a:lnTo>
                  <a:lnTo>
                    <a:pt x="1395" y="436"/>
                  </a:lnTo>
                  <a:lnTo>
                    <a:pt x="1384" y="403"/>
                  </a:lnTo>
                  <a:lnTo>
                    <a:pt x="1372" y="371"/>
                  </a:lnTo>
                  <a:lnTo>
                    <a:pt x="1360" y="339"/>
                  </a:lnTo>
                  <a:lnTo>
                    <a:pt x="1347" y="308"/>
                  </a:lnTo>
                  <a:lnTo>
                    <a:pt x="1333" y="277"/>
                  </a:lnTo>
                  <a:lnTo>
                    <a:pt x="1318" y="247"/>
                  </a:lnTo>
                  <a:lnTo>
                    <a:pt x="1304" y="217"/>
                  </a:lnTo>
                  <a:lnTo>
                    <a:pt x="1272" y="159"/>
                  </a:lnTo>
                  <a:lnTo>
                    <a:pt x="1239" y="103"/>
                  </a:lnTo>
                  <a:lnTo>
                    <a:pt x="1205" y="50"/>
                  </a:lnTo>
                  <a:lnTo>
                    <a:pt x="1169" y="0"/>
                  </a:lnTo>
                  <a:lnTo>
                    <a:pt x="723" y="0"/>
                  </a:lnTo>
                </a:path>
              </a:pathLst>
            </a:custGeom>
            <a:solidFill>
              <a:schemeClr val="accent4"/>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24">
              <a:extLst>
                <a:ext uri="{FF2B5EF4-FFF2-40B4-BE49-F238E27FC236}">
                  <a16:creationId xmlns="" xmlns:a16="http://schemas.microsoft.com/office/drawing/2014/main" id="{9A765FA2-279E-4AEB-A137-616C70B90640}"/>
                </a:ext>
              </a:extLst>
            </p:cNvPr>
            <p:cNvSpPr>
              <a:spLocks/>
            </p:cNvSpPr>
            <p:nvPr/>
          </p:nvSpPr>
          <p:spPr bwMode="auto">
            <a:xfrm rot="1800000">
              <a:off x="2782322" y="3475728"/>
              <a:ext cx="282575" cy="790575"/>
            </a:xfrm>
            <a:custGeom>
              <a:avLst/>
              <a:gdLst/>
              <a:ahLst/>
              <a:cxnLst>
                <a:cxn ang="0">
                  <a:pos x="58" y="2837"/>
                </a:cxn>
                <a:cxn ang="0">
                  <a:pos x="169" y="2694"/>
                </a:cxn>
                <a:cxn ang="0">
                  <a:pos x="269" y="2556"/>
                </a:cxn>
                <a:cxn ang="0">
                  <a:pos x="360" y="2424"/>
                </a:cxn>
                <a:cxn ang="0">
                  <a:pos x="442" y="2295"/>
                </a:cxn>
                <a:cxn ang="0">
                  <a:pos x="515" y="2173"/>
                </a:cxn>
                <a:cxn ang="0">
                  <a:pos x="578" y="2054"/>
                </a:cxn>
                <a:cxn ang="0">
                  <a:pos x="634" y="1939"/>
                </a:cxn>
                <a:cxn ang="0">
                  <a:pos x="680" y="1829"/>
                </a:cxn>
                <a:cxn ang="0">
                  <a:pos x="718" y="1724"/>
                </a:cxn>
                <a:cxn ang="0">
                  <a:pos x="749" y="1622"/>
                </a:cxn>
                <a:cxn ang="0">
                  <a:pos x="772" y="1523"/>
                </a:cxn>
                <a:cxn ang="0">
                  <a:pos x="788" y="1429"/>
                </a:cxn>
                <a:cxn ang="0">
                  <a:pos x="796" y="1338"/>
                </a:cxn>
                <a:cxn ang="0">
                  <a:pos x="797" y="1251"/>
                </a:cxn>
                <a:cxn ang="0">
                  <a:pos x="793" y="1168"/>
                </a:cxn>
                <a:cxn ang="0">
                  <a:pos x="974" y="1334"/>
                </a:cxn>
                <a:cxn ang="0">
                  <a:pos x="1006" y="1234"/>
                </a:cxn>
                <a:cxn ang="0">
                  <a:pos x="1027" y="1136"/>
                </a:cxn>
                <a:cxn ang="0">
                  <a:pos x="1039" y="1041"/>
                </a:cxn>
                <a:cxn ang="0">
                  <a:pos x="1042" y="950"/>
                </a:cxn>
                <a:cxn ang="0">
                  <a:pos x="1038" y="860"/>
                </a:cxn>
                <a:cxn ang="0">
                  <a:pos x="1026" y="773"/>
                </a:cxn>
                <a:cxn ang="0">
                  <a:pos x="1007" y="688"/>
                </a:cxn>
                <a:cxn ang="0">
                  <a:pos x="984" y="605"/>
                </a:cxn>
                <a:cxn ang="0">
                  <a:pos x="953" y="524"/>
                </a:cxn>
                <a:cxn ang="0">
                  <a:pos x="919" y="445"/>
                </a:cxn>
                <a:cxn ang="0">
                  <a:pos x="879" y="367"/>
                </a:cxn>
                <a:cxn ang="0">
                  <a:pos x="837" y="292"/>
                </a:cxn>
                <a:cxn ang="0">
                  <a:pos x="791" y="217"/>
                </a:cxn>
                <a:cxn ang="0">
                  <a:pos x="743" y="144"/>
                </a:cxn>
                <a:cxn ang="0">
                  <a:pos x="643" y="0"/>
                </a:cxn>
                <a:cxn ang="0">
                  <a:pos x="0" y="2910"/>
                </a:cxn>
              </a:cxnLst>
              <a:rect l="0" t="0" r="r" b="b"/>
              <a:pathLst>
                <a:path w="1042" h="2910">
                  <a:moveTo>
                    <a:pt x="0" y="2910"/>
                  </a:moveTo>
                  <a:lnTo>
                    <a:pt x="58" y="2837"/>
                  </a:lnTo>
                  <a:lnTo>
                    <a:pt x="115" y="2764"/>
                  </a:lnTo>
                  <a:lnTo>
                    <a:pt x="169" y="2694"/>
                  </a:lnTo>
                  <a:lnTo>
                    <a:pt x="220" y="2624"/>
                  </a:lnTo>
                  <a:lnTo>
                    <a:pt x="269" y="2556"/>
                  </a:lnTo>
                  <a:lnTo>
                    <a:pt x="317" y="2490"/>
                  </a:lnTo>
                  <a:lnTo>
                    <a:pt x="360" y="2424"/>
                  </a:lnTo>
                  <a:lnTo>
                    <a:pt x="403" y="2359"/>
                  </a:lnTo>
                  <a:lnTo>
                    <a:pt x="442" y="2295"/>
                  </a:lnTo>
                  <a:lnTo>
                    <a:pt x="479" y="2233"/>
                  </a:lnTo>
                  <a:lnTo>
                    <a:pt x="515" y="2173"/>
                  </a:lnTo>
                  <a:lnTo>
                    <a:pt x="548" y="2112"/>
                  </a:lnTo>
                  <a:lnTo>
                    <a:pt x="578" y="2054"/>
                  </a:lnTo>
                  <a:lnTo>
                    <a:pt x="607" y="1996"/>
                  </a:lnTo>
                  <a:lnTo>
                    <a:pt x="634" y="1939"/>
                  </a:lnTo>
                  <a:lnTo>
                    <a:pt x="657" y="1883"/>
                  </a:lnTo>
                  <a:lnTo>
                    <a:pt x="680" y="1829"/>
                  </a:lnTo>
                  <a:lnTo>
                    <a:pt x="700" y="1776"/>
                  </a:lnTo>
                  <a:lnTo>
                    <a:pt x="718" y="1724"/>
                  </a:lnTo>
                  <a:lnTo>
                    <a:pt x="734" y="1672"/>
                  </a:lnTo>
                  <a:lnTo>
                    <a:pt x="749" y="1622"/>
                  </a:lnTo>
                  <a:lnTo>
                    <a:pt x="762" y="1572"/>
                  </a:lnTo>
                  <a:lnTo>
                    <a:pt x="772" y="1523"/>
                  </a:lnTo>
                  <a:lnTo>
                    <a:pt x="780" y="1475"/>
                  </a:lnTo>
                  <a:lnTo>
                    <a:pt x="788" y="1429"/>
                  </a:lnTo>
                  <a:lnTo>
                    <a:pt x="793" y="1383"/>
                  </a:lnTo>
                  <a:lnTo>
                    <a:pt x="796" y="1338"/>
                  </a:lnTo>
                  <a:lnTo>
                    <a:pt x="797" y="1294"/>
                  </a:lnTo>
                  <a:lnTo>
                    <a:pt x="797" y="1251"/>
                  </a:lnTo>
                  <a:lnTo>
                    <a:pt x="796" y="1209"/>
                  </a:lnTo>
                  <a:lnTo>
                    <a:pt x="793" y="1168"/>
                  </a:lnTo>
                  <a:lnTo>
                    <a:pt x="788" y="1127"/>
                  </a:lnTo>
                  <a:lnTo>
                    <a:pt x="974" y="1334"/>
                  </a:lnTo>
                  <a:lnTo>
                    <a:pt x="992" y="1284"/>
                  </a:lnTo>
                  <a:lnTo>
                    <a:pt x="1006" y="1234"/>
                  </a:lnTo>
                  <a:lnTo>
                    <a:pt x="1018" y="1185"/>
                  </a:lnTo>
                  <a:lnTo>
                    <a:pt x="1027" y="1136"/>
                  </a:lnTo>
                  <a:lnTo>
                    <a:pt x="1034" y="1088"/>
                  </a:lnTo>
                  <a:lnTo>
                    <a:pt x="1039" y="1041"/>
                  </a:lnTo>
                  <a:lnTo>
                    <a:pt x="1042" y="995"/>
                  </a:lnTo>
                  <a:lnTo>
                    <a:pt x="1042" y="950"/>
                  </a:lnTo>
                  <a:lnTo>
                    <a:pt x="1040" y="905"/>
                  </a:lnTo>
                  <a:lnTo>
                    <a:pt x="1038" y="860"/>
                  </a:lnTo>
                  <a:lnTo>
                    <a:pt x="1033" y="816"/>
                  </a:lnTo>
                  <a:lnTo>
                    <a:pt x="1026" y="773"/>
                  </a:lnTo>
                  <a:lnTo>
                    <a:pt x="1018" y="730"/>
                  </a:lnTo>
                  <a:lnTo>
                    <a:pt x="1007" y="688"/>
                  </a:lnTo>
                  <a:lnTo>
                    <a:pt x="996" y="646"/>
                  </a:lnTo>
                  <a:lnTo>
                    <a:pt x="984" y="605"/>
                  </a:lnTo>
                  <a:lnTo>
                    <a:pt x="969" y="564"/>
                  </a:lnTo>
                  <a:lnTo>
                    <a:pt x="953" y="524"/>
                  </a:lnTo>
                  <a:lnTo>
                    <a:pt x="936" y="485"/>
                  </a:lnTo>
                  <a:lnTo>
                    <a:pt x="919" y="445"/>
                  </a:lnTo>
                  <a:lnTo>
                    <a:pt x="899" y="406"/>
                  </a:lnTo>
                  <a:lnTo>
                    <a:pt x="879" y="367"/>
                  </a:lnTo>
                  <a:lnTo>
                    <a:pt x="858" y="329"/>
                  </a:lnTo>
                  <a:lnTo>
                    <a:pt x="837" y="292"/>
                  </a:lnTo>
                  <a:lnTo>
                    <a:pt x="815" y="254"/>
                  </a:lnTo>
                  <a:lnTo>
                    <a:pt x="791" y="217"/>
                  </a:lnTo>
                  <a:lnTo>
                    <a:pt x="767" y="180"/>
                  </a:lnTo>
                  <a:lnTo>
                    <a:pt x="743" y="144"/>
                  </a:lnTo>
                  <a:lnTo>
                    <a:pt x="693" y="71"/>
                  </a:lnTo>
                  <a:lnTo>
                    <a:pt x="643" y="0"/>
                  </a:lnTo>
                  <a:lnTo>
                    <a:pt x="21" y="0"/>
                  </a:lnTo>
                  <a:lnTo>
                    <a:pt x="0" y="2910"/>
                  </a:lnTo>
                </a:path>
              </a:pathLst>
            </a:custGeom>
            <a:solidFill>
              <a:schemeClr val="accent4">
                <a:lumMod val="60000"/>
                <a:lumOff val="40000"/>
              </a:schemeClr>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25">
              <a:extLst>
                <a:ext uri="{FF2B5EF4-FFF2-40B4-BE49-F238E27FC236}">
                  <a16:creationId xmlns="" xmlns:a16="http://schemas.microsoft.com/office/drawing/2014/main" id="{973751E2-49EB-4F81-8245-727D12DD9F20}"/>
                </a:ext>
              </a:extLst>
            </p:cNvPr>
            <p:cNvSpPr>
              <a:spLocks/>
            </p:cNvSpPr>
            <p:nvPr/>
          </p:nvSpPr>
          <p:spPr bwMode="auto">
            <a:xfrm rot="1800000">
              <a:off x="2850585" y="3470965"/>
              <a:ext cx="195262" cy="541338"/>
            </a:xfrm>
            <a:custGeom>
              <a:avLst/>
              <a:gdLst/>
              <a:ahLst/>
              <a:cxnLst>
                <a:cxn ang="0">
                  <a:pos x="41" y="1944"/>
                </a:cxn>
                <a:cxn ang="0">
                  <a:pos x="117" y="1846"/>
                </a:cxn>
                <a:cxn ang="0">
                  <a:pos x="186" y="1753"/>
                </a:cxn>
                <a:cxn ang="0">
                  <a:pos x="249" y="1662"/>
                </a:cxn>
                <a:cxn ang="0">
                  <a:pos x="306" y="1574"/>
                </a:cxn>
                <a:cxn ang="0">
                  <a:pos x="356" y="1490"/>
                </a:cxn>
                <a:cxn ang="0">
                  <a:pos x="400" y="1408"/>
                </a:cxn>
                <a:cxn ang="0">
                  <a:pos x="438" y="1330"/>
                </a:cxn>
                <a:cxn ang="0">
                  <a:pos x="471" y="1255"/>
                </a:cxn>
                <a:cxn ang="0">
                  <a:pos x="498" y="1182"/>
                </a:cxn>
                <a:cxn ang="0">
                  <a:pos x="519" y="1112"/>
                </a:cxn>
                <a:cxn ang="0">
                  <a:pos x="535" y="1045"/>
                </a:cxn>
                <a:cxn ang="0">
                  <a:pos x="545" y="980"/>
                </a:cxn>
                <a:cxn ang="0">
                  <a:pos x="552" y="918"/>
                </a:cxn>
                <a:cxn ang="0">
                  <a:pos x="553" y="859"/>
                </a:cxn>
                <a:cxn ang="0">
                  <a:pos x="549" y="800"/>
                </a:cxn>
                <a:cxn ang="0">
                  <a:pos x="675" y="1024"/>
                </a:cxn>
                <a:cxn ang="0">
                  <a:pos x="697" y="954"/>
                </a:cxn>
                <a:cxn ang="0">
                  <a:pos x="712" y="882"/>
                </a:cxn>
                <a:cxn ang="0">
                  <a:pos x="720" y="812"/>
                </a:cxn>
                <a:cxn ang="0">
                  <a:pos x="722" y="742"/>
                </a:cxn>
                <a:cxn ang="0">
                  <a:pos x="718" y="674"/>
                </a:cxn>
                <a:cxn ang="0">
                  <a:pos x="710" y="604"/>
                </a:cxn>
                <a:cxn ang="0">
                  <a:pos x="698" y="536"/>
                </a:cxn>
                <a:cxn ang="0">
                  <a:pos x="681" y="469"/>
                </a:cxn>
                <a:cxn ang="0">
                  <a:pos x="660" y="403"/>
                </a:cxn>
                <a:cxn ang="0">
                  <a:pos x="636" y="339"/>
                </a:cxn>
                <a:cxn ang="0">
                  <a:pos x="609" y="277"/>
                </a:cxn>
                <a:cxn ang="0">
                  <a:pos x="580" y="217"/>
                </a:cxn>
                <a:cxn ang="0">
                  <a:pos x="515" y="103"/>
                </a:cxn>
                <a:cxn ang="0">
                  <a:pos x="445" y="0"/>
                </a:cxn>
                <a:cxn ang="0">
                  <a:pos x="0" y="1994"/>
                </a:cxn>
              </a:cxnLst>
              <a:rect l="0" t="0" r="r" b="b"/>
              <a:pathLst>
                <a:path w="722" h="1994">
                  <a:moveTo>
                    <a:pt x="0" y="1994"/>
                  </a:moveTo>
                  <a:lnTo>
                    <a:pt x="41" y="1944"/>
                  </a:lnTo>
                  <a:lnTo>
                    <a:pt x="79" y="1895"/>
                  </a:lnTo>
                  <a:lnTo>
                    <a:pt x="117" y="1846"/>
                  </a:lnTo>
                  <a:lnTo>
                    <a:pt x="153" y="1799"/>
                  </a:lnTo>
                  <a:lnTo>
                    <a:pt x="186" y="1753"/>
                  </a:lnTo>
                  <a:lnTo>
                    <a:pt x="219" y="1706"/>
                  </a:lnTo>
                  <a:lnTo>
                    <a:pt x="249" y="1662"/>
                  </a:lnTo>
                  <a:lnTo>
                    <a:pt x="279" y="1618"/>
                  </a:lnTo>
                  <a:lnTo>
                    <a:pt x="306" y="1574"/>
                  </a:lnTo>
                  <a:lnTo>
                    <a:pt x="333" y="1531"/>
                  </a:lnTo>
                  <a:lnTo>
                    <a:pt x="356" y="1490"/>
                  </a:lnTo>
                  <a:lnTo>
                    <a:pt x="379" y="1449"/>
                  </a:lnTo>
                  <a:lnTo>
                    <a:pt x="400" y="1408"/>
                  </a:lnTo>
                  <a:lnTo>
                    <a:pt x="420" y="1368"/>
                  </a:lnTo>
                  <a:lnTo>
                    <a:pt x="438" y="1330"/>
                  </a:lnTo>
                  <a:lnTo>
                    <a:pt x="455" y="1292"/>
                  </a:lnTo>
                  <a:lnTo>
                    <a:pt x="471" y="1255"/>
                  </a:lnTo>
                  <a:lnTo>
                    <a:pt x="484" y="1218"/>
                  </a:lnTo>
                  <a:lnTo>
                    <a:pt x="498" y="1182"/>
                  </a:lnTo>
                  <a:lnTo>
                    <a:pt x="508" y="1146"/>
                  </a:lnTo>
                  <a:lnTo>
                    <a:pt x="519" y="1112"/>
                  </a:lnTo>
                  <a:lnTo>
                    <a:pt x="527" y="1078"/>
                  </a:lnTo>
                  <a:lnTo>
                    <a:pt x="535" y="1045"/>
                  </a:lnTo>
                  <a:lnTo>
                    <a:pt x="541" y="1012"/>
                  </a:lnTo>
                  <a:lnTo>
                    <a:pt x="545" y="980"/>
                  </a:lnTo>
                  <a:lnTo>
                    <a:pt x="549" y="948"/>
                  </a:lnTo>
                  <a:lnTo>
                    <a:pt x="552" y="918"/>
                  </a:lnTo>
                  <a:lnTo>
                    <a:pt x="553" y="888"/>
                  </a:lnTo>
                  <a:lnTo>
                    <a:pt x="553" y="859"/>
                  </a:lnTo>
                  <a:lnTo>
                    <a:pt x="552" y="829"/>
                  </a:lnTo>
                  <a:lnTo>
                    <a:pt x="549" y="800"/>
                  </a:lnTo>
                  <a:lnTo>
                    <a:pt x="547" y="773"/>
                  </a:lnTo>
                  <a:lnTo>
                    <a:pt x="675" y="1024"/>
                  </a:lnTo>
                  <a:lnTo>
                    <a:pt x="687" y="988"/>
                  </a:lnTo>
                  <a:lnTo>
                    <a:pt x="697" y="954"/>
                  </a:lnTo>
                  <a:lnTo>
                    <a:pt x="705" y="918"/>
                  </a:lnTo>
                  <a:lnTo>
                    <a:pt x="712" y="882"/>
                  </a:lnTo>
                  <a:lnTo>
                    <a:pt x="716" y="848"/>
                  </a:lnTo>
                  <a:lnTo>
                    <a:pt x="720" y="812"/>
                  </a:lnTo>
                  <a:lnTo>
                    <a:pt x="721" y="778"/>
                  </a:lnTo>
                  <a:lnTo>
                    <a:pt x="722" y="742"/>
                  </a:lnTo>
                  <a:lnTo>
                    <a:pt x="721" y="708"/>
                  </a:lnTo>
                  <a:lnTo>
                    <a:pt x="718" y="674"/>
                  </a:lnTo>
                  <a:lnTo>
                    <a:pt x="716" y="638"/>
                  </a:lnTo>
                  <a:lnTo>
                    <a:pt x="710" y="604"/>
                  </a:lnTo>
                  <a:lnTo>
                    <a:pt x="705" y="569"/>
                  </a:lnTo>
                  <a:lnTo>
                    <a:pt x="698" y="536"/>
                  </a:lnTo>
                  <a:lnTo>
                    <a:pt x="690" y="502"/>
                  </a:lnTo>
                  <a:lnTo>
                    <a:pt x="681" y="469"/>
                  </a:lnTo>
                  <a:lnTo>
                    <a:pt x="671" y="436"/>
                  </a:lnTo>
                  <a:lnTo>
                    <a:pt x="660" y="403"/>
                  </a:lnTo>
                  <a:lnTo>
                    <a:pt x="648" y="371"/>
                  </a:lnTo>
                  <a:lnTo>
                    <a:pt x="636" y="339"/>
                  </a:lnTo>
                  <a:lnTo>
                    <a:pt x="623" y="308"/>
                  </a:lnTo>
                  <a:lnTo>
                    <a:pt x="609" y="277"/>
                  </a:lnTo>
                  <a:lnTo>
                    <a:pt x="594" y="247"/>
                  </a:lnTo>
                  <a:lnTo>
                    <a:pt x="580" y="217"/>
                  </a:lnTo>
                  <a:lnTo>
                    <a:pt x="548" y="159"/>
                  </a:lnTo>
                  <a:lnTo>
                    <a:pt x="515" y="103"/>
                  </a:lnTo>
                  <a:lnTo>
                    <a:pt x="481" y="50"/>
                  </a:lnTo>
                  <a:lnTo>
                    <a:pt x="445" y="0"/>
                  </a:lnTo>
                  <a:lnTo>
                    <a:pt x="21" y="0"/>
                  </a:lnTo>
                  <a:lnTo>
                    <a:pt x="0" y="1994"/>
                  </a:lnTo>
                  <a:close/>
                </a:path>
              </a:pathLst>
            </a:custGeom>
            <a:solidFill>
              <a:schemeClr val="accent4">
                <a:lumMod val="75000"/>
              </a:schemeClr>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0">
              <a:extLst>
                <a:ext uri="{FF2B5EF4-FFF2-40B4-BE49-F238E27FC236}">
                  <a16:creationId xmlns="" xmlns:a16="http://schemas.microsoft.com/office/drawing/2014/main" id="{91DCA2DD-9FE6-4227-8EAC-2097B2DEA13C}"/>
                </a:ext>
              </a:extLst>
            </p:cNvPr>
            <p:cNvSpPr>
              <a:spLocks/>
            </p:cNvSpPr>
            <p:nvPr/>
          </p:nvSpPr>
          <p:spPr bwMode="auto">
            <a:xfrm rot="1800000">
              <a:off x="3287147" y="2459728"/>
              <a:ext cx="349250" cy="1108075"/>
            </a:xfrm>
            <a:custGeom>
              <a:avLst/>
              <a:gdLst/>
              <a:ahLst/>
              <a:cxnLst>
                <a:cxn ang="0">
                  <a:pos x="282" y="238"/>
                </a:cxn>
                <a:cxn ang="0">
                  <a:pos x="831" y="758"/>
                </a:cxn>
                <a:cxn ang="0">
                  <a:pos x="1354" y="1337"/>
                </a:cxn>
                <a:cxn ang="0">
                  <a:pos x="1850" y="1978"/>
                </a:cxn>
                <a:cxn ang="0">
                  <a:pos x="2315" y="2677"/>
                </a:cxn>
                <a:cxn ang="0">
                  <a:pos x="2752" y="3437"/>
                </a:cxn>
                <a:cxn ang="0">
                  <a:pos x="3157" y="4257"/>
                </a:cxn>
                <a:cxn ang="0">
                  <a:pos x="3528" y="5137"/>
                </a:cxn>
                <a:cxn ang="0">
                  <a:pos x="3863" y="6075"/>
                </a:cxn>
                <a:cxn ang="0">
                  <a:pos x="4162" y="7074"/>
                </a:cxn>
                <a:cxn ang="0">
                  <a:pos x="4422" y="8132"/>
                </a:cxn>
                <a:cxn ang="0">
                  <a:pos x="4643" y="9251"/>
                </a:cxn>
                <a:cxn ang="0">
                  <a:pos x="4821" y="10428"/>
                </a:cxn>
                <a:cxn ang="0">
                  <a:pos x="4957" y="11665"/>
                </a:cxn>
                <a:cxn ang="0">
                  <a:pos x="5048" y="12961"/>
                </a:cxn>
                <a:cxn ang="0">
                  <a:pos x="5092" y="14318"/>
                </a:cxn>
                <a:cxn ang="0">
                  <a:pos x="5083" y="15116"/>
                </a:cxn>
                <a:cxn ang="0">
                  <a:pos x="4980" y="15293"/>
                </a:cxn>
                <a:cxn ang="0">
                  <a:pos x="4788" y="15451"/>
                </a:cxn>
                <a:cxn ang="0">
                  <a:pos x="4519" y="15588"/>
                </a:cxn>
                <a:cxn ang="0">
                  <a:pos x="4186" y="15707"/>
                </a:cxn>
                <a:cxn ang="0">
                  <a:pos x="3802" y="15809"/>
                </a:cxn>
                <a:cxn ang="0">
                  <a:pos x="3381" y="15895"/>
                </a:cxn>
                <a:cxn ang="0">
                  <a:pos x="2937" y="15965"/>
                </a:cxn>
                <a:cxn ang="0">
                  <a:pos x="2480" y="16022"/>
                </a:cxn>
                <a:cxn ang="0">
                  <a:pos x="2024" y="16068"/>
                </a:cxn>
                <a:cxn ang="0">
                  <a:pos x="1583" y="16102"/>
                </a:cxn>
                <a:cxn ang="0">
                  <a:pos x="1169" y="16128"/>
                </a:cxn>
                <a:cxn ang="0">
                  <a:pos x="796" y="16145"/>
                </a:cxn>
                <a:cxn ang="0">
                  <a:pos x="478" y="16155"/>
                </a:cxn>
                <a:cxn ang="0">
                  <a:pos x="224" y="16159"/>
                </a:cxn>
                <a:cxn ang="0">
                  <a:pos x="52" y="16159"/>
                </a:cxn>
                <a:cxn ang="0">
                  <a:pos x="0" y="0"/>
                </a:cxn>
              </a:cxnLst>
              <a:rect l="0" t="0" r="r" b="b"/>
              <a:pathLst>
                <a:path w="5096" h="16159">
                  <a:moveTo>
                    <a:pt x="0" y="0"/>
                  </a:moveTo>
                  <a:lnTo>
                    <a:pt x="282" y="238"/>
                  </a:lnTo>
                  <a:lnTo>
                    <a:pt x="559" y="490"/>
                  </a:lnTo>
                  <a:lnTo>
                    <a:pt x="831" y="758"/>
                  </a:lnTo>
                  <a:lnTo>
                    <a:pt x="1096" y="1040"/>
                  </a:lnTo>
                  <a:lnTo>
                    <a:pt x="1354" y="1337"/>
                  </a:lnTo>
                  <a:lnTo>
                    <a:pt x="1605" y="1650"/>
                  </a:lnTo>
                  <a:lnTo>
                    <a:pt x="1850" y="1978"/>
                  </a:lnTo>
                  <a:lnTo>
                    <a:pt x="2086" y="2320"/>
                  </a:lnTo>
                  <a:lnTo>
                    <a:pt x="2315" y="2677"/>
                  </a:lnTo>
                  <a:lnTo>
                    <a:pt x="2538" y="3050"/>
                  </a:lnTo>
                  <a:lnTo>
                    <a:pt x="2752" y="3437"/>
                  </a:lnTo>
                  <a:lnTo>
                    <a:pt x="2959" y="3839"/>
                  </a:lnTo>
                  <a:lnTo>
                    <a:pt x="3157" y="4257"/>
                  </a:lnTo>
                  <a:lnTo>
                    <a:pt x="3347" y="4690"/>
                  </a:lnTo>
                  <a:lnTo>
                    <a:pt x="3528" y="5137"/>
                  </a:lnTo>
                  <a:lnTo>
                    <a:pt x="3700" y="5598"/>
                  </a:lnTo>
                  <a:lnTo>
                    <a:pt x="3863" y="6075"/>
                  </a:lnTo>
                  <a:lnTo>
                    <a:pt x="4017" y="6567"/>
                  </a:lnTo>
                  <a:lnTo>
                    <a:pt x="4162" y="7074"/>
                  </a:lnTo>
                  <a:lnTo>
                    <a:pt x="4297" y="7596"/>
                  </a:lnTo>
                  <a:lnTo>
                    <a:pt x="4422" y="8132"/>
                  </a:lnTo>
                  <a:lnTo>
                    <a:pt x="4538" y="8684"/>
                  </a:lnTo>
                  <a:lnTo>
                    <a:pt x="4643" y="9251"/>
                  </a:lnTo>
                  <a:lnTo>
                    <a:pt x="4738" y="9832"/>
                  </a:lnTo>
                  <a:lnTo>
                    <a:pt x="4821" y="10428"/>
                  </a:lnTo>
                  <a:lnTo>
                    <a:pt x="4895" y="11040"/>
                  </a:lnTo>
                  <a:lnTo>
                    <a:pt x="4957" y="11665"/>
                  </a:lnTo>
                  <a:lnTo>
                    <a:pt x="5008" y="12306"/>
                  </a:lnTo>
                  <a:lnTo>
                    <a:pt x="5048" y="12961"/>
                  </a:lnTo>
                  <a:lnTo>
                    <a:pt x="5076" y="13632"/>
                  </a:lnTo>
                  <a:lnTo>
                    <a:pt x="5092" y="14318"/>
                  </a:lnTo>
                  <a:lnTo>
                    <a:pt x="5096" y="15019"/>
                  </a:lnTo>
                  <a:lnTo>
                    <a:pt x="5083" y="15116"/>
                  </a:lnTo>
                  <a:lnTo>
                    <a:pt x="5044" y="15207"/>
                  </a:lnTo>
                  <a:lnTo>
                    <a:pt x="4980" y="15293"/>
                  </a:lnTo>
                  <a:lnTo>
                    <a:pt x="4894" y="15375"/>
                  </a:lnTo>
                  <a:lnTo>
                    <a:pt x="4788" y="15451"/>
                  </a:lnTo>
                  <a:lnTo>
                    <a:pt x="4662" y="15523"/>
                  </a:lnTo>
                  <a:lnTo>
                    <a:pt x="4519" y="15588"/>
                  </a:lnTo>
                  <a:lnTo>
                    <a:pt x="4359" y="15650"/>
                  </a:lnTo>
                  <a:lnTo>
                    <a:pt x="4186" y="15707"/>
                  </a:lnTo>
                  <a:lnTo>
                    <a:pt x="4000" y="15759"/>
                  </a:lnTo>
                  <a:lnTo>
                    <a:pt x="3802" y="15809"/>
                  </a:lnTo>
                  <a:lnTo>
                    <a:pt x="3596" y="15853"/>
                  </a:lnTo>
                  <a:lnTo>
                    <a:pt x="3381" y="15895"/>
                  </a:lnTo>
                  <a:lnTo>
                    <a:pt x="3161" y="15931"/>
                  </a:lnTo>
                  <a:lnTo>
                    <a:pt x="2937" y="15965"/>
                  </a:lnTo>
                  <a:lnTo>
                    <a:pt x="2709" y="15995"/>
                  </a:lnTo>
                  <a:lnTo>
                    <a:pt x="2480" y="16022"/>
                  </a:lnTo>
                  <a:lnTo>
                    <a:pt x="2251" y="16047"/>
                  </a:lnTo>
                  <a:lnTo>
                    <a:pt x="2024" y="16068"/>
                  </a:lnTo>
                  <a:lnTo>
                    <a:pt x="1800" y="16087"/>
                  </a:lnTo>
                  <a:lnTo>
                    <a:pt x="1583" y="16102"/>
                  </a:lnTo>
                  <a:lnTo>
                    <a:pt x="1371" y="16116"/>
                  </a:lnTo>
                  <a:lnTo>
                    <a:pt x="1169" y="16128"/>
                  </a:lnTo>
                  <a:lnTo>
                    <a:pt x="977" y="16137"/>
                  </a:lnTo>
                  <a:lnTo>
                    <a:pt x="796" y="16145"/>
                  </a:lnTo>
                  <a:lnTo>
                    <a:pt x="630" y="16150"/>
                  </a:lnTo>
                  <a:lnTo>
                    <a:pt x="478" y="16155"/>
                  </a:lnTo>
                  <a:lnTo>
                    <a:pt x="341" y="16157"/>
                  </a:lnTo>
                  <a:lnTo>
                    <a:pt x="224" y="16159"/>
                  </a:lnTo>
                  <a:lnTo>
                    <a:pt x="127" y="16159"/>
                  </a:lnTo>
                  <a:lnTo>
                    <a:pt x="52" y="16159"/>
                  </a:lnTo>
                  <a:lnTo>
                    <a:pt x="0" y="16158"/>
                  </a:lnTo>
                  <a:lnTo>
                    <a:pt x="0" y="0"/>
                  </a:lnTo>
                </a:path>
              </a:pathLst>
            </a:custGeom>
            <a:solidFill>
              <a:schemeClr val="bg1">
                <a:lumMod val="75000"/>
              </a:schemeClr>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1">
              <a:extLst>
                <a:ext uri="{FF2B5EF4-FFF2-40B4-BE49-F238E27FC236}">
                  <a16:creationId xmlns="" xmlns:a16="http://schemas.microsoft.com/office/drawing/2014/main" id="{A880F12C-3E53-46C3-8BB6-876CBF5E4F65}"/>
                </a:ext>
              </a:extLst>
            </p:cNvPr>
            <p:cNvSpPr>
              <a:spLocks/>
            </p:cNvSpPr>
            <p:nvPr/>
          </p:nvSpPr>
          <p:spPr bwMode="auto">
            <a:xfrm rot="1800000">
              <a:off x="2985522" y="2285103"/>
              <a:ext cx="349250" cy="1108075"/>
            </a:xfrm>
            <a:custGeom>
              <a:avLst/>
              <a:gdLst/>
              <a:ahLst/>
              <a:cxnLst>
                <a:cxn ang="0">
                  <a:pos x="4814" y="238"/>
                </a:cxn>
                <a:cxn ang="0">
                  <a:pos x="4265" y="758"/>
                </a:cxn>
                <a:cxn ang="0">
                  <a:pos x="3742" y="1337"/>
                </a:cxn>
                <a:cxn ang="0">
                  <a:pos x="3246" y="1978"/>
                </a:cxn>
                <a:cxn ang="0">
                  <a:pos x="2781" y="2677"/>
                </a:cxn>
                <a:cxn ang="0">
                  <a:pos x="2344" y="3437"/>
                </a:cxn>
                <a:cxn ang="0">
                  <a:pos x="1939" y="4257"/>
                </a:cxn>
                <a:cxn ang="0">
                  <a:pos x="1568" y="5137"/>
                </a:cxn>
                <a:cxn ang="0">
                  <a:pos x="1233" y="6075"/>
                </a:cxn>
                <a:cxn ang="0">
                  <a:pos x="934" y="7074"/>
                </a:cxn>
                <a:cxn ang="0">
                  <a:pos x="674" y="8132"/>
                </a:cxn>
                <a:cxn ang="0">
                  <a:pos x="453" y="9251"/>
                </a:cxn>
                <a:cxn ang="0">
                  <a:pos x="275" y="10428"/>
                </a:cxn>
                <a:cxn ang="0">
                  <a:pos x="139" y="11665"/>
                </a:cxn>
                <a:cxn ang="0">
                  <a:pos x="48" y="12961"/>
                </a:cxn>
                <a:cxn ang="0">
                  <a:pos x="4" y="14318"/>
                </a:cxn>
                <a:cxn ang="0">
                  <a:pos x="13" y="15116"/>
                </a:cxn>
                <a:cxn ang="0">
                  <a:pos x="116" y="15293"/>
                </a:cxn>
                <a:cxn ang="0">
                  <a:pos x="308" y="15451"/>
                </a:cxn>
                <a:cxn ang="0">
                  <a:pos x="577" y="15588"/>
                </a:cxn>
                <a:cxn ang="0">
                  <a:pos x="910" y="15707"/>
                </a:cxn>
                <a:cxn ang="0">
                  <a:pos x="1294" y="15809"/>
                </a:cxn>
                <a:cxn ang="0">
                  <a:pos x="1715" y="15895"/>
                </a:cxn>
                <a:cxn ang="0">
                  <a:pos x="2159" y="15965"/>
                </a:cxn>
                <a:cxn ang="0">
                  <a:pos x="2616" y="16022"/>
                </a:cxn>
                <a:cxn ang="0">
                  <a:pos x="3072" y="16068"/>
                </a:cxn>
                <a:cxn ang="0">
                  <a:pos x="3513" y="16102"/>
                </a:cxn>
                <a:cxn ang="0">
                  <a:pos x="3927" y="16128"/>
                </a:cxn>
                <a:cxn ang="0">
                  <a:pos x="4300" y="16145"/>
                </a:cxn>
                <a:cxn ang="0">
                  <a:pos x="4618" y="16155"/>
                </a:cxn>
                <a:cxn ang="0">
                  <a:pos x="4872" y="16159"/>
                </a:cxn>
                <a:cxn ang="0">
                  <a:pos x="5044" y="16159"/>
                </a:cxn>
                <a:cxn ang="0">
                  <a:pos x="5098" y="0"/>
                </a:cxn>
              </a:cxnLst>
              <a:rect l="0" t="0" r="r" b="b"/>
              <a:pathLst>
                <a:path w="5098" h="16159">
                  <a:moveTo>
                    <a:pt x="5098" y="0"/>
                  </a:moveTo>
                  <a:lnTo>
                    <a:pt x="4814" y="238"/>
                  </a:lnTo>
                  <a:lnTo>
                    <a:pt x="4537" y="490"/>
                  </a:lnTo>
                  <a:lnTo>
                    <a:pt x="4265" y="758"/>
                  </a:lnTo>
                  <a:lnTo>
                    <a:pt x="4000" y="1040"/>
                  </a:lnTo>
                  <a:lnTo>
                    <a:pt x="3742" y="1337"/>
                  </a:lnTo>
                  <a:lnTo>
                    <a:pt x="3491" y="1650"/>
                  </a:lnTo>
                  <a:lnTo>
                    <a:pt x="3246" y="1978"/>
                  </a:lnTo>
                  <a:lnTo>
                    <a:pt x="3010" y="2320"/>
                  </a:lnTo>
                  <a:lnTo>
                    <a:pt x="2781" y="2677"/>
                  </a:lnTo>
                  <a:lnTo>
                    <a:pt x="2558" y="3050"/>
                  </a:lnTo>
                  <a:lnTo>
                    <a:pt x="2344" y="3437"/>
                  </a:lnTo>
                  <a:lnTo>
                    <a:pt x="2137" y="3839"/>
                  </a:lnTo>
                  <a:lnTo>
                    <a:pt x="1939" y="4257"/>
                  </a:lnTo>
                  <a:lnTo>
                    <a:pt x="1749" y="4690"/>
                  </a:lnTo>
                  <a:lnTo>
                    <a:pt x="1568" y="5137"/>
                  </a:lnTo>
                  <a:lnTo>
                    <a:pt x="1396" y="5598"/>
                  </a:lnTo>
                  <a:lnTo>
                    <a:pt x="1233" y="6075"/>
                  </a:lnTo>
                  <a:lnTo>
                    <a:pt x="1079" y="6567"/>
                  </a:lnTo>
                  <a:lnTo>
                    <a:pt x="934" y="7074"/>
                  </a:lnTo>
                  <a:lnTo>
                    <a:pt x="799" y="7596"/>
                  </a:lnTo>
                  <a:lnTo>
                    <a:pt x="674" y="8132"/>
                  </a:lnTo>
                  <a:lnTo>
                    <a:pt x="558" y="8684"/>
                  </a:lnTo>
                  <a:lnTo>
                    <a:pt x="453" y="9251"/>
                  </a:lnTo>
                  <a:lnTo>
                    <a:pt x="358" y="9832"/>
                  </a:lnTo>
                  <a:lnTo>
                    <a:pt x="275" y="10428"/>
                  </a:lnTo>
                  <a:lnTo>
                    <a:pt x="201" y="11040"/>
                  </a:lnTo>
                  <a:lnTo>
                    <a:pt x="139" y="11665"/>
                  </a:lnTo>
                  <a:lnTo>
                    <a:pt x="88" y="12306"/>
                  </a:lnTo>
                  <a:lnTo>
                    <a:pt x="48" y="12961"/>
                  </a:lnTo>
                  <a:lnTo>
                    <a:pt x="20" y="13632"/>
                  </a:lnTo>
                  <a:lnTo>
                    <a:pt x="4" y="14318"/>
                  </a:lnTo>
                  <a:lnTo>
                    <a:pt x="0" y="15019"/>
                  </a:lnTo>
                  <a:lnTo>
                    <a:pt x="13" y="15116"/>
                  </a:lnTo>
                  <a:lnTo>
                    <a:pt x="52" y="15207"/>
                  </a:lnTo>
                  <a:lnTo>
                    <a:pt x="116" y="15293"/>
                  </a:lnTo>
                  <a:lnTo>
                    <a:pt x="202" y="15375"/>
                  </a:lnTo>
                  <a:lnTo>
                    <a:pt x="308" y="15451"/>
                  </a:lnTo>
                  <a:lnTo>
                    <a:pt x="434" y="15523"/>
                  </a:lnTo>
                  <a:lnTo>
                    <a:pt x="577" y="15588"/>
                  </a:lnTo>
                  <a:lnTo>
                    <a:pt x="737" y="15650"/>
                  </a:lnTo>
                  <a:lnTo>
                    <a:pt x="910" y="15707"/>
                  </a:lnTo>
                  <a:lnTo>
                    <a:pt x="1096" y="15759"/>
                  </a:lnTo>
                  <a:lnTo>
                    <a:pt x="1294" y="15809"/>
                  </a:lnTo>
                  <a:lnTo>
                    <a:pt x="1500" y="15853"/>
                  </a:lnTo>
                  <a:lnTo>
                    <a:pt x="1715" y="15895"/>
                  </a:lnTo>
                  <a:lnTo>
                    <a:pt x="1935" y="15931"/>
                  </a:lnTo>
                  <a:lnTo>
                    <a:pt x="2159" y="15965"/>
                  </a:lnTo>
                  <a:lnTo>
                    <a:pt x="2387" y="15995"/>
                  </a:lnTo>
                  <a:lnTo>
                    <a:pt x="2616" y="16022"/>
                  </a:lnTo>
                  <a:lnTo>
                    <a:pt x="2845" y="16047"/>
                  </a:lnTo>
                  <a:lnTo>
                    <a:pt x="3072" y="16068"/>
                  </a:lnTo>
                  <a:lnTo>
                    <a:pt x="3296" y="16087"/>
                  </a:lnTo>
                  <a:lnTo>
                    <a:pt x="3513" y="16102"/>
                  </a:lnTo>
                  <a:lnTo>
                    <a:pt x="3725" y="16116"/>
                  </a:lnTo>
                  <a:lnTo>
                    <a:pt x="3927" y="16128"/>
                  </a:lnTo>
                  <a:lnTo>
                    <a:pt x="4119" y="16137"/>
                  </a:lnTo>
                  <a:lnTo>
                    <a:pt x="4300" y="16145"/>
                  </a:lnTo>
                  <a:lnTo>
                    <a:pt x="4466" y="16150"/>
                  </a:lnTo>
                  <a:lnTo>
                    <a:pt x="4618" y="16155"/>
                  </a:lnTo>
                  <a:lnTo>
                    <a:pt x="4755" y="16157"/>
                  </a:lnTo>
                  <a:lnTo>
                    <a:pt x="4872" y="16159"/>
                  </a:lnTo>
                  <a:lnTo>
                    <a:pt x="4969" y="16159"/>
                  </a:lnTo>
                  <a:lnTo>
                    <a:pt x="5044" y="16159"/>
                  </a:lnTo>
                  <a:lnTo>
                    <a:pt x="5098" y="16158"/>
                  </a:lnTo>
                  <a:lnTo>
                    <a:pt x="5098" y="0"/>
                  </a:lnTo>
                </a:path>
              </a:pathLst>
            </a:custGeom>
            <a:solidFill>
              <a:schemeClr val="bg1">
                <a:lumMod val="85000"/>
              </a:schemeClr>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5">
              <a:extLst>
                <a:ext uri="{FF2B5EF4-FFF2-40B4-BE49-F238E27FC236}">
                  <a16:creationId xmlns="" xmlns:a16="http://schemas.microsoft.com/office/drawing/2014/main" id="{C3D9F474-E48F-4AB0-93DC-E8394CD3B753}"/>
                </a:ext>
              </a:extLst>
            </p:cNvPr>
            <p:cNvSpPr>
              <a:spLocks/>
            </p:cNvSpPr>
            <p:nvPr/>
          </p:nvSpPr>
          <p:spPr bwMode="auto">
            <a:xfrm rot="1800000">
              <a:off x="3269685" y="2616890"/>
              <a:ext cx="392112" cy="82550"/>
            </a:xfrm>
            <a:custGeom>
              <a:avLst/>
              <a:gdLst/>
              <a:ahLst/>
              <a:cxnLst>
                <a:cxn ang="0">
                  <a:pos x="5556" y="733"/>
                </a:cxn>
                <a:cxn ang="0">
                  <a:pos x="5313" y="816"/>
                </a:cxn>
                <a:cxn ang="0">
                  <a:pos x="5064" y="891"/>
                </a:cxn>
                <a:cxn ang="0">
                  <a:pos x="4807" y="959"/>
                </a:cxn>
                <a:cxn ang="0">
                  <a:pos x="4545" y="1018"/>
                </a:cxn>
                <a:cxn ang="0">
                  <a:pos x="4275" y="1068"/>
                </a:cxn>
                <a:cxn ang="0">
                  <a:pos x="4002" y="1111"/>
                </a:cxn>
                <a:cxn ang="0">
                  <a:pos x="3722" y="1144"/>
                </a:cxn>
                <a:cxn ang="0">
                  <a:pos x="3437" y="1168"/>
                </a:cxn>
                <a:cxn ang="0">
                  <a:pos x="3149" y="1183"/>
                </a:cxn>
                <a:cxn ang="0">
                  <a:pos x="2858" y="1188"/>
                </a:cxn>
                <a:cxn ang="0">
                  <a:pos x="2565" y="1183"/>
                </a:cxn>
                <a:cxn ang="0">
                  <a:pos x="2277" y="1168"/>
                </a:cxn>
                <a:cxn ang="0">
                  <a:pos x="1992" y="1144"/>
                </a:cxn>
                <a:cxn ang="0">
                  <a:pos x="1712" y="1111"/>
                </a:cxn>
                <a:cxn ang="0">
                  <a:pos x="1439" y="1068"/>
                </a:cxn>
                <a:cxn ang="0">
                  <a:pos x="1169" y="1018"/>
                </a:cxn>
                <a:cxn ang="0">
                  <a:pos x="907" y="959"/>
                </a:cxn>
                <a:cxn ang="0">
                  <a:pos x="650" y="891"/>
                </a:cxn>
                <a:cxn ang="0">
                  <a:pos x="401" y="816"/>
                </a:cxn>
                <a:cxn ang="0">
                  <a:pos x="158" y="733"/>
                </a:cxn>
                <a:cxn ang="0">
                  <a:pos x="46" y="587"/>
                </a:cxn>
                <a:cxn ang="0">
                  <a:pos x="182" y="331"/>
                </a:cxn>
                <a:cxn ang="0">
                  <a:pos x="322" y="82"/>
                </a:cxn>
                <a:cxn ang="0">
                  <a:pos x="510" y="45"/>
                </a:cxn>
                <a:cxn ang="0">
                  <a:pos x="726" y="106"/>
                </a:cxn>
                <a:cxn ang="0">
                  <a:pos x="947" y="163"/>
                </a:cxn>
                <a:cxn ang="0">
                  <a:pos x="1173" y="212"/>
                </a:cxn>
                <a:cxn ang="0">
                  <a:pos x="1402" y="257"/>
                </a:cxn>
                <a:cxn ang="0">
                  <a:pos x="1635" y="294"/>
                </a:cxn>
                <a:cxn ang="0">
                  <a:pos x="1873" y="325"/>
                </a:cxn>
                <a:cxn ang="0">
                  <a:pos x="2115" y="350"/>
                </a:cxn>
                <a:cxn ang="0">
                  <a:pos x="2359" y="368"/>
                </a:cxn>
                <a:cxn ang="0">
                  <a:pos x="2606" y="379"/>
                </a:cxn>
                <a:cxn ang="0">
                  <a:pos x="2858" y="382"/>
                </a:cxn>
                <a:cxn ang="0">
                  <a:pos x="3108" y="379"/>
                </a:cxn>
                <a:cxn ang="0">
                  <a:pos x="3355" y="368"/>
                </a:cxn>
                <a:cxn ang="0">
                  <a:pos x="3599" y="350"/>
                </a:cxn>
                <a:cxn ang="0">
                  <a:pos x="3841" y="325"/>
                </a:cxn>
                <a:cxn ang="0">
                  <a:pos x="4079" y="294"/>
                </a:cxn>
                <a:cxn ang="0">
                  <a:pos x="4312" y="257"/>
                </a:cxn>
                <a:cxn ang="0">
                  <a:pos x="4541" y="212"/>
                </a:cxn>
                <a:cxn ang="0">
                  <a:pos x="4767" y="162"/>
                </a:cxn>
                <a:cxn ang="0">
                  <a:pos x="4988" y="106"/>
                </a:cxn>
                <a:cxn ang="0">
                  <a:pos x="5204" y="45"/>
                </a:cxn>
                <a:cxn ang="0">
                  <a:pos x="5392" y="82"/>
                </a:cxn>
                <a:cxn ang="0">
                  <a:pos x="5532" y="331"/>
                </a:cxn>
                <a:cxn ang="0">
                  <a:pos x="5668" y="587"/>
                </a:cxn>
              </a:cxnLst>
              <a:rect l="0" t="0" r="r" b="b"/>
              <a:pathLst>
                <a:path w="5714" h="1188">
                  <a:moveTo>
                    <a:pt x="5714" y="673"/>
                  </a:moveTo>
                  <a:lnTo>
                    <a:pt x="5635" y="703"/>
                  </a:lnTo>
                  <a:lnTo>
                    <a:pt x="5556" y="733"/>
                  </a:lnTo>
                  <a:lnTo>
                    <a:pt x="5476" y="761"/>
                  </a:lnTo>
                  <a:lnTo>
                    <a:pt x="5395" y="789"/>
                  </a:lnTo>
                  <a:lnTo>
                    <a:pt x="5313" y="816"/>
                  </a:lnTo>
                  <a:lnTo>
                    <a:pt x="5230" y="841"/>
                  </a:lnTo>
                  <a:lnTo>
                    <a:pt x="5148" y="867"/>
                  </a:lnTo>
                  <a:lnTo>
                    <a:pt x="5064" y="891"/>
                  </a:lnTo>
                  <a:lnTo>
                    <a:pt x="4979" y="914"/>
                  </a:lnTo>
                  <a:lnTo>
                    <a:pt x="4893" y="936"/>
                  </a:lnTo>
                  <a:lnTo>
                    <a:pt x="4807" y="959"/>
                  </a:lnTo>
                  <a:lnTo>
                    <a:pt x="4720" y="979"/>
                  </a:lnTo>
                  <a:lnTo>
                    <a:pt x="4633" y="999"/>
                  </a:lnTo>
                  <a:lnTo>
                    <a:pt x="4545" y="1018"/>
                  </a:lnTo>
                  <a:lnTo>
                    <a:pt x="4455" y="1036"/>
                  </a:lnTo>
                  <a:lnTo>
                    <a:pt x="4366" y="1053"/>
                  </a:lnTo>
                  <a:lnTo>
                    <a:pt x="4275" y="1068"/>
                  </a:lnTo>
                  <a:lnTo>
                    <a:pt x="4185" y="1084"/>
                  </a:lnTo>
                  <a:lnTo>
                    <a:pt x="4093" y="1097"/>
                  </a:lnTo>
                  <a:lnTo>
                    <a:pt x="4002" y="1111"/>
                  </a:lnTo>
                  <a:lnTo>
                    <a:pt x="3909" y="1123"/>
                  </a:lnTo>
                  <a:lnTo>
                    <a:pt x="3816" y="1134"/>
                  </a:lnTo>
                  <a:lnTo>
                    <a:pt x="3722" y="1144"/>
                  </a:lnTo>
                  <a:lnTo>
                    <a:pt x="3627" y="1153"/>
                  </a:lnTo>
                  <a:lnTo>
                    <a:pt x="3533" y="1161"/>
                  </a:lnTo>
                  <a:lnTo>
                    <a:pt x="3437" y="1168"/>
                  </a:lnTo>
                  <a:lnTo>
                    <a:pt x="3342" y="1174"/>
                  </a:lnTo>
                  <a:lnTo>
                    <a:pt x="3246" y="1179"/>
                  </a:lnTo>
                  <a:lnTo>
                    <a:pt x="3149" y="1183"/>
                  </a:lnTo>
                  <a:lnTo>
                    <a:pt x="3052" y="1186"/>
                  </a:lnTo>
                  <a:lnTo>
                    <a:pt x="2955" y="1187"/>
                  </a:lnTo>
                  <a:lnTo>
                    <a:pt x="2858" y="1188"/>
                  </a:lnTo>
                  <a:lnTo>
                    <a:pt x="2759" y="1187"/>
                  </a:lnTo>
                  <a:lnTo>
                    <a:pt x="2662" y="1186"/>
                  </a:lnTo>
                  <a:lnTo>
                    <a:pt x="2565" y="1183"/>
                  </a:lnTo>
                  <a:lnTo>
                    <a:pt x="2468" y="1179"/>
                  </a:lnTo>
                  <a:lnTo>
                    <a:pt x="2372" y="1174"/>
                  </a:lnTo>
                  <a:lnTo>
                    <a:pt x="2277" y="1168"/>
                  </a:lnTo>
                  <a:lnTo>
                    <a:pt x="2181" y="1161"/>
                  </a:lnTo>
                  <a:lnTo>
                    <a:pt x="2087" y="1153"/>
                  </a:lnTo>
                  <a:lnTo>
                    <a:pt x="1992" y="1144"/>
                  </a:lnTo>
                  <a:lnTo>
                    <a:pt x="1898" y="1134"/>
                  </a:lnTo>
                  <a:lnTo>
                    <a:pt x="1805" y="1123"/>
                  </a:lnTo>
                  <a:lnTo>
                    <a:pt x="1712" y="1111"/>
                  </a:lnTo>
                  <a:lnTo>
                    <a:pt x="1621" y="1097"/>
                  </a:lnTo>
                  <a:lnTo>
                    <a:pt x="1529" y="1084"/>
                  </a:lnTo>
                  <a:lnTo>
                    <a:pt x="1439" y="1068"/>
                  </a:lnTo>
                  <a:lnTo>
                    <a:pt x="1348" y="1053"/>
                  </a:lnTo>
                  <a:lnTo>
                    <a:pt x="1259" y="1036"/>
                  </a:lnTo>
                  <a:lnTo>
                    <a:pt x="1169" y="1018"/>
                  </a:lnTo>
                  <a:lnTo>
                    <a:pt x="1081" y="999"/>
                  </a:lnTo>
                  <a:lnTo>
                    <a:pt x="994" y="979"/>
                  </a:lnTo>
                  <a:lnTo>
                    <a:pt x="907" y="959"/>
                  </a:lnTo>
                  <a:lnTo>
                    <a:pt x="821" y="936"/>
                  </a:lnTo>
                  <a:lnTo>
                    <a:pt x="735" y="914"/>
                  </a:lnTo>
                  <a:lnTo>
                    <a:pt x="650" y="891"/>
                  </a:lnTo>
                  <a:lnTo>
                    <a:pt x="566" y="867"/>
                  </a:lnTo>
                  <a:lnTo>
                    <a:pt x="484" y="841"/>
                  </a:lnTo>
                  <a:lnTo>
                    <a:pt x="401" y="816"/>
                  </a:lnTo>
                  <a:lnTo>
                    <a:pt x="319" y="789"/>
                  </a:lnTo>
                  <a:lnTo>
                    <a:pt x="238" y="761"/>
                  </a:lnTo>
                  <a:lnTo>
                    <a:pt x="158" y="733"/>
                  </a:lnTo>
                  <a:lnTo>
                    <a:pt x="79" y="703"/>
                  </a:lnTo>
                  <a:lnTo>
                    <a:pt x="0" y="673"/>
                  </a:lnTo>
                  <a:lnTo>
                    <a:pt x="46" y="587"/>
                  </a:lnTo>
                  <a:lnTo>
                    <a:pt x="90" y="501"/>
                  </a:lnTo>
                  <a:lnTo>
                    <a:pt x="136" y="416"/>
                  </a:lnTo>
                  <a:lnTo>
                    <a:pt x="182" y="331"/>
                  </a:lnTo>
                  <a:lnTo>
                    <a:pt x="228" y="247"/>
                  </a:lnTo>
                  <a:lnTo>
                    <a:pt x="275" y="164"/>
                  </a:lnTo>
                  <a:lnTo>
                    <a:pt x="322" y="82"/>
                  </a:lnTo>
                  <a:lnTo>
                    <a:pt x="370" y="0"/>
                  </a:lnTo>
                  <a:lnTo>
                    <a:pt x="440" y="22"/>
                  </a:lnTo>
                  <a:lnTo>
                    <a:pt x="510" y="45"/>
                  </a:lnTo>
                  <a:lnTo>
                    <a:pt x="582" y="66"/>
                  </a:lnTo>
                  <a:lnTo>
                    <a:pt x="654" y="86"/>
                  </a:lnTo>
                  <a:lnTo>
                    <a:pt x="726" y="106"/>
                  </a:lnTo>
                  <a:lnTo>
                    <a:pt x="800" y="126"/>
                  </a:lnTo>
                  <a:lnTo>
                    <a:pt x="873" y="144"/>
                  </a:lnTo>
                  <a:lnTo>
                    <a:pt x="947" y="163"/>
                  </a:lnTo>
                  <a:lnTo>
                    <a:pt x="1022" y="180"/>
                  </a:lnTo>
                  <a:lnTo>
                    <a:pt x="1097" y="197"/>
                  </a:lnTo>
                  <a:lnTo>
                    <a:pt x="1173" y="212"/>
                  </a:lnTo>
                  <a:lnTo>
                    <a:pt x="1249" y="228"/>
                  </a:lnTo>
                  <a:lnTo>
                    <a:pt x="1325" y="243"/>
                  </a:lnTo>
                  <a:lnTo>
                    <a:pt x="1402" y="257"/>
                  </a:lnTo>
                  <a:lnTo>
                    <a:pt x="1480" y="271"/>
                  </a:lnTo>
                  <a:lnTo>
                    <a:pt x="1557" y="283"/>
                  </a:lnTo>
                  <a:lnTo>
                    <a:pt x="1635" y="294"/>
                  </a:lnTo>
                  <a:lnTo>
                    <a:pt x="1715" y="305"/>
                  </a:lnTo>
                  <a:lnTo>
                    <a:pt x="1794" y="316"/>
                  </a:lnTo>
                  <a:lnTo>
                    <a:pt x="1873" y="325"/>
                  </a:lnTo>
                  <a:lnTo>
                    <a:pt x="1954" y="334"/>
                  </a:lnTo>
                  <a:lnTo>
                    <a:pt x="2034" y="343"/>
                  </a:lnTo>
                  <a:lnTo>
                    <a:pt x="2115" y="350"/>
                  </a:lnTo>
                  <a:lnTo>
                    <a:pt x="2195" y="357"/>
                  </a:lnTo>
                  <a:lnTo>
                    <a:pt x="2277" y="363"/>
                  </a:lnTo>
                  <a:lnTo>
                    <a:pt x="2359" y="368"/>
                  </a:lnTo>
                  <a:lnTo>
                    <a:pt x="2441" y="372"/>
                  </a:lnTo>
                  <a:lnTo>
                    <a:pt x="2524" y="376"/>
                  </a:lnTo>
                  <a:lnTo>
                    <a:pt x="2606" y="379"/>
                  </a:lnTo>
                  <a:lnTo>
                    <a:pt x="2690" y="380"/>
                  </a:lnTo>
                  <a:lnTo>
                    <a:pt x="2774" y="382"/>
                  </a:lnTo>
                  <a:lnTo>
                    <a:pt x="2858" y="382"/>
                  </a:lnTo>
                  <a:lnTo>
                    <a:pt x="2940" y="382"/>
                  </a:lnTo>
                  <a:lnTo>
                    <a:pt x="3024" y="380"/>
                  </a:lnTo>
                  <a:lnTo>
                    <a:pt x="3108" y="379"/>
                  </a:lnTo>
                  <a:lnTo>
                    <a:pt x="3190" y="376"/>
                  </a:lnTo>
                  <a:lnTo>
                    <a:pt x="3273" y="372"/>
                  </a:lnTo>
                  <a:lnTo>
                    <a:pt x="3355" y="368"/>
                  </a:lnTo>
                  <a:lnTo>
                    <a:pt x="3437" y="363"/>
                  </a:lnTo>
                  <a:lnTo>
                    <a:pt x="3518" y="357"/>
                  </a:lnTo>
                  <a:lnTo>
                    <a:pt x="3599" y="350"/>
                  </a:lnTo>
                  <a:lnTo>
                    <a:pt x="3680" y="343"/>
                  </a:lnTo>
                  <a:lnTo>
                    <a:pt x="3760" y="334"/>
                  </a:lnTo>
                  <a:lnTo>
                    <a:pt x="3841" y="325"/>
                  </a:lnTo>
                  <a:lnTo>
                    <a:pt x="3920" y="316"/>
                  </a:lnTo>
                  <a:lnTo>
                    <a:pt x="3999" y="305"/>
                  </a:lnTo>
                  <a:lnTo>
                    <a:pt x="4079" y="294"/>
                  </a:lnTo>
                  <a:lnTo>
                    <a:pt x="4157" y="283"/>
                  </a:lnTo>
                  <a:lnTo>
                    <a:pt x="4234" y="271"/>
                  </a:lnTo>
                  <a:lnTo>
                    <a:pt x="4312" y="257"/>
                  </a:lnTo>
                  <a:lnTo>
                    <a:pt x="4389" y="243"/>
                  </a:lnTo>
                  <a:lnTo>
                    <a:pt x="4465" y="228"/>
                  </a:lnTo>
                  <a:lnTo>
                    <a:pt x="4541" y="212"/>
                  </a:lnTo>
                  <a:lnTo>
                    <a:pt x="4617" y="197"/>
                  </a:lnTo>
                  <a:lnTo>
                    <a:pt x="4692" y="180"/>
                  </a:lnTo>
                  <a:lnTo>
                    <a:pt x="4767" y="162"/>
                  </a:lnTo>
                  <a:lnTo>
                    <a:pt x="4841" y="144"/>
                  </a:lnTo>
                  <a:lnTo>
                    <a:pt x="4914" y="126"/>
                  </a:lnTo>
                  <a:lnTo>
                    <a:pt x="4988" y="106"/>
                  </a:lnTo>
                  <a:lnTo>
                    <a:pt x="5060" y="86"/>
                  </a:lnTo>
                  <a:lnTo>
                    <a:pt x="5132" y="66"/>
                  </a:lnTo>
                  <a:lnTo>
                    <a:pt x="5204" y="45"/>
                  </a:lnTo>
                  <a:lnTo>
                    <a:pt x="5274" y="22"/>
                  </a:lnTo>
                  <a:lnTo>
                    <a:pt x="5344" y="0"/>
                  </a:lnTo>
                  <a:lnTo>
                    <a:pt x="5392" y="82"/>
                  </a:lnTo>
                  <a:lnTo>
                    <a:pt x="5439" y="164"/>
                  </a:lnTo>
                  <a:lnTo>
                    <a:pt x="5486" y="247"/>
                  </a:lnTo>
                  <a:lnTo>
                    <a:pt x="5532" y="331"/>
                  </a:lnTo>
                  <a:lnTo>
                    <a:pt x="5578" y="416"/>
                  </a:lnTo>
                  <a:lnTo>
                    <a:pt x="5624" y="501"/>
                  </a:lnTo>
                  <a:lnTo>
                    <a:pt x="5668" y="587"/>
                  </a:lnTo>
                  <a:lnTo>
                    <a:pt x="5714" y="673"/>
                  </a:lnTo>
                </a:path>
              </a:pathLst>
            </a:custGeom>
            <a:solidFill>
              <a:schemeClr val="accent1"/>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6">
              <a:extLst>
                <a:ext uri="{FF2B5EF4-FFF2-40B4-BE49-F238E27FC236}">
                  <a16:creationId xmlns="" xmlns:a16="http://schemas.microsoft.com/office/drawing/2014/main" id="{D73532DD-4D70-45E8-AD24-F1A3370DD044}"/>
                </a:ext>
              </a:extLst>
            </p:cNvPr>
            <p:cNvSpPr>
              <a:spLocks/>
            </p:cNvSpPr>
            <p:nvPr/>
          </p:nvSpPr>
          <p:spPr bwMode="auto">
            <a:xfrm rot="1800000">
              <a:off x="3452247" y="2666103"/>
              <a:ext cx="196850" cy="80962"/>
            </a:xfrm>
            <a:custGeom>
              <a:avLst/>
              <a:gdLst/>
              <a:ahLst/>
              <a:cxnLst>
                <a:cxn ang="0">
                  <a:pos x="0" y="1188"/>
                </a:cxn>
                <a:cxn ang="0">
                  <a:pos x="97" y="1187"/>
                </a:cxn>
                <a:cxn ang="0">
                  <a:pos x="291" y="1183"/>
                </a:cxn>
                <a:cxn ang="0">
                  <a:pos x="484" y="1174"/>
                </a:cxn>
                <a:cxn ang="0">
                  <a:pos x="675" y="1161"/>
                </a:cxn>
                <a:cxn ang="0">
                  <a:pos x="864" y="1144"/>
                </a:cxn>
                <a:cxn ang="0">
                  <a:pos x="1051" y="1123"/>
                </a:cxn>
                <a:cxn ang="0">
                  <a:pos x="1235" y="1097"/>
                </a:cxn>
                <a:cxn ang="0">
                  <a:pos x="1417" y="1068"/>
                </a:cxn>
                <a:cxn ang="0">
                  <a:pos x="1597" y="1036"/>
                </a:cxn>
                <a:cxn ang="0">
                  <a:pos x="1775" y="999"/>
                </a:cxn>
                <a:cxn ang="0">
                  <a:pos x="1949" y="959"/>
                </a:cxn>
                <a:cxn ang="0">
                  <a:pos x="2121" y="914"/>
                </a:cxn>
                <a:cxn ang="0">
                  <a:pos x="2290" y="867"/>
                </a:cxn>
                <a:cxn ang="0">
                  <a:pos x="2455" y="816"/>
                </a:cxn>
                <a:cxn ang="0">
                  <a:pos x="2618" y="761"/>
                </a:cxn>
                <a:cxn ang="0">
                  <a:pos x="2777" y="703"/>
                </a:cxn>
                <a:cxn ang="0">
                  <a:pos x="2810" y="587"/>
                </a:cxn>
                <a:cxn ang="0">
                  <a:pos x="2720" y="416"/>
                </a:cxn>
                <a:cxn ang="0">
                  <a:pos x="2628" y="247"/>
                </a:cxn>
                <a:cxn ang="0">
                  <a:pos x="2534" y="82"/>
                </a:cxn>
                <a:cxn ang="0">
                  <a:pos x="2416" y="22"/>
                </a:cxn>
                <a:cxn ang="0">
                  <a:pos x="2274" y="66"/>
                </a:cxn>
                <a:cxn ang="0">
                  <a:pos x="2130" y="106"/>
                </a:cxn>
                <a:cxn ang="0">
                  <a:pos x="1983" y="144"/>
                </a:cxn>
                <a:cxn ang="0">
                  <a:pos x="1834" y="180"/>
                </a:cxn>
                <a:cxn ang="0">
                  <a:pos x="1683" y="212"/>
                </a:cxn>
                <a:cxn ang="0">
                  <a:pos x="1531" y="243"/>
                </a:cxn>
                <a:cxn ang="0">
                  <a:pos x="1376" y="271"/>
                </a:cxn>
                <a:cxn ang="0">
                  <a:pos x="1221" y="294"/>
                </a:cxn>
                <a:cxn ang="0">
                  <a:pos x="1062" y="316"/>
                </a:cxn>
                <a:cxn ang="0">
                  <a:pos x="902" y="334"/>
                </a:cxn>
                <a:cxn ang="0">
                  <a:pos x="741" y="350"/>
                </a:cxn>
                <a:cxn ang="0">
                  <a:pos x="579" y="363"/>
                </a:cxn>
                <a:cxn ang="0">
                  <a:pos x="415" y="372"/>
                </a:cxn>
                <a:cxn ang="0">
                  <a:pos x="250" y="379"/>
                </a:cxn>
                <a:cxn ang="0">
                  <a:pos x="83" y="382"/>
                </a:cxn>
                <a:cxn ang="0">
                  <a:pos x="0" y="382"/>
                </a:cxn>
                <a:cxn ang="0">
                  <a:pos x="0" y="1188"/>
                </a:cxn>
              </a:cxnLst>
              <a:rect l="0" t="0" r="r" b="b"/>
              <a:pathLst>
                <a:path w="2856" h="1188">
                  <a:moveTo>
                    <a:pt x="0" y="1188"/>
                  </a:moveTo>
                  <a:lnTo>
                    <a:pt x="0" y="1188"/>
                  </a:lnTo>
                  <a:lnTo>
                    <a:pt x="0" y="1188"/>
                  </a:lnTo>
                  <a:lnTo>
                    <a:pt x="97" y="1187"/>
                  </a:lnTo>
                  <a:lnTo>
                    <a:pt x="194" y="1186"/>
                  </a:lnTo>
                  <a:lnTo>
                    <a:pt x="291" y="1183"/>
                  </a:lnTo>
                  <a:lnTo>
                    <a:pt x="388" y="1179"/>
                  </a:lnTo>
                  <a:lnTo>
                    <a:pt x="484" y="1174"/>
                  </a:lnTo>
                  <a:lnTo>
                    <a:pt x="579" y="1168"/>
                  </a:lnTo>
                  <a:lnTo>
                    <a:pt x="675" y="1161"/>
                  </a:lnTo>
                  <a:lnTo>
                    <a:pt x="770" y="1153"/>
                  </a:lnTo>
                  <a:lnTo>
                    <a:pt x="864" y="1144"/>
                  </a:lnTo>
                  <a:lnTo>
                    <a:pt x="958" y="1134"/>
                  </a:lnTo>
                  <a:lnTo>
                    <a:pt x="1051" y="1123"/>
                  </a:lnTo>
                  <a:lnTo>
                    <a:pt x="1144" y="1111"/>
                  </a:lnTo>
                  <a:lnTo>
                    <a:pt x="1235" y="1097"/>
                  </a:lnTo>
                  <a:lnTo>
                    <a:pt x="1327" y="1084"/>
                  </a:lnTo>
                  <a:lnTo>
                    <a:pt x="1417" y="1068"/>
                  </a:lnTo>
                  <a:lnTo>
                    <a:pt x="1508" y="1053"/>
                  </a:lnTo>
                  <a:lnTo>
                    <a:pt x="1597" y="1036"/>
                  </a:lnTo>
                  <a:lnTo>
                    <a:pt x="1687" y="1018"/>
                  </a:lnTo>
                  <a:lnTo>
                    <a:pt x="1775" y="999"/>
                  </a:lnTo>
                  <a:lnTo>
                    <a:pt x="1862" y="979"/>
                  </a:lnTo>
                  <a:lnTo>
                    <a:pt x="1949" y="959"/>
                  </a:lnTo>
                  <a:lnTo>
                    <a:pt x="2035" y="936"/>
                  </a:lnTo>
                  <a:lnTo>
                    <a:pt x="2121" y="914"/>
                  </a:lnTo>
                  <a:lnTo>
                    <a:pt x="2206" y="891"/>
                  </a:lnTo>
                  <a:lnTo>
                    <a:pt x="2290" y="867"/>
                  </a:lnTo>
                  <a:lnTo>
                    <a:pt x="2372" y="841"/>
                  </a:lnTo>
                  <a:lnTo>
                    <a:pt x="2455" y="816"/>
                  </a:lnTo>
                  <a:lnTo>
                    <a:pt x="2537" y="789"/>
                  </a:lnTo>
                  <a:lnTo>
                    <a:pt x="2618" y="761"/>
                  </a:lnTo>
                  <a:lnTo>
                    <a:pt x="2699" y="733"/>
                  </a:lnTo>
                  <a:lnTo>
                    <a:pt x="2777" y="703"/>
                  </a:lnTo>
                  <a:lnTo>
                    <a:pt x="2856" y="673"/>
                  </a:lnTo>
                  <a:lnTo>
                    <a:pt x="2810" y="587"/>
                  </a:lnTo>
                  <a:lnTo>
                    <a:pt x="2766" y="501"/>
                  </a:lnTo>
                  <a:lnTo>
                    <a:pt x="2720" y="416"/>
                  </a:lnTo>
                  <a:lnTo>
                    <a:pt x="2674" y="331"/>
                  </a:lnTo>
                  <a:lnTo>
                    <a:pt x="2628" y="247"/>
                  </a:lnTo>
                  <a:lnTo>
                    <a:pt x="2581" y="164"/>
                  </a:lnTo>
                  <a:lnTo>
                    <a:pt x="2534" y="82"/>
                  </a:lnTo>
                  <a:lnTo>
                    <a:pt x="2486" y="0"/>
                  </a:lnTo>
                  <a:lnTo>
                    <a:pt x="2416" y="22"/>
                  </a:lnTo>
                  <a:lnTo>
                    <a:pt x="2346" y="45"/>
                  </a:lnTo>
                  <a:lnTo>
                    <a:pt x="2274" y="66"/>
                  </a:lnTo>
                  <a:lnTo>
                    <a:pt x="2203" y="86"/>
                  </a:lnTo>
                  <a:lnTo>
                    <a:pt x="2130" y="106"/>
                  </a:lnTo>
                  <a:lnTo>
                    <a:pt x="2056" y="126"/>
                  </a:lnTo>
                  <a:lnTo>
                    <a:pt x="1983" y="144"/>
                  </a:lnTo>
                  <a:lnTo>
                    <a:pt x="1909" y="163"/>
                  </a:lnTo>
                  <a:lnTo>
                    <a:pt x="1834" y="180"/>
                  </a:lnTo>
                  <a:lnTo>
                    <a:pt x="1759" y="197"/>
                  </a:lnTo>
                  <a:lnTo>
                    <a:pt x="1683" y="212"/>
                  </a:lnTo>
                  <a:lnTo>
                    <a:pt x="1607" y="228"/>
                  </a:lnTo>
                  <a:lnTo>
                    <a:pt x="1531" y="243"/>
                  </a:lnTo>
                  <a:lnTo>
                    <a:pt x="1454" y="257"/>
                  </a:lnTo>
                  <a:lnTo>
                    <a:pt x="1376" y="271"/>
                  </a:lnTo>
                  <a:lnTo>
                    <a:pt x="1299" y="283"/>
                  </a:lnTo>
                  <a:lnTo>
                    <a:pt x="1221" y="294"/>
                  </a:lnTo>
                  <a:lnTo>
                    <a:pt x="1141" y="305"/>
                  </a:lnTo>
                  <a:lnTo>
                    <a:pt x="1062" y="316"/>
                  </a:lnTo>
                  <a:lnTo>
                    <a:pt x="983" y="325"/>
                  </a:lnTo>
                  <a:lnTo>
                    <a:pt x="902" y="334"/>
                  </a:lnTo>
                  <a:lnTo>
                    <a:pt x="822" y="343"/>
                  </a:lnTo>
                  <a:lnTo>
                    <a:pt x="741" y="350"/>
                  </a:lnTo>
                  <a:lnTo>
                    <a:pt x="661" y="357"/>
                  </a:lnTo>
                  <a:lnTo>
                    <a:pt x="579" y="363"/>
                  </a:lnTo>
                  <a:lnTo>
                    <a:pt x="497" y="368"/>
                  </a:lnTo>
                  <a:lnTo>
                    <a:pt x="415" y="372"/>
                  </a:lnTo>
                  <a:lnTo>
                    <a:pt x="332" y="376"/>
                  </a:lnTo>
                  <a:lnTo>
                    <a:pt x="250" y="379"/>
                  </a:lnTo>
                  <a:lnTo>
                    <a:pt x="166" y="380"/>
                  </a:lnTo>
                  <a:lnTo>
                    <a:pt x="83" y="382"/>
                  </a:lnTo>
                  <a:lnTo>
                    <a:pt x="0" y="382"/>
                  </a:lnTo>
                  <a:lnTo>
                    <a:pt x="0" y="382"/>
                  </a:lnTo>
                  <a:lnTo>
                    <a:pt x="0" y="382"/>
                  </a:lnTo>
                  <a:lnTo>
                    <a:pt x="0" y="1188"/>
                  </a:lnTo>
                </a:path>
              </a:pathLst>
            </a:custGeom>
            <a:solidFill>
              <a:schemeClr val="accent1">
                <a:lumMod val="75000"/>
              </a:schemeClr>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7">
              <a:extLst>
                <a:ext uri="{FF2B5EF4-FFF2-40B4-BE49-F238E27FC236}">
                  <a16:creationId xmlns="" xmlns:a16="http://schemas.microsoft.com/office/drawing/2014/main" id="{5BEEED41-13F4-4D63-9CF0-2E01113E3721}"/>
                </a:ext>
              </a:extLst>
            </p:cNvPr>
            <p:cNvSpPr>
              <a:spLocks/>
            </p:cNvSpPr>
            <p:nvPr/>
          </p:nvSpPr>
          <p:spPr bwMode="auto">
            <a:xfrm rot="1800000">
              <a:off x="2621985" y="2835965"/>
              <a:ext cx="206375" cy="463550"/>
            </a:xfrm>
            <a:custGeom>
              <a:avLst/>
              <a:gdLst/>
              <a:ahLst/>
              <a:cxnLst>
                <a:cxn ang="0">
                  <a:pos x="3021" y="0"/>
                </a:cxn>
                <a:cxn ang="0">
                  <a:pos x="0" y="1815"/>
                </a:cxn>
                <a:cxn ang="0">
                  <a:pos x="386" y="6345"/>
                </a:cxn>
                <a:cxn ang="0">
                  <a:pos x="1350" y="6762"/>
                </a:cxn>
                <a:cxn ang="0">
                  <a:pos x="1387" y="6675"/>
                </a:cxn>
                <a:cxn ang="0">
                  <a:pos x="1424" y="6589"/>
                </a:cxn>
                <a:cxn ang="0">
                  <a:pos x="1461" y="6503"/>
                </a:cxn>
                <a:cxn ang="0">
                  <a:pos x="1499" y="6418"/>
                </a:cxn>
                <a:cxn ang="0">
                  <a:pos x="1537" y="6333"/>
                </a:cxn>
                <a:cxn ang="0">
                  <a:pos x="1576" y="6249"/>
                </a:cxn>
                <a:cxn ang="0">
                  <a:pos x="1615" y="6166"/>
                </a:cxn>
                <a:cxn ang="0">
                  <a:pos x="1654" y="6083"/>
                </a:cxn>
                <a:cxn ang="0">
                  <a:pos x="1694" y="6000"/>
                </a:cxn>
                <a:cxn ang="0">
                  <a:pos x="1735" y="5919"/>
                </a:cxn>
                <a:cxn ang="0">
                  <a:pos x="1777" y="5838"/>
                </a:cxn>
                <a:cxn ang="0">
                  <a:pos x="1818" y="5759"/>
                </a:cxn>
                <a:cxn ang="0">
                  <a:pos x="1861" y="5680"/>
                </a:cxn>
                <a:cxn ang="0">
                  <a:pos x="1904" y="5601"/>
                </a:cxn>
                <a:cxn ang="0">
                  <a:pos x="1948" y="5523"/>
                </a:cxn>
                <a:cxn ang="0">
                  <a:pos x="1992" y="5447"/>
                </a:cxn>
                <a:cxn ang="0">
                  <a:pos x="2037" y="5371"/>
                </a:cxn>
                <a:cxn ang="0">
                  <a:pos x="2083" y="5295"/>
                </a:cxn>
                <a:cxn ang="0">
                  <a:pos x="2129" y="5221"/>
                </a:cxn>
                <a:cxn ang="0">
                  <a:pos x="2176" y="5148"/>
                </a:cxn>
                <a:cxn ang="0">
                  <a:pos x="2224" y="5076"/>
                </a:cxn>
                <a:cxn ang="0">
                  <a:pos x="2272" y="5005"/>
                </a:cxn>
                <a:cxn ang="0">
                  <a:pos x="2321" y="4934"/>
                </a:cxn>
                <a:cxn ang="0">
                  <a:pos x="2371" y="4864"/>
                </a:cxn>
                <a:cxn ang="0">
                  <a:pos x="2421" y="4796"/>
                </a:cxn>
                <a:cxn ang="0">
                  <a:pos x="2473" y="4729"/>
                </a:cxn>
                <a:cxn ang="0">
                  <a:pos x="2525" y="4662"/>
                </a:cxn>
                <a:cxn ang="0">
                  <a:pos x="2579" y="4596"/>
                </a:cxn>
                <a:cxn ang="0">
                  <a:pos x="2633" y="4532"/>
                </a:cxn>
                <a:cxn ang="0">
                  <a:pos x="2687" y="4468"/>
                </a:cxn>
                <a:cxn ang="0">
                  <a:pos x="2742" y="4406"/>
                </a:cxn>
                <a:cxn ang="0">
                  <a:pos x="2799" y="4345"/>
                </a:cxn>
                <a:cxn ang="0">
                  <a:pos x="2795" y="4324"/>
                </a:cxn>
                <a:cxn ang="0">
                  <a:pos x="2791" y="4304"/>
                </a:cxn>
                <a:cxn ang="0">
                  <a:pos x="2789" y="4283"/>
                </a:cxn>
                <a:cxn ang="0">
                  <a:pos x="2788" y="4262"/>
                </a:cxn>
                <a:cxn ang="0">
                  <a:pos x="2788" y="3977"/>
                </a:cxn>
                <a:cxn ang="0">
                  <a:pos x="2790" y="3695"/>
                </a:cxn>
                <a:cxn ang="0">
                  <a:pos x="2795" y="3415"/>
                </a:cxn>
                <a:cxn ang="0">
                  <a:pos x="2800" y="3137"/>
                </a:cxn>
                <a:cxn ang="0">
                  <a:pos x="2809" y="2863"/>
                </a:cxn>
                <a:cxn ang="0">
                  <a:pos x="2819" y="2591"/>
                </a:cxn>
                <a:cxn ang="0">
                  <a:pos x="2830" y="2321"/>
                </a:cxn>
                <a:cxn ang="0">
                  <a:pos x="2845" y="2054"/>
                </a:cxn>
                <a:cxn ang="0">
                  <a:pos x="2860" y="1788"/>
                </a:cxn>
                <a:cxn ang="0">
                  <a:pos x="2877" y="1525"/>
                </a:cxn>
                <a:cxn ang="0">
                  <a:pos x="2897" y="1265"/>
                </a:cxn>
                <a:cxn ang="0">
                  <a:pos x="2919" y="1008"/>
                </a:cxn>
                <a:cxn ang="0">
                  <a:pos x="2942" y="752"/>
                </a:cxn>
                <a:cxn ang="0">
                  <a:pos x="2967" y="499"/>
                </a:cxn>
                <a:cxn ang="0">
                  <a:pos x="2993" y="248"/>
                </a:cxn>
                <a:cxn ang="0">
                  <a:pos x="3021" y="0"/>
                </a:cxn>
              </a:cxnLst>
              <a:rect l="0" t="0" r="r" b="b"/>
              <a:pathLst>
                <a:path w="3021" h="6762">
                  <a:moveTo>
                    <a:pt x="3021" y="0"/>
                  </a:moveTo>
                  <a:lnTo>
                    <a:pt x="0" y="1815"/>
                  </a:lnTo>
                  <a:lnTo>
                    <a:pt x="386" y="6345"/>
                  </a:lnTo>
                  <a:lnTo>
                    <a:pt x="1350" y="6762"/>
                  </a:lnTo>
                  <a:lnTo>
                    <a:pt x="1387" y="6675"/>
                  </a:lnTo>
                  <a:lnTo>
                    <a:pt x="1424" y="6589"/>
                  </a:lnTo>
                  <a:lnTo>
                    <a:pt x="1461" y="6503"/>
                  </a:lnTo>
                  <a:lnTo>
                    <a:pt x="1499" y="6418"/>
                  </a:lnTo>
                  <a:lnTo>
                    <a:pt x="1537" y="6333"/>
                  </a:lnTo>
                  <a:lnTo>
                    <a:pt x="1576" y="6249"/>
                  </a:lnTo>
                  <a:lnTo>
                    <a:pt x="1615" y="6166"/>
                  </a:lnTo>
                  <a:lnTo>
                    <a:pt x="1654" y="6083"/>
                  </a:lnTo>
                  <a:lnTo>
                    <a:pt x="1694" y="6000"/>
                  </a:lnTo>
                  <a:lnTo>
                    <a:pt x="1735" y="5919"/>
                  </a:lnTo>
                  <a:lnTo>
                    <a:pt x="1777" y="5838"/>
                  </a:lnTo>
                  <a:lnTo>
                    <a:pt x="1818" y="5759"/>
                  </a:lnTo>
                  <a:lnTo>
                    <a:pt x="1861" y="5680"/>
                  </a:lnTo>
                  <a:lnTo>
                    <a:pt x="1904" y="5601"/>
                  </a:lnTo>
                  <a:lnTo>
                    <a:pt x="1948" y="5523"/>
                  </a:lnTo>
                  <a:lnTo>
                    <a:pt x="1992" y="5447"/>
                  </a:lnTo>
                  <a:lnTo>
                    <a:pt x="2037" y="5371"/>
                  </a:lnTo>
                  <a:lnTo>
                    <a:pt x="2083" y="5295"/>
                  </a:lnTo>
                  <a:lnTo>
                    <a:pt x="2129" y="5221"/>
                  </a:lnTo>
                  <a:lnTo>
                    <a:pt x="2176" y="5148"/>
                  </a:lnTo>
                  <a:lnTo>
                    <a:pt x="2224" y="5076"/>
                  </a:lnTo>
                  <a:lnTo>
                    <a:pt x="2272" y="5005"/>
                  </a:lnTo>
                  <a:lnTo>
                    <a:pt x="2321" y="4934"/>
                  </a:lnTo>
                  <a:lnTo>
                    <a:pt x="2371" y="4864"/>
                  </a:lnTo>
                  <a:lnTo>
                    <a:pt x="2421" y="4796"/>
                  </a:lnTo>
                  <a:lnTo>
                    <a:pt x="2473" y="4729"/>
                  </a:lnTo>
                  <a:lnTo>
                    <a:pt x="2525" y="4662"/>
                  </a:lnTo>
                  <a:lnTo>
                    <a:pt x="2579" y="4596"/>
                  </a:lnTo>
                  <a:lnTo>
                    <a:pt x="2633" y="4532"/>
                  </a:lnTo>
                  <a:lnTo>
                    <a:pt x="2687" y="4468"/>
                  </a:lnTo>
                  <a:lnTo>
                    <a:pt x="2742" y="4406"/>
                  </a:lnTo>
                  <a:lnTo>
                    <a:pt x="2799" y="4345"/>
                  </a:lnTo>
                  <a:lnTo>
                    <a:pt x="2795" y="4324"/>
                  </a:lnTo>
                  <a:lnTo>
                    <a:pt x="2791" y="4304"/>
                  </a:lnTo>
                  <a:lnTo>
                    <a:pt x="2789" y="4283"/>
                  </a:lnTo>
                  <a:lnTo>
                    <a:pt x="2788" y="4262"/>
                  </a:lnTo>
                  <a:lnTo>
                    <a:pt x="2788" y="3977"/>
                  </a:lnTo>
                  <a:lnTo>
                    <a:pt x="2790" y="3695"/>
                  </a:lnTo>
                  <a:lnTo>
                    <a:pt x="2795" y="3415"/>
                  </a:lnTo>
                  <a:lnTo>
                    <a:pt x="2800" y="3137"/>
                  </a:lnTo>
                  <a:lnTo>
                    <a:pt x="2809" y="2863"/>
                  </a:lnTo>
                  <a:lnTo>
                    <a:pt x="2819" y="2591"/>
                  </a:lnTo>
                  <a:lnTo>
                    <a:pt x="2830" y="2321"/>
                  </a:lnTo>
                  <a:lnTo>
                    <a:pt x="2845" y="2054"/>
                  </a:lnTo>
                  <a:lnTo>
                    <a:pt x="2860" y="1788"/>
                  </a:lnTo>
                  <a:lnTo>
                    <a:pt x="2877" y="1525"/>
                  </a:lnTo>
                  <a:lnTo>
                    <a:pt x="2897" y="1265"/>
                  </a:lnTo>
                  <a:lnTo>
                    <a:pt x="2919" y="1008"/>
                  </a:lnTo>
                  <a:lnTo>
                    <a:pt x="2942" y="752"/>
                  </a:lnTo>
                  <a:lnTo>
                    <a:pt x="2967" y="499"/>
                  </a:lnTo>
                  <a:lnTo>
                    <a:pt x="2993" y="248"/>
                  </a:lnTo>
                  <a:lnTo>
                    <a:pt x="3021" y="0"/>
                  </a:lnTo>
                  <a:close/>
                </a:path>
              </a:pathLst>
            </a:custGeom>
            <a:solidFill>
              <a:schemeClr val="accent5"/>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8">
              <a:extLst>
                <a:ext uri="{FF2B5EF4-FFF2-40B4-BE49-F238E27FC236}">
                  <a16:creationId xmlns="" xmlns:a16="http://schemas.microsoft.com/office/drawing/2014/main" id="{BB12B0DE-C627-451C-B906-10A198439350}"/>
                </a:ext>
              </a:extLst>
            </p:cNvPr>
            <p:cNvSpPr>
              <a:spLocks/>
            </p:cNvSpPr>
            <p:nvPr/>
          </p:nvSpPr>
          <p:spPr bwMode="auto">
            <a:xfrm rot="1800000">
              <a:off x="3377635" y="3272528"/>
              <a:ext cx="207962" cy="463550"/>
            </a:xfrm>
            <a:custGeom>
              <a:avLst/>
              <a:gdLst/>
              <a:ahLst/>
              <a:cxnLst>
                <a:cxn ang="0">
                  <a:pos x="0" y="0"/>
                </a:cxn>
                <a:cxn ang="0">
                  <a:pos x="3021" y="1815"/>
                </a:cxn>
                <a:cxn ang="0">
                  <a:pos x="2635" y="6345"/>
                </a:cxn>
                <a:cxn ang="0">
                  <a:pos x="1671" y="6762"/>
                </a:cxn>
                <a:cxn ang="0">
                  <a:pos x="1634" y="6675"/>
                </a:cxn>
                <a:cxn ang="0">
                  <a:pos x="1597" y="6589"/>
                </a:cxn>
                <a:cxn ang="0">
                  <a:pos x="1560" y="6503"/>
                </a:cxn>
                <a:cxn ang="0">
                  <a:pos x="1522" y="6418"/>
                </a:cxn>
                <a:cxn ang="0">
                  <a:pos x="1484" y="6333"/>
                </a:cxn>
                <a:cxn ang="0">
                  <a:pos x="1445" y="6248"/>
                </a:cxn>
                <a:cxn ang="0">
                  <a:pos x="1406" y="6166"/>
                </a:cxn>
                <a:cxn ang="0">
                  <a:pos x="1367" y="6083"/>
                </a:cxn>
                <a:cxn ang="0">
                  <a:pos x="1327" y="6000"/>
                </a:cxn>
                <a:cxn ang="0">
                  <a:pos x="1286" y="5919"/>
                </a:cxn>
                <a:cxn ang="0">
                  <a:pos x="1244" y="5838"/>
                </a:cxn>
                <a:cxn ang="0">
                  <a:pos x="1203" y="5759"/>
                </a:cxn>
                <a:cxn ang="0">
                  <a:pos x="1160" y="5680"/>
                </a:cxn>
                <a:cxn ang="0">
                  <a:pos x="1117" y="5601"/>
                </a:cxn>
                <a:cxn ang="0">
                  <a:pos x="1073" y="5523"/>
                </a:cxn>
                <a:cxn ang="0">
                  <a:pos x="1029" y="5447"/>
                </a:cxn>
                <a:cxn ang="0">
                  <a:pos x="984" y="5371"/>
                </a:cxn>
                <a:cxn ang="0">
                  <a:pos x="938" y="5295"/>
                </a:cxn>
                <a:cxn ang="0">
                  <a:pos x="892" y="5221"/>
                </a:cxn>
                <a:cxn ang="0">
                  <a:pos x="845" y="5148"/>
                </a:cxn>
                <a:cxn ang="0">
                  <a:pos x="797" y="5076"/>
                </a:cxn>
                <a:cxn ang="0">
                  <a:pos x="749" y="5005"/>
                </a:cxn>
                <a:cxn ang="0">
                  <a:pos x="700" y="4934"/>
                </a:cxn>
                <a:cxn ang="0">
                  <a:pos x="650" y="4864"/>
                </a:cxn>
                <a:cxn ang="0">
                  <a:pos x="600" y="4796"/>
                </a:cxn>
                <a:cxn ang="0">
                  <a:pos x="548" y="4729"/>
                </a:cxn>
                <a:cxn ang="0">
                  <a:pos x="496" y="4662"/>
                </a:cxn>
                <a:cxn ang="0">
                  <a:pos x="442" y="4596"/>
                </a:cxn>
                <a:cxn ang="0">
                  <a:pos x="388" y="4532"/>
                </a:cxn>
                <a:cxn ang="0">
                  <a:pos x="334" y="4468"/>
                </a:cxn>
                <a:cxn ang="0">
                  <a:pos x="279" y="4406"/>
                </a:cxn>
                <a:cxn ang="0">
                  <a:pos x="222" y="4345"/>
                </a:cxn>
                <a:cxn ang="0">
                  <a:pos x="226" y="4324"/>
                </a:cxn>
                <a:cxn ang="0">
                  <a:pos x="230" y="4304"/>
                </a:cxn>
                <a:cxn ang="0">
                  <a:pos x="232" y="4283"/>
                </a:cxn>
                <a:cxn ang="0">
                  <a:pos x="233" y="4262"/>
                </a:cxn>
                <a:cxn ang="0">
                  <a:pos x="233" y="3977"/>
                </a:cxn>
                <a:cxn ang="0">
                  <a:pos x="231" y="3695"/>
                </a:cxn>
                <a:cxn ang="0">
                  <a:pos x="226" y="3415"/>
                </a:cxn>
                <a:cxn ang="0">
                  <a:pos x="221" y="3137"/>
                </a:cxn>
                <a:cxn ang="0">
                  <a:pos x="212" y="2863"/>
                </a:cxn>
                <a:cxn ang="0">
                  <a:pos x="202" y="2591"/>
                </a:cxn>
                <a:cxn ang="0">
                  <a:pos x="191" y="2321"/>
                </a:cxn>
                <a:cxn ang="0">
                  <a:pos x="176" y="2054"/>
                </a:cxn>
                <a:cxn ang="0">
                  <a:pos x="161" y="1788"/>
                </a:cxn>
                <a:cxn ang="0">
                  <a:pos x="144" y="1525"/>
                </a:cxn>
                <a:cxn ang="0">
                  <a:pos x="124" y="1265"/>
                </a:cxn>
                <a:cxn ang="0">
                  <a:pos x="102" y="1007"/>
                </a:cxn>
                <a:cxn ang="0">
                  <a:pos x="79" y="752"/>
                </a:cxn>
                <a:cxn ang="0">
                  <a:pos x="54" y="498"/>
                </a:cxn>
                <a:cxn ang="0">
                  <a:pos x="28" y="248"/>
                </a:cxn>
                <a:cxn ang="0">
                  <a:pos x="0" y="0"/>
                </a:cxn>
              </a:cxnLst>
              <a:rect l="0" t="0" r="r" b="b"/>
              <a:pathLst>
                <a:path w="3021" h="6762">
                  <a:moveTo>
                    <a:pt x="0" y="0"/>
                  </a:moveTo>
                  <a:lnTo>
                    <a:pt x="3021" y="1815"/>
                  </a:lnTo>
                  <a:lnTo>
                    <a:pt x="2635" y="6345"/>
                  </a:lnTo>
                  <a:lnTo>
                    <a:pt x="1671" y="6762"/>
                  </a:lnTo>
                  <a:lnTo>
                    <a:pt x="1634" y="6675"/>
                  </a:lnTo>
                  <a:lnTo>
                    <a:pt x="1597" y="6589"/>
                  </a:lnTo>
                  <a:lnTo>
                    <a:pt x="1560" y="6503"/>
                  </a:lnTo>
                  <a:lnTo>
                    <a:pt x="1522" y="6418"/>
                  </a:lnTo>
                  <a:lnTo>
                    <a:pt x="1484" y="6333"/>
                  </a:lnTo>
                  <a:lnTo>
                    <a:pt x="1445" y="6248"/>
                  </a:lnTo>
                  <a:lnTo>
                    <a:pt x="1406" y="6166"/>
                  </a:lnTo>
                  <a:lnTo>
                    <a:pt x="1367" y="6083"/>
                  </a:lnTo>
                  <a:lnTo>
                    <a:pt x="1327" y="6000"/>
                  </a:lnTo>
                  <a:lnTo>
                    <a:pt x="1286" y="5919"/>
                  </a:lnTo>
                  <a:lnTo>
                    <a:pt x="1244" y="5838"/>
                  </a:lnTo>
                  <a:lnTo>
                    <a:pt x="1203" y="5759"/>
                  </a:lnTo>
                  <a:lnTo>
                    <a:pt x="1160" y="5680"/>
                  </a:lnTo>
                  <a:lnTo>
                    <a:pt x="1117" y="5601"/>
                  </a:lnTo>
                  <a:lnTo>
                    <a:pt x="1073" y="5523"/>
                  </a:lnTo>
                  <a:lnTo>
                    <a:pt x="1029" y="5447"/>
                  </a:lnTo>
                  <a:lnTo>
                    <a:pt x="984" y="5371"/>
                  </a:lnTo>
                  <a:lnTo>
                    <a:pt x="938" y="5295"/>
                  </a:lnTo>
                  <a:lnTo>
                    <a:pt x="892" y="5221"/>
                  </a:lnTo>
                  <a:lnTo>
                    <a:pt x="845" y="5148"/>
                  </a:lnTo>
                  <a:lnTo>
                    <a:pt x="797" y="5076"/>
                  </a:lnTo>
                  <a:lnTo>
                    <a:pt x="749" y="5005"/>
                  </a:lnTo>
                  <a:lnTo>
                    <a:pt x="700" y="4934"/>
                  </a:lnTo>
                  <a:lnTo>
                    <a:pt x="650" y="4864"/>
                  </a:lnTo>
                  <a:lnTo>
                    <a:pt x="600" y="4796"/>
                  </a:lnTo>
                  <a:lnTo>
                    <a:pt x="548" y="4729"/>
                  </a:lnTo>
                  <a:lnTo>
                    <a:pt x="496" y="4662"/>
                  </a:lnTo>
                  <a:lnTo>
                    <a:pt x="442" y="4596"/>
                  </a:lnTo>
                  <a:lnTo>
                    <a:pt x="388" y="4532"/>
                  </a:lnTo>
                  <a:lnTo>
                    <a:pt x="334" y="4468"/>
                  </a:lnTo>
                  <a:lnTo>
                    <a:pt x="279" y="4406"/>
                  </a:lnTo>
                  <a:lnTo>
                    <a:pt x="222" y="4345"/>
                  </a:lnTo>
                  <a:lnTo>
                    <a:pt x="226" y="4324"/>
                  </a:lnTo>
                  <a:lnTo>
                    <a:pt x="230" y="4304"/>
                  </a:lnTo>
                  <a:lnTo>
                    <a:pt x="232" y="4283"/>
                  </a:lnTo>
                  <a:lnTo>
                    <a:pt x="233" y="4262"/>
                  </a:lnTo>
                  <a:lnTo>
                    <a:pt x="233" y="3977"/>
                  </a:lnTo>
                  <a:lnTo>
                    <a:pt x="231" y="3695"/>
                  </a:lnTo>
                  <a:lnTo>
                    <a:pt x="226" y="3415"/>
                  </a:lnTo>
                  <a:lnTo>
                    <a:pt x="221" y="3137"/>
                  </a:lnTo>
                  <a:lnTo>
                    <a:pt x="212" y="2863"/>
                  </a:lnTo>
                  <a:lnTo>
                    <a:pt x="202" y="2591"/>
                  </a:lnTo>
                  <a:lnTo>
                    <a:pt x="191" y="2321"/>
                  </a:lnTo>
                  <a:lnTo>
                    <a:pt x="176" y="2054"/>
                  </a:lnTo>
                  <a:lnTo>
                    <a:pt x="161" y="1788"/>
                  </a:lnTo>
                  <a:lnTo>
                    <a:pt x="144" y="1525"/>
                  </a:lnTo>
                  <a:lnTo>
                    <a:pt x="124" y="1265"/>
                  </a:lnTo>
                  <a:lnTo>
                    <a:pt x="102" y="1007"/>
                  </a:lnTo>
                  <a:lnTo>
                    <a:pt x="79" y="752"/>
                  </a:lnTo>
                  <a:lnTo>
                    <a:pt x="54" y="498"/>
                  </a:lnTo>
                  <a:lnTo>
                    <a:pt x="28" y="248"/>
                  </a:lnTo>
                  <a:lnTo>
                    <a:pt x="0" y="0"/>
                  </a:lnTo>
                </a:path>
              </a:pathLst>
            </a:custGeom>
            <a:solidFill>
              <a:schemeClr val="accent5"/>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9">
              <a:extLst>
                <a:ext uri="{FF2B5EF4-FFF2-40B4-BE49-F238E27FC236}">
                  <a16:creationId xmlns="" xmlns:a16="http://schemas.microsoft.com/office/drawing/2014/main" id="{1594FA8F-002E-4F5B-91EA-340992273E95}"/>
                </a:ext>
              </a:extLst>
            </p:cNvPr>
            <p:cNvSpPr>
              <a:spLocks/>
            </p:cNvSpPr>
            <p:nvPr/>
          </p:nvSpPr>
          <p:spPr bwMode="auto">
            <a:xfrm rot="1800000">
              <a:off x="2721997" y="3321740"/>
              <a:ext cx="304800" cy="114300"/>
            </a:xfrm>
            <a:custGeom>
              <a:avLst/>
              <a:gdLst/>
              <a:ahLst/>
              <a:cxnLst>
                <a:cxn ang="0">
                  <a:pos x="21" y="119"/>
                </a:cxn>
                <a:cxn ang="0">
                  <a:pos x="90" y="343"/>
                </a:cxn>
                <a:cxn ang="0">
                  <a:pos x="191" y="546"/>
                </a:cxn>
                <a:cxn ang="0">
                  <a:pos x="325" y="729"/>
                </a:cxn>
                <a:cxn ang="0">
                  <a:pos x="489" y="894"/>
                </a:cxn>
                <a:cxn ang="0">
                  <a:pos x="685" y="1041"/>
                </a:cxn>
                <a:cxn ang="0">
                  <a:pos x="911" y="1171"/>
                </a:cxn>
                <a:cxn ang="0">
                  <a:pos x="1166" y="1282"/>
                </a:cxn>
                <a:cxn ang="0">
                  <a:pos x="1451" y="1380"/>
                </a:cxn>
                <a:cxn ang="0">
                  <a:pos x="1764" y="1461"/>
                </a:cxn>
                <a:cxn ang="0">
                  <a:pos x="2103" y="1528"/>
                </a:cxn>
                <a:cxn ang="0">
                  <a:pos x="2471" y="1582"/>
                </a:cxn>
                <a:cxn ang="0">
                  <a:pos x="2864" y="1622"/>
                </a:cxn>
                <a:cxn ang="0">
                  <a:pos x="3283" y="1651"/>
                </a:cxn>
                <a:cxn ang="0">
                  <a:pos x="3728" y="1668"/>
                </a:cxn>
                <a:cxn ang="0">
                  <a:pos x="4197" y="1674"/>
                </a:cxn>
                <a:cxn ang="0">
                  <a:pos x="4441" y="687"/>
                </a:cxn>
                <a:cxn ang="0">
                  <a:pos x="4025" y="681"/>
                </a:cxn>
                <a:cxn ang="0">
                  <a:pos x="3625" y="673"/>
                </a:cxn>
                <a:cxn ang="0">
                  <a:pos x="3243" y="661"/>
                </a:cxn>
                <a:cxn ang="0">
                  <a:pos x="2878" y="644"/>
                </a:cxn>
                <a:cxn ang="0">
                  <a:pos x="2529" y="624"/>
                </a:cxn>
                <a:cxn ang="0">
                  <a:pos x="2199" y="599"/>
                </a:cxn>
                <a:cxn ang="0">
                  <a:pos x="1889" y="567"/>
                </a:cxn>
                <a:cxn ang="0">
                  <a:pos x="1596" y="532"/>
                </a:cxn>
                <a:cxn ang="0">
                  <a:pos x="1324" y="489"/>
                </a:cxn>
                <a:cxn ang="0">
                  <a:pos x="1071" y="441"/>
                </a:cxn>
                <a:cxn ang="0">
                  <a:pos x="839" y="386"/>
                </a:cxn>
                <a:cxn ang="0">
                  <a:pos x="626" y="325"/>
                </a:cxn>
                <a:cxn ang="0">
                  <a:pos x="437" y="256"/>
                </a:cxn>
                <a:cxn ang="0">
                  <a:pos x="269" y="178"/>
                </a:cxn>
                <a:cxn ang="0">
                  <a:pos x="123" y="92"/>
                </a:cxn>
                <a:cxn ang="0">
                  <a:pos x="0" y="0"/>
                </a:cxn>
              </a:cxnLst>
              <a:rect l="0" t="0" r="r" b="b"/>
              <a:pathLst>
                <a:path w="4441" h="1674">
                  <a:moveTo>
                    <a:pt x="0" y="0"/>
                  </a:moveTo>
                  <a:lnTo>
                    <a:pt x="21" y="119"/>
                  </a:lnTo>
                  <a:lnTo>
                    <a:pt x="51" y="233"/>
                  </a:lnTo>
                  <a:lnTo>
                    <a:pt x="90" y="343"/>
                  </a:lnTo>
                  <a:lnTo>
                    <a:pt x="136" y="447"/>
                  </a:lnTo>
                  <a:lnTo>
                    <a:pt x="191" y="546"/>
                  </a:lnTo>
                  <a:lnTo>
                    <a:pt x="254" y="640"/>
                  </a:lnTo>
                  <a:lnTo>
                    <a:pt x="325" y="729"/>
                  </a:lnTo>
                  <a:lnTo>
                    <a:pt x="403" y="814"/>
                  </a:lnTo>
                  <a:lnTo>
                    <a:pt x="489" y="894"/>
                  </a:lnTo>
                  <a:lnTo>
                    <a:pt x="583" y="970"/>
                  </a:lnTo>
                  <a:lnTo>
                    <a:pt x="685" y="1041"/>
                  </a:lnTo>
                  <a:lnTo>
                    <a:pt x="794" y="1108"/>
                  </a:lnTo>
                  <a:lnTo>
                    <a:pt x="911" y="1171"/>
                  </a:lnTo>
                  <a:lnTo>
                    <a:pt x="1035" y="1229"/>
                  </a:lnTo>
                  <a:lnTo>
                    <a:pt x="1166" y="1282"/>
                  </a:lnTo>
                  <a:lnTo>
                    <a:pt x="1305" y="1333"/>
                  </a:lnTo>
                  <a:lnTo>
                    <a:pt x="1451" y="1380"/>
                  </a:lnTo>
                  <a:lnTo>
                    <a:pt x="1604" y="1422"/>
                  </a:lnTo>
                  <a:lnTo>
                    <a:pt x="1764" y="1461"/>
                  </a:lnTo>
                  <a:lnTo>
                    <a:pt x="1930" y="1497"/>
                  </a:lnTo>
                  <a:lnTo>
                    <a:pt x="2103" y="1528"/>
                  </a:lnTo>
                  <a:lnTo>
                    <a:pt x="2284" y="1557"/>
                  </a:lnTo>
                  <a:lnTo>
                    <a:pt x="2471" y="1582"/>
                  </a:lnTo>
                  <a:lnTo>
                    <a:pt x="2664" y="1604"/>
                  </a:lnTo>
                  <a:lnTo>
                    <a:pt x="2864" y="1622"/>
                  </a:lnTo>
                  <a:lnTo>
                    <a:pt x="3071" y="1638"/>
                  </a:lnTo>
                  <a:lnTo>
                    <a:pt x="3283" y="1651"/>
                  </a:lnTo>
                  <a:lnTo>
                    <a:pt x="3503" y="1660"/>
                  </a:lnTo>
                  <a:lnTo>
                    <a:pt x="3728" y="1668"/>
                  </a:lnTo>
                  <a:lnTo>
                    <a:pt x="3959" y="1671"/>
                  </a:lnTo>
                  <a:lnTo>
                    <a:pt x="4197" y="1674"/>
                  </a:lnTo>
                  <a:lnTo>
                    <a:pt x="4441" y="1672"/>
                  </a:lnTo>
                  <a:lnTo>
                    <a:pt x="4441" y="687"/>
                  </a:lnTo>
                  <a:lnTo>
                    <a:pt x="4231" y="685"/>
                  </a:lnTo>
                  <a:lnTo>
                    <a:pt x="4025" y="681"/>
                  </a:lnTo>
                  <a:lnTo>
                    <a:pt x="3823" y="678"/>
                  </a:lnTo>
                  <a:lnTo>
                    <a:pt x="3625" y="673"/>
                  </a:lnTo>
                  <a:lnTo>
                    <a:pt x="3432" y="668"/>
                  </a:lnTo>
                  <a:lnTo>
                    <a:pt x="3243" y="661"/>
                  </a:lnTo>
                  <a:lnTo>
                    <a:pt x="3057" y="653"/>
                  </a:lnTo>
                  <a:lnTo>
                    <a:pt x="2878" y="644"/>
                  </a:lnTo>
                  <a:lnTo>
                    <a:pt x="2701" y="634"/>
                  </a:lnTo>
                  <a:lnTo>
                    <a:pt x="2529" y="624"/>
                  </a:lnTo>
                  <a:lnTo>
                    <a:pt x="2363" y="612"/>
                  </a:lnTo>
                  <a:lnTo>
                    <a:pt x="2199" y="599"/>
                  </a:lnTo>
                  <a:lnTo>
                    <a:pt x="2042" y="584"/>
                  </a:lnTo>
                  <a:lnTo>
                    <a:pt x="1889" y="567"/>
                  </a:lnTo>
                  <a:lnTo>
                    <a:pt x="1740" y="551"/>
                  </a:lnTo>
                  <a:lnTo>
                    <a:pt x="1596" y="532"/>
                  </a:lnTo>
                  <a:lnTo>
                    <a:pt x="1458" y="511"/>
                  </a:lnTo>
                  <a:lnTo>
                    <a:pt x="1324" y="489"/>
                  </a:lnTo>
                  <a:lnTo>
                    <a:pt x="1194" y="467"/>
                  </a:lnTo>
                  <a:lnTo>
                    <a:pt x="1071" y="441"/>
                  </a:lnTo>
                  <a:lnTo>
                    <a:pt x="952" y="414"/>
                  </a:lnTo>
                  <a:lnTo>
                    <a:pt x="839" y="386"/>
                  </a:lnTo>
                  <a:lnTo>
                    <a:pt x="730" y="356"/>
                  </a:lnTo>
                  <a:lnTo>
                    <a:pt x="626" y="325"/>
                  </a:lnTo>
                  <a:lnTo>
                    <a:pt x="529" y="290"/>
                  </a:lnTo>
                  <a:lnTo>
                    <a:pt x="437" y="256"/>
                  </a:lnTo>
                  <a:lnTo>
                    <a:pt x="349" y="218"/>
                  </a:lnTo>
                  <a:lnTo>
                    <a:pt x="269" y="178"/>
                  </a:lnTo>
                  <a:lnTo>
                    <a:pt x="193" y="136"/>
                  </a:lnTo>
                  <a:lnTo>
                    <a:pt x="123" y="92"/>
                  </a:lnTo>
                  <a:lnTo>
                    <a:pt x="58" y="47"/>
                  </a:lnTo>
                  <a:lnTo>
                    <a:pt x="0" y="0"/>
                  </a:lnTo>
                  <a:close/>
                </a:path>
              </a:pathLst>
            </a:custGeom>
            <a:solidFill>
              <a:schemeClr val="accent1">
                <a:lumMod val="75000"/>
              </a:schemeClr>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Line 12">
              <a:extLst>
                <a:ext uri="{FF2B5EF4-FFF2-40B4-BE49-F238E27FC236}">
                  <a16:creationId xmlns="" xmlns:a16="http://schemas.microsoft.com/office/drawing/2014/main" id="{00189B04-B8E4-401E-87FC-042C9B7A06BB}"/>
                </a:ext>
              </a:extLst>
            </p:cNvPr>
            <p:cNvSpPr>
              <a:spLocks noChangeShapeType="1"/>
            </p:cNvSpPr>
            <p:nvPr/>
          </p:nvSpPr>
          <p:spPr bwMode="auto">
            <a:xfrm rot="1800000">
              <a:off x="3263335" y="2715315"/>
              <a:ext cx="0" cy="587375"/>
            </a:xfrm>
            <a:prstGeom prst="line">
              <a:avLst/>
            </a:prstGeom>
            <a:no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3">
              <a:extLst>
                <a:ext uri="{FF2B5EF4-FFF2-40B4-BE49-F238E27FC236}">
                  <a16:creationId xmlns="" xmlns:a16="http://schemas.microsoft.com/office/drawing/2014/main" id="{81C58E24-7FB9-4FF0-8AD6-A0829D8A269B}"/>
                </a:ext>
              </a:extLst>
            </p:cNvPr>
            <p:cNvSpPr>
              <a:spLocks/>
            </p:cNvSpPr>
            <p:nvPr/>
          </p:nvSpPr>
          <p:spPr bwMode="auto">
            <a:xfrm rot="1800000">
              <a:off x="3146482" y="2843020"/>
              <a:ext cx="269556" cy="270035"/>
            </a:xfrm>
            <a:custGeom>
              <a:avLst/>
              <a:gdLst/>
              <a:ahLst/>
              <a:cxnLst>
                <a:cxn ang="0">
                  <a:pos x="2171" y="3931"/>
                </a:cxn>
                <a:cxn ang="0">
                  <a:pos x="2461" y="3879"/>
                </a:cxn>
                <a:cxn ang="0">
                  <a:pos x="2736" y="3785"/>
                </a:cxn>
                <a:cxn ang="0">
                  <a:pos x="2991" y="3655"/>
                </a:cxn>
                <a:cxn ang="0">
                  <a:pos x="3222" y="3490"/>
                </a:cxn>
                <a:cxn ang="0">
                  <a:pos x="3427" y="3295"/>
                </a:cxn>
                <a:cxn ang="0">
                  <a:pos x="3603" y="3071"/>
                </a:cxn>
                <a:cxn ang="0">
                  <a:pos x="3746" y="2823"/>
                </a:cxn>
                <a:cxn ang="0">
                  <a:pos x="3852" y="2555"/>
                </a:cxn>
                <a:cxn ang="0">
                  <a:pos x="3918" y="2270"/>
                </a:cxn>
                <a:cxn ang="0">
                  <a:pos x="3940" y="1971"/>
                </a:cxn>
                <a:cxn ang="0">
                  <a:pos x="3918" y="1671"/>
                </a:cxn>
                <a:cxn ang="0">
                  <a:pos x="3852" y="1385"/>
                </a:cxn>
                <a:cxn ang="0">
                  <a:pos x="3746" y="1117"/>
                </a:cxn>
                <a:cxn ang="0">
                  <a:pos x="3603" y="870"/>
                </a:cxn>
                <a:cxn ang="0">
                  <a:pos x="3427" y="647"/>
                </a:cxn>
                <a:cxn ang="0">
                  <a:pos x="3222" y="451"/>
                </a:cxn>
                <a:cxn ang="0">
                  <a:pos x="2991" y="286"/>
                </a:cxn>
                <a:cxn ang="0">
                  <a:pos x="2736" y="155"/>
                </a:cxn>
                <a:cxn ang="0">
                  <a:pos x="2461" y="62"/>
                </a:cxn>
                <a:cxn ang="0">
                  <a:pos x="2171" y="10"/>
                </a:cxn>
                <a:cxn ang="0">
                  <a:pos x="1869" y="2"/>
                </a:cxn>
                <a:cxn ang="0">
                  <a:pos x="1574" y="40"/>
                </a:cxn>
                <a:cxn ang="0">
                  <a:pos x="1294" y="120"/>
                </a:cxn>
                <a:cxn ang="0">
                  <a:pos x="1032" y="239"/>
                </a:cxn>
                <a:cxn ang="0">
                  <a:pos x="793" y="392"/>
                </a:cxn>
                <a:cxn ang="0">
                  <a:pos x="579" y="579"/>
                </a:cxn>
                <a:cxn ang="0">
                  <a:pos x="392" y="793"/>
                </a:cxn>
                <a:cxn ang="0">
                  <a:pos x="238" y="1032"/>
                </a:cxn>
                <a:cxn ang="0">
                  <a:pos x="119" y="1294"/>
                </a:cxn>
                <a:cxn ang="0">
                  <a:pos x="40" y="1574"/>
                </a:cxn>
                <a:cxn ang="0">
                  <a:pos x="2" y="1869"/>
                </a:cxn>
                <a:cxn ang="0">
                  <a:pos x="10" y="2172"/>
                </a:cxn>
                <a:cxn ang="0">
                  <a:pos x="62" y="2462"/>
                </a:cxn>
                <a:cxn ang="0">
                  <a:pos x="155" y="2736"/>
                </a:cxn>
                <a:cxn ang="0">
                  <a:pos x="286" y="2991"/>
                </a:cxn>
                <a:cxn ang="0">
                  <a:pos x="451" y="3222"/>
                </a:cxn>
                <a:cxn ang="0">
                  <a:pos x="647" y="3428"/>
                </a:cxn>
                <a:cxn ang="0">
                  <a:pos x="870" y="3603"/>
                </a:cxn>
                <a:cxn ang="0">
                  <a:pos x="1117" y="3746"/>
                </a:cxn>
                <a:cxn ang="0">
                  <a:pos x="1385" y="3852"/>
                </a:cxn>
                <a:cxn ang="0">
                  <a:pos x="1671" y="3918"/>
                </a:cxn>
                <a:cxn ang="0">
                  <a:pos x="1971" y="3941"/>
                </a:cxn>
              </a:cxnLst>
              <a:rect l="0" t="0" r="r" b="b"/>
              <a:pathLst>
                <a:path w="3940" h="3941">
                  <a:moveTo>
                    <a:pt x="1971" y="3941"/>
                  </a:moveTo>
                  <a:lnTo>
                    <a:pt x="2071" y="3938"/>
                  </a:lnTo>
                  <a:lnTo>
                    <a:pt x="2171" y="3931"/>
                  </a:lnTo>
                  <a:lnTo>
                    <a:pt x="2270" y="3918"/>
                  </a:lnTo>
                  <a:lnTo>
                    <a:pt x="2366" y="3900"/>
                  </a:lnTo>
                  <a:lnTo>
                    <a:pt x="2461" y="3879"/>
                  </a:lnTo>
                  <a:lnTo>
                    <a:pt x="2555" y="3852"/>
                  </a:lnTo>
                  <a:lnTo>
                    <a:pt x="2646" y="3821"/>
                  </a:lnTo>
                  <a:lnTo>
                    <a:pt x="2736" y="3785"/>
                  </a:lnTo>
                  <a:lnTo>
                    <a:pt x="2823" y="3746"/>
                  </a:lnTo>
                  <a:lnTo>
                    <a:pt x="2908" y="3703"/>
                  </a:lnTo>
                  <a:lnTo>
                    <a:pt x="2991" y="3655"/>
                  </a:lnTo>
                  <a:lnTo>
                    <a:pt x="3070" y="3603"/>
                  </a:lnTo>
                  <a:lnTo>
                    <a:pt x="3148" y="3548"/>
                  </a:lnTo>
                  <a:lnTo>
                    <a:pt x="3222" y="3490"/>
                  </a:lnTo>
                  <a:lnTo>
                    <a:pt x="3293" y="3428"/>
                  </a:lnTo>
                  <a:lnTo>
                    <a:pt x="3363" y="3363"/>
                  </a:lnTo>
                  <a:lnTo>
                    <a:pt x="3427" y="3295"/>
                  </a:lnTo>
                  <a:lnTo>
                    <a:pt x="3490" y="3222"/>
                  </a:lnTo>
                  <a:lnTo>
                    <a:pt x="3548" y="3148"/>
                  </a:lnTo>
                  <a:lnTo>
                    <a:pt x="3603" y="3071"/>
                  </a:lnTo>
                  <a:lnTo>
                    <a:pt x="3654" y="2991"/>
                  </a:lnTo>
                  <a:lnTo>
                    <a:pt x="3702" y="2908"/>
                  </a:lnTo>
                  <a:lnTo>
                    <a:pt x="3746" y="2823"/>
                  </a:lnTo>
                  <a:lnTo>
                    <a:pt x="3785" y="2736"/>
                  </a:lnTo>
                  <a:lnTo>
                    <a:pt x="3821" y="2647"/>
                  </a:lnTo>
                  <a:lnTo>
                    <a:pt x="3852" y="2555"/>
                  </a:lnTo>
                  <a:lnTo>
                    <a:pt x="3878" y="2462"/>
                  </a:lnTo>
                  <a:lnTo>
                    <a:pt x="3900" y="2366"/>
                  </a:lnTo>
                  <a:lnTo>
                    <a:pt x="3918" y="2270"/>
                  </a:lnTo>
                  <a:lnTo>
                    <a:pt x="3930" y="2172"/>
                  </a:lnTo>
                  <a:lnTo>
                    <a:pt x="3938" y="2071"/>
                  </a:lnTo>
                  <a:lnTo>
                    <a:pt x="3940" y="1971"/>
                  </a:lnTo>
                  <a:lnTo>
                    <a:pt x="3938" y="1869"/>
                  </a:lnTo>
                  <a:lnTo>
                    <a:pt x="3930" y="1770"/>
                  </a:lnTo>
                  <a:lnTo>
                    <a:pt x="3918" y="1671"/>
                  </a:lnTo>
                  <a:lnTo>
                    <a:pt x="3900" y="1574"/>
                  </a:lnTo>
                  <a:lnTo>
                    <a:pt x="3878" y="1479"/>
                  </a:lnTo>
                  <a:lnTo>
                    <a:pt x="3852" y="1385"/>
                  </a:lnTo>
                  <a:lnTo>
                    <a:pt x="3821" y="1294"/>
                  </a:lnTo>
                  <a:lnTo>
                    <a:pt x="3785" y="1204"/>
                  </a:lnTo>
                  <a:lnTo>
                    <a:pt x="3746" y="1117"/>
                  </a:lnTo>
                  <a:lnTo>
                    <a:pt x="3702" y="1032"/>
                  </a:lnTo>
                  <a:lnTo>
                    <a:pt x="3654" y="949"/>
                  </a:lnTo>
                  <a:lnTo>
                    <a:pt x="3603" y="870"/>
                  </a:lnTo>
                  <a:lnTo>
                    <a:pt x="3548" y="793"/>
                  </a:lnTo>
                  <a:lnTo>
                    <a:pt x="3490" y="718"/>
                  </a:lnTo>
                  <a:lnTo>
                    <a:pt x="3427" y="647"/>
                  </a:lnTo>
                  <a:lnTo>
                    <a:pt x="3363" y="579"/>
                  </a:lnTo>
                  <a:lnTo>
                    <a:pt x="3293" y="513"/>
                  </a:lnTo>
                  <a:lnTo>
                    <a:pt x="3222" y="451"/>
                  </a:lnTo>
                  <a:lnTo>
                    <a:pt x="3148" y="392"/>
                  </a:lnTo>
                  <a:lnTo>
                    <a:pt x="3070" y="337"/>
                  </a:lnTo>
                  <a:lnTo>
                    <a:pt x="2991" y="286"/>
                  </a:lnTo>
                  <a:lnTo>
                    <a:pt x="2908" y="239"/>
                  </a:lnTo>
                  <a:lnTo>
                    <a:pt x="2823" y="195"/>
                  </a:lnTo>
                  <a:lnTo>
                    <a:pt x="2736" y="155"/>
                  </a:lnTo>
                  <a:lnTo>
                    <a:pt x="2646" y="120"/>
                  </a:lnTo>
                  <a:lnTo>
                    <a:pt x="2555" y="89"/>
                  </a:lnTo>
                  <a:lnTo>
                    <a:pt x="2461" y="62"/>
                  </a:lnTo>
                  <a:lnTo>
                    <a:pt x="2366" y="40"/>
                  </a:lnTo>
                  <a:lnTo>
                    <a:pt x="2270" y="23"/>
                  </a:lnTo>
                  <a:lnTo>
                    <a:pt x="2171" y="10"/>
                  </a:lnTo>
                  <a:lnTo>
                    <a:pt x="2071" y="2"/>
                  </a:lnTo>
                  <a:lnTo>
                    <a:pt x="1971" y="0"/>
                  </a:lnTo>
                  <a:lnTo>
                    <a:pt x="1869" y="2"/>
                  </a:lnTo>
                  <a:lnTo>
                    <a:pt x="1769" y="10"/>
                  </a:lnTo>
                  <a:lnTo>
                    <a:pt x="1671" y="23"/>
                  </a:lnTo>
                  <a:lnTo>
                    <a:pt x="1574" y="40"/>
                  </a:lnTo>
                  <a:lnTo>
                    <a:pt x="1479" y="62"/>
                  </a:lnTo>
                  <a:lnTo>
                    <a:pt x="1385" y="89"/>
                  </a:lnTo>
                  <a:lnTo>
                    <a:pt x="1294" y="120"/>
                  </a:lnTo>
                  <a:lnTo>
                    <a:pt x="1204" y="155"/>
                  </a:lnTo>
                  <a:lnTo>
                    <a:pt x="1117" y="195"/>
                  </a:lnTo>
                  <a:lnTo>
                    <a:pt x="1032" y="239"/>
                  </a:lnTo>
                  <a:lnTo>
                    <a:pt x="949" y="286"/>
                  </a:lnTo>
                  <a:lnTo>
                    <a:pt x="870" y="337"/>
                  </a:lnTo>
                  <a:lnTo>
                    <a:pt x="793" y="392"/>
                  </a:lnTo>
                  <a:lnTo>
                    <a:pt x="718" y="451"/>
                  </a:lnTo>
                  <a:lnTo>
                    <a:pt x="647" y="513"/>
                  </a:lnTo>
                  <a:lnTo>
                    <a:pt x="579" y="579"/>
                  </a:lnTo>
                  <a:lnTo>
                    <a:pt x="513" y="647"/>
                  </a:lnTo>
                  <a:lnTo>
                    <a:pt x="451" y="718"/>
                  </a:lnTo>
                  <a:lnTo>
                    <a:pt x="392" y="793"/>
                  </a:lnTo>
                  <a:lnTo>
                    <a:pt x="337" y="870"/>
                  </a:lnTo>
                  <a:lnTo>
                    <a:pt x="286" y="949"/>
                  </a:lnTo>
                  <a:lnTo>
                    <a:pt x="238" y="1032"/>
                  </a:lnTo>
                  <a:lnTo>
                    <a:pt x="194" y="1117"/>
                  </a:lnTo>
                  <a:lnTo>
                    <a:pt x="155" y="1204"/>
                  </a:lnTo>
                  <a:lnTo>
                    <a:pt x="119" y="1294"/>
                  </a:lnTo>
                  <a:lnTo>
                    <a:pt x="89" y="1385"/>
                  </a:lnTo>
                  <a:lnTo>
                    <a:pt x="62" y="1479"/>
                  </a:lnTo>
                  <a:lnTo>
                    <a:pt x="40" y="1574"/>
                  </a:lnTo>
                  <a:lnTo>
                    <a:pt x="22" y="1671"/>
                  </a:lnTo>
                  <a:lnTo>
                    <a:pt x="10" y="1770"/>
                  </a:lnTo>
                  <a:lnTo>
                    <a:pt x="2" y="1869"/>
                  </a:lnTo>
                  <a:lnTo>
                    <a:pt x="0" y="1971"/>
                  </a:lnTo>
                  <a:lnTo>
                    <a:pt x="2" y="2071"/>
                  </a:lnTo>
                  <a:lnTo>
                    <a:pt x="10" y="2172"/>
                  </a:lnTo>
                  <a:lnTo>
                    <a:pt x="22" y="2270"/>
                  </a:lnTo>
                  <a:lnTo>
                    <a:pt x="40" y="2366"/>
                  </a:lnTo>
                  <a:lnTo>
                    <a:pt x="62" y="2462"/>
                  </a:lnTo>
                  <a:lnTo>
                    <a:pt x="89" y="2555"/>
                  </a:lnTo>
                  <a:lnTo>
                    <a:pt x="119" y="2647"/>
                  </a:lnTo>
                  <a:lnTo>
                    <a:pt x="155" y="2736"/>
                  </a:lnTo>
                  <a:lnTo>
                    <a:pt x="194" y="2823"/>
                  </a:lnTo>
                  <a:lnTo>
                    <a:pt x="238" y="2908"/>
                  </a:lnTo>
                  <a:lnTo>
                    <a:pt x="286" y="2991"/>
                  </a:lnTo>
                  <a:lnTo>
                    <a:pt x="337" y="3071"/>
                  </a:lnTo>
                  <a:lnTo>
                    <a:pt x="392" y="3148"/>
                  </a:lnTo>
                  <a:lnTo>
                    <a:pt x="451" y="3222"/>
                  </a:lnTo>
                  <a:lnTo>
                    <a:pt x="513" y="3295"/>
                  </a:lnTo>
                  <a:lnTo>
                    <a:pt x="579" y="3363"/>
                  </a:lnTo>
                  <a:lnTo>
                    <a:pt x="647" y="3428"/>
                  </a:lnTo>
                  <a:lnTo>
                    <a:pt x="718" y="3490"/>
                  </a:lnTo>
                  <a:lnTo>
                    <a:pt x="793" y="3548"/>
                  </a:lnTo>
                  <a:lnTo>
                    <a:pt x="870" y="3603"/>
                  </a:lnTo>
                  <a:lnTo>
                    <a:pt x="949" y="3655"/>
                  </a:lnTo>
                  <a:lnTo>
                    <a:pt x="1032" y="3703"/>
                  </a:lnTo>
                  <a:lnTo>
                    <a:pt x="1117" y="3746"/>
                  </a:lnTo>
                  <a:lnTo>
                    <a:pt x="1204" y="3785"/>
                  </a:lnTo>
                  <a:lnTo>
                    <a:pt x="1294" y="3821"/>
                  </a:lnTo>
                  <a:lnTo>
                    <a:pt x="1385" y="3852"/>
                  </a:lnTo>
                  <a:lnTo>
                    <a:pt x="1479" y="3879"/>
                  </a:lnTo>
                  <a:lnTo>
                    <a:pt x="1574" y="3900"/>
                  </a:lnTo>
                  <a:lnTo>
                    <a:pt x="1671" y="3918"/>
                  </a:lnTo>
                  <a:lnTo>
                    <a:pt x="1769" y="3931"/>
                  </a:lnTo>
                  <a:lnTo>
                    <a:pt x="1869" y="3938"/>
                  </a:lnTo>
                  <a:lnTo>
                    <a:pt x="1971" y="3941"/>
                  </a:lnTo>
                </a:path>
              </a:pathLst>
            </a:custGeom>
            <a:gradFill flip="none" rotWithShape="1">
              <a:gsLst>
                <a:gs pos="0">
                  <a:schemeClr val="bg1"/>
                </a:gs>
                <a:gs pos="50000">
                  <a:schemeClr val="bg1">
                    <a:lumMod val="85000"/>
                  </a:schemeClr>
                </a:gs>
                <a:gs pos="100000">
                  <a:schemeClr val="bg1">
                    <a:lumMod val="75000"/>
                  </a:schemeClr>
                </a:gs>
              </a:gsLst>
              <a:path path="circle">
                <a:fillToRect l="50000" t="50000" r="50000" b="50000"/>
              </a:path>
              <a:tileRect/>
            </a:gra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16">
              <a:extLst>
                <a:ext uri="{FF2B5EF4-FFF2-40B4-BE49-F238E27FC236}">
                  <a16:creationId xmlns="" xmlns:a16="http://schemas.microsoft.com/office/drawing/2014/main" id="{E28CE5CC-80C6-476B-B990-3B921F5BF74F}"/>
                </a:ext>
              </a:extLst>
            </p:cNvPr>
            <p:cNvSpPr>
              <a:spLocks/>
            </p:cNvSpPr>
            <p:nvPr/>
          </p:nvSpPr>
          <p:spPr bwMode="auto">
            <a:xfrm rot="1800000">
              <a:off x="2733110" y="3280465"/>
              <a:ext cx="322262" cy="93663"/>
            </a:xfrm>
            <a:custGeom>
              <a:avLst/>
              <a:gdLst/>
              <a:ahLst/>
              <a:cxnLst>
                <a:cxn ang="0">
                  <a:pos x="7" y="27"/>
                </a:cxn>
                <a:cxn ang="0">
                  <a:pos x="2" y="77"/>
                </a:cxn>
                <a:cxn ang="0">
                  <a:pos x="0" y="127"/>
                </a:cxn>
                <a:cxn ang="0">
                  <a:pos x="1" y="176"/>
                </a:cxn>
                <a:cxn ang="0">
                  <a:pos x="5" y="225"/>
                </a:cxn>
                <a:cxn ang="0">
                  <a:pos x="12" y="272"/>
                </a:cxn>
                <a:cxn ang="0">
                  <a:pos x="23" y="318"/>
                </a:cxn>
                <a:cxn ang="0">
                  <a:pos x="36" y="364"/>
                </a:cxn>
                <a:cxn ang="0">
                  <a:pos x="52" y="409"/>
                </a:cxn>
                <a:cxn ang="0">
                  <a:pos x="72" y="451"/>
                </a:cxn>
                <a:cxn ang="0">
                  <a:pos x="93" y="494"/>
                </a:cxn>
                <a:cxn ang="0">
                  <a:pos x="119" y="535"/>
                </a:cxn>
                <a:cxn ang="0">
                  <a:pos x="147" y="576"/>
                </a:cxn>
                <a:cxn ang="0">
                  <a:pos x="177" y="615"/>
                </a:cxn>
                <a:cxn ang="0">
                  <a:pos x="211" y="655"/>
                </a:cxn>
                <a:cxn ang="0">
                  <a:pos x="247" y="691"/>
                </a:cxn>
                <a:cxn ang="0">
                  <a:pos x="265" y="697"/>
                </a:cxn>
                <a:cxn ang="0">
                  <a:pos x="321" y="732"/>
                </a:cxn>
                <a:cxn ang="0">
                  <a:pos x="456" y="821"/>
                </a:cxn>
                <a:cxn ang="0">
                  <a:pos x="612" y="903"/>
                </a:cxn>
                <a:cxn ang="0">
                  <a:pos x="792" y="975"/>
                </a:cxn>
                <a:cxn ang="0">
                  <a:pos x="993" y="1041"/>
                </a:cxn>
                <a:cxn ang="0">
                  <a:pos x="1215" y="1099"/>
                </a:cxn>
                <a:cxn ang="0">
                  <a:pos x="1457" y="1152"/>
                </a:cxn>
                <a:cxn ang="0">
                  <a:pos x="1721" y="1196"/>
                </a:cxn>
                <a:cxn ang="0">
                  <a:pos x="2003" y="1236"/>
                </a:cxn>
                <a:cxn ang="0">
                  <a:pos x="2305" y="1269"/>
                </a:cxn>
                <a:cxn ang="0">
                  <a:pos x="2626" y="1297"/>
                </a:cxn>
                <a:cxn ang="0">
                  <a:pos x="2964" y="1319"/>
                </a:cxn>
                <a:cxn ang="0">
                  <a:pos x="3320" y="1338"/>
                </a:cxn>
                <a:cxn ang="0">
                  <a:pos x="3695" y="1353"/>
                </a:cxn>
                <a:cxn ang="0">
                  <a:pos x="4086" y="1363"/>
                </a:cxn>
                <a:cxn ang="0">
                  <a:pos x="4494" y="1370"/>
                </a:cxn>
                <a:cxn ang="0">
                  <a:pos x="4704" y="652"/>
                </a:cxn>
                <a:cxn ang="0">
                  <a:pos x="4604" y="653"/>
                </a:cxn>
                <a:cxn ang="0">
                  <a:pos x="4447" y="652"/>
                </a:cxn>
                <a:cxn ang="0">
                  <a:pos x="4237" y="649"/>
                </a:cxn>
                <a:cxn ang="0">
                  <a:pos x="3982" y="641"/>
                </a:cxn>
                <a:cxn ang="0">
                  <a:pos x="3688" y="629"/>
                </a:cxn>
                <a:cxn ang="0">
                  <a:pos x="3364" y="612"/>
                </a:cxn>
                <a:cxn ang="0">
                  <a:pos x="3017" y="589"/>
                </a:cxn>
                <a:cxn ang="0">
                  <a:pos x="2652" y="560"/>
                </a:cxn>
                <a:cxn ang="0">
                  <a:pos x="2279" y="523"/>
                </a:cxn>
                <a:cxn ang="0">
                  <a:pos x="1904" y="478"/>
                </a:cxn>
                <a:cxn ang="0">
                  <a:pos x="1534" y="424"/>
                </a:cxn>
                <a:cxn ang="0">
                  <a:pos x="1177" y="361"/>
                </a:cxn>
                <a:cxn ang="0">
                  <a:pos x="838" y="288"/>
                </a:cxn>
                <a:cxn ang="0">
                  <a:pos x="526" y="203"/>
                </a:cxn>
                <a:cxn ang="0">
                  <a:pos x="248" y="108"/>
                </a:cxn>
                <a:cxn ang="0">
                  <a:pos x="10" y="0"/>
                </a:cxn>
              </a:cxnLst>
              <a:rect l="0" t="0" r="r" b="b"/>
              <a:pathLst>
                <a:path w="4704" h="1372">
                  <a:moveTo>
                    <a:pt x="10" y="0"/>
                  </a:moveTo>
                  <a:lnTo>
                    <a:pt x="7" y="27"/>
                  </a:lnTo>
                  <a:lnTo>
                    <a:pt x="4" y="52"/>
                  </a:lnTo>
                  <a:lnTo>
                    <a:pt x="2" y="77"/>
                  </a:lnTo>
                  <a:lnTo>
                    <a:pt x="0" y="103"/>
                  </a:lnTo>
                  <a:lnTo>
                    <a:pt x="0" y="127"/>
                  </a:lnTo>
                  <a:lnTo>
                    <a:pt x="0" y="152"/>
                  </a:lnTo>
                  <a:lnTo>
                    <a:pt x="1" y="176"/>
                  </a:lnTo>
                  <a:lnTo>
                    <a:pt x="2" y="201"/>
                  </a:lnTo>
                  <a:lnTo>
                    <a:pt x="5" y="225"/>
                  </a:lnTo>
                  <a:lnTo>
                    <a:pt x="8" y="249"/>
                  </a:lnTo>
                  <a:lnTo>
                    <a:pt x="12" y="272"/>
                  </a:lnTo>
                  <a:lnTo>
                    <a:pt x="17" y="296"/>
                  </a:lnTo>
                  <a:lnTo>
                    <a:pt x="23" y="318"/>
                  </a:lnTo>
                  <a:lnTo>
                    <a:pt x="29" y="342"/>
                  </a:lnTo>
                  <a:lnTo>
                    <a:pt x="36" y="364"/>
                  </a:lnTo>
                  <a:lnTo>
                    <a:pt x="44" y="386"/>
                  </a:lnTo>
                  <a:lnTo>
                    <a:pt x="52" y="409"/>
                  </a:lnTo>
                  <a:lnTo>
                    <a:pt x="62" y="430"/>
                  </a:lnTo>
                  <a:lnTo>
                    <a:pt x="72" y="451"/>
                  </a:lnTo>
                  <a:lnTo>
                    <a:pt x="82" y="472"/>
                  </a:lnTo>
                  <a:lnTo>
                    <a:pt x="93" y="494"/>
                  </a:lnTo>
                  <a:lnTo>
                    <a:pt x="105" y="515"/>
                  </a:lnTo>
                  <a:lnTo>
                    <a:pt x="119" y="535"/>
                  </a:lnTo>
                  <a:lnTo>
                    <a:pt x="132" y="556"/>
                  </a:lnTo>
                  <a:lnTo>
                    <a:pt x="147" y="576"/>
                  </a:lnTo>
                  <a:lnTo>
                    <a:pt x="161" y="596"/>
                  </a:lnTo>
                  <a:lnTo>
                    <a:pt x="177" y="615"/>
                  </a:lnTo>
                  <a:lnTo>
                    <a:pt x="193" y="636"/>
                  </a:lnTo>
                  <a:lnTo>
                    <a:pt x="211" y="655"/>
                  </a:lnTo>
                  <a:lnTo>
                    <a:pt x="229" y="674"/>
                  </a:lnTo>
                  <a:lnTo>
                    <a:pt x="247" y="691"/>
                  </a:lnTo>
                  <a:lnTo>
                    <a:pt x="267" y="710"/>
                  </a:lnTo>
                  <a:lnTo>
                    <a:pt x="265" y="697"/>
                  </a:lnTo>
                  <a:lnTo>
                    <a:pt x="263" y="685"/>
                  </a:lnTo>
                  <a:lnTo>
                    <a:pt x="321" y="732"/>
                  </a:lnTo>
                  <a:lnTo>
                    <a:pt x="386" y="777"/>
                  </a:lnTo>
                  <a:lnTo>
                    <a:pt x="456" y="821"/>
                  </a:lnTo>
                  <a:lnTo>
                    <a:pt x="532" y="863"/>
                  </a:lnTo>
                  <a:lnTo>
                    <a:pt x="612" y="903"/>
                  </a:lnTo>
                  <a:lnTo>
                    <a:pt x="700" y="941"/>
                  </a:lnTo>
                  <a:lnTo>
                    <a:pt x="792" y="975"/>
                  </a:lnTo>
                  <a:lnTo>
                    <a:pt x="889" y="1010"/>
                  </a:lnTo>
                  <a:lnTo>
                    <a:pt x="993" y="1041"/>
                  </a:lnTo>
                  <a:lnTo>
                    <a:pt x="1102" y="1071"/>
                  </a:lnTo>
                  <a:lnTo>
                    <a:pt x="1215" y="1099"/>
                  </a:lnTo>
                  <a:lnTo>
                    <a:pt x="1334" y="1126"/>
                  </a:lnTo>
                  <a:lnTo>
                    <a:pt x="1457" y="1152"/>
                  </a:lnTo>
                  <a:lnTo>
                    <a:pt x="1587" y="1174"/>
                  </a:lnTo>
                  <a:lnTo>
                    <a:pt x="1721" y="1196"/>
                  </a:lnTo>
                  <a:lnTo>
                    <a:pt x="1859" y="1217"/>
                  </a:lnTo>
                  <a:lnTo>
                    <a:pt x="2003" y="1236"/>
                  </a:lnTo>
                  <a:lnTo>
                    <a:pt x="2152" y="1252"/>
                  </a:lnTo>
                  <a:lnTo>
                    <a:pt x="2305" y="1269"/>
                  </a:lnTo>
                  <a:lnTo>
                    <a:pt x="2462" y="1284"/>
                  </a:lnTo>
                  <a:lnTo>
                    <a:pt x="2626" y="1297"/>
                  </a:lnTo>
                  <a:lnTo>
                    <a:pt x="2792" y="1309"/>
                  </a:lnTo>
                  <a:lnTo>
                    <a:pt x="2964" y="1319"/>
                  </a:lnTo>
                  <a:lnTo>
                    <a:pt x="3141" y="1329"/>
                  </a:lnTo>
                  <a:lnTo>
                    <a:pt x="3320" y="1338"/>
                  </a:lnTo>
                  <a:lnTo>
                    <a:pt x="3506" y="1346"/>
                  </a:lnTo>
                  <a:lnTo>
                    <a:pt x="3695" y="1353"/>
                  </a:lnTo>
                  <a:lnTo>
                    <a:pt x="3888" y="1358"/>
                  </a:lnTo>
                  <a:lnTo>
                    <a:pt x="4086" y="1363"/>
                  </a:lnTo>
                  <a:lnTo>
                    <a:pt x="4288" y="1366"/>
                  </a:lnTo>
                  <a:lnTo>
                    <a:pt x="4494" y="1370"/>
                  </a:lnTo>
                  <a:lnTo>
                    <a:pt x="4704" y="1372"/>
                  </a:lnTo>
                  <a:lnTo>
                    <a:pt x="4704" y="652"/>
                  </a:lnTo>
                  <a:lnTo>
                    <a:pt x="4661" y="653"/>
                  </a:lnTo>
                  <a:lnTo>
                    <a:pt x="4604" y="653"/>
                  </a:lnTo>
                  <a:lnTo>
                    <a:pt x="4533" y="653"/>
                  </a:lnTo>
                  <a:lnTo>
                    <a:pt x="4447" y="652"/>
                  </a:lnTo>
                  <a:lnTo>
                    <a:pt x="4347" y="651"/>
                  </a:lnTo>
                  <a:lnTo>
                    <a:pt x="4237" y="649"/>
                  </a:lnTo>
                  <a:lnTo>
                    <a:pt x="4114" y="646"/>
                  </a:lnTo>
                  <a:lnTo>
                    <a:pt x="3982" y="641"/>
                  </a:lnTo>
                  <a:lnTo>
                    <a:pt x="3839" y="636"/>
                  </a:lnTo>
                  <a:lnTo>
                    <a:pt x="3688" y="629"/>
                  </a:lnTo>
                  <a:lnTo>
                    <a:pt x="3529" y="621"/>
                  </a:lnTo>
                  <a:lnTo>
                    <a:pt x="3364" y="612"/>
                  </a:lnTo>
                  <a:lnTo>
                    <a:pt x="3193" y="601"/>
                  </a:lnTo>
                  <a:lnTo>
                    <a:pt x="3017" y="589"/>
                  </a:lnTo>
                  <a:lnTo>
                    <a:pt x="2837" y="575"/>
                  </a:lnTo>
                  <a:lnTo>
                    <a:pt x="2652" y="560"/>
                  </a:lnTo>
                  <a:lnTo>
                    <a:pt x="2467" y="542"/>
                  </a:lnTo>
                  <a:lnTo>
                    <a:pt x="2279" y="523"/>
                  </a:lnTo>
                  <a:lnTo>
                    <a:pt x="2092" y="501"/>
                  </a:lnTo>
                  <a:lnTo>
                    <a:pt x="1904" y="478"/>
                  </a:lnTo>
                  <a:lnTo>
                    <a:pt x="1718" y="452"/>
                  </a:lnTo>
                  <a:lnTo>
                    <a:pt x="1534" y="424"/>
                  </a:lnTo>
                  <a:lnTo>
                    <a:pt x="1353" y="394"/>
                  </a:lnTo>
                  <a:lnTo>
                    <a:pt x="1177" y="361"/>
                  </a:lnTo>
                  <a:lnTo>
                    <a:pt x="1005" y="326"/>
                  </a:lnTo>
                  <a:lnTo>
                    <a:pt x="838" y="288"/>
                  </a:lnTo>
                  <a:lnTo>
                    <a:pt x="678" y="247"/>
                  </a:lnTo>
                  <a:lnTo>
                    <a:pt x="526" y="203"/>
                  </a:lnTo>
                  <a:lnTo>
                    <a:pt x="382" y="157"/>
                  </a:lnTo>
                  <a:lnTo>
                    <a:pt x="248" y="108"/>
                  </a:lnTo>
                  <a:lnTo>
                    <a:pt x="124" y="56"/>
                  </a:lnTo>
                  <a:lnTo>
                    <a:pt x="10" y="0"/>
                  </a:lnTo>
                  <a:close/>
                </a:path>
              </a:pathLst>
            </a:custGeom>
            <a:solidFill>
              <a:schemeClr val="accent1"/>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17">
              <a:extLst>
                <a:ext uri="{FF2B5EF4-FFF2-40B4-BE49-F238E27FC236}">
                  <a16:creationId xmlns="" xmlns:a16="http://schemas.microsoft.com/office/drawing/2014/main" id="{4BEDCF88-36D4-432D-83B2-D13A2F5A4471}"/>
                </a:ext>
              </a:extLst>
            </p:cNvPr>
            <p:cNvSpPr>
              <a:spLocks/>
            </p:cNvSpPr>
            <p:nvPr/>
          </p:nvSpPr>
          <p:spPr bwMode="auto">
            <a:xfrm rot="1800000">
              <a:off x="2985522" y="3474140"/>
              <a:ext cx="303213" cy="114300"/>
            </a:xfrm>
            <a:custGeom>
              <a:avLst/>
              <a:gdLst/>
              <a:ahLst/>
              <a:cxnLst>
                <a:cxn ang="0">
                  <a:pos x="4418" y="119"/>
                </a:cxn>
                <a:cxn ang="0">
                  <a:pos x="4349" y="343"/>
                </a:cxn>
                <a:cxn ang="0">
                  <a:pos x="4248" y="546"/>
                </a:cxn>
                <a:cxn ang="0">
                  <a:pos x="4114" y="729"/>
                </a:cxn>
                <a:cxn ang="0">
                  <a:pos x="3950" y="894"/>
                </a:cxn>
                <a:cxn ang="0">
                  <a:pos x="3754" y="1041"/>
                </a:cxn>
                <a:cxn ang="0">
                  <a:pos x="3528" y="1171"/>
                </a:cxn>
                <a:cxn ang="0">
                  <a:pos x="3273" y="1282"/>
                </a:cxn>
                <a:cxn ang="0">
                  <a:pos x="2988" y="1380"/>
                </a:cxn>
                <a:cxn ang="0">
                  <a:pos x="2675" y="1461"/>
                </a:cxn>
                <a:cxn ang="0">
                  <a:pos x="2336" y="1528"/>
                </a:cxn>
                <a:cxn ang="0">
                  <a:pos x="1968" y="1582"/>
                </a:cxn>
                <a:cxn ang="0">
                  <a:pos x="1575" y="1622"/>
                </a:cxn>
                <a:cxn ang="0">
                  <a:pos x="1156" y="1651"/>
                </a:cxn>
                <a:cxn ang="0">
                  <a:pos x="711" y="1668"/>
                </a:cxn>
                <a:cxn ang="0">
                  <a:pos x="242" y="1674"/>
                </a:cxn>
                <a:cxn ang="0">
                  <a:pos x="0" y="687"/>
                </a:cxn>
                <a:cxn ang="0">
                  <a:pos x="414" y="681"/>
                </a:cxn>
                <a:cxn ang="0">
                  <a:pos x="814" y="673"/>
                </a:cxn>
                <a:cxn ang="0">
                  <a:pos x="1196" y="661"/>
                </a:cxn>
                <a:cxn ang="0">
                  <a:pos x="1561" y="644"/>
                </a:cxn>
                <a:cxn ang="0">
                  <a:pos x="1910" y="624"/>
                </a:cxn>
                <a:cxn ang="0">
                  <a:pos x="2240" y="599"/>
                </a:cxn>
                <a:cxn ang="0">
                  <a:pos x="2550" y="567"/>
                </a:cxn>
                <a:cxn ang="0">
                  <a:pos x="2843" y="532"/>
                </a:cxn>
                <a:cxn ang="0">
                  <a:pos x="3115" y="489"/>
                </a:cxn>
                <a:cxn ang="0">
                  <a:pos x="3368" y="441"/>
                </a:cxn>
                <a:cxn ang="0">
                  <a:pos x="3600" y="386"/>
                </a:cxn>
                <a:cxn ang="0">
                  <a:pos x="3813" y="325"/>
                </a:cxn>
                <a:cxn ang="0">
                  <a:pos x="4002" y="256"/>
                </a:cxn>
                <a:cxn ang="0">
                  <a:pos x="4170" y="178"/>
                </a:cxn>
                <a:cxn ang="0">
                  <a:pos x="4316" y="92"/>
                </a:cxn>
                <a:cxn ang="0">
                  <a:pos x="4439" y="0"/>
                </a:cxn>
              </a:cxnLst>
              <a:rect l="0" t="0" r="r" b="b"/>
              <a:pathLst>
                <a:path w="4439" h="1674">
                  <a:moveTo>
                    <a:pt x="4439" y="0"/>
                  </a:moveTo>
                  <a:lnTo>
                    <a:pt x="4418" y="119"/>
                  </a:lnTo>
                  <a:lnTo>
                    <a:pt x="4388" y="233"/>
                  </a:lnTo>
                  <a:lnTo>
                    <a:pt x="4349" y="343"/>
                  </a:lnTo>
                  <a:lnTo>
                    <a:pt x="4303" y="447"/>
                  </a:lnTo>
                  <a:lnTo>
                    <a:pt x="4248" y="546"/>
                  </a:lnTo>
                  <a:lnTo>
                    <a:pt x="4186" y="640"/>
                  </a:lnTo>
                  <a:lnTo>
                    <a:pt x="4114" y="729"/>
                  </a:lnTo>
                  <a:lnTo>
                    <a:pt x="4036" y="814"/>
                  </a:lnTo>
                  <a:lnTo>
                    <a:pt x="3950" y="894"/>
                  </a:lnTo>
                  <a:lnTo>
                    <a:pt x="3856" y="970"/>
                  </a:lnTo>
                  <a:lnTo>
                    <a:pt x="3754" y="1041"/>
                  </a:lnTo>
                  <a:lnTo>
                    <a:pt x="3645" y="1108"/>
                  </a:lnTo>
                  <a:lnTo>
                    <a:pt x="3528" y="1171"/>
                  </a:lnTo>
                  <a:lnTo>
                    <a:pt x="3404" y="1229"/>
                  </a:lnTo>
                  <a:lnTo>
                    <a:pt x="3273" y="1282"/>
                  </a:lnTo>
                  <a:lnTo>
                    <a:pt x="3134" y="1333"/>
                  </a:lnTo>
                  <a:lnTo>
                    <a:pt x="2988" y="1380"/>
                  </a:lnTo>
                  <a:lnTo>
                    <a:pt x="2835" y="1422"/>
                  </a:lnTo>
                  <a:lnTo>
                    <a:pt x="2675" y="1461"/>
                  </a:lnTo>
                  <a:lnTo>
                    <a:pt x="2509" y="1497"/>
                  </a:lnTo>
                  <a:lnTo>
                    <a:pt x="2336" y="1528"/>
                  </a:lnTo>
                  <a:lnTo>
                    <a:pt x="2155" y="1557"/>
                  </a:lnTo>
                  <a:lnTo>
                    <a:pt x="1968" y="1582"/>
                  </a:lnTo>
                  <a:lnTo>
                    <a:pt x="1775" y="1604"/>
                  </a:lnTo>
                  <a:lnTo>
                    <a:pt x="1575" y="1622"/>
                  </a:lnTo>
                  <a:lnTo>
                    <a:pt x="1368" y="1638"/>
                  </a:lnTo>
                  <a:lnTo>
                    <a:pt x="1156" y="1651"/>
                  </a:lnTo>
                  <a:lnTo>
                    <a:pt x="937" y="1660"/>
                  </a:lnTo>
                  <a:lnTo>
                    <a:pt x="711" y="1668"/>
                  </a:lnTo>
                  <a:lnTo>
                    <a:pt x="480" y="1671"/>
                  </a:lnTo>
                  <a:lnTo>
                    <a:pt x="242" y="1674"/>
                  </a:lnTo>
                  <a:lnTo>
                    <a:pt x="0" y="1672"/>
                  </a:lnTo>
                  <a:lnTo>
                    <a:pt x="0" y="687"/>
                  </a:lnTo>
                  <a:lnTo>
                    <a:pt x="208" y="685"/>
                  </a:lnTo>
                  <a:lnTo>
                    <a:pt x="414" y="681"/>
                  </a:lnTo>
                  <a:lnTo>
                    <a:pt x="616" y="678"/>
                  </a:lnTo>
                  <a:lnTo>
                    <a:pt x="814" y="673"/>
                  </a:lnTo>
                  <a:lnTo>
                    <a:pt x="1007" y="668"/>
                  </a:lnTo>
                  <a:lnTo>
                    <a:pt x="1196" y="661"/>
                  </a:lnTo>
                  <a:lnTo>
                    <a:pt x="1382" y="653"/>
                  </a:lnTo>
                  <a:lnTo>
                    <a:pt x="1561" y="644"/>
                  </a:lnTo>
                  <a:lnTo>
                    <a:pt x="1738" y="634"/>
                  </a:lnTo>
                  <a:lnTo>
                    <a:pt x="1910" y="624"/>
                  </a:lnTo>
                  <a:lnTo>
                    <a:pt x="2076" y="612"/>
                  </a:lnTo>
                  <a:lnTo>
                    <a:pt x="2240" y="599"/>
                  </a:lnTo>
                  <a:lnTo>
                    <a:pt x="2397" y="584"/>
                  </a:lnTo>
                  <a:lnTo>
                    <a:pt x="2550" y="567"/>
                  </a:lnTo>
                  <a:lnTo>
                    <a:pt x="2699" y="551"/>
                  </a:lnTo>
                  <a:lnTo>
                    <a:pt x="2843" y="532"/>
                  </a:lnTo>
                  <a:lnTo>
                    <a:pt x="2981" y="511"/>
                  </a:lnTo>
                  <a:lnTo>
                    <a:pt x="3115" y="489"/>
                  </a:lnTo>
                  <a:lnTo>
                    <a:pt x="3245" y="467"/>
                  </a:lnTo>
                  <a:lnTo>
                    <a:pt x="3368" y="441"/>
                  </a:lnTo>
                  <a:lnTo>
                    <a:pt x="3487" y="414"/>
                  </a:lnTo>
                  <a:lnTo>
                    <a:pt x="3600" y="386"/>
                  </a:lnTo>
                  <a:lnTo>
                    <a:pt x="3709" y="356"/>
                  </a:lnTo>
                  <a:lnTo>
                    <a:pt x="3813" y="325"/>
                  </a:lnTo>
                  <a:lnTo>
                    <a:pt x="3910" y="290"/>
                  </a:lnTo>
                  <a:lnTo>
                    <a:pt x="4002" y="256"/>
                  </a:lnTo>
                  <a:lnTo>
                    <a:pt x="4090" y="218"/>
                  </a:lnTo>
                  <a:lnTo>
                    <a:pt x="4170" y="178"/>
                  </a:lnTo>
                  <a:lnTo>
                    <a:pt x="4246" y="136"/>
                  </a:lnTo>
                  <a:lnTo>
                    <a:pt x="4316" y="92"/>
                  </a:lnTo>
                  <a:lnTo>
                    <a:pt x="4381" y="47"/>
                  </a:lnTo>
                  <a:lnTo>
                    <a:pt x="4439" y="0"/>
                  </a:lnTo>
                  <a:close/>
                </a:path>
              </a:pathLst>
            </a:custGeom>
            <a:solidFill>
              <a:schemeClr val="accent1">
                <a:lumMod val="50000"/>
              </a:schemeClr>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18">
              <a:extLst>
                <a:ext uri="{FF2B5EF4-FFF2-40B4-BE49-F238E27FC236}">
                  <a16:creationId xmlns="" xmlns:a16="http://schemas.microsoft.com/office/drawing/2014/main" id="{5773DA94-6B63-4AB8-BE6A-CB94EE27BE61}"/>
                </a:ext>
              </a:extLst>
            </p:cNvPr>
            <p:cNvSpPr>
              <a:spLocks/>
            </p:cNvSpPr>
            <p:nvPr/>
          </p:nvSpPr>
          <p:spPr bwMode="auto">
            <a:xfrm rot="1800000">
              <a:off x="3010922" y="3440803"/>
              <a:ext cx="322263" cy="95250"/>
            </a:xfrm>
            <a:custGeom>
              <a:avLst/>
              <a:gdLst/>
              <a:ahLst/>
              <a:cxnLst>
                <a:cxn ang="0">
                  <a:pos x="4695" y="27"/>
                </a:cxn>
                <a:cxn ang="0">
                  <a:pos x="4701" y="77"/>
                </a:cxn>
                <a:cxn ang="0">
                  <a:pos x="4702" y="127"/>
                </a:cxn>
                <a:cxn ang="0">
                  <a:pos x="4701" y="176"/>
                </a:cxn>
                <a:cxn ang="0">
                  <a:pos x="4697" y="225"/>
                </a:cxn>
                <a:cxn ang="0">
                  <a:pos x="4690" y="272"/>
                </a:cxn>
                <a:cxn ang="0">
                  <a:pos x="4679" y="318"/>
                </a:cxn>
                <a:cxn ang="0">
                  <a:pos x="4666" y="364"/>
                </a:cxn>
                <a:cxn ang="0">
                  <a:pos x="4650" y="409"/>
                </a:cxn>
                <a:cxn ang="0">
                  <a:pos x="4630" y="451"/>
                </a:cxn>
                <a:cxn ang="0">
                  <a:pos x="4609" y="494"/>
                </a:cxn>
                <a:cxn ang="0">
                  <a:pos x="4583" y="535"/>
                </a:cxn>
                <a:cxn ang="0">
                  <a:pos x="4555" y="576"/>
                </a:cxn>
                <a:cxn ang="0">
                  <a:pos x="4525" y="615"/>
                </a:cxn>
                <a:cxn ang="0">
                  <a:pos x="4491" y="655"/>
                </a:cxn>
                <a:cxn ang="0">
                  <a:pos x="4455" y="691"/>
                </a:cxn>
                <a:cxn ang="0">
                  <a:pos x="4437" y="697"/>
                </a:cxn>
                <a:cxn ang="0">
                  <a:pos x="4381" y="732"/>
                </a:cxn>
                <a:cxn ang="0">
                  <a:pos x="4246" y="821"/>
                </a:cxn>
                <a:cxn ang="0">
                  <a:pos x="4090" y="903"/>
                </a:cxn>
                <a:cxn ang="0">
                  <a:pos x="3910" y="975"/>
                </a:cxn>
                <a:cxn ang="0">
                  <a:pos x="3709" y="1041"/>
                </a:cxn>
                <a:cxn ang="0">
                  <a:pos x="3487" y="1099"/>
                </a:cxn>
                <a:cxn ang="0">
                  <a:pos x="3245" y="1152"/>
                </a:cxn>
                <a:cxn ang="0">
                  <a:pos x="2981" y="1196"/>
                </a:cxn>
                <a:cxn ang="0">
                  <a:pos x="2699" y="1236"/>
                </a:cxn>
                <a:cxn ang="0">
                  <a:pos x="2397" y="1269"/>
                </a:cxn>
                <a:cxn ang="0">
                  <a:pos x="2076" y="1297"/>
                </a:cxn>
                <a:cxn ang="0">
                  <a:pos x="1738" y="1319"/>
                </a:cxn>
                <a:cxn ang="0">
                  <a:pos x="1382" y="1338"/>
                </a:cxn>
                <a:cxn ang="0">
                  <a:pos x="1007" y="1353"/>
                </a:cxn>
                <a:cxn ang="0">
                  <a:pos x="616" y="1363"/>
                </a:cxn>
                <a:cxn ang="0">
                  <a:pos x="208" y="1370"/>
                </a:cxn>
                <a:cxn ang="0">
                  <a:pos x="0" y="652"/>
                </a:cxn>
                <a:cxn ang="0">
                  <a:pos x="98" y="653"/>
                </a:cxn>
                <a:cxn ang="0">
                  <a:pos x="255" y="652"/>
                </a:cxn>
                <a:cxn ang="0">
                  <a:pos x="465" y="649"/>
                </a:cxn>
                <a:cxn ang="0">
                  <a:pos x="721" y="641"/>
                </a:cxn>
                <a:cxn ang="0">
                  <a:pos x="1014" y="629"/>
                </a:cxn>
                <a:cxn ang="0">
                  <a:pos x="1338" y="612"/>
                </a:cxn>
                <a:cxn ang="0">
                  <a:pos x="1685" y="589"/>
                </a:cxn>
                <a:cxn ang="0">
                  <a:pos x="2050" y="560"/>
                </a:cxn>
                <a:cxn ang="0">
                  <a:pos x="2423" y="523"/>
                </a:cxn>
                <a:cxn ang="0">
                  <a:pos x="2798" y="478"/>
                </a:cxn>
                <a:cxn ang="0">
                  <a:pos x="3168" y="424"/>
                </a:cxn>
                <a:cxn ang="0">
                  <a:pos x="3525" y="361"/>
                </a:cxn>
                <a:cxn ang="0">
                  <a:pos x="3864" y="288"/>
                </a:cxn>
                <a:cxn ang="0">
                  <a:pos x="4176" y="203"/>
                </a:cxn>
                <a:cxn ang="0">
                  <a:pos x="4454" y="108"/>
                </a:cxn>
                <a:cxn ang="0">
                  <a:pos x="4692" y="0"/>
                </a:cxn>
              </a:cxnLst>
              <a:rect l="0" t="0" r="r" b="b"/>
              <a:pathLst>
                <a:path w="4702" h="1372">
                  <a:moveTo>
                    <a:pt x="4692" y="0"/>
                  </a:moveTo>
                  <a:lnTo>
                    <a:pt x="4695" y="27"/>
                  </a:lnTo>
                  <a:lnTo>
                    <a:pt x="4698" y="52"/>
                  </a:lnTo>
                  <a:lnTo>
                    <a:pt x="4701" y="77"/>
                  </a:lnTo>
                  <a:lnTo>
                    <a:pt x="4702" y="103"/>
                  </a:lnTo>
                  <a:lnTo>
                    <a:pt x="4702" y="127"/>
                  </a:lnTo>
                  <a:lnTo>
                    <a:pt x="4702" y="152"/>
                  </a:lnTo>
                  <a:lnTo>
                    <a:pt x="4701" y="176"/>
                  </a:lnTo>
                  <a:lnTo>
                    <a:pt x="4700" y="201"/>
                  </a:lnTo>
                  <a:lnTo>
                    <a:pt x="4697" y="225"/>
                  </a:lnTo>
                  <a:lnTo>
                    <a:pt x="4694" y="249"/>
                  </a:lnTo>
                  <a:lnTo>
                    <a:pt x="4690" y="272"/>
                  </a:lnTo>
                  <a:lnTo>
                    <a:pt x="4685" y="296"/>
                  </a:lnTo>
                  <a:lnTo>
                    <a:pt x="4679" y="318"/>
                  </a:lnTo>
                  <a:lnTo>
                    <a:pt x="4673" y="342"/>
                  </a:lnTo>
                  <a:lnTo>
                    <a:pt x="4666" y="364"/>
                  </a:lnTo>
                  <a:lnTo>
                    <a:pt x="4658" y="386"/>
                  </a:lnTo>
                  <a:lnTo>
                    <a:pt x="4650" y="409"/>
                  </a:lnTo>
                  <a:lnTo>
                    <a:pt x="4640" y="430"/>
                  </a:lnTo>
                  <a:lnTo>
                    <a:pt x="4630" y="451"/>
                  </a:lnTo>
                  <a:lnTo>
                    <a:pt x="4620" y="472"/>
                  </a:lnTo>
                  <a:lnTo>
                    <a:pt x="4609" y="494"/>
                  </a:lnTo>
                  <a:lnTo>
                    <a:pt x="4597" y="515"/>
                  </a:lnTo>
                  <a:lnTo>
                    <a:pt x="4583" y="535"/>
                  </a:lnTo>
                  <a:lnTo>
                    <a:pt x="4570" y="556"/>
                  </a:lnTo>
                  <a:lnTo>
                    <a:pt x="4555" y="576"/>
                  </a:lnTo>
                  <a:lnTo>
                    <a:pt x="4541" y="596"/>
                  </a:lnTo>
                  <a:lnTo>
                    <a:pt x="4525" y="615"/>
                  </a:lnTo>
                  <a:lnTo>
                    <a:pt x="4509" y="636"/>
                  </a:lnTo>
                  <a:lnTo>
                    <a:pt x="4491" y="655"/>
                  </a:lnTo>
                  <a:lnTo>
                    <a:pt x="4473" y="674"/>
                  </a:lnTo>
                  <a:lnTo>
                    <a:pt x="4455" y="691"/>
                  </a:lnTo>
                  <a:lnTo>
                    <a:pt x="4435" y="710"/>
                  </a:lnTo>
                  <a:lnTo>
                    <a:pt x="4437" y="697"/>
                  </a:lnTo>
                  <a:lnTo>
                    <a:pt x="4439" y="685"/>
                  </a:lnTo>
                  <a:lnTo>
                    <a:pt x="4381" y="732"/>
                  </a:lnTo>
                  <a:lnTo>
                    <a:pt x="4316" y="777"/>
                  </a:lnTo>
                  <a:lnTo>
                    <a:pt x="4246" y="821"/>
                  </a:lnTo>
                  <a:lnTo>
                    <a:pt x="4170" y="863"/>
                  </a:lnTo>
                  <a:lnTo>
                    <a:pt x="4090" y="903"/>
                  </a:lnTo>
                  <a:lnTo>
                    <a:pt x="4002" y="941"/>
                  </a:lnTo>
                  <a:lnTo>
                    <a:pt x="3910" y="975"/>
                  </a:lnTo>
                  <a:lnTo>
                    <a:pt x="3813" y="1010"/>
                  </a:lnTo>
                  <a:lnTo>
                    <a:pt x="3709" y="1041"/>
                  </a:lnTo>
                  <a:lnTo>
                    <a:pt x="3600" y="1071"/>
                  </a:lnTo>
                  <a:lnTo>
                    <a:pt x="3487" y="1099"/>
                  </a:lnTo>
                  <a:lnTo>
                    <a:pt x="3368" y="1126"/>
                  </a:lnTo>
                  <a:lnTo>
                    <a:pt x="3245" y="1152"/>
                  </a:lnTo>
                  <a:lnTo>
                    <a:pt x="3115" y="1174"/>
                  </a:lnTo>
                  <a:lnTo>
                    <a:pt x="2981" y="1196"/>
                  </a:lnTo>
                  <a:lnTo>
                    <a:pt x="2843" y="1217"/>
                  </a:lnTo>
                  <a:lnTo>
                    <a:pt x="2699" y="1236"/>
                  </a:lnTo>
                  <a:lnTo>
                    <a:pt x="2550" y="1252"/>
                  </a:lnTo>
                  <a:lnTo>
                    <a:pt x="2397" y="1269"/>
                  </a:lnTo>
                  <a:lnTo>
                    <a:pt x="2240" y="1284"/>
                  </a:lnTo>
                  <a:lnTo>
                    <a:pt x="2076" y="1297"/>
                  </a:lnTo>
                  <a:lnTo>
                    <a:pt x="1910" y="1309"/>
                  </a:lnTo>
                  <a:lnTo>
                    <a:pt x="1738" y="1319"/>
                  </a:lnTo>
                  <a:lnTo>
                    <a:pt x="1561" y="1329"/>
                  </a:lnTo>
                  <a:lnTo>
                    <a:pt x="1382" y="1338"/>
                  </a:lnTo>
                  <a:lnTo>
                    <a:pt x="1196" y="1346"/>
                  </a:lnTo>
                  <a:lnTo>
                    <a:pt x="1007" y="1353"/>
                  </a:lnTo>
                  <a:lnTo>
                    <a:pt x="814" y="1358"/>
                  </a:lnTo>
                  <a:lnTo>
                    <a:pt x="616" y="1363"/>
                  </a:lnTo>
                  <a:lnTo>
                    <a:pt x="414" y="1366"/>
                  </a:lnTo>
                  <a:lnTo>
                    <a:pt x="208" y="1370"/>
                  </a:lnTo>
                  <a:lnTo>
                    <a:pt x="0" y="1372"/>
                  </a:lnTo>
                  <a:lnTo>
                    <a:pt x="0" y="652"/>
                  </a:lnTo>
                  <a:lnTo>
                    <a:pt x="41" y="653"/>
                  </a:lnTo>
                  <a:lnTo>
                    <a:pt x="98" y="653"/>
                  </a:lnTo>
                  <a:lnTo>
                    <a:pt x="169" y="653"/>
                  </a:lnTo>
                  <a:lnTo>
                    <a:pt x="255" y="652"/>
                  </a:lnTo>
                  <a:lnTo>
                    <a:pt x="355" y="651"/>
                  </a:lnTo>
                  <a:lnTo>
                    <a:pt x="465" y="649"/>
                  </a:lnTo>
                  <a:lnTo>
                    <a:pt x="588" y="646"/>
                  </a:lnTo>
                  <a:lnTo>
                    <a:pt x="721" y="641"/>
                  </a:lnTo>
                  <a:lnTo>
                    <a:pt x="863" y="636"/>
                  </a:lnTo>
                  <a:lnTo>
                    <a:pt x="1014" y="629"/>
                  </a:lnTo>
                  <a:lnTo>
                    <a:pt x="1173" y="621"/>
                  </a:lnTo>
                  <a:lnTo>
                    <a:pt x="1338" y="612"/>
                  </a:lnTo>
                  <a:lnTo>
                    <a:pt x="1509" y="601"/>
                  </a:lnTo>
                  <a:lnTo>
                    <a:pt x="1685" y="589"/>
                  </a:lnTo>
                  <a:lnTo>
                    <a:pt x="1865" y="575"/>
                  </a:lnTo>
                  <a:lnTo>
                    <a:pt x="2050" y="560"/>
                  </a:lnTo>
                  <a:lnTo>
                    <a:pt x="2235" y="542"/>
                  </a:lnTo>
                  <a:lnTo>
                    <a:pt x="2423" y="523"/>
                  </a:lnTo>
                  <a:lnTo>
                    <a:pt x="2610" y="501"/>
                  </a:lnTo>
                  <a:lnTo>
                    <a:pt x="2798" y="478"/>
                  </a:lnTo>
                  <a:lnTo>
                    <a:pt x="2984" y="452"/>
                  </a:lnTo>
                  <a:lnTo>
                    <a:pt x="3168" y="424"/>
                  </a:lnTo>
                  <a:lnTo>
                    <a:pt x="3349" y="394"/>
                  </a:lnTo>
                  <a:lnTo>
                    <a:pt x="3525" y="361"/>
                  </a:lnTo>
                  <a:lnTo>
                    <a:pt x="3697" y="326"/>
                  </a:lnTo>
                  <a:lnTo>
                    <a:pt x="3864" y="288"/>
                  </a:lnTo>
                  <a:lnTo>
                    <a:pt x="4024" y="247"/>
                  </a:lnTo>
                  <a:lnTo>
                    <a:pt x="4176" y="203"/>
                  </a:lnTo>
                  <a:lnTo>
                    <a:pt x="4320" y="157"/>
                  </a:lnTo>
                  <a:lnTo>
                    <a:pt x="4454" y="108"/>
                  </a:lnTo>
                  <a:lnTo>
                    <a:pt x="4578" y="56"/>
                  </a:lnTo>
                  <a:lnTo>
                    <a:pt x="4692" y="0"/>
                  </a:lnTo>
                  <a:close/>
                </a:path>
              </a:pathLst>
            </a:custGeom>
            <a:solidFill>
              <a:schemeClr val="accent1">
                <a:lumMod val="75000"/>
              </a:schemeClr>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14">
              <a:extLst>
                <a:ext uri="{FF2B5EF4-FFF2-40B4-BE49-F238E27FC236}">
                  <a16:creationId xmlns="" xmlns:a16="http://schemas.microsoft.com/office/drawing/2014/main" id="{77AD1557-8160-4C33-9742-DF5F41AB3F56}"/>
                </a:ext>
              </a:extLst>
            </p:cNvPr>
            <p:cNvSpPr>
              <a:spLocks/>
            </p:cNvSpPr>
            <p:nvPr/>
          </p:nvSpPr>
          <p:spPr bwMode="auto">
            <a:xfrm rot="1800000">
              <a:off x="3129985" y="2775640"/>
              <a:ext cx="161925" cy="323850"/>
            </a:xfrm>
            <a:custGeom>
              <a:avLst/>
              <a:gdLst/>
              <a:ahLst/>
              <a:cxnLst>
                <a:cxn ang="0">
                  <a:pos x="2357" y="433"/>
                </a:cxn>
                <a:cxn ang="0">
                  <a:pos x="2357" y="0"/>
                </a:cxn>
                <a:cxn ang="0">
                  <a:pos x="1998" y="28"/>
                </a:cxn>
                <a:cxn ang="0">
                  <a:pos x="1657" y="106"/>
                </a:cxn>
                <a:cxn ang="0">
                  <a:pos x="1337" y="234"/>
                </a:cxn>
                <a:cxn ang="0">
                  <a:pos x="1041" y="404"/>
                </a:cxn>
                <a:cxn ang="0">
                  <a:pos x="774" y="614"/>
                </a:cxn>
                <a:cxn ang="0">
                  <a:pos x="540" y="859"/>
                </a:cxn>
                <a:cxn ang="0">
                  <a:pos x="342" y="1137"/>
                </a:cxn>
                <a:cxn ang="0">
                  <a:pos x="186" y="1441"/>
                </a:cxn>
                <a:cxn ang="0">
                  <a:pos x="75" y="1769"/>
                </a:cxn>
                <a:cxn ang="0">
                  <a:pos x="13" y="2117"/>
                </a:cxn>
                <a:cxn ang="0">
                  <a:pos x="4" y="2477"/>
                </a:cxn>
                <a:cxn ang="0">
                  <a:pos x="48" y="2831"/>
                </a:cxn>
                <a:cxn ang="0">
                  <a:pos x="143" y="3166"/>
                </a:cxn>
                <a:cxn ang="0">
                  <a:pos x="285" y="3477"/>
                </a:cxn>
                <a:cxn ang="0">
                  <a:pos x="470" y="3765"/>
                </a:cxn>
                <a:cxn ang="0">
                  <a:pos x="692" y="4022"/>
                </a:cxn>
                <a:cxn ang="0">
                  <a:pos x="948" y="4244"/>
                </a:cxn>
                <a:cxn ang="0">
                  <a:pos x="1235" y="4427"/>
                </a:cxn>
                <a:cxn ang="0">
                  <a:pos x="1548" y="4569"/>
                </a:cxn>
                <a:cxn ang="0">
                  <a:pos x="1883" y="4664"/>
                </a:cxn>
                <a:cxn ang="0">
                  <a:pos x="2235" y="4710"/>
                </a:cxn>
                <a:cxn ang="0">
                  <a:pos x="2357" y="4712"/>
                </a:cxn>
                <a:cxn ang="0">
                  <a:pos x="2357" y="4281"/>
                </a:cxn>
                <a:cxn ang="0">
                  <a:pos x="2064" y="4259"/>
                </a:cxn>
                <a:cxn ang="0">
                  <a:pos x="1785" y="4194"/>
                </a:cxn>
                <a:cxn ang="0">
                  <a:pos x="1523" y="4091"/>
                </a:cxn>
                <a:cxn ang="0">
                  <a:pos x="1282" y="3951"/>
                </a:cxn>
                <a:cxn ang="0">
                  <a:pos x="1064" y="3780"/>
                </a:cxn>
                <a:cxn ang="0">
                  <a:pos x="872" y="3579"/>
                </a:cxn>
                <a:cxn ang="0">
                  <a:pos x="711" y="3353"/>
                </a:cxn>
                <a:cxn ang="0">
                  <a:pos x="584" y="3104"/>
                </a:cxn>
                <a:cxn ang="0">
                  <a:pos x="493" y="2836"/>
                </a:cxn>
                <a:cxn ang="0">
                  <a:pos x="442" y="2552"/>
                </a:cxn>
                <a:cxn ang="0">
                  <a:pos x="435" y="2257"/>
                </a:cxn>
                <a:cxn ang="0">
                  <a:pos x="471" y="1969"/>
                </a:cxn>
                <a:cxn ang="0">
                  <a:pos x="549" y="1696"/>
                </a:cxn>
                <a:cxn ang="0">
                  <a:pos x="665" y="1441"/>
                </a:cxn>
                <a:cxn ang="0">
                  <a:pos x="815" y="1206"/>
                </a:cxn>
                <a:cxn ang="0">
                  <a:pos x="997" y="997"/>
                </a:cxn>
                <a:cxn ang="0">
                  <a:pos x="1206" y="815"/>
                </a:cxn>
                <a:cxn ang="0">
                  <a:pos x="1440" y="665"/>
                </a:cxn>
                <a:cxn ang="0">
                  <a:pos x="1695" y="549"/>
                </a:cxn>
                <a:cxn ang="0">
                  <a:pos x="1969" y="472"/>
                </a:cxn>
                <a:cxn ang="0">
                  <a:pos x="2257" y="435"/>
                </a:cxn>
              </a:cxnLst>
              <a:rect l="0" t="0" r="r" b="b"/>
              <a:pathLst>
                <a:path w="2357" h="4712">
                  <a:moveTo>
                    <a:pt x="2357" y="433"/>
                  </a:moveTo>
                  <a:lnTo>
                    <a:pt x="2357" y="433"/>
                  </a:lnTo>
                  <a:lnTo>
                    <a:pt x="2357" y="433"/>
                  </a:lnTo>
                  <a:lnTo>
                    <a:pt x="2357" y="0"/>
                  </a:lnTo>
                  <a:lnTo>
                    <a:pt x="2357" y="0"/>
                  </a:lnTo>
                  <a:lnTo>
                    <a:pt x="2357" y="0"/>
                  </a:lnTo>
                  <a:lnTo>
                    <a:pt x="2235" y="4"/>
                  </a:lnTo>
                  <a:lnTo>
                    <a:pt x="2115" y="13"/>
                  </a:lnTo>
                  <a:lnTo>
                    <a:pt x="1998" y="28"/>
                  </a:lnTo>
                  <a:lnTo>
                    <a:pt x="1883" y="48"/>
                  </a:lnTo>
                  <a:lnTo>
                    <a:pt x="1769" y="75"/>
                  </a:lnTo>
                  <a:lnTo>
                    <a:pt x="1657" y="106"/>
                  </a:lnTo>
                  <a:lnTo>
                    <a:pt x="1548" y="144"/>
                  </a:lnTo>
                  <a:lnTo>
                    <a:pt x="1440" y="186"/>
                  </a:lnTo>
                  <a:lnTo>
                    <a:pt x="1337" y="234"/>
                  </a:lnTo>
                  <a:lnTo>
                    <a:pt x="1235" y="285"/>
                  </a:lnTo>
                  <a:lnTo>
                    <a:pt x="1137" y="342"/>
                  </a:lnTo>
                  <a:lnTo>
                    <a:pt x="1041" y="404"/>
                  </a:lnTo>
                  <a:lnTo>
                    <a:pt x="948" y="470"/>
                  </a:lnTo>
                  <a:lnTo>
                    <a:pt x="860" y="540"/>
                  </a:lnTo>
                  <a:lnTo>
                    <a:pt x="774" y="614"/>
                  </a:lnTo>
                  <a:lnTo>
                    <a:pt x="692" y="692"/>
                  </a:lnTo>
                  <a:lnTo>
                    <a:pt x="614" y="773"/>
                  </a:lnTo>
                  <a:lnTo>
                    <a:pt x="540" y="859"/>
                  </a:lnTo>
                  <a:lnTo>
                    <a:pt x="470" y="949"/>
                  </a:lnTo>
                  <a:lnTo>
                    <a:pt x="404" y="1040"/>
                  </a:lnTo>
                  <a:lnTo>
                    <a:pt x="342" y="1137"/>
                  </a:lnTo>
                  <a:lnTo>
                    <a:pt x="285" y="1235"/>
                  </a:lnTo>
                  <a:lnTo>
                    <a:pt x="233" y="1337"/>
                  </a:lnTo>
                  <a:lnTo>
                    <a:pt x="186" y="1441"/>
                  </a:lnTo>
                  <a:lnTo>
                    <a:pt x="143" y="1548"/>
                  </a:lnTo>
                  <a:lnTo>
                    <a:pt x="107" y="1657"/>
                  </a:lnTo>
                  <a:lnTo>
                    <a:pt x="75" y="1769"/>
                  </a:lnTo>
                  <a:lnTo>
                    <a:pt x="48" y="1883"/>
                  </a:lnTo>
                  <a:lnTo>
                    <a:pt x="27" y="1998"/>
                  </a:lnTo>
                  <a:lnTo>
                    <a:pt x="13" y="2117"/>
                  </a:lnTo>
                  <a:lnTo>
                    <a:pt x="4" y="2236"/>
                  </a:lnTo>
                  <a:lnTo>
                    <a:pt x="0" y="2357"/>
                  </a:lnTo>
                  <a:lnTo>
                    <a:pt x="4" y="2477"/>
                  </a:lnTo>
                  <a:lnTo>
                    <a:pt x="13" y="2597"/>
                  </a:lnTo>
                  <a:lnTo>
                    <a:pt x="27" y="2714"/>
                  </a:lnTo>
                  <a:lnTo>
                    <a:pt x="48" y="2831"/>
                  </a:lnTo>
                  <a:lnTo>
                    <a:pt x="75" y="2944"/>
                  </a:lnTo>
                  <a:lnTo>
                    <a:pt x="107" y="3056"/>
                  </a:lnTo>
                  <a:lnTo>
                    <a:pt x="143" y="3166"/>
                  </a:lnTo>
                  <a:lnTo>
                    <a:pt x="186" y="3272"/>
                  </a:lnTo>
                  <a:lnTo>
                    <a:pt x="233" y="3377"/>
                  </a:lnTo>
                  <a:lnTo>
                    <a:pt x="285" y="3477"/>
                  </a:lnTo>
                  <a:lnTo>
                    <a:pt x="342" y="3577"/>
                  </a:lnTo>
                  <a:lnTo>
                    <a:pt x="404" y="3672"/>
                  </a:lnTo>
                  <a:lnTo>
                    <a:pt x="470" y="3765"/>
                  </a:lnTo>
                  <a:lnTo>
                    <a:pt x="540" y="3854"/>
                  </a:lnTo>
                  <a:lnTo>
                    <a:pt x="614" y="3939"/>
                  </a:lnTo>
                  <a:lnTo>
                    <a:pt x="692" y="4022"/>
                  </a:lnTo>
                  <a:lnTo>
                    <a:pt x="774" y="4099"/>
                  </a:lnTo>
                  <a:lnTo>
                    <a:pt x="860" y="4174"/>
                  </a:lnTo>
                  <a:lnTo>
                    <a:pt x="948" y="4244"/>
                  </a:lnTo>
                  <a:lnTo>
                    <a:pt x="1041" y="4309"/>
                  </a:lnTo>
                  <a:lnTo>
                    <a:pt x="1137" y="4370"/>
                  </a:lnTo>
                  <a:lnTo>
                    <a:pt x="1235" y="4427"/>
                  </a:lnTo>
                  <a:lnTo>
                    <a:pt x="1337" y="4480"/>
                  </a:lnTo>
                  <a:lnTo>
                    <a:pt x="1440" y="4527"/>
                  </a:lnTo>
                  <a:lnTo>
                    <a:pt x="1548" y="4569"/>
                  </a:lnTo>
                  <a:lnTo>
                    <a:pt x="1657" y="4606"/>
                  </a:lnTo>
                  <a:lnTo>
                    <a:pt x="1769" y="4638"/>
                  </a:lnTo>
                  <a:lnTo>
                    <a:pt x="1883" y="4664"/>
                  </a:lnTo>
                  <a:lnTo>
                    <a:pt x="1998" y="4685"/>
                  </a:lnTo>
                  <a:lnTo>
                    <a:pt x="2115" y="4700"/>
                  </a:lnTo>
                  <a:lnTo>
                    <a:pt x="2235" y="4710"/>
                  </a:lnTo>
                  <a:lnTo>
                    <a:pt x="2357" y="4712"/>
                  </a:lnTo>
                  <a:lnTo>
                    <a:pt x="2357" y="4712"/>
                  </a:lnTo>
                  <a:lnTo>
                    <a:pt x="2357" y="4712"/>
                  </a:lnTo>
                  <a:lnTo>
                    <a:pt x="2357" y="4281"/>
                  </a:lnTo>
                  <a:lnTo>
                    <a:pt x="2357" y="4281"/>
                  </a:lnTo>
                  <a:lnTo>
                    <a:pt x="2357" y="4281"/>
                  </a:lnTo>
                  <a:lnTo>
                    <a:pt x="2257" y="4279"/>
                  </a:lnTo>
                  <a:lnTo>
                    <a:pt x="2160" y="4271"/>
                  </a:lnTo>
                  <a:lnTo>
                    <a:pt x="2064" y="4259"/>
                  </a:lnTo>
                  <a:lnTo>
                    <a:pt x="1969" y="4242"/>
                  </a:lnTo>
                  <a:lnTo>
                    <a:pt x="1876" y="4221"/>
                  </a:lnTo>
                  <a:lnTo>
                    <a:pt x="1785" y="4194"/>
                  </a:lnTo>
                  <a:lnTo>
                    <a:pt x="1695" y="4164"/>
                  </a:lnTo>
                  <a:lnTo>
                    <a:pt x="1608" y="4129"/>
                  </a:lnTo>
                  <a:lnTo>
                    <a:pt x="1523" y="4091"/>
                  </a:lnTo>
                  <a:lnTo>
                    <a:pt x="1440" y="4048"/>
                  </a:lnTo>
                  <a:lnTo>
                    <a:pt x="1360" y="4002"/>
                  </a:lnTo>
                  <a:lnTo>
                    <a:pt x="1282" y="3951"/>
                  </a:lnTo>
                  <a:lnTo>
                    <a:pt x="1206" y="3898"/>
                  </a:lnTo>
                  <a:lnTo>
                    <a:pt x="1133" y="3841"/>
                  </a:lnTo>
                  <a:lnTo>
                    <a:pt x="1064" y="3780"/>
                  </a:lnTo>
                  <a:lnTo>
                    <a:pt x="997" y="3717"/>
                  </a:lnTo>
                  <a:lnTo>
                    <a:pt x="933" y="3650"/>
                  </a:lnTo>
                  <a:lnTo>
                    <a:pt x="872" y="3579"/>
                  </a:lnTo>
                  <a:lnTo>
                    <a:pt x="815" y="3507"/>
                  </a:lnTo>
                  <a:lnTo>
                    <a:pt x="761" y="3432"/>
                  </a:lnTo>
                  <a:lnTo>
                    <a:pt x="711" y="3353"/>
                  </a:lnTo>
                  <a:lnTo>
                    <a:pt x="665" y="3273"/>
                  </a:lnTo>
                  <a:lnTo>
                    <a:pt x="623" y="3189"/>
                  </a:lnTo>
                  <a:lnTo>
                    <a:pt x="584" y="3104"/>
                  </a:lnTo>
                  <a:lnTo>
                    <a:pt x="549" y="3017"/>
                  </a:lnTo>
                  <a:lnTo>
                    <a:pt x="519" y="2928"/>
                  </a:lnTo>
                  <a:lnTo>
                    <a:pt x="493" y="2836"/>
                  </a:lnTo>
                  <a:lnTo>
                    <a:pt x="471" y="2743"/>
                  </a:lnTo>
                  <a:lnTo>
                    <a:pt x="454" y="2648"/>
                  </a:lnTo>
                  <a:lnTo>
                    <a:pt x="442" y="2552"/>
                  </a:lnTo>
                  <a:lnTo>
                    <a:pt x="435" y="2455"/>
                  </a:lnTo>
                  <a:lnTo>
                    <a:pt x="432" y="2357"/>
                  </a:lnTo>
                  <a:lnTo>
                    <a:pt x="435" y="2257"/>
                  </a:lnTo>
                  <a:lnTo>
                    <a:pt x="442" y="2160"/>
                  </a:lnTo>
                  <a:lnTo>
                    <a:pt x="454" y="2064"/>
                  </a:lnTo>
                  <a:lnTo>
                    <a:pt x="471" y="1969"/>
                  </a:lnTo>
                  <a:lnTo>
                    <a:pt x="493" y="1876"/>
                  </a:lnTo>
                  <a:lnTo>
                    <a:pt x="519" y="1786"/>
                  </a:lnTo>
                  <a:lnTo>
                    <a:pt x="549" y="1696"/>
                  </a:lnTo>
                  <a:lnTo>
                    <a:pt x="584" y="1609"/>
                  </a:lnTo>
                  <a:lnTo>
                    <a:pt x="623" y="1523"/>
                  </a:lnTo>
                  <a:lnTo>
                    <a:pt x="665" y="1441"/>
                  </a:lnTo>
                  <a:lnTo>
                    <a:pt x="711" y="1360"/>
                  </a:lnTo>
                  <a:lnTo>
                    <a:pt x="761" y="1282"/>
                  </a:lnTo>
                  <a:lnTo>
                    <a:pt x="815" y="1206"/>
                  </a:lnTo>
                  <a:lnTo>
                    <a:pt x="872" y="1133"/>
                  </a:lnTo>
                  <a:lnTo>
                    <a:pt x="933" y="1064"/>
                  </a:lnTo>
                  <a:lnTo>
                    <a:pt x="997" y="997"/>
                  </a:lnTo>
                  <a:lnTo>
                    <a:pt x="1064" y="933"/>
                  </a:lnTo>
                  <a:lnTo>
                    <a:pt x="1133" y="873"/>
                  </a:lnTo>
                  <a:lnTo>
                    <a:pt x="1206" y="815"/>
                  </a:lnTo>
                  <a:lnTo>
                    <a:pt x="1282" y="761"/>
                  </a:lnTo>
                  <a:lnTo>
                    <a:pt x="1360" y="711"/>
                  </a:lnTo>
                  <a:lnTo>
                    <a:pt x="1440" y="665"/>
                  </a:lnTo>
                  <a:lnTo>
                    <a:pt x="1523" y="623"/>
                  </a:lnTo>
                  <a:lnTo>
                    <a:pt x="1608" y="583"/>
                  </a:lnTo>
                  <a:lnTo>
                    <a:pt x="1695" y="549"/>
                  </a:lnTo>
                  <a:lnTo>
                    <a:pt x="1785" y="519"/>
                  </a:lnTo>
                  <a:lnTo>
                    <a:pt x="1876" y="493"/>
                  </a:lnTo>
                  <a:lnTo>
                    <a:pt x="1969" y="472"/>
                  </a:lnTo>
                  <a:lnTo>
                    <a:pt x="2064" y="454"/>
                  </a:lnTo>
                  <a:lnTo>
                    <a:pt x="2160" y="442"/>
                  </a:lnTo>
                  <a:lnTo>
                    <a:pt x="2257" y="435"/>
                  </a:lnTo>
                  <a:lnTo>
                    <a:pt x="2357" y="433"/>
                  </a:lnTo>
                  <a:close/>
                </a:path>
              </a:pathLst>
            </a:custGeom>
            <a:solidFill>
              <a:schemeClr val="accent1"/>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15">
              <a:extLst>
                <a:ext uri="{FF2B5EF4-FFF2-40B4-BE49-F238E27FC236}">
                  <a16:creationId xmlns="" xmlns:a16="http://schemas.microsoft.com/office/drawing/2014/main" id="{21734F65-2FBA-4175-BB75-2583169DA0C5}"/>
                </a:ext>
              </a:extLst>
            </p:cNvPr>
            <p:cNvSpPr>
              <a:spLocks/>
            </p:cNvSpPr>
            <p:nvPr/>
          </p:nvSpPr>
          <p:spPr bwMode="auto">
            <a:xfrm rot="1800000">
              <a:off x="3269685" y="2856603"/>
              <a:ext cx="161925" cy="323850"/>
            </a:xfrm>
            <a:custGeom>
              <a:avLst/>
              <a:gdLst/>
              <a:ahLst/>
              <a:cxnLst>
                <a:cxn ang="0">
                  <a:pos x="0" y="433"/>
                </a:cxn>
                <a:cxn ang="0">
                  <a:pos x="0" y="0"/>
                </a:cxn>
                <a:cxn ang="0">
                  <a:pos x="357" y="28"/>
                </a:cxn>
                <a:cxn ang="0">
                  <a:pos x="698" y="106"/>
                </a:cxn>
                <a:cxn ang="0">
                  <a:pos x="1018" y="234"/>
                </a:cxn>
                <a:cxn ang="0">
                  <a:pos x="1314" y="404"/>
                </a:cxn>
                <a:cxn ang="0">
                  <a:pos x="1581" y="614"/>
                </a:cxn>
                <a:cxn ang="0">
                  <a:pos x="1816" y="859"/>
                </a:cxn>
                <a:cxn ang="0">
                  <a:pos x="2013" y="1137"/>
                </a:cxn>
                <a:cxn ang="0">
                  <a:pos x="2169" y="1441"/>
                </a:cxn>
                <a:cxn ang="0">
                  <a:pos x="2281" y="1769"/>
                </a:cxn>
                <a:cxn ang="0">
                  <a:pos x="2342" y="2117"/>
                </a:cxn>
                <a:cxn ang="0">
                  <a:pos x="2351" y="2477"/>
                </a:cxn>
                <a:cxn ang="0">
                  <a:pos x="2307" y="2831"/>
                </a:cxn>
                <a:cxn ang="0">
                  <a:pos x="2212" y="3166"/>
                </a:cxn>
                <a:cxn ang="0">
                  <a:pos x="2070" y="3477"/>
                </a:cxn>
                <a:cxn ang="0">
                  <a:pos x="1885" y="3765"/>
                </a:cxn>
                <a:cxn ang="0">
                  <a:pos x="1663" y="4022"/>
                </a:cxn>
                <a:cxn ang="0">
                  <a:pos x="1407" y="4244"/>
                </a:cxn>
                <a:cxn ang="0">
                  <a:pos x="1120" y="4427"/>
                </a:cxn>
                <a:cxn ang="0">
                  <a:pos x="807" y="4569"/>
                </a:cxn>
                <a:cxn ang="0">
                  <a:pos x="473" y="4664"/>
                </a:cxn>
                <a:cxn ang="0">
                  <a:pos x="120" y="4710"/>
                </a:cxn>
                <a:cxn ang="0">
                  <a:pos x="0" y="4712"/>
                </a:cxn>
                <a:cxn ang="0">
                  <a:pos x="0" y="4281"/>
                </a:cxn>
                <a:cxn ang="0">
                  <a:pos x="291" y="4259"/>
                </a:cxn>
                <a:cxn ang="0">
                  <a:pos x="570" y="4194"/>
                </a:cxn>
                <a:cxn ang="0">
                  <a:pos x="832" y="4091"/>
                </a:cxn>
                <a:cxn ang="0">
                  <a:pos x="1073" y="3951"/>
                </a:cxn>
                <a:cxn ang="0">
                  <a:pos x="1292" y="3780"/>
                </a:cxn>
                <a:cxn ang="0">
                  <a:pos x="1483" y="3579"/>
                </a:cxn>
                <a:cxn ang="0">
                  <a:pos x="1644" y="3353"/>
                </a:cxn>
                <a:cxn ang="0">
                  <a:pos x="1771" y="3104"/>
                </a:cxn>
                <a:cxn ang="0">
                  <a:pos x="1862" y="2836"/>
                </a:cxn>
                <a:cxn ang="0">
                  <a:pos x="1913" y="2552"/>
                </a:cxn>
                <a:cxn ang="0">
                  <a:pos x="1921" y="2257"/>
                </a:cxn>
                <a:cxn ang="0">
                  <a:pos x="1884" y="1969"/>
                </a:cxn>
                <a:cxn ang="0">
                  <a:pos x="1806" y="1696"/>
                </a:cxn>
                <a:cxn ang="0">
                  <a:pos x="1690" y="1441"/>
                </a:cxn>
                <a:cxn ang="0">
                  <a:pos x="1540" y="1206"/>
                </a:cxn>
                <a:cxn ang="0">
                  <a:pos x="1358" y="997"/>
                </a:cxn>
                <a:cxn ang="0">
                  <a:pos x="1149" y="815"/>
                </a:cxn>
                <a:cxn ang="0">
                  <a:pos x="915" y="665"/>
                </a:cxn>
                <a:cxn ang="0">
                  <a:pos x="660" y="549"/>
                </a:cxn>
                <a:cxn ang="0">
                  <a:pos x="386" y="472"/>
                </a:cxn>
                <a:cxn ang="0">
                  <a:pos x="98" y="435"/>
                </a:cxn>
              </a:cxnLst>
              <a:rect l="0" t="0" r="r" b="b"/>
              <a:pathLst>
                <a:path w="2355" h="4712">
                  <a:moveTo>
                    <a:pt x="0" y="433"/>
                  </a:moveTo>
                  <a:lnTo>
                    <a:pt x="0" y="433"/>
                  </a:lnTo>
                  <a:lnTo>
                    <a:pt x="0" y="433"/>
                  </a:lnTo>
                  <a:lnTo>
                    <a:pt x="0" y="0"/>
                  </a:lnTo>
                  <a:lnTo>
                    <a:pt x="0" y="0"/>
                  </a:lnTo>
                  <a:lnTo>
                    <a:pt x="0" y="0"/>
                  </a:lnTo>
                  <a:lnTo>
                    <a:pt x="120" y="4"/>
                  </a:lnTo>
                  <a:lnTo>
                    <a:pt x="240" y="13"/>
                  </a:lnTo>
                  <a:lnTo>
                    <a:pt x="357" y="28"/>
                  </a:lnTo>
                  <a:lnTo>
                    <a:pt x="473" y="48"/>
                  </a:lnTo>
                  <a:lnTo>
                    <a:pt x="587" y="75"/>
                  </a:lnTo>
                  <a:lnTo>
                    <a:pt x="698" y="106"/>
                  </a:lnTo>
                  <a:lnTo>
                    <a:pt x="807" y="144"/>
                  </a:lnTo>
                  <a:lnTo>
                    <a:pt x="915" y="186"/>
                  </a:lnTo>
                  <a:lnTo>
                    <a:pt x="1018" y="234"/>
                  </a:lnTo>
                  <a:lnTo>
                    <a:pt x="1120" y="285"/>
                  </a:lnTo>
                  <a:lnTo>
                    <a:pt x="1220" y="342"/>
                  </a:lnTo>
                  <a:lnTo>
                    <a:pt x="1314" y="404"/>
                  </a:lnTo>
                  <a:lnTo>
                    <a:pt x="1407" y="470"/>
                  </a:lnTo>
                  <a:lnTo>
                    <a:pt x="1497" y="540"/>
                  </a:lnTo>
                  <a:lnTo>
                    <a:pt x="1581" y="614"/>
                  </a:lnTo>
                  <a:lnTo>
                    <a:pt x="1663" y="692"/>
                  </a:lnTo>
                  <a:lnTo>
                    <a:pt x="1741" y="773"/>
                  </a:lnTo>
                  <a:lnTo>
                    <a:pt x="1816" y="859"/>
                  </a:lnTo>
                  <a:lnTo>
                    <a:pt x="1885" y="949"/>
                  </a:lnTo>
                  <a:lnTo>
                    <a:pt x="1951" y="1040"/>
                  </a:lnTo>
                  <a:lnTo>
                    <a:pt x="2013" y="1137"/>
                  </a:lnTo>
                  <a:lnTo>
                    <a:pt x="2070" y="1235"/>
                  </a:lnTo>
                  <a:lnTo>
                    <a:pt x="2122" y="1337"/>
                  </a:lnTo>
                  <a:lnTo>
                    <a:pt x="2169" y="1441"/>
                  </a:lnTo>
                  <a:lnTo>
                    <a:pt x="2212" y="1548"/>
                  </a:lnTo>
                  <a:lnTo>
                    <a:pt x="2248" y="1657"/>
                  </a:lnTo>
                  <a:lnTo>
                    <a:pt x="2281" y="1769"/>
                  </a:lnTo>
                  <a:lnTo>
                    <a:pt x="2307" y="1883"/>
                  </a:lnTo>
                  <a:lnTo>
                    <a:pt x="2328" y="1998"/>
                  </a:lnTo>
                  <a:lnTo>
                    <a:pt x="2342" y="2117"/>
                  </a:lnTo>
                  <a:lnTo>
                    <a:pt x="2351" y="2236"/>
                  </a:lnTo>
                  <a:lnTo>
                    <a:pt x="2355" y="2357"/>
                  </a:lnTo>
                  <a:lnTo>
                    <a:pt x="2351" y="2477"/>
                  </a:lnTo>
                  <a:lnTo>
                    <a:pt x="2342" y="2597"/>
                  </a:lnTo>
                  <a:lnTo>
                    <a:pt x="2328" y="2714"/>
                  </a:lnTo>
                  <a:lnTo>
                    <a:pt x="2307" y="2831"/>
                  </a:lnTo>
                  <a:lnTo>
                    <a:pt x="2281" y="2944"/>
                  </a:lnTo>
                  <a:lnTo>
                    <a:pt x="2248" y="3056"/>
                  </a:lnTo>
                  <a:lnTo>
                    <a:pt x="2212" y="3166"/>
                  </a:lnTo>
                  <a:lnTo>
                    <a:pt x="2169" y="3272"/>
                  </a:lnTo>
                  <a:lnTo>
                    <a:pt x="2122" y="3377"/>
                  </a:lnTo>
                  <a:lnTo>
                    <a:pt x="2070" y="3477"/>
                  </a:lnTo>
                  <a:lnTo>
                    <a:pt x="2013" y="3577"/>
                  </a:lnTo>
                  <a:lnTo>
                    <a:pt x="1951" y="3672"/>
                  </a:lnTo>
                  <a:lnTo>
                    <a:pt x="1885" y="3765"/>
                  </a:lnTo>
                  <a:lnTo>
                    <a:pt x="1816" y="3854"/>
                  </a:lnTo>
                  <a:lnTo>
                    <a:pt x="1741" y="3939"/>
                  </a:lnTo>
                  <a:lnTo>
                    <a:pt x="1663" y="4022"/>
                  </a:lnTo>
                  <a:lnTo>
                    <a:pt x="1581" y="4099"/>
                  </a:lnTo>
                  <a:lnTo>
                    <a:pt x="1497" y="4174"/>
                  </a:lnTo>
                  <a:lnTo>
                    <a:pt x="1407" y="4244"/>
                  </a:lnTo>
                  <a:lnTo>
                    <a:pt x="1314" y="4309"/>
                  </a:lnTo>
                  <a:lnTo>
                    <a:pt x="1220" y="4370"/>
                  </a:lnTo>
                  <a:lnTo>
                    <a:pt x="1120" y="4427"/>
                  </a:lnTo>
                  <a:lnTo>
                    <a:pt x="1018" y="4480"/>
                  </a:lnTo>
                  <a:lnTo>
                    <a:pt x="915" y="4527"/>
                  </a:lnTo>
                  <a:lnTo>
                    <a:pt x="807" y="4569"/>
                  </a:lnTo>
                  <a:lnTo>
                    <a:pt x="698" y="4606"/>
                  </a:lnTo>
                  <a:lnTo>
                    <a:pt x="587" y="4638"/>
                  </a:lnTo>
                  <a:lnTo>
                    <a:pt x="473" y="4664"/>
                  </a:lnTo>
                  <a:lnTo>
                    <a:pt x="357" y="4685"/>
                  </a:lnTo>
                  <a:lnTo>
                    <a:pt x="240" y="4700"/>
                  </a:lnTo>
                  <a:lnTo>
                    <a:pt x="120" y="4710"/>
                  </a:lnTo>
                  <a:lnTo>
                    <a:pt x="0" y="4712"/>
                  </a:lnTo>
                  <a:lnTo>
                    <a:pt x="0" y="4712"/>
                  </a:lnTo>
                  <a:lnTo>
                    <a:pt x="0" y="4712"/>
                  </a:lnTo>
                  <a:lnTo>
                    <a:pt x="0" y="4281"/>
                  </a:lnTo>
                  <a:lnTo>
                    <a:pt x="0" y="4281"/>
                  </a:lnTo>
                  <a:lnTo>
                    <a:pt x="0" y="4281"/>
                  </a:lnTo>
                  <a:lnTo>
                    <a:pt x="98" y="4279"/>
                  </a:lnTo>
                  <a:lnTo>
                    <a:pt x="195" y="4271"/>
                  </a:lnTo>
                  <a:lnTo>
                    <a:pt x="291" y="4259"/>
                  </a:lnTo>
                  <a:lnTo>
                    <a:pt x="386" y="4242"/>
                  </a:lnTo>
                  <a:lnTo>
                    <a:pt x="479" y="4221"/>
                  </a:lnTo>
                  <a:lnTo>
                    <a:pt x="570" y="4194"/>
                  </a:lnTo>
                  <a:lnTo>
                    <a:pt x="660" y="4164"/>
                  </a:lnTo>
                  <a:lnTo>
                    <a:pt x="747" y="4129"/>
                  </a:lnTo>
                  <a:lnTo>
                    <a:pt x="832" y="4091"/>
                  </a:lnTo>
                  <a:lnTo>
                    <a:pt x="915" y="4048"/>
                  </a:lnTo>
                  <a:lnTo>
                    <a:pt x="996" y="4002"/>
                  </a:lnTo>
                  <a:lnTo>
                    <a:pt x="1073" y="3951"/>
                  </a:lnTo>
                  <a:lnTo>
                    <a:pt x="1149" y="3898"/>
                  </a:lnTo>
                  <a:lnTo>
                    <a:pt x="1222" y="3841"/>
                  </a:lnTo>
                  <a:lnTo>
                    <a:pt x="1292" y="3780"/>
                  </a:lnTo>
                  <a:lnTo>
                    <a:pt x="1358" y="3717"/>
                  </a:lnTo>
                  <a:lnTo>
                    <a:pt x="1423" y="3650"/>
                  </a:lnTo>
                  <a:lnTo>
                    <a:pt x="1483" y="3579"/>
                  </a:lnTo>
                  <a:lnTo>
                    <a:pt x="1540" y="3507"/>
                  </a:lnTo>
                  <a:lnTo>
                    <a:pt x="1594" y="3432"/>
                  </a:lnTo>
                  <a:lnTo>
                    <a:pt x="1644" y="3353"/>
                  </a:lnTo>
                  <a:lnTo>
                    <a:pt x="1690" y="3273"/>
                  </a:lnTo>
                  <a:lnTo>
                    <a:pt x="1733" y="3189"/>
                  </a:lnTo>
                  <a:lnTo>
                    <a:pt x="1771" y="3104"/>
                  </a:lnTo>
                  <a:lnTo>
                    <a:pt x="1806" y="3017"/>
                  </a:lnTo>
                  <a:lnTo>
                    <a:pt x="1836" y="2928"/>
                  </a:lnTo>
                  <a:lnTo>
                    <a:pt x="1862" y="2836"/>
                  </a:lnTo>
                  <a:lnTo>
                    <a:pt x="1884" y="2743"/>
                  </a:lnTo>
                  <a:lnTo>
                    <a:pt x="1901" y="2648"/>
                  </a:lnTo>
                  <a:lnTo>
                    <a:pt x="1913" y="2552"/>
                  </a:lnTo>
                  <a:lnTo>
                    <a:pt x="1921" y="2455"/>
                  </a:lnTo>
                  <a:lnTo>
                    <a:pt x="1923" y="2357"/>
                  </a:lnTo>
                  <a:lnTo>
                    <a:pt x="1921" y="2257"/>
                  </a:lnTo>
                  <a:lnTo>
                    <a:pt x="1913" y="2160"/>
                  </a:lnTo>
                  <a:lnTo>
                    <a:pt x="1901" y="2064"/>
                  </a:lnTo>
                  <a:lnTo>
                    <a:pt x="1884" y="1969"/>
                  </a:lnTo>
                  <a:lnTo>
                    <a:pt x="1862" y="1876"/>
                  </a:lnTo>
                  <a:lnTo>
                    <a:pt x="1836" y="1786"/>
                  </a:lnTo>
                  <a:lnTo>
                    <a:pt x="1806" y="1696"/>
                  </a:lnTo>
                  <a:lnTo>
                    <a:pt x="1771" y="1609"/>
                  </a:lnTo>
                  <a:lnTo>
                    <a:pt x="1733" y="1523"/>
                  </a:lnTo>
                  <a:lnTo>
                    <a:pt x="1690" y="1441"/>
                  </a:lnTo>
                  <a:lnTo>
                    <a:pt x="1644" y="1360"/>
                  </a:lnTo>
                  <a:lnTo>
                    <a:pt x="1594" y="1282"/>
                  </a:lnTo>
                  <a:lnTo>
                    <a:pt x="1540" y="1206"/>
                  </a:lnTo>
                  <a:lnTo>
                    <a:pt x="1483" y="1133"/>
                  </a:lnTo>
                  <a:lnTo>
                    <a:pt x="1423" y="1064"/>
                  </a:lnTo>
                  <a:lnTo>
                    <a:pt x="1358" y="997"/>
                  </a:lnTo>
                  <a:lnTo>
                    <a:pt x="1292" y="933"/>
                  </a:lnTo>
                  <a:lnTo>
                    <a:pt x="1222" y="873"/>
                  </a:lnTo>
                  <a:lnTo>
                    <a:pt x="1149" y="815"/>
                  </a:lnTo>
                  <a:lnTo>
                    <a:pt x="1073" y="761"/>
                  </a:lnTo>
                  <a:lnTo>
                    <a:pt x="996" y="711"/>
                  </a:lnTo>
                  <a:lnTo>
                    <a:pt x="915" y="665"/>
                  </a:lnTo>
                  <a:lnTo>
                    <a:pt x="832" y="623"/>
                  </a:lnTo>
                  <a:lnTo>
                    <a:pt x="747" y="583"/>
                  </a:lnTo>
                  <a:lnTo>
                    <a:pt x="660" y="549"/>
                  </a:lnTo>
                  <a:lnTo>
                    <a:pt x="570" y="519"/>
                  </a:lnTo>
                  <a:lnTo>
                    <a:pt x="479" y="493"/>
                  </a:lnTo>
                  <a:lnTo>
                    <a:pt x="386" y="472"/>
                  </a:lnTo>
                  <a:lnTo>
                    <a:pt x="291" y="454"/>
                  </a:lnTo>
                  <a:lnTo>
                    <a:pt x="195" y="442"/>
                  </a:lnTo>
                  <a:lnTo>
                    <a:pt x="98" y="435"/>
                  </a:lnTo>
                  <a:lnTo>
                    <a:pt x="0" y="433"/>
                  </a:lnTo>
                  <a:close/>
                </a:path>
              </a:pathLst>
            </a:custGeom>
            <a:solidFill>
              <a:schemeClr val="accent1">
                <a:lumMod val="75000"/>
              </a:schemeClr>
            </a:solidFill>
            <a:ln w="1">
              <a:noFill/>
              <a:prstDash val="solid"/>
              <a:round/>
              <a:headEnd/>
              <a:tailEnd/>
            </a:ln>
          </p:spPr>
          <p:txBody>
            <a:bodyPr lIns="34286" tIns="17143" rIns="34286" bIns="17143"/>
            <a:lstStyle/>
            <a:p>
              <a:pPr defTabSz="408158" eaLnBrk="1" fontAlgn="auto" hangingPunct="1">
                <a:spcBef>
                  <a:spcPts val="0"/>
                </a:spcBef>
                <a:spcAft>
                  <a:spcPts val="0"/>
                </a:spcAft>
                <a:defRPr/>
              </a:pPr>
              <a:endParaRPr lang="x-none"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4" name="组合 203">
            <a:extLst>
              <a:ext uri="{FF2B5EF4-FFF2-40B4-BE49-F238E27FC236}">
                <a16:creationId xmlns="" xmlns:a16="http://schemas.microsoft.com/office/drawing/2014/main" id="{4B544A0F-E864-4684-8BDA-6ADE50C1EA96}"/>
              </a:ext>
            </a:extLst>
          </p:cNvPr>
          <p:cNvGrpSpPr/>
          <p:nvPr/>
        </p:nvGrpSpPr>
        <p:grpSpPr>
          <a:xfrm>
            <a:off x="5349536" y="1581160"/>
            <a:ext cx="1144588" cy="2408237"/>
            <a:chOff x="5030222" y="1726303"/>
            <a:chExt cx="1144588" cy="2408237"/>
          </a:xfrm>
        </p:grpSpPr>
        <p:sp>
          <p:nvSpPr>
            <p:cNvPr id="27" name="Freeform 1">
              <a:extLst>
                <a:ext uri="{FF2B5EF4-FFF2-40B4-BE49-F238E27FC236}">
                  <a16:creationId xmlns="" xmlns:a16="http://schemas.microsoft.com/office/drawing/2014/main" id="{3FBEAE4F-FBC7-405D-98E3-397C9FF205C3}"/>
                </a:ext>
              </a:extLst>
            </p:cNvPr>
            <p:cNvSpPr>
              <a:spLocks noChangeArrowheads="1"/>
            </p:cNvSpPr>
            <p:nvPr/>
          </p:nvSpPr>
          <p:spPr bwMode="auto">
            <a:xfrm>
              <a:off x="5030222" y="1799328"/>
              <a:ext cx="1144588" cy="2335212"/>
            </a:xfrm>
            <a:custGeom>
              <a:avLst/>
              <a:gdLst>
                <a:gd name="T0" fmla="*/ 4950 w 6875"/>
                <a:gd name="T1" fmla="*/ 6773 h 14021"/>
                <a:gd name="T2" fmla="*/ 4988 w 6875"/>
                <a:gd name="T3" fmla="*/ 5399 h 14021"/>
                <a:gd name="T4" fmla="*/ 4950 w 6875"/>
                <a:gd name="T5" fmla="*/ 6773 h 14021"/>
                <a:gd name="T6" fmla="*/ 1768 w 6875"/>
                <a:gd name="T7" fmla="*/ 6773 h 14021"/>
                <a:gd name="T8" fmla="*/ 1826 w 6875"/>
                <a:gd name="T9" fmla="*/ 5281 h 14021"/>
                <a:gd name="T10" fmla="*/ 1768 w 6875"/>
                <a:gd name="T11" fmla="*/ 6773 h 14021"/>
                <a:gd name="T12" fmla="*/ 3397 w 6875"/>
                <a:gd name="T13" fmla="*/ 0 h 14021"/>
                <a:gd name="T14" fmla="*/ 2062 w 6875"/>
                <a:gd name="T15" fmla="*/ 1748 h 14021"/>
                <a:gd name="T16" fmla="*/ 1904 w 6875"/>
                <a:gd name="T17" fmla="*/ 2198 h 14021"/>
                <a:gd name="T18" fmla="*/ 2200 w 6875"/>
                <a:gd name="T19" fmla="*/ 2551 h 14021"/>
                <a:gd name="T20" fmla="*/ 2828 w 6875"/>
                <a:gd name="T21" fmla="*/ 3319 h 14021"/>
                <a:gd name="T22" fmla="*/ 2651 w 6875"/>
                <a:gd name="T23" fmla="*/ 3790 h 14021"/>
                <a:gd name="T24" fmla="*/ 1080 w 6875"/>
                <a:gd name="T25" fmla="*/ 4555 h 14021"/>
                <a:gd name="T26" fmla="*/ 0 w 6875"/>
                <a:gd name="T27" fmla="*/ 6773 h 14021"/>
                <a:gd name="T28" fmla="*/ 0 w 6875"/>
                <a:gd name="T29" fmla="*/ 7148 h 14021"/>
                <a:gd name="T30" fmla="*/ 0 w 6875"/>
                <a:gd name="T31" fmla="*/ 7148 h 14021"/>
                <a:gd name="T32" fmla="*/ 982 w 6875"/>
                <a:gd name="T33" fmla="*/ 9248 h 14021"/>
                <a:gd name="T34" fmla="*/ 1866 w 6875"/>
                <a:gd name="T35" fmla="*/ 13470 h 14021"/>
                <a:gd name="T36" fmla="*/ 1138 w 6875"/>
                <a:gd name="T37" fmla="*/ 13489 h 14021"/>
                <a:gd name="T38" fmla="*/ 5577 w 6875"/>
                <a:gd name="T39" fmla="*/ 14020 h 14021"/>
                <a:gd name="T40" fmla="*/ 4968 w 6875"/>
                <a:gd name="T41" fmla="*/ 13489 h 14021"/>
                <a:gd name="T42" fmla="*/ 4852 w 6875"/>
                <a:gd name="T43" fmla="*/ 9248 h 14021"/>
                <a:gd name="T44" fmla="*/ 6874 w 6875"/>
                <a:gd name="T45" fmla="*/ 7148 h 14021"/>
                <a:gd name="T46" fmla="*/ 6874 w 6875"/>
                <a:gd name="T47" fmla="*/ 6773 h 14021"/>
                <a:gd name="T48" fmla="*/ 5655 w 6875"/>
                <a:gd name="T49" fmla="*/ 4555 h 14021"/>
                <a:gd name="T50" fmla="*/ 4260 w 6875"/>
                <a:gd name="T51" fmla="*/ 3790 h 14021"/>
                <a:gd name="T52" fmla="*/ 4026 w 6875"/>
                <a:gd name="T53" fmla="*/ 3790 h 14021"/>
                <a:gd name="T54" fmla="*/ 4615 w 6875"/>
                <a:gd name="T55" fmla="*/ 2533 h 14021"/>
                <a:gd name="T56" fmla="*/ 4693 w 6875"/>
                <a:gd name="T57" fmla="*/ 2551 h 14021"/>
                <a:gd name="T58" fmla="*/ 4832 w 6875"/>
                <a:gd name="T59" fmla="*/ 1748 h 14021"/>
                <a:gd name="T60" fmla="*/ 4812 w 6875"/>
                <a:gd name="T61" fmla="*/ 1748 h 14021"/>
                <a:gd name="T62" fmla="*/ 3397 w 6875"/>
                <a:gd name="T63" fmla="*/ 0 h 140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75" h="14021">
                  <a:moveTo>
                    <a:pt x="4950" y="6773"/>
                  </a:moveTo>
                  <a:lnTo>
                    <a:pt x="4950" y="6773"/>
                  </a:lnTo>
                  <a:cubicBezTo>
                    <a:pt x="4950" y="5439"/>
                    <a:pt x="4950" y="5439"/>
                    <a:pt x="4950" y="5439"/>
                  </a:cubicBezTo>
                  <a:cubicBezTo>
                    <a:pt x="4988" y="5399"/>
                    <a:pt x="4988" y="5399"/>
                    <a:pt x="4988" y="5399"/>
                  </a:cubicBezTo>
                  <a:cubicBezTo>
                    <a:pt x="4988" y="6773"/>
                    <a:pt x="4988" y="6773"/>
                    <a:pt x="4988" y="6773"/>
                  </a:cubicBezTo>
                  <a:cubicBezTo>
                    <a:pt x="4950" y="6773"/>
                    <a:pt x="4950" y="6773"/>
                    <a:pt x="4950" y="6773"/>
                  </a:cubicBezTo>
                  <a:lnTo>
                    <a:pt x="1768" y="6773"/>
                  </a:lnTo>
                  <a:lnTo>
                    <a:pt x="1768" y="6773"/>
                  </a:lnTo>
                  <a:cubicBezTo>
                    <a:pt x="1768" y="5242"/>
                    <a:pt x="1768" y="5242"/>
                    <a:pt x="1768" y="5242"/>
                  </a:cubicBezTo>
                  <a:cubicBezTo>
                    <a:pt x="1826" y="5281"/>
                    <a:pt x="1826" y="5281"/>
                    <a:pt x="1826" y="5281"/>
                  </a:cubicBezTo>
                  <a:cubicBezTo>
                    <a:pt x="1826" y="6773"/>
                    <a:pt x="1826" y="6773"/>
                    <a:pt x="1826" y="6773"/>
                  </a:cubicBezTo>
                  <a:cubicBezTo>
                    <a:pt x="1768" y="6773"/>
                    <a:pt x="1768" y="6773"/>
                    <a:pt x="1768" y="6773"/>
                  </a:cubicBezTo>
                  <a:lnTo>
                    <a:pt x="3397" y="0"/>
                  </a:lnTo>
                  <a:lnTo>
                    <a:pt x="3397" y="0"/>
                  </a:lnTo>
                  <a:cubicBezTo>
                    <a:pt x="2593" y="0"/>
                    <a:pt x="1609" y="587"/>
                    <a:pt x="2082" y="1748"/>
                  </a:cubicBezTo>
                  <a:lnTo>
                    <a:pt x="2062" y="1748"/>
                  </a:lnTo>
                  <a:cubicBezTo>
                    <a:pt x="2062" y="1748"/>
                    <a:pt x="2062" y="1748"/>
                    <a:pt x="2042" y="1748"/>
                  </a:cubicBezTo>
                  <a:cubicBezTo>
                    <a:pt x="1924" y="1786"/>
                    <a:pt x="1866" y="1982"/>
                    <a:pt x="1904" y="2198"/>
                  </a:cubicBezTo>
                  <a:cubicBezTo>
                    <a:pt x="1944" y="2395"/>
                    <a:pt x="2062" y="2551"/>
                    <a:pt x="2180" y="2551"/>
                  </a:cubicBezTo>
                  <a:cubicBezTo>
                    <a:pt x="2200" y="2551"/>
                    <a:pt x="2200" y="2551"/>
                    <a:pt x="2200" y="2551"/>
                  </a:cubicBezTo>
                  <a:cubicBezTo>
                    <a:pt x="2218" y="2551"/>
                    <a:pt x="2238" y="2533"/>
                    <a:pt x="2258" y="2533"/>
                  </a:cubicBezTo>
                  <a:cubicBezTo>
                    <a:pt x="2377" y="2846"/>
                    <a:pt x="2593" y="3140"/>
                    <a:pt x="2828" y="3319"/>
                  </a:cubicBezTo>
                  <a:cubicBezTo>
                    <a:pt x="2828" y="3475"/>
                    <a:pt x="2828" y="3631"/>
                    <a:pt x="2828" y="3790"/>
                  </a:cubicBezTo>
                  <a:cubicBezTo>
                    <a:pt x="2651" y="3790"/>
                    <a:pt x="2651" y="3790"/>
                    <a:pt x="2651" y="3790"/>
                  </a:cubicBezTo>
                  <a:cubicBezTo>
                    <a:pt x="2593" y="3790"/>
                    <a:pt x="2593" y="3790"/>
                    <a:pt x="2593" y="3790"/>
                  </a:cubicBezTo>
                  <a:cubicBezTo>
                    <a:pt x="1846" y="3790"/>
                    <a:pt x="1317" y="3926"/>
                    <a:pt x="1080" y="4555"/>
                  </a:cubicBezTo>
                  <a:cubicBezTo>
                    <a:pt x="1080" y="6773"/>
                    <a:pt x="1080" y="6773"/>
                    <a:pt x="1080" y="6773"/>
                  </a:cubicBezTo>
                  <a:cubicBezTo>
                    <a:pt x="0" y="6773"/>
                    <a:pt x="0" y="6773"/>
                    <a:pt x="0" y="6773"/>
                  </a:cubicBezTo>
                  <a:cubicBezTo>
                    <a:pt x="0" y="7148"/>
                    <a:pt x="0" y="7148"/>
                    <a:pt x="0" y="7148"/>
                  </a:cubicBezTo>
                  <a:lnTo>
                    <a:pt x="0" y="7148"/>
                  </a:lnTo>
                  <a:lnTo>
                    <a:pt x="0" y="7148"/>
                  </a:lnTo>
                  <a:lnTo>
                    <a:pt x="0" y="7148"/>
                  </a:lnTo>
                  <a:lnTo>
                    <a:pt x="0" y="7148"/>
                  </a:lnTo>
                  <a:cubicBezTo>
                    <a:pt x="982" y="9248"/>
                    <a:pt x="982" y="9248"/>
                    <a:pt x="982" y="9248"/>
                  </a:cubicBezTo>
                  <a:cubicBezTo>
                    <a:pt x="1866" y="9248"/>
                    <a:pt x="1866" y="9248"/>
                    <a:pt x="1866" y="9248"/>
                  </a:cubicBezTo>
                  <a:cubicBezTo>
                    <a:pt x="1866" y="13470"/>
                    <a:pt x="1866" y="13470"/>
                    <a:pt x="1866" y="13470"/>
                  </a:cubicBezTo>
                  <a:cubicBezTo>
                    <a:pt x="1846" y="13470"/>
                    <a:pt x="1846" y="13489"/>
                    <a:pt x="1826" y="13489"/>
                  </a:cubicBezTo>
                  <a:cubicBezTo>
                    <a:pt x="1138" y="13489"/>
                    <a:pt x="1138" y="13489"/>
                    <a:pt x="1138" y="13489"/>
                  </a:cubicBezTo>
                  <a:cubicBezTo>
                    <a:pt x="1138" y="14020"/>
                    <a:pt x="1138" y="14020"/>
                    <a:pt x="1138" y="14020"/>
                  </a:cubicBezTo>
                  <a:cubicBezTo>
                    <a:pt x="5577" y="14020"/>
                    <a:pt x="5577" y="14020"/>
                    <a:pt x="5577" y="14020"/>
                  </a:cubicBezTo>
                  <a:cubicBezTo>
                    <a:pt x="5577" y="13489"/>
                    <a:pt x="5577" y="13489"/>
                    <a:pt x="5577" y="13489"/>
                  </a:cubicBezTo>
                  <a:cubicBezTo>
                    <a:pt x="4968" y="13489"/>
                    <a:pt x="4968" y="13489"/>
                    <a:pt x="4968" y="13489"/>
                  </a:cubicBezTo>
                  <a:cubicBezTo>
                    <a:pt x="4930" y="13470"/>
                    <a:pt x="4890" y="13450"/>
                    <a:pt x="4852" y="13430"/>
                  </a:cubicBezTo>
                  <a:cubicBezTo>
                    <a:pt x="4852" y="9248"/>
                    <a:pt x="4852" y="9248"/>
                    <a:pt x="4852" y="9248"/>
                  </a:cubicBezTo>
                  <a:cubicBezTo>
                    <a:pt x="5892" y="9248"/>
                    <a:pt x="5892" y="9248"/>
                    <a:pt x="5892" y="9248"/>
                  </a:cubicBezTo>
                  <a:cubicBezTo>
                    <a:pt x="6874" y="7148"/>
                    <a:pt x="6874" y="7148"/>
                    <a:pt x="6874" y="7148"/>
                  </a:cubicBezTo>
                  <a:lnTo>
                    <a:pt x="6874" y="7148"/>
                  </a:lnTo>
                  <a:cubicBezTo>
                    <a:pt x="6874" y="6773"/>
                    <a:pt x="6874" y="6773"/>
                    <a:pt x="6874" y="6773"/>
                  </a:cubicBezTo>
                  <a:cubicBezTo>
                    <a:pt x="5655" y="6773"/>
                    <a:pt x="5655" y="6773"/>
                    <a:pt x="5655" y="6773"/>
                  </a:cubicBezTo>
                  <a:cubicBezTo>
                    <a:pt x="5655" y="4555"/>
                    <a:pt x="5655" y="4555"/>
                    <a:pt x="5655" y="4555"/>
                  </a:cubicBezTo>
                  <a:lnTo>
                    <a:pt x="5655" y="4555"/>
                  </a:lnTo>
                  <a:cubicBezTo>
                    <a:pt x="5617" y="4024"/>
                    <a:pt x="4751" y="3790"/>
                    <a:pt x="4260" y="3790"/>
                  </a:cubicBezTo>
                  <a:cubicBezTo>
                    <a:pt x="4222" y="3790"/>
                    <a:pt x="4222" y="3790"/>
                    <a:pt x="4222" y="3790"/>
                  </a:cubicBezTo>
                  <a:cubicBezTo>
                    <a:pt x="4026" y="3790"/>
                    <a:pt x="4026" y="3790"/>
                    <a:pt x="4026" y="3790"/>
                  </a:cubicBezTo>
                  <a:cubicBezTo>
                    <a:pt x="4026" y="3651"/>
                    <a:pt x="4026" y="3495"/>
                    <a:pt x="4026" y="3337"/>
                  </a:cubicBezTo>
                  <a:cubicBezTo>
                    <a:pt x="4280" y="3140"/>
                    <a:pt x="4497" y="2846"/>
                    <a:pt x="4615" y="2533"/>
                  </a:cubicBezTo>
                  <a:cubicBezTo>
                    <a:pt x="4635" y="2533"/>
                    <a:pt x="4653" y="2551"/>
                    <a:pt x="4673" y="2551"/>
                  </a:cubicBezTo>
                  <a:lnTo>
                    <a:pt x="4693" y="2551"/>
                  </a:lnTo>
                  <a:cubicBezTo>
                    <a:pt x="4812" y="2551"/>
                    <a:pt x="4930" y="2395"/>
                    <a:pt x="4968" y="2198"/>
                  </a:cubicBezTo>
                  <a:cubicBezTo>
                    <a:pt x="5008" y="1982"/>
                    <a:pt x="4950" y="1786"/>
                    <a:pt x="4832" y="1748"/>
                  </a:cubicBezTo>
                  <a:lnTo>
                    <a:pt x="4812" y="1748"/>
                  </a:lnTo>
                  <a:lnTo>
                    <a:pt x="4812" y="1748"/>
                  </a:lnTo>
                  <a:cubicBezTo>
                    <a:pt x="5008" y="1295"/>
                    <a:pt x="4910" y="371"/>
                    <a:pt x="4202" y="333"/>
                  </a:cubicBezTo>
                  <a:cubicBezTo>
                    <a:pt x="4066" y="96"/>
                    <a:pt x="3751" y="0"/>
                    <a:pt x="3397" y="0"/>
                  </a:cubicBezTo>
                  <a:lnTo>
                    <a:pt x="4950" y="6773"/>
                  </a:lnTo>
                </a:path>
              </a:pathLst>
            </a:custGeom>
            <a:solidFill>
              <a:srgbClr val="E6E9EB"/>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
              <a:extLst>
                <a:ext uri="{FF2B5EF4-FFF2-40B4-BE49-F238E27FC236}">
                  <a16:creationId xmlns="" xmlns:a16="http://schemas.microsoft.com/office/drawing/2014/main" id="{30252CF5-D60B-45B8-8758-B2E5D56EDEEA}"/>
                </a:ext>
              </a:extLst>
            </p:cNvPr>
            <p:cNvSpPr>
              <a:spLocks noChangeArrowheads="1"/>
            </p:cNvSpPr>
            <p:nvPr/>
          </p:nvSpPr>
          <p:spPr bwMode="auto">
            <a:xfrm>
              <a:off x="5209610" y="2558153"/>
              <a:ext cx="114300" cy="685800"/>
            </a:xfrm>
            <a:custGeom>
              <a:avLst/>
              <a:gdLst>
                <a:gd name="T0" fmla="*/ 688 w 689"/>
                <a:gd name="T1" fmla="*/ 4124 h 4125"/>
                <a:gd name="T2" fmla="*/ 0 w 689"/>
                <a:gd name="T3" fmla="*/ 4124 h 4125"/>
                <a:gd name="T4" fmla="*/ 0 w 689"/>
                <a:gd name="T5" fmla="*/ 0 h 4125"/>
                <a:gd name="T6" fmla="*/ 688 w 689"/>
                <a:gd name="T7" fmla="*/ 0 h 4125"/>
                <a:gd name="T8" fmla="*/ 688 w 689"/>
                <a:gd name="T9" fmla="*/ 4124 h 4125"/>
              </a:gdLst>
              <a:ahLst/>
              <a:cxnLst>
                <a:cxn ang="0">
                  <a:pos x="T0" y="T1"/>
                </a:cxn>
                <a:cxn ang="0">
                  <a:pos x="T2" y="T3"/>
                </a:cxn>
                <a:cxn ang="0">
                  <a:pos x="T4" y="T5"/>
                </a:cxn>
                <a:cxn ang="0">
                  <a:pos x="T6" y="T7"/>
                </a:cxn>
                <a:cxn ang="0">
                  <a:pos x="T8" y="T9"/>
                </a:cxn>
              </a:cxnLst>
              <a:rect l="0" t="0" r="r" b="b"/>
              <a:pathLst>
                <a:path w="689" h="4125">
                  <a:moveTo>
                    <a:pt x="688" y="4124"/>
                  </a:moveTo>
                  <a:lnTo>
                    <a:pt x="0" y="4124"/>
                  </a:lnTo>
                  <a:lnTo>
                    <a:pt x="0" y="0"/>
                  </a:lnTo>
                  <a:lnTo>
                    <a:pt x="688" y="0"/>
                  </a:lnTo>
                  <a:lnTo>
                    <a:pt x="688" y="4124"/>
                  </a:lnTo>
                </a:path>
              </a:pathLst>
            </a:custGeom>
            <a:solidFill>
              <a:srgbClr val="1B2633"/>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3">
              <a:extLst>
                <a:ext uri="{FF2B5EF4-FFF2-40B4-BE49-F238E27FC236}">
                  <a16:creationId xmlns="" xmlns:a16="http://schemas.microsoft.com/office/drawing/2014/main" id="{2363C634-C7D7-48BD-B281-DB1E3917F861}"/>
                </a:ext>
              </a:extLst>
            </p:cNvPr>
            <p:cNvSpPr>
              <a:spLocks noChangeArrowheads="1"/>
            </p:cNvSpPr>
            <p:nvPr/>
          </p:nvSpPr>
          <p:spPr bwMode="auto">
            <a:xfrm>
              <a:off x="5304860" y="3243953"/>
              <a:ext cx="39687" cy="85725"/>
            </a:xfrm>
            <a:custGeom>
              <a:avLst/>
              <a:gdLst>
                <a:gd name="T0" fmla="*/ 177 w 238"/>
                <a:gd name="T1" fmla="*/ 78 h 512"/>
                <a:gd name="T2" fmla="*/ 177 w 238"/>
                <a:gd name="T3" fmla="*/ 78 h 512"/>
                <a:gd name="T4" fmla="*/ 98 w 238"/>
                <a:gd name="T5" fmla="*/ 0 h 512"/>
                <a:gd name="T6" fmla="*/ 0 w 238"/>
                <a:gd name="T7" fmla="*/ 0 h 512"/>
                <a:gd name="T8" fmla="*/ 20 w 238"/>
                <a:gd name="T9" fmla="*/ 511 h 512"/>
                <a:gd name="T10" fmla="*/ 237 w 238"/>
                <a:gd name="T11" fmla="*/ 353 h 512"/>
                <a:gd name="T12" fmla="*/ 177 w 238"/>
                <a:gd name="T13" fmla="*/ 78 h 512"/>
              </a:gdLst>
              <a:ahLst/>
              <a:cxnLst>
                <a:cxn ang="0">
                  <a:pos x="T0" y="T1"/>
                </a:cxn>
                <a:cxn ang="0">
                  <a:pos x="T2" y="T3"/>
                </a:cxn>
                <a:cxn ang="0">
                  <a:pos x="T4" y="T5"/>
                </a:cxn>
                <a:cxn ang="0">
                  <a:pos x="T6" y="T7"/>
                </a:cxn>
                <a:cxn ang="0">
                  <a:pos x="T8" y="T9"/>
                </a:cxn>
                <a:cxn ang="0">
                  <a:pos x="T10" y="T11"/>
                </a:cxn>
                <a:cxn ang="0">
                  <a:pos x="T12" y="T13"/>
                </a:cxn>
              </a:cxnLst>
              <a:rect l="0" t="0" r="r" b="b"/>
              <a:pathLst>
                <a:path w="238" h="512">
                  <a:moveTo>
                    <a:pt x="177" y="78"/>
                  </a:moveTo>
                  <a:lnTo>
                    <a:pt x="177" y="78"/>
                  </a:lnTo>
                  <a:cubicBezTo>
                    <a:pt x="159" y="38"/>
                    <a:pt x="119" y="18"/>
                    <a:pt x="98" y="0"/>
                  </a:cubicBezTo>
                  <a:cubicBezTo>
                    <a:pt x="0" y="0"/>
                    <a:pt x="0" y="0"/>
                    <a:pt x="0" y="0"/>
                  </a:cubicBezTo>
                  <a:cubicBezTo>
                    <a:pt x="20" y="511"/>
                    <a:pt x="20" y="511"/>
                    <a:pt x="20" y="511"/>
                  </a:cubicBezTo>
                  <a:cubicBezTo>
                    <a:pt x="20" y="511"/>
                    <a:pt x="197" y="411"/>
                    <a:pt x="237" y="353"/>
                  </a:cubicBezTo>
                  <a:cubicBezTo>
                    <a:pt x="237" y="333"/>
                    <a:pt x="237" y="156"/>
                    <a:pt x="177" y="78"/>
                  </a:cubicBezTo>
                </a:path>
              </a:pathLst>
            </a:custGeom>
            <a:solidFill>
              <a:srgbClr val="DBAD78"/>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4">
              <a:extLst>
                <a:ext uri="{FF2B5EF4-FFF2-40B4-BE49-F238E27FC236}">
                  <a16:creationId xmlns="" xmlns:a16="http://schemas.microsoft.com/office/drawing/2014/main" id="{C645567B-DB8E-49FC-AE4B-F9882CF26C62}"/>
                </a:ext>
              </a:extLst>
            </p:cNvPr>
            <p:cNvSpPr>
              <a:spLocks noChangeArrowheads="1"/>
            </p:cNvSpPr>
            <p:nvPr/>
          </p:nvSpPr>
          <p:spPr bwMode="auto">
            <a:xfrm>
              <a:off x="5193735" y="3243953"/>
              <a:ext cx="138112" cy="88900"/>
            </a:xfrm>
            <a:custGeom>
              <a:avLst/>
              <a:gdLst>
                <a:gd name="T0" fmla="*/ 727 w 827"/>
                <a:gd name="T1" fmla="*/ 0 h 530"/>
                <a:gd name="T2" fmla="*/ 727 w 827"/>
                <a:gd name="T3" fmla="*/ 0 h 530"/>
                <a:gd name="T4" fmla="*/ 118 w 827"/>
                <a:gd name="T5" fmla="*/ 0 h 530"/>
                <a:gd name="T6" fmla="*/ 0 w 827"/>
                <a:gd name="T7" fmla="*/ 217 h 530"/>
                <a:gd name="T8" fmla="*/ 0 w 827"/>
                <a:gd name="T9" fmla="*/ 255 h 530"/>
                <a:gd name="T10" fmla="*/ 274 w 827"/>
                <a:gd name="T11" fmla="*/ 529 h 530"/>
                <a:gd name="T12" fmla="*/ 549 w 827"/>
                <a:gd name="T13" fmla="*/ 529 h 530"/>
                <a:gd name="T14" fmla="*/ 826 w 827"/>
                <a:gd name="T15" fmla="*/ 255 h 530"/>
                <a:gd name="T16" fmla="*/ 826 w 827"/>
                <a:gd name="T17" fmla="*/ 217 h 530"/>
                <a:gd name="T18" fmla="*/ 727 w 827"/>
                <a:gd name="T19" fmla="*/ 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27" h="530">
                  <a:moveTo>
                    <a:pt x="727" y="0"/>
                  </a:moveTo>
                  <a:lnTo>
                    <a:pt x="727" y="0"/>
                  </a:lnTo>
                  <a:cubicBezTo>
                    <a:pt x="118" y="0"/>
                    <a:pt x="118" y="0"/>
                    <a:pt x="118" y="0"/>
                  </a:cubicBezTo>
                  <a:cubicBezTo>
                    <a:pt x="40" y="38"/>
                    <a:pt x="0" y="118"/>
                    <a:pt x="0" y="217"/>
                  </a:cubicBezTo>
                  <a:cubicBezTo>
                    <a:pt x="0" y="255"/>
                    <a:pt x="0" y="255"/>
                    <a:pt x="0" y="255"/>
                  </a:cubicBezTo>
                  <a:cubicBezTo>
                    <a:pt x="0" y="411"/>
                    <a:pt x="138" y="529"/>
                    <a:pt x="274" y="529"/>
                  </a:cubicBezTo>
                  <a:cubicBezTo>
                    <a:pt x="549" y="529"/>
                    <a:pt x="549" y="529"/>
                    <a:pt x="549" y="529"/>
                  </a:cubicBezTo>
                  <a:cubicBezTo>
                    <a:pt x="707" y="529"/>
                    <a:pt x="826" y="411"/>
                    <a:pt x="826" y="255"/>
                  </a:cubicBezTo>
                  <a:cubicBezTo>
                    <a:pt x="826" y="217"/>
                    <a:pt x="826" y="217"/>
                    <a:pt x="826" y="217"/>
                  </a:cubicBezTo>
                  <a:cubicBezTo>
                    <a:pt x="826" y="118"/>
                    <a:pt x="786" y="38"/>
                    <a:pt x="727" y="0"/>
                  </a:cubicBezTo>
                </a:path>
              </a:pathLst>
            </a:custGeom>
            <a:solidFill>
              <a:srgbClr val="E8BD87"/>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5">
              <a:extLst>
                <a:ext uri="{FF2B5EF4-FFF2-40B4-BE49-F238E27FC236}">
                  <a16:creationId xmlns="" xmlns:a16="http://schemas.microsoft.com/office/drawing/2014/main" id="{80B72642-AE1C-4CF8-B1F1-A722D42DE62D}"/>
                </a:ext>
              </a:extLst>
            </p:cNvPr>
            <p:cNvSpPr>
              <a:spLocks noChangeArrowheads="1"/>
            </p:cNvSpPr>
            <p:nvPr/>
          </p:nvSpPr>
          <p:spPr bwMode="auto">
            <a:xfrm>
              <a:off x="5860485" y="2558153"/>
              <a:ext cx="111125" cy="685800"/>
            </a:xfrm>
            <a:custGeom>
              <a:avLst/>
              <a:gdLst>
                <a:gd name="T0" fmla="*/ 0 w 668"/>
                <a:gd name="T1" fmla="*/ 4124 h 4125"/>
                <a:gd name="T2" fmla="*/ 667 w 668"/>
                <a:gd name="T3" fmla="*/ 4124 h 4125"/>
                <a:gd name="T4" fmla="*/ 667 w 668"/>
                <a:gd name="T5" fmla="*/ 0 h 4125"/>
                <a:gd name="T6" fmla="*/ 0 w 668"/>
                <a:gd name="T7" fmla="*/ 0 h 4125"/>
                <a:gd name="T8" fmla="*/ 0 w 668"/>
                <a:gd name="T9" fmla="*/ 4124 h 4125"/>
              </a:gdLst>
              <a:ahLst/>
              <a:cxnLst>
                <a:cxn ang="0">
                  <a:pos x="T0" y="T1"/>
                </a:cxn>
                <a:cxn ang="0">
                  <a:pos x="T2" y="T3"/>
                </a:cxn>
                <a:cxn ang="0">
                  <a:pos x="T4" y="T5"/>
                </a:cxn>
                <a:cxn ang="0">
                  <a:pos x="T6" y="T7"/>
                </a:cxn>
                <a:cxn ang="0">
                  <a:pos x="T8" y="T9"/>
                </a:cxn>
              </a:cxnLst>
              <a:rect l="0" t="0" r="r" b="b"/>
              <a:pathLst>
                <a:path w="668" h="4125">
                  <a:moveTo>
                    <a:pt x="0" y="4124"/>
                  </a:moveTo>
                  <a:lnTo>
                    <a:pt x="667" y="4124"/>
                  </a:lnTo>
                  <a:lnTo>
                    <a:pt x="667" y="0"/>
                  </a:lnTo>
                  <a:lnTo>
                    <a:pt x="0" y="0"/>
                  </a:lnTo>
                  <a:lnTo>
                    <a:pt x="0" y="4124"/>
                  </a:lnTo>
                </a:path>
              </a:pathLst>
            </a:custGeom>
            <a:solidFill>
              <a:srgbClr val="1B2633"/>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a:extLst>
                <a:ext uri="{FF2B5EF4-FFF2-40B4-BE49-F238E27FC236}">
                  <a16:creationId xmlns="" xmlns:a16="http://schemas.microsoft.com/office/drawing/2014/main" id="{047AA068-E4B0-4016-9DBE-667027FD23DA}"/>
                </a:ext>
              </a:extLst>
            </p:cNvPr>
            <p:cNvSpPr>
              <a:spLocks noChangeArrowheads="1"/>
            </p:cNvSpPr>
            <p:nvPr/>
          </p:nvSpPr>
          <p:spPr bwMode="auto">
            <a:xfrm>
              <a:off x="5350897" y="3077265"/>
              <a:ext cx="490538" cy="1052513"/>
            </a:xfrm>
            <a:custGeom>
              <a:avLst/>
              <a:gdLst>
                <a:gd name="T0" fmla="*/ 2946 w 2947"/>
                <a:gd name="T1" fmla="*/ 0 h 6324"/>
                <a:gd name="T2" fmla="*/ 2946 w 2947"/>
                <a:gd name="T3" fmla="*/ 0 h 6324"/>
                <a:gd name="T4" fmla="*/ 2827 w 2947"/>
                <a:gd name="T5" fmla="*/ 6323 h 6324"/>
                <a:gd name="T6" fmla="*/ 1591 w 2947"/>
                <a:gd name="T7" fmla="*/ 6323 h 6324"/>
                <a:gd name="T8" fmla="*/ 1591 w 2947"/>
                <a:gd name="T9" fmla="*/ 1768 h 6324"/>
                <a:gd name="T10" fmla="*/ 1493 w 2947"/>
                <a:gd name="T11" fmla="*/ 1669 h 6324"/>
                <a:gd name="T12" fmla="*/ 1415 w 2947"/>
                <a:gd name="T13" fmla="*/ 1768 h 6324"/>
                <a:gd name="T14" fmla="*/ 1415 w 2947"/>
                <a:gd name="T15" fmla="*/ 6323 h 6324"/>
                <a:gd name="T16" fmla="*/ 118 w 2947"/>
                <a:gd name="T17" fmla="*/ 6323 h 6324"/>
                <a:gd name="T18" fmla="*/ 0 w 2947"/>
                <a:gd name="T19" fmla="*/ 20 h 6324"/>
                <a:gd name="T20" fmla="*/ 2946 w 2947"/>
                <a:gd name="T21" fmla="*/ 0 h 6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47" h="6324">
                  <a:moveTo>
                    <a:pt x="2946" y="0"/>
                  </a:moveTo>
                  <a:lnTo>
                    <a:pt x="2946" y="0"/>
                  </a:lnTo>
                  <a:cubicBezTo>
                    <a:pt x="2827" y="6323"/>
                    <a:pt x="2827" y="6323"/>
                    <a:pt x="2827" y="6323"/>
                  </a:cubicBezTo>
                  <a:cubicBezTo>
                    <a:pt x="1591" y="6323"/>
                    <a:pt x="1591" y="6323"/>
                    <a:pt x="1591" y="6323"/>
                  </a:cubicBezTo>
                  <a:cubicBezTo>
                    <a:pt x="1591" y="1768"/>
                    <a:pt x="1591" y="1768"/>
                    <a:pt x="1591" y="1768"/>
                  </a:cubicBezTo>
                  <a:cubicBezTo>
                    <a:pt x="1591" y="1708"/>
                    <a:pt x="1551" y="1669"/>
                    <a:pt x="1493" y="1669"/>
                  </a:cubicBezTo>
                  <a:cubicBezTo>
                    <a:pt x="1455" y="1669"/>
                    <a:pt x="1415" y="1708"/>
                    <a:pt x="1415" y="1768"/>
                  </a:cubicBezTo>
                  <a:cubicBezTo>
                    <a:pt x="1415" y="6323"/>
                    <a:pt x="1415" y="6323"/>
                    <a:pt x="1415" y="6323"/>
                  </a:cubicBezTo>
                  <a:cubicBezTo>
                    <a:pt x="118" y="6323"/>
                    <a:pt x="118" y="6323"/>
                    <a:pt x="118" y="6323"/>
                  </a:cubicBezTo>
                  <a:cubicBezTo>
                    <a:pt x="0" y="20"/>
                    <a:pt x="0" y="20"/>
                    <a:pt x="0" y="20"/>
                  </a:cubicBezTo>
                  <a:lnTo>
                    <a:pt x="2946" y="0"/>
                  </a:lnTo>
                </a:path>
              </a:pathLst>
            </a:custGeom>
            <a:solidFill>
              <a:srgbClr val="1D1C1A"/>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7">
              <a:extLst>
                <a:ext uri="{FF2B5EF4-FFF2-40B4-BE49-F238E27FC236}">
                  <a16:creationId xmlns="" xmlns:a16="http://schemas.microsoft.com/office/drawing/2014/main" id="{BCADC87D-33EE-4ABC-B9DC-193BB851656B}"/>
                </a:ext>
              </a:extLst>
            </p:cNvPr>
            <p:cNvSpPr>
              <a:spLocks noChangeArrowheads="1"/>
            </p:cNvSpPr>
            <p:nvPr/>
          </p:nvSpPr>
          <p:spPr bwMode="auto">
            <a:xfrm>
              <a:off x="5616010" y="4021828"/>
              <a:ext cx="274637" cy="107950"/>
            </a:xfrm>
            <a:custGeom>
              <a:avLst/>
              <a:gdLst>
                <a:gd name="T0" fmla="*/ 0 w 1650"/>
                <a:gd name="T1" fmla="*/ 648 h 649"/>
                <a:gd name="T2" fmla="*/ 0 w 1650"/>
                <a:gd name="T3" fmla="*/ 648 h 649"/>
                <a:gd name="T4" fmla="*/ 1060 w 1650"/>
                <a:gd name="T5" fmla="*/ 58 h 649"/>
                <a:gd name="T6" fmla="*/ 1611 w 1650"/>
                <a:gd name="T7" fmla="*/ 648 h 649"/>
                <a:gd name="T8" fmla="*/ 0 w 1650"/>
                <a:gd name="T9" fmla="*/ 648 h 649"/>
              </a:gdLst>
              <a:ahLst/>
              <a:cxnLst>
                <a:cxn ang="0">
                  <a:pos x="T0" y="T1"/>
                </a:cxn>
                <a:cxn ang="0">
                  <a:pos x="T2" y="T3"/>
                </a:cxn>
                <a:cxn ang="0">
                  <a:pos x="T4" y="T5"/>
                </a:cxn>
                <a:cxn ang="0">
                  <a:pos x="T6" y="T7"/>
                </a:cxn>
                <a:cxn ang="0">
                  <a:pos x="T8" y="T9"/>
                </a:cxn>
              </a:cxnLst>
              <a:rect l="0" t="0" r="r" b="b"/>
              <a:pathLst>
                <a:path w="1650" h="649">
                  <a:moveTo>
                    <a:pt x="0" y="648"/>
                  </a:moveTo>
                  <a:lnTo>
                    <a:pt x="0" y="648"/>
                  </a:lnTo>
                  <a:cubicBezTo>
                    <a:pt x="0" y="0"/>
                    <a:pt x="629" y="58"/>
                    <a:pt x="1060" y="58"/>
                  </a:cubicBezTo>
                  <a:cubicBezTo>
                    <a:pt x="1493" y="58"/>
                    <a:pt x="1649" y="255"/>
                    <a:pt x="1611" y="648"/>
                  </a:cubicBezTo>
                  <a:lnTo>
                    <a:pt x="0" y="648"/>
                  </a:lnTo>
                </a:path>
              </a:pathLst>
            </a:custGeom>
            <a:solidFill>
              <a:srgbClr val="1B2633"/>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8">
              <a:extLst>
                <a:ext uri="{FF2B5EF4-FFF2-40B4-BE49-F238E27FC236}">
                  <a16:creationId xmlns="" xmlns:a16="http://schemas.microsoft.com/office/drawing/2014/main" id="{19B81070-8B59-4817-94E5-B3B4EE21E799}"/>
                </a:ext>
              </a:extLst>
            </p:cNvPr>
            <p:cNvSpPr>
              <a:spLocks noChangeArrowheads="1"/>
            </p:cNvSpPr>
            <p:nvPr/>
          </p:nvSpPr>
          <p:spPr bwMode="auto">
            <a:xfrm>
              <a:off x="5301685" y="4021828"/>
              <a:ext cx="274637" cy="107950"/>
            </a:xfrm>
            <a:custGeom>
              <a:avLst/>
              <a:gdLst>
                <a:gd name="T0" fmla="*/ 1652 w 1653"/>
                <a:gd name="T1" fmla="*/ 648 h 649"/>
                <a:gd name="T2" fmla="*/ 1652 w 1653"/>
                <a:gd name="T3" fmla="*/ 648 h 649"/>
                <a:gd name="T4" fmla="*/ 589 w 1653"/>
                <a:gd name="T5" fmla="*/ 58 h 649"/>
                <a:gd name="T6" fmla="*/ 40 w 1653"/>
                <a:gd name="T7" fmla="*/ 648 h 649"/>
                <a:gd name="T8" fmla="*/ 1652 w 1653"/>
                <a:gd name="T9" fmla="*/ 648 h 649"/>
              </a:gdLst>
              <a:ahLst/>
              <a:cxnLst>
                <a:cxn ang="0">
                  <a:pos x="T0" y="T1"/>
                </a:cxn>
                <a:cxn ang="0">
                  <a:pos x="T2" y="T3"/>
                </a:cxn>
                <a:cxn ang="0">
                  <a:pos x="T4" y="T5"/>
                </a:cxn>
                <a:cxn ang="0">
                  <a:pos x="T6" y="T7"/>
                </a:cxn>
                <a:cxn ang="0">
                  <a:pos x="T8" y="T9"/>
                </a:cxn>
              </a:cxnLst>
              <a:rect l="0" t="0" r="r" b="b"/>
              <a:pathLst>
                <a:path w="1653" h="649">
                  <a:moveTo>
                    <a:pt x="1652" y="648"/>
                  </a:moveTo>
                  <a:lnTo>
                    <a:pt x="1652" y="648"/>
                  </a:lnTo>
                  <a:cubicBezTo>
                    <a:pt x="1652" y="0"/>
                    <a:pt x="1002" y="58"/>
                    <a:pt x="589" y="58"/>
                  </a:cubicBezTo>
                  <a:cubicBezTo>
                    <a:pt x="159" y="58"/>
                    <a:pt x="0" y="255"/>
                    <a:pt x="40" y="648"/>
                  </a:cubicBezTo>
                  <a:lnTo>
                    <a:pt x="1652" y="648"/>
                  </a:lnTo>
                </a:path>
              </a:pathLst>
            </a:custGeom>
            <a:solidFill>
              <a:srgbClr val="1B2633"/>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9">
              <a:extLst>
                <a:ext uri="{FF2B5EF4-FFF2-40B4-BE49-F238E27FC236}">
                  <a16:creationId xmlns="" xmlns:a16="http://schemas.microsoft.com/office/drawing/2014/main" id="{2BE08C80-056B-45CB-9364-42D5D710926F}"/>
                </a:ext>
              </a:extLst>
            </p:cNvPr>
            <p:cNvSpPr>
              <a:spLocks noChangeArrowheads="1"/>
            </p:cNvSpPr>
            <p:nvPr/>
          </p:nvSpPr>
          <p:spPr bwMode="auto">
            <a:xfrm>
              <a:off x="5209610" y="2431153"/>
              <a:ext cx="762000" cy="815975"/>
            </a:xfrm>
            <a:custGeom>
              <a:avLst/>
              <a:gdLst>
                <a:gd name="T0" fmla="*/ 746 w 4576"/>
                <a:gd name="T1" fmla="*/ 4907 h 4908"/>
                <a:gd name="T2" fmla="*/ 746 w 4576"/>
                <a:gd name="T3" fmla="*/ 4907 h 4908"/>
                <a:gd name="T4" fmla="*/ 746 w 4576"/>
                <a:gd name="T5" fmla="*/ 1491 h 4908"/>
                <a:gd name="T6" fmla="*/ 0 w 4576"/>
                <a:gd name="T7" fmla="*/ 765 h 4908"/>
                <a:gd name="T8" fmla="*/ 1513 w 4576"/>
                <a:gd name="T9" fmla="*/ 0 h 4908"/>
                <a:gd name="T10" fmla="*/ 3180 w 4576"/>
                <a:gd name="T11" fmla="*/ 0 h 4908"/>
                <a:gd name="T12" fmla="*/ 4575 w 4576"/>
                <a:gd name="T13" fmla="*/ 803 h 4908"/>
                <a:gd name="T14" fmla="*/ 3870 w 4576"/>
                <a:gd name="T15" fmla="*/ 1649 h 4908"/>
                <a:gd name="T16" fmla="*/ 3870 w 4576"/>
                <a:gd name="T17" fmla="*/ 4907 h 4908"/>
                <a:gd name="T18" fmla="*/ 746 w 4576"/>
                <a:gd name="T19" fmla="*/ 4907 h 49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76" h="4908">
                  <a:moveTo>
                    <a:pt x="746" y="4907"/>
                  </a:moveTo>
                  <a:lnTo>
                    <a:pt x="746" y="4907"/>
                  </a:lnTo>
                  <a:cubicBezTo>
                    <a:pt x="746" y="1491"/>
                    <a:pt x="746" y="1491"/>
                    <a:pt x="746" y="1491"/>
                  </a:cubicBezTo>
                  <a:cubicBezTo>
                    <a:pt x="0" y="765"/>
                    <a:pt x="0" y="765"/>
                    <a:pt x="0" y="765"/>
                  </a:cubicBezTo>
                  <a:cubicBezTo>
                    <a:pt x="237" y="136"/>
                    <a:pt x="766" y="0"/>
                    <a:pt x="1513" y="0"/>
                  </a:cubicBezTo>
                  <a:cubicBezTo>
                    <a:pt x="3180" y="0"/>
                    <a:pt x="3180" y="0"/>
                    <a:pt x="3180" y="0"/>
                  </a:cubicBezTo>
                  <a:cubicBezTo>
                    <a:pt x="3671" y="0"/>
                    <a:pt x="4575" y="234"/>
                    <a:pt x="4575" y="803"/>
                  </a:cubicBezTo>
                  <a:cubicBezTo>
                    <a:pt x="3870" y="1649"/>
                    <a:pt x="3870" y="1649"/>
                    <a:pt x="3870" y="1649"/>
                  </a:cubicBezTo>
                  <a:cubicBezTo>
                    <a:pt x="3870" y="4907"/>
                    <a:pt x="3870" y="4907"/>
                    <a:pt x="3870" y="4907"/>
                  </a:cubicBezTo>
                  <a:lnTo>
                    <a:pt x="746" y="4907"/>
                  </a:lnTo>
                </a:path>
              </a:pathLst>
            </a:custGeom>
            <a:solidFill>
              <a:srgbClr val="2D3D49"/>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10">
              <a:extLst>
                <a:ext uri="{FF2B5EF4-FFF2-40B4-BE49-F238E27FC236}">
                  <a16:creationId xmlns="" xmlns:a16="http://schemas.microsoft.com/office/drawing/2014/main" id="{98AB1E05-C529-4BBA-8EEC-4F6C7459CD25}"/>
                </a:ext>
              </a:extLst>
            </p:cNvPr>
            <p:cNvSpPr>
              <a:spLocks noChangeArrowheads="1"/>
            </p:cNvSpPr>
            <p:nvPr/>
          </p:nvSpPr>
          <p:spPr bwMode="auto">
            <a:xfrm>
              <a:off x="5471547" y="2431153"/>
              <a:ext cx="261938" cy="558800"/>
            </a:xfrm>
            <a:custGeom>
              <a:avLst/>
              <a:gdLst>
                <a:gd name="T0" fmla="*/ 0 w 1572"/>
                <a:gd name="T1" fmla="*/ 0 h 3359"/>
                <a:gd name="T2" fmla="*/ 1571 w 1572"/>
                <a:gd name="T3" fmla="*/ 0 h 3359"/>
                <a:gd name="T4" fmla="*/ 1571 w 1572"/>
                <a:gd name="T5" fmla="*/ 254 h 3359"/>
                <a:gd name="T6" fmla="*/ 786 w 1572"/>
                <a:gd name="T7" fmla="*/ 3358 h 3359"/>
                <a:gd name="T8" fmla="*/ 0 w 1572"/>
                <a:gd name="T9" fmla="*/ 254 h 3359"/>
                <a:gd name="T10" fmla="*/ 0 w 1572"/>
                <a:gd name="T11" fmla="*/ 0 h 3359"/>
              </a:gdLst>
              <a:ahLst/>
              <a:cxnLst>
                <a:cxn ang="0">
                  <a:pos x="T0" y="T1"/>
                </a:cxn>
                <a:cxn ang="0">
                  <a:pos x="T2" y="T3"/>
                </a:cxn>
                <a:cxn ang="0">
                  <a:pos x="T4" y="T5"/>
                </a:cxn>
                <a:cxn ang="0">
                  <a:pos x="T6" y="T7"/>
                </a:cxn>
                <a:cxn ang="0">
                  <a:pos x="T8" y="T9"/>
                </a:cxn>
                <a:cxn ang="0">
                  <a:pos x="T10" y="T11"/>
                </a:cxn>
              </a:cxnLst>
              <a:rect l="0" t="0" r="r" b="b"/>
              <a:pathLst>
                <a:path w="1572" h="3359">
                  <a:moveTo>
                    <a:pt x="0" y="0"/>
                  </a:moveTo>
                  <a:lnTo>
                    <a:pt x="1571" y="0"/>
                  </a:lnTo>
                  <a:lnTo>
                    <a:pt x="1571" y="254"/>
                  </a:lnTo>
                  <a:lnTo>
                    <a:pt x="786" y="3358"/>
                  </a:lnTo>
                  <a:lnTo>
                    <a:pt x="0" y="254"/>
                  </a:lnTo>
                  <a:lnTo>
                    <a:pt x="0" y="0"/>
                  </a:lnTo>
                </a:path>
              </a:pathLst>
            </a:custGeom>
            <a:solidFill>
              <a:srgbClr val="FFFFFF"/>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11">
              <a:extLst>
                <a:ext uri="{FF2B5EF4-FFF2-40B4-BE49-F238E27FC236}">
                  <a16:creationId xmlns="" xmlns:a16="http://schemas.microsoft.com/office/drawing/2014/main" id="{59642A33-E11D-4CDB-B00E-75301611F5CA}"/>
                </a:ext>
              </a:extLst>
            </p:cNvPr>
            <p:cNvSpPr>
              <a:spLocks noChangeArrowheads="1"/>
            </p:cNvSpPr>
            <p:nvPr/>
          </p:nvSpPr>
          <p:spPr bwMode="auto">
            <a:xfrm>
              <a:off x="5549335" y="2481953"/>
              <a:ext cx="98425" cy="49212"/>
            </a:xfrm>
            <a:custGeom>
              <a:avLst/>
              <a:gdLst>
                <a:gd name="T0" fmla="*/ 159 w 590"/>
                <a:gd name="T1" fmla="*/ 295 h 296"/>
                <a:gd name="T2" fmla="*/ 433 w 590"/>
                <a:gd name="T3" fmla="*/ 295 h 296"/>
                <a:gd name="T4" fmla="*/ 589 w 590"/>
                <a:gd name="T5" fmla="*/ 0 h 296"/>
                <a:gd name="T6" fmla="*/ 0 w 590"/>
                <a:gd name="T7" fmla="*/ 0 h 296"/>
                <a:gd name="T8" fmla="*/ 159 w 590"/>
                <a:gd name="T9" fmla="*/ 295 h 296"/>
              </a:gdLst>
              <a:ahLst/>
              <a:cxnLst>
                <a:cxn ang="0">
                  <a:pos x="T0" y="T1"/>
                </a:cxn>
                <a:cxn ang="0">
                  <a:pos x="T2" y="T3"/>
                </a:cxn>
                <a:cxn ang="0">
                  <a:pos x="T4" y="T5"/>
                </a:cxn>
                <a:cxn ang="0">
                  <a:pos x="T6" y="T7"/>
                </a:cxn>
                <a:cxn ang="0">
                  <a:pos x="T8" y="T9"/>
                </a:cxn>
              </a:cxnLst>
              <a:rect l="0" t="0" r="r" b="b"/>
              <a:pathLst>
                <a:path w="590" h="296">
                  <a:moveTo>
                    <a:pt x="159" y="295"/>
                  </a:moveTo>
                  <a:lnTo>
                    <a:pt x="433" y="295"/>
                  </a:lnTo>
                  <a:lnTo>
                    <a:pt x="589" y="0"/>
                  </a:lnTo>
                  <a:lnTo>
                    <a:pt x="0" y="0"/>
                  </a:lnTo>
                  <a:lnTo>
                    <a:pt x="159" y="295"/>
                  </a:lnTo>
                </a:path>
              </a:pathLst>
            </a:custGeom>
            <a:solidFill>
              <a:srgbClr val="1D1C1A"/>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2">
              <a:extLst>
                <a:ext uri="{FF2B5EF4-FFF2-40B4-BE49-F238E27FC236}">
                  <a16:creationId xmlns="" xmlns:a16="http://schemas.microsoft.com/office/drawing/2014/main" id="{94DF8859-077E-4853-AA58-BADCDC3A827D}"/>
                </a:ext>
              </a:extLst>
            </p:cNvPr>
            <p:cNvSpPr>
              <a:spLocks noChangeArrowheads="1"/>
            </p:cNvSpPr>
            <p:nvPr/>
          </p:nvSpPr>
          <p:spPr bwMode="auto">
            <a:xfrm>
              <a:off x="5500122" y="2116828"/>
              <a:ext cx="200025" cy="382587"/>
            </a:xfrm>
            <a:custGeom>
              <a:avLst/>
              <a:gdLst>
                <a:gd name="T0" fmla="*/ 0 w 1199"/>
                <a:gd name="T1" fmla="*/ 1944 h 2297"/>
                <a:gd name="T2" fmla="*/ 0 w 1199"/>
                <a:gd name="T3" fmla="*/ 1944 h 2297"/>
                <a:gd name="T4" fmla="*/ 589 w 1199"/>
                <a:gd name="T5" fmla="*/ 2296 h 2297"/>
                <a:gd name="T6" fmla="*/ 1198 w 1199"/>
                <a:gd name="T7" fmla="*/ 1924 h 2297"/>
                <a:gd name="T8" fmla="*/ 1198 w 1199"/>
                <a:gd name="T9" fmla="*/ 0 h 2297"/>
                <a:gd name="T10" fmla="*/ 0 w 1199"/>
                <a:gd name="T11" fmla="*/ 0 h 2297"/>
                <a:gd name="T12" fmla="*/ 0 w 1199"/>
                <a:gd name="T13" fmla="*/ 1944 h 2297"/>
              </a:gdLst>
              <a:ahLst/>
              <a:cxnLst>
                <a:cxn ang="0">
                  <a:pos x="T0" y="T1"/>
                </a:cxn>
                <a:cxn ang="0">
                  <a:pos x="T2" y="T3"/>
                </a:cxn>
                <a:cxn ang="0">
                  <a:pos x="T4" y="T5"/>
                </a:cxn>
                <a:cxn ang="0">
                  <a:pos x="T6" y="T7"/>
                </a:cxn>
                <a:cxn ang="0">
                  <a:pos x="T8" y="T9"/>
                </a:cxn>
                <a:cxn ang="0">
                  <a:pos x="T10" y="T11"/>
                </a:cxn>
                <a:cxn ang="0">
                  <a:pos x="T12" y="T13"/>
                </a:cxn>
              </a:cxnLst>
              <a:rect l="0" t="0" r="r" b="b"/>
              <a:pathLst>
                <a:path w="1199" h="2297">
                  <a:moveTo>
                    <a:pt x="0" y="1944"/>
                  </a:moveTo>
                  <a:lnTo>
                    <a:pt x="0" y="1944"/>
                  </a:lnTo>
                  <a:cubicBezTo>
                    <a:pt x="0" y="1944"/>
                    <a:pt x="294" y="2296"/>
                    <a:pt x="589" y="2296"/>
                  </a:cubicBezTo>
                  <a:cubicBezTo>
                    <a:pt x="903" y="2296"/>
                    <a:pt x="1198" y="1924"/>
                    <a:pt x="1198" y="1924"/>
                  </a:cubicBezTo>
                  <a:cubicBezTo>
                    <a:pt x="1198" y="1216"/>
                    <a:pt x="1198" y="0"/>
                    <a:pt x="1198" y="0"/>
                  </a:cubicBezTo>
                  <a:cubicBezTo>
                    <a:pt x="0" y="0"/>
                    <a:pt x="0" y="0"/>
                    <a:pt x="0" y="0"/>
                  </a:cubicBezTo>
                  <a:cubicBezTo>
                    <a:pt x="0" y="0"/>
                    <a:pt x="0" y="1138"/>
                    <a:pt x="0" y="1944"/>
                  </a:cubicBezTo>
                </a:path>
              </a:pathLst>
            </a:custGeom>
            <a:solidFill>
              <a:srgbClr val="DBAD78"/>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a:extLst>
                <a:ext uri="{FF2B5EF4-FFF2-40B4-BE49-F238E27FC236}">
                  <a16:creationId xmlns="" xmlns:a16="http://schemas.microsoft.com/office/drawing/2014/main" id="{7D091C06-629F-40F0-A456-D1D160643E81}"/>
                </a:ext>
              </a:extLst>
            </p:cNvPr>
            <p:cNvSpPr>
              <a:spLocks noChangeArrowheads="1"/>
            </p:cNvSpPr>
            <p:nvPr/>
          </p:nvSpPr>
          <p:spPr bwMode="auto">
            <a:xfrm>
              <a:off x="5341372" y="1845365"/>
              <a:ext cx="522288" cy="546100"/>
            </a:xfrm>
            <a:custGeom>
              <a:avLst/>
              <a:gdLst>
                <a:gd name="T0" fmla="*/ 176 w 3143"/>
                <a:gd name="T1" fmla="*/ 1473 h 3279"/>
                <a:gd name="T2" fmla="*/ 176 w 3143"/>
                <a:gd name="T3" fmla="*/ 1473 h 3279"/>
                <a:gd name="T4" fmla="*/ 236 w 3143"/>
                <a:gd name="T5" fmla="*/ 1473 h 3279"/>
                <a:gd name="T6" fmla="*/ 1571 w 3143"/>
                <a:gd name="T7" fmla="*/ 0 h 3279"/>
                <a:gd name="T8" fmla="*/ 2905 w 3143"/>
                <a:gd name="T9" fmla="*/ 1473 h 3279"/>
                <a:gd name="T10" fmla="*/ 2966 w 3143"/>
                <a:gd name="T11" fmla="*/ 1473 h 3279"/>
                <a:gd name="T12" fmla="*/ 3102 w 3143"/>
                <a:gd name="T13" fmla="*/ 1923 h 3279"/>
                <a:gd name="T14" fmla="*/ 2807 w 3143"/>
                <a:gd name="T15" fmla="*/ 2276 h 3279"/>
                <a:gd name="T16" fmla="*/ 2749 w 3143"/>
                <a:gd name="T17" fmla="*/ 2258 h 3279"/>
                <a:gd name="T18" fmla="*/ 1571 w 3143"/>
                <a:gd name="T19" fmla="*/ 3278 h 3279"/>
                <a:gd name="T20" fmla="*/ 392 w 3143"/>
                <a:gd name="T21" fmla="*/ 2258 h 3279"/>
                <a:gd name="T22" fmla="*/ 334 w 3143"/>
                <a:gd name="T23" fmla="*/ 2276 h 3279"/>
                <a:gd name="T24" fmla="*/ 38 w 3143"/>
                <a:gd name="T25" fmla="*/ 1923 h 3279"/>
                <a:gd name="T26" fmla="*/ 176 w 3143"/>
                <a:gd name="T27" fmla="*/ 1473 h 3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43" h="3279">
                  <a:moveTo>
                    <a:pt x="176" y="1473"/>
                  </a:moveTo>
                  <a:lnTo>
                    <a:pt x="176" y="1473"/>
                  </a:lnTo>
                  <a:cubicBezTo>
                    <a:pt x="196" y="1473"/>
                    <a:pt x="216" y="1473"/>
                    <a:pt x="236" y="1473"/>
                  </a:cubicBezTo>
                  <a:cubicBezTo>
                    <a:pt x="254" y="705"/>
                    <a:pt x="785" y="0"/>
                    <a:pt x="1571" y="0"/>
                  </a:cubicBezTo>
                  <a:cubicBezTo>
                    <a:pt x="2356" y="0"/>
                    <a:pt x="2885" y="705"/>
                    <a:pt x="2905" y="1473"/>
                  </a:cubicBezTo>
                  <a:cubicBezTo>
                    <a:pt x="2926" y="1473"/>
                    <a:pt x="2946" y="1473"/>
                    <a:pt x="2966" y="1473"/>
                  </a:cubicBezTo>
                  <a:cubicBezTo>
                    <a:pt x="3084" y="1511"/>
                    <a:pt x="3142" y="1707"/>
                    <a:pt x="3102" y="1923"/>
                  </a:cubicBezTo>
                  <a:cubicBezTo>
                    <a:pt x="3064" y="2140"/>
                    <a:pt x="2926" y="2296"/>
                    <a:pt x="2807" y="2276"/>
                  </a:cubicBezTo>
                  <a:cubicBezTo>
                    <a:pt x="2787" y="2276"/>
                    <a:pt x="2769" y="2258"/>
                    <a:pt x="2749" y="2258"/>
                  </a:cubicBezTo>
                  <a:cubicBezTo>
                    <a:pt x="2533" y="2827"/>
                    <a:pt x="2062" y="3278"/>
                    <a:pt x="1571" y="3278"/>
                  </a:cubicBezTo>
                  <a:cubicBezTo>
                    <a:pt x="1080" y="3278"/>
                    <a:pt x="629" y="2827"/>
                    <a:pt x="392" y="2258"/>
                  </a:cubicBezTo>
                  <a:cubicBezTo>
                    <a:pt x="372" y="2258"/>
                    <a:pt x="352" y="2276"/>
                    <a:pt x="334" y="2276"/>
                  </a:cubicBezTo>
                  <a:cubicBezTo>
                    <a:pt x="216" y="2296"/>
                    <a:pt x="78" y="2140"/>
                    <a:pt x="38" y="1923"/>
                  </a:cubicBezTo>
                  <a:cubicBezTo>
                    <a:pt x="0" y="1707"/>
                    <a:pt x="58" y="1511"/>
                    <a:pt x="176" y="1473"/>
                  </a:cubicBezTo>
                </a:path>
              </a:pathLst>
            </a:custGeom>
            <a:solidFill>
              <a:srgbClr val="E8BD87"/>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4">
              <a:extLst>
                <a:ext uri="{FF2B5EF4-FFF2-40B4-BE49-F238E27FC236}">
                  <a16:creationId xmlns="" xmlns:a16="http://schemas.microsoft.com/office/drawing/2014/main" id="{C312C6E0-8429-4BB7-A394-7B1EBB916806}"/>
                </a:ext>
              </a:extLst>
            </p:cNvPr>
            <p:cNvSpPr>
              <a:spLocks noChangeArrowheads="1"/>
            </p:cNvSpPr>
            <p:nvPr/>
          </p:nvSpPr>
          <p:spPr bwMode="auto">
            <a:xfrm>
              <a:off x="5239772" y="1726303"/>
              <a:ext cx="628650" cy="390525"/>
            </a:xfrm>
            <a:custGeom>
              <a:avLst/>
              <a:gdLst>
                <a:gd name="T0" fmla="*/ 3457 w 3773"/>
                <a:gd name="T1" fmla="*/ 2337 h 2338"/>
                <a:gd name="T2" fmla="*/ 3457 w 3773"/>
                <a:gd name="T3" fmla="*/ 2337 h 2338"/>
                <a:gd name="T4" fmla="*/ 2946 w 3773"/>
                <a:gd name="T5" fmla="*/ 766 h 2338"/>
                <a:gd name="T6" fmla="*/ 884 w 3773"/>
                <a:gd name="T7" fmla="*/ 2337 h 2338"/>
                <a:gd name="T8" fmla="*/ 1101 w 3773"/>
                <a:gd name="T9" fmla="*/ 1846 h 2338"/>
                <a:gd name="T10" fmla="*/ 2946 w 3773"/>
                <a:gd name="T11" fmla="*/ 1473 h 2338"/>
                <a:gd name="T12" fmla="*/ 3457 w 3773"/>
                <a:gd name="T13" fmla="*/ 2337 h 2338"/>
              </a:gdLst>
              <a:ahLst/>
              <a:cxnLst>
                <a:cxn ang="0">
                  <a:pos x="T0" y="T1"/>
                </a:cxn>
                <a:cxn ang="0">
                  <a:pos x="T2" y="T3"/>
                </a:cxn>
                <a:cxn ang="0">
                  <a:pos x="T4" y="T5"/>
                </a:cxn>
                <a:cxn ang="0">
                  <a:pos x="T6" y="T7"/>
                </a:cxn>
                <a:cxn ang="0">
                  <a:pos x="T8" y="T9"/>
                </a:cxn>
                <a:cxn ang="0">
                  <a:pos x="T10" y="T11"/>
                </a:cxn>
                <a:cxn ang="0">
                  <a:pos x="T12" y="T13"/>
                </a:cxn>
              </a:cxnLst>
              <a:rect l="0" t="0" r="r" b="b"/>
              <a:pathLst>
                <a:path w="3773" h="2338">
                  <a:moveTo>
                    <a:pt x="3457" y="2337"/>
                  </a:moveTo>
                  <a:lnTo>
                    <a:pt x="3457" y="2337"/>
                  </a:lnTo>
                  <a:cubicBezTo>
                    <a:pt x="3772" y="2002"/>
                    <a:pt x="3752" y="826"/>
                    <a:pt x="2946" y="766"/>
                  </a:cubicBezTo>
                  <a:cubicBezTo>
                    <a:pt x="2435" y="0"/>
                    <a:pt x="0" y="549"/>
                    <a:pt x="884" y="2337"/>
                  </a:cubicBezTo>
                  <a:cubicBezTo>
                    <a:pt x="864" y="1964"/>
                    <a:pt x="1101" y="1846"/>
                    <a:pt x="1101" y="1846"/>
                  </a:cubicBezTo>
                  <a:cubicBezTo>
                    <a:pt x="1355" y="2199"/>
                    <a:pt x="2632" y="2062"/>
                    <a:pt x="2946" y="1473"/>
                  </a:cubicBezTo>
                  <a:cubicBezTo>
                    <a:pt x="3103" y="1806"/>
                    <a:pt x="3417" y="1826"/>
                    <a:pt x="3457" y="2337"/>
                  </a:cubicBezTo>
                </a:path>
              </a:pathLst>
            </a:custGeom>
            <a:solidFill>
              <a:srgbClr val="433626"/>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5">
              <a:extLst>
                <a:ext uri="{FF2B5EF4-FFF2-40B4-BE49-F238E27FC236}">
                  <a16:creationId xmlns="" xmlns:a16="http://schemas.microsoft.com/office/drawing/2014/main" id="{5314DE72-2259-4E7C-9143-58E867C6827A}"/>
                </a:ext>
              </a:extLst>
            </p:cNvPr>
            <p:cNvSpPr>
              <a:spLocks noChangeArrowheads="1"/>
            </p:cNvSpPr>
            <p:nvPr/>
          </p:nvSpPr>
          <p:spPr bwMode="auto">
            <a:xfrm>
              <a:off x="5558860" y="2531165"/>
              <a:ext cx="79375" cy="471488"/>
            </a:xfrm>
            <a:custGeom>
              <a:avLst/>
              <a:gdLst>
                <a:gd name="T0" fmla="*/ 257 w 474"/>
                <a:gd name="T1" fmla="*/ 2827 h 2828"/>
                <a:gd name="T2" fmla="*/ 0 w 474"/>
                <a:gd name="T3" fmla="*/ 1785 h 2828"/>
                <a:gd name="T4" fmla="*/ 101 w 474"/>
                <a:gd name="T5" fmla="*/ 0 h 2828"/>
                <a:gd name="T6" fmla="*/ 375 w 474"/>
                <a:gd name="T7" fmla="*/ 0 h 2828"/>
                <a:gd name="T8" fmla="*/ 473 w 474"/>
                <a:gd name="T9" fmla="*/ 1942 h 2828"/>
                <a:gd name="T10" fmla="*/ 257 w 474"/>
                <a:gd name="T11" fmla="*/ 2827 h 2828"/>
              </a:gdLst>
              <a:ahLst/>
              <a:cxnLst>
                <a:cxn ang="0">
                  <a:pos x="T0" y="T1"/>
                </a:cxn>
                <a:cxn ang="0">
                  <a:pos x="T2" y="T3"/>
                </a:cxn>
                <a:cxn ang="0">
                  <a:pos x="T4" y="T5"/>
                </a:cxn>
                <a:cxn ang="0">
                  <a:pos x="T6" y="T7"/>
                </a:cxn>
                <a:cxn ang="0">
                  <a:pos x="T8" y="T9"/>
                </a:cxn>
                <a:cxn ang="0">
                  <a:pos x="T10" y="T11"/>
                </a:cxn>
              </a:cxnLst>
              <a:rect l="0" t="0" r="r" b="b"/>
              <a:pathLst>
                <a:path w="474" h="2828">
                  <a:moveTo>
                    <a:pt x="257" y="2827"/>
                  </a:moveTo>
                  <a:lnTo>
                    <a:pt x="0" y="1785"/>
                  </a:lnTo>
                  <a:lnTo>
                    <a:pt x="101" y="0"/>
                  </a:lnTo>
                  <a:lnTo>
                    <a:pt x="375" y="0"/>
                  </a:lnTo>
                  <a:lnTo>
                    <a:pt x="473" y="1942"/>
                  </a:lnTo>
                  <a:lnTo>
                    <a:pt x="257" y="2827"/>
                  </a:lnTo>
                </a:path>
              </a:pathLst>
            </a:custGeom>
            <a:solidFill>
              <a:srgbClr val="1D1C1A"/>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6">
              <a:extLst>
                <a:ext uri="{FF2B5EF4-FFF2-40B4-BE49-F238E27FC236}">
                  <a16:creationId xmlns="" xmlns:a16="http://schemas.microsoft.com/office/drawing/2014/main" id="{D0BFB659-3C85-4BB5-8E0F-7B946DA3A934}"/>
                </a:ext>
              </a:extLst>
            </p:cNvPr>
            <p:cNvSpPr>
              <a:spLocks noChangeArrowheads="1"/>
            </p:cNvSpPr>
            <p:nvPr/>
          </p:nvSpPr>
          <p:spPr bwMode="auto">
            <a:xfrm>
              <a:off x="5838260" y="3243953"/>
              <a:ext cx="42862" cy="85725"/>
            </a:xfrm>
            <a:custGeom>
              <a:avLst/>
              <a:gdLst>
                <a:gd name="T0" fmla="*/ 58 w 255"/>
                <a:gd name="T1" fmla="*/ 78 h 512"/>
                <a:gd name="T2" fmla="*/ 58 w 255"/>
                <a:gd name="T3" fmla="*/ 78 h 512"/>
                <a:gd name="T4" fmla="*/ 156 w 255"/>
                <a:gd name="T5" fmla="*/ 0 h 512"/>
                <a:gd name="T6" fmla="*/ 254 w 255"/>
                <a:gd name="T7" fmla="*/ 0 h 512"/>
                <a:gd name="T8" fmla="*/ 234 w 255"/>
                <a:gd name="T9" fmla="*/ 511 h 512"/>
                <a:gd name="T10" fmla="*/ 18 w 255"/>
                <a:gd name="T11" fmla="*/ 353 h 512"/>
                <a:gd name="T12" fmla="*/ 58 w 255"/>
                <a:gd name="T13" fmla="*/ 78 h 512"/>
              </a:gdLst>
              <a:ahLst/>
              <a:cxnLst>
                <a:cxn ang="0">
                  <a:pos x="T0" y="T1"/>
                </a:cxn>
                <a:cxn ang="0">
                  <a:pos x="T2" y="T3"/>
                </a:cxn>
                <a:cxn ang="0">
                  <a:pos x="T4" y="T5"/>
                </a:cxn>
                <a:cxn ang="0">
                  <a:pos x="T6" y="T7"/>
                </a:cxn>
                <a:cxn ang="0">
                  <a:pos x="T8" y="T9"/>
                </a:cxn>
                <a:cxn ang="0">
                  <a:pos x="T10" y="T11"/>
                </a:cxn>
                <a:cxn ang="0">
                  <a:pos x="T12" y="T13"/>
                </a:cxn>
              </a:cxnLst>
              <a:rect l="0" t="0" r="r" b="b"/>
              <a:pathLst>
                <a:path w="255" h="512">
                  <a:moveTo>
                    <a:pt x="58" y="78"/>
                  </a:moveTo>
                  <a:lnTo>
                    <a:pt x="58" y="78"/>
                  </a:lnTo>
                  <a:cubicBezTo>
                    <a:pt x="78" y="38"/>
                    <a:pt x="116" y="18"/>
                    <a:pt x="156" y="0"/>
                  </a:cubicBezTo>
                  <a:cubicBezTo>
                    <a:pt x="254" y="0"/>
                    <a:pt x="254" y="0"/>
                    <a:pt x="254" y="0"/>
                  </a:cubicBezTo>
                  <a:cubicBezTo>
                    <a:pt x="234" y="511"/>
                    <a:pt x="234" y="511"/>
                    <a:pt x="234" y="511"/>
                  </a:cubicBezTo>
                  <a:cubicBezTo>
                    <a:pt x="234" y="511"/>
                    <a:pt x="58" y="411"/>
                    <a:pt x="18" y="353"/>
                  </a:cubicBezTo>
                  <a:cubicBezTo>
                    <a:pt x="0" y="333"/>
                    <a:pt x="18" y="156"/>
                    <a:pt x="58" y="78"/>
                  </a:cubicBezTo>
                </a:path>
              </a:pathLst>
            </a:custGeom>
            <a:solidFill>
              <a:srgbClr val="DBAD78"/>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17">
              <a:extLst>
                <a:ext uri="{FF2B5EF4-FFF2-40B4-BE49-F238E27FC236}">
                  <a16:creationId xmlns="" xmlns:a16="http://schemas.microsoft.com/office/drawing/2014/main" id="{E716FB89-BFF8-4932-AEC6-5ABF57CB0199}"/>
                </a:ext>
              </a:extLst>
            </p:cNvPr>
            <p:cNvSpPr>
              <a:spLocks noChangeArrowheads="1"/>
            </p:cNvSpPr>
            <p:nvPr/>
          </p:nvSpPr>
          <p:spPr bwMode="auto">
            <a:xfrm>
              <a:off x="5854135" y="3243953"/>
              <a:ext cx="133350" cy="88900"/>
            </a:xfrm>
            <a:custGeom>
              <a:avLst/>
              <a:gdLst>
                <a:gd name="T0" fmla="*/ 96 w 804"/>
                <a:gd name="T1" fmla="*/ 0 h 530"/>
                <a:gd name="T2" fmla="*/ 96 w 804"/>
                <a:gd name="T3" fmla="*/ 0 h 530"/>
                <a:gd name="T4" fmla="*/ 705 w 804"/>
                <a:gd name="T5" fmla="*/ 0 h 530"/>
                <a:gd name="T6" fmla="*/ 803 w 804"/>
                <a:gd name="T7" fmla="*/ 217 h 530"/>
                <a:gd name="T8" fmla="*/ 803 w 804"/>
                <a:gd name="T9" fmla="*/ 255 h 530"/>
                <a:gd name="T10" fmla="*/ 529 w 804"/>
                <a:gd name="T11" fmla="*/ 529 h 530"/>
                <a:gd name="T12" fmla="*/ 274 w 804"/>
                <a:gd name="T13" fmla="*/ 529 h 530"/>
                <a:gd name="T14" fmla="*/ 0 w 804"/>
                <a:gd name="T15" fmla="*/ 255 h 530"/>
                <a:gd name="T16" fmla="*/ 0 w 804"/>
                <a:gd name="T17" fmla="*/ 217 h 530"/>
                <a:gd name="T18" fmla="*/ 96 w 804"/>
                <a:gd name="T19" fmla="*/ 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530">
                  <a:moveTo>
                    <a:pt x="96" y="0"/>
                  </a:moveTo>
                  <a:lnTo>
                    <a:pt x="96" y="0"/>
                  </a:lnTo>
                  <a:cubicBezTo>
                    <a:pt x="705" y="0"/>
                    <a:pt x="705" y="0"/>
                    <a:pt x="705" y="0"/>
                  </a:cubicBezTo>
                  <a:cubicBezTo>
                    <a:pt x="765" y="38"/>
                    <a:pt x="803" y="118"/>
                    <a:pt x="803" y="217"/>
                  </a:cubicBezTo>
                  <a:cubicBezTo>
                    <a:pt x="803" y="255"/>
                    <a:pt x="803" y="255"/>
                    <a:pt x="803" y="255"/>
                  </a:cubicBezTo>
                  <a:cubicBezTo>
                    <a:pt x="803" y="411"/>
                    <a:pt x="687" y="529"/>
                    <a:pt x="529" y="529"/>
                  </a:cubicBezTo>
                  <a:cubicBezTo>
                    <a:pt x="274" y="529"/>
                    <a:pt x="274" y="529"/>
                    <a:pt x="274" y="529"/>
                  </a:cubicBezTo>
                  <a:cubicBezTo>
                    <a:pt x="116" y="529"/>
                    <a:pt x="0" y="411"/>
                    <a:pt x="0" y="255"/>
                  </a:cubicBezTo>
                  <a:cubicBezTo>
                    <a:pt x="0" y="217"/>
                    <a:pt x="0" y="217"/>
                    <a:pt x="0" y="217"/>
                  </a:cubicBezTo>
                  <a:cubicBezTo>
                    <a:pt x="0" y="118"/>
                    <a:pt x="38" y="38"/>
                    <a:pt x="96" y="0"/>
                  </a:cubicBezTo>
                </a:path>
              </a:pathLst>
            </a:custGeom>
            <a:solidFill>
              <a:srgbClr val="E8BD87"/>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18">
              <a:extLst>
                <a:ext uri="{FF2B5EF4-FFF2-40B4-BE49-F238E27FC236}">
                  <a16:creationId xmlns="" xmlns:a16="http://schemas.microsoft.com/office/drawing/2014/main" id="{5520EF2C-9D6A-48F8-A418-A6EAFD9BD977}"/>
                </a:ext>
              </a:extLst>
            </p:cNvPr>
            <p:cNvSpPr>
              <a:spLocks noChangeArrowheads="1"/>
            </p:cNvSpPr>
            <p:nvPr/>
          </p:nvSpPr>
          <p:spPr bwMode="auto">
            <a:xfrm>
              <a:off x="5030222" y="2989953"/>
              <a:ext cx="1144588" cy="349250"/>
            </a:xfrm>
            <a:custGeom>
              <a:avLst/>
              <a:gdLst>
                <a:gd name="T0" fmla="*/ 5892 w 6875"/>
                <a:gd name="T1" fmla="*/ 2100 h 2101"/>
                <a:gd name="T2" fmla="*/ 982 w 6875"/>
                <a:gd name="T3" fmla="*/ 2100 h 2101"/>
                <a:gd name="T4" fmla="*/ 0 w 6875"/>
                <a:gd name="T5" fmla="*/ 0 h 2101"/>
                <a:gd name="T6" fmla="*/ 6874 w 6875"/>
                <a:gd name="T7" fmla="*/ 0 h 2101"/>
                <a:gd name="T8" fmla="*/ 5892 w 6875"/>
                <a:gd name="T9" fmla="*/ 2100 h 2101"/>
              </a:gdLst>
              <a:ahLst/>
              <a:cxnLst>
                <a:cxn ang="0">
                  <a:pos x="T0" y="T1"/>
                </a:cxn>
                <a:cxn ang="0">
                  <a:pos x="T2" y="T3"/>
                </a:cxn>
                <a:cxn ang="0">
                  <a:pos x="T4" y="T5"/>
                </a:cxn>
                <a:cxn ang="0">
                  <a:pos x="T6" y="T7"/>
                </a:cxn>
                <a:cxn ang="0">
                  <a:pos x="T8" y="T9"/>
                </a:cxn>
              </a:cxnLst>
              <a:rect l="0" t="0" r="r" b="b"/>
              <a:pathLst>
                <a:path w="6875" h="2101">
                  <a:moveTo>
                    <a:pt x="5892" y="2100"/>
                  </a:moveTo>
                  <a:lnTo>
                    <a:pt x="982" y="2100"/>
                  </a:lnTo>
                  <a:lnTo>
                    <a:pt x="0" y="0"/>
                  </a:lnTo>
                  <a:lnTo>
                    <a:pt x="6874" y="0"/>
                  </a:lnTo>
                  <a:lnTo>
                    <a:pt x="5892" y="2100"/>
                  </a:lnTo>
                </a:path>
              </a:pathLst>
            </a:custGeom>
            <a:solidFill>
              <a:srgbClr val="F2644C"/>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9">
              <a:extLst>
                <a:ext uri="{FF2B5EF4-FFF2-40B4-BE49-F238E27FC236}">
                  <a16:creationId xmlns="" xmlns:a16="http://schemas.microsoft.com/office/drawing/2014/main" id="{45C7D6C4-ABD3-401C-932B-E1C66EF5933D}"/>
                </a:ext>
              </a:extLst>
            </p:cNvPr>
            <p:cNvSpPr>
              <a:spLocks noChangeArrowheads="1"/>
            </p:cNvSpPr>
            <p:nvPr/>
          </p:nvSpPr>
          <p:spPr bwMode="auto">
            <a:xfrm>
              <a:off x="5341372" y="3113778"/>
              <a:ext cx="496888" cy="966787"/>
            </a:xfrm>
            <a:custGeom>
              <a:avLst/>
              <a:gdLst>
                <a:gd name="T0" fmla="*/ 2986 w 2987"/>
                <a:gd name="T1" fmla="*/ 5811 h 5812"/>
                <a:gd name="T2" fmla="*/ 0 w 2987"/>
                <a:gd name="T3" fmla="*/ 5811 h 5812"/>
                <a:gd name="T4" fmla="*/ 0 w 2987"/>
                <a:gd name="T5" fmla="*/ 0 h 5812"/>
                <a:gd name="T6" fmla="*/ 2986 w 2987"/>
                <a:gd name="T7" fmla="*/ 0 h 5812"/>
                <a:gd name="T8" fmla="*/ 2986 w 2987"/>
                <a:gd name="T9" fmla="*/ 5811 h 5812"/>
              </a:gdLst>
              <a:ahLst/>
              <a:cxnLst>
                <a:cxn ang="0">
                  <a:pos x="T0" y="T1"/>
                </a:cxn>
                <a:cxn ang="0">
                  <a:pos x="T2" y="T3"/>
                </a:cxn>
                <a:cxn ang="0">
                  <a:pos x="T4" y="T5"/>
                </a:cxn>
                <a:cxn ang="0">
                  <a:pos x="T6" y="T7"/>
                </a:cxn>
                <a:cxn ang="0">
                  <a:pos x="T8" y="T9"/>
                </a:cxn>
              </a:cxnLst>
              <a:rect l="0" t="0" r="r" b="b"/>
              <a:pathLst>
                <a:path w="2987" h="5812">
                  <a:moveTo>
                    <a:pt x="2986" y="5811"/>
                  </a:moveTo>
                  <a:lnTo>
                    <a:pt x="0" y="5811"/>
                  </a:lnTo>
                  <a:lnTo>
                    <a:pt x="0" y="0"/>
                  </a:lnTo>
                  <a:lnTo>
                    <a:pt x="2986" y="0"/>
                  </a:lnTo>
                  <a:lnTo>
                    <a:pt x="2986" y="5811"/>
                  </a:lnTo>
                </a:path>
              </a:pathLst>
            </a:custGeom>
            <a:solidFill>
              <a:srgbClr val="2D3D49"/>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21">
              <a:extLst>
                <a:ext uri="{FF2B5EF4-FFF2-40B4-BE49-F238E27FC236}">
                  <a16:creationId xmlns="" xmlns:a16="http://schemas.microsoft.com/office/drawing/2014/main" id="{D3272743-CA87-45D4-96E2-5DD287758C43}"/>
                </a:ext>
              </a:extLst>
            </p:cNvPr>
            <p:cNvSpPr>
              <a:spLocks noChangeArrowheads="1"/>
            </p:cNvSpPr>
            <p:nvPr/>
          </p:nvSpPr>
          <p:spPr bwMode="auto">
            <a:xfrm>
              <a:off x="5030222" y="2926453"/>
              <a:ext cx="1144588" cy="63500"/>
            </a:xfrm>
            <a:custGeom>
              <a:avLst/>
              <a:gdLst>
                <a:gd name="T0" fmla="*/ 6874 w 6875"/>
                <a:gd name="T1" fmla="*/ 0 h 376"/>
                <a:gd name="T2" fmla="*/ 0 w 6875"/>
                <a:gd name="T3" fmla="*/ 0 h 376"/>
                <a:gd name="T4" fmla="*/ 0 w 6875"/>
                <a:gd name="T5" fmla="*/ 375 h 376"/>
                <a:gd name="T6" fmla="*/ 6874 w 6875"/>
                <a:gd name="T7" fmla="*/ 375 h 376"/>
                <a:gd name="T8" fmla="*/ 6874 w 6875"/>
                <a:gd name="T9" fmla="*/ 0 h 376"/>
              </a:gdLst>
              <a:ahLst/>
              <a:cxnLst>
                <a:cxn ang="0">
                  <a:pos x="T0" y="T1"/>
                </a:cxn>
                <a:cxn ang="0">
                  <a:pos x="T2" y="T3"/>
                </a:cxn>
                <a:cxn ang="0">
                  <a:pos x="T4" y="T5"/>
                </a:cxn>
                <a:cxn ang="0">
                  <a:pos x="T6" y="T7"/>
                </a:cxn>
                <a:cxn ang="0">
                  <a:pos x="T8" y="T9"/>
                </a:cxn>
              </a:cxnLst>
              <a:rect l="0" t="0" r="r" b="b"/>
              <a:pathLst>
                <a:path w="6875" h="376">
                  <a:moveTo>
                    <a:pt x="6874" y="0"/>
                  </a:moveTo>
                  <a:lnTo>
                    <a:pt x="0" y="0"/>
                  </a:lnTo>
                  <a:lnTo>
                    <a:pt x="0" y="375"/>
                  </a:lnTo>
                  <a:lnTo>
                    <a:pt x="6874" y="375"/>
                  </a:lnTo>
                  <a:lnTo>
                    <a:pt x="6874" y="0"/>
                  </a:lnTo>
                </a:path>
              </a:pathLst>
            </a:custGeom>
            <a:solidFill>
              <a:srgbClr val="F2644C"/>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5" name="组合 204">
            <a:extLst>
              <a:ext uri="{FF2B5EF4-FFF2-40B4-BE49-F238E27FC236}">
                <a16:creationId xmlns="" xmlns:a16="http://schemas.microsoft.com/office/drawing/2014/main" id="{C1C28465-5B9D-4AC9-90BC-537785CE88C1}"/>
              </a:ext>
            </a:extLst>
          </p:cNvPr>
          <p:cNvGrpSpPr/>
          <p:nvPr/>
        </p:nvGrpSpPr>
        <p:grpSpPr>
          <a:xfrm>
            <a:off x="7340261" y="2413010"/>
            <a:ext cx="1728788" cy="1139825"/>
            <a:chOff x="7020947" y="2558153"/>
            <a:chExt cx="1728788" cy="1139825"/>
          </a:xfrm>
        </p:grpSpPr>
        <p:sp>
          <p:nvSpPr>
            <p:cNvPr id="47" name="Freeform 33">
              <a:extLst>
                <a:ext uri="{FF2B5EF4-FFF2-40B4-BE49-F238E27FC236}">
                  <a16:creationId xmlns="" xmlns:a16="http://schemas.microsoft.com/office/drawing/2014/main" id="{6C1C3B83-49E1-499B-B064-969ABEFFADB1}"/>
                </a:ext>
              </a:extLst>
            </p:cNvPr>
            <p:cNvSpPr>
              <a:spLocks noChangeArrowheads="1"/>
            </p:cNvSpPr>
            <p:nvPr/>
          </p:nvSpPr>
          <p:spPr bwMode="auto">
            <a:xfrm>
              <a:off x="7020947" y="2920103"/>
              <a:ext cx="942975" cy="777875"/>
            </a:xfrm>
            <a:custGeom>
              <a:avLst/>
              <a:gdLst>
                <a:gd name="T0" fmla="*/ 2476 w 2477"/>
                <a:gd name="T1" fmla="*/ 633 h 2048"/>
                <a:gd name="T2" fmla="*/ 2029 w 2477"/>
                <a:gd name="T3" fmla="*/ 2047 h 2048"/>
                <a:gd name="T4" fmla="*/ 0 w 2477"/>
                <a:gd name="T5" fmla="*/ 1396 h 2048"/>
                <a:gd name="T6" fmla="*/ 447 w 2477"/>
                <a:gd name="T7" fmla="*/ 0 h 2048"/>
                <a:gd name="T8" fmla="*/ 2476 w 2477"/>
                <a:gd name="T9" fmla="*/ 633 h 2048"/>
              </a:gdLst>
              <a:ahLst/>
              <a:cxnLst>
                <a:cxn ang="0">
                  <a:pos x="T0" y="T1"/>
                </a:cxn>
                <a:cxn ang="0">
                  <a:pos x="T2" y="T3"/>
                </a:cxn>
                <a:cxn ang="0">
                  <a:pos x="T4" y="T5"/>
                </a:cxn>
                <a:cxn ang="0">
                  <a:pos x="T6" y="T7"/>
                </a:cxn>
                <a:cxn ang="0">
                  <a:pos x="T8" y="T9"/>
                </a:cxn>
              </a:cxnLst>
              <a:rect l="0" t="0" r="r" b="b"/>
              <a:pathLst>
                <a:path w="2477" h="2048">
                  <a:moveTo>
                    <a:pt x="2476" y="633"/>
                  </a:moveTo>
                  <a:lnTo>
                    <a:pt x="2029" y="2047"/>
                  </a:lnTo>
                  <a:lnTo>
                    <a:pt x="0" y="1396"/>
                  </a:lnTo>
                  <a:lnTo>
                    <a:pt x="447" y="0"/>
                  </a:lnTo>
                  <a:lnTo>
                    <a:pt x="2476" y="633"/>
                  </a:lnTo>
                </a:path>
              </a:pathLst>
            </a:custGeom>
            <a:solidFill>
              <a:srgbClr val="EDEDE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34">
              <a:extLst>
                <a:ext uri="{FF2B5EF4-FFF2-40B4-BE49-F238E27FC236}">
                  <a16:creationId xmlns="" xmlns:a16="http://schemas.microsoft.com/office/drawing/2014/main" id="{6BE7B606-9800-4FB7-8EF9-ECE808E23121}"/>
                </a:ext>
              </a:extLst>
            </p:cNvPr>
            <p:cNvSpPr>
              <a:spLocks noChangeArrowheads="1"/>
            </p:cNvSpPr>
            <p:nvPr/>
          </p:nvSpPr>
          <p:spPr bwMode="auto">
            <a:xfrm>
              <a:off x="7020947" y="2920103"/>
              <a:ext cx="942975" cy="777875"/>
            </a:xfrm>
            <a:custGeom>
              <a:avLst/>
              <a:gdLst>
                <a:gd name="T0" fmla="*/ 2476 w 2477"/>
                <a:gd name="T1" fmla="*/ 633 h 2048"/>
                <a:gd name="T2" fmla="*/ 2029 w 2477"/>
                <a:gd name="T3" fmla="*/ 2047 h 2048"/>
                <a:gd name="T4" fmla="*/ 0 w 2477"/>
                <a:gd name="T5" fmla="*/ 1396 h 2048"/>
                <a:gd name="T6" fmla="*/ 447 w 2477"/>
                <a:gd name="T7" fmla="*/ 0 h 2048"/>
                <a:gd name="T8" fmla="*/ 2476 w 2477"/>
                <a:gd name="T9" fmla="*/ 633 h 2048"/>
              </a:gdLst>
              <a:ahLst/>
              <a:cxnLst>
                <a:cxn ang="0">
                  <a:pos x="T0" y="T1"/>
                </a:cxn>
                <a:cxn ang="0">
                  <a:pos x="T2" y="T3"/>
                </a:cxn>
                <a:cxn ang="0">
                  <a:pos x="T4" y="T5"/>
                </a:cxn>
                <a:cxn ang="0">
                  <a:pos x="T6" y="T7"/>
                </a:cxn>
                <a:cxn ang="0">
                  <a:pos x="T8" y="T9"/>
                </a:cxn>
              </a:cxnLst>
              <a:rect l="0" t="0" r="r" b="b"/>
              <a:pathLst>
                <a:path w="2477" h="2048">
                  <a:moveTo>
                    <a:pt x="2476" y="633"/>
                  </a:moveTo>
                  <a:lnTo>
                    <a:pt x="2029" y="2047"/>
                  </a:lnTo>
                  <a:lnTo>
                    <a:pt x="0" y="1396"/>
                  </a:lnTo>
                  <a:lnTo>
                    <a:pt x="447" y="0"/>
                  </a:lnTo>
                  <a:lnTo>
                    <a:pt x="2476" y="633"/>
                  </a:lnTo>
                </a:path>
              </a:pathLst>
            </a:custGeom>
            <a:solidFill>
              <a:srgbClr val="EDEDE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35">
              <a:extLst>
                <a:ext uri="{FF2B5EF4-FFF2-40B4-BE49-F238E27FC236}">
                  <a16:creationId xmlns="" xmlns:a16="http://schemas.microsoft.com/office/drawing/2014/main" id="{EF1E3636-FB35-4612-B9E7-35E6BF787322}"/>
                </a:ext>
              </a:extLst>
            </p:cNvPr>
            <p:cNvSpPr>
              <a:spLocks noChangeArrowheads="1"/>
            </p:cNvSpPr>
            <p:nvPr/>
          </p:nvSpPr>
          <p:spPr bwMode="auto">
            <a:xfrm>
              <a:off x="7141597" y="3053453"/>
              <a:ext cx="142875" cy="327025"/>
            </a:xfrm>
            <a:custGeom>
              <a:avLst/>
              <a:gdLst>
                <a:gd name="T0" fmla="*/ 373 w 374"/>
                <a:gd name="T1" fmla="*/ 38 h 858"/>
                <a:gd name="T2" fmla="*/ 112 w 374"/>
                <a:gd name="T3" fmla="*/ 857 h 858"/>
                <a:gd name="T4" fmla="*/ 0 w 374"/>
                <a:gd name="T5" fmla="*/ 819 h 858"/>
                <a:gd name="T6" fmla="*/ 261 w 374"/>
                <a:gd name="T7" fmla="*/ 0 h 858"/>
                <a:gd name="T8" fmla="*/ 373 w 374"/>
                <a:gd name="T9" fmla="*/ 38 h 858"/>
              </a:gdLst>
              <a:ahLst/>
              <a:cxnLst>
                <a:cxn ang="0">
                  <a:pos x="T0" y="T1"/>
                </a:cxn>
                <a:cxn ang="0">
                  <a:pos x="T2" y="T3"/>
                </a:cxn>
                <a:cxn ang="0">
                  <a:pos x="T4" y="T5"/>
                </a:cxn>
                <a:cxn ang="0">
                  <a:pos x="T6" y="T7"/>
                </a:cxn>
                <a:cxn ang="0">
                  <a:pos x="T8" y="T9"/>
                </a:cxn>
              </a:cxnLst>
              <a:rect l="0" t="0" r="r" b="b"/>
              <a:pathLst>
                <a:path w="374" h="858">
                  <a:moveTo>
                    <a:pt x="373" y="38"/>
                  </a:moveTo>
                  <a:lnTo>
                    <a:pt x="112" y="857"/>
                  </a:lnTo>
                  <a:lnTo>
                    <a:pt x="0" y="819"/>
                  </a:lnTo>
                  <a:lnTo>
                    <a:pt x="261" y="0"/>
                  </a:lnTo>
                  <a:lnTo>
                    <a:pt x="373" y="38"/>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36">
              <a:extLst>
                <a:ext uri="{FF2B5EF4-FFF2-40B4-BE49-F238E27FC236}">
                  <a16:creationId xmlns="" xmlns:a16="http://schemas.microsoft.com/office/drawing/2014/main" id="{3A1402F9-5141-4DC5-8A16-4B418BE2E4D6}"/>
                </a:ext>
              </a:extLst>
            </p:cNvPr>
            <p:cNvSpPr>
              <a:spLocks noChangeArrowheads="1"/>
            </p:cNvSpPr>
            <p:nvPr/>
          </p:nvSpPr>
          <p:spPr bwMode="auto">
            <a:xfrm>
              <a:off x="7141597" y="3053453"/>
              <a:ext cx="142875" cy="327025"/>
            </a:xfrm>
            <a:custGeom>
              <a:avLst/>
              <a:gdLst>
                <a:gd name="T0" fmla="*/ 373 w 374"/>
                <a:gd name="T1" fmla="*/ 38 h 858"/>
                <a:gd name="T2" fmla="*/ 112 w 374"/>
                <a:gd name="T3" fmla="*/ 857 h 858"/>
                <a:gd name="T4" fmla="*/ 0 w 374"/>
                <a:gd name="T5" fmla="*/ 819 h 858"/>
                <a:gd name="T6" fmla="*/ 261 w 374"/>
                <a:gd name="T7" fmla="*/ 0 h 858"/>
                <a:gd name="T8" fmla="*/ 373 w 374"/>
                <a:gd name="T9" fmla="*/ 38 h 858"/>
              </a:gdLst>
              <a:ahLst/>
              <a:cxnLst>
                <a:cxn ang="0">
                  <a:pos x="T0" y="T1"/>
                </a:cxn>
                <a:cxn ang="0">
                  <a:pos x="T2" y="T3"/>
                </a:cxn>
                <a:cxn ang="0">
                  <a:pos x="T4" y="T5"/>
                </a:cxn>
                <a:cxn ang="0">
                  <a:pos x="T6" y="T7"/>
                </a:cxn>
                <a:cxn ang="0">
                  <a:pos x="T8" y="T9"/>
                </a:cxn>
              </a:cxnLst>
              <a:rect l="0" t="0" r="r" b="b"/>
              <a:pathLst>
                <a:path w="374" h="858">
                  <a:moveTo>
                    <a:pt x="373" y="38"/>
                  </a:moveTo>
                  <a:lnTo>
                    <a:pt x="112" y="857"/>
                  </a:lnTo>
                  <a:lnTo>
                    <a:pt x="0" y="819"/>
                  </a:lnTo>
                  <a:lnTo>
                    <a:pt x="261" y="0"/>
                  </a:lnTo>
                  <a:lnTo>
                    <a:pt x="373" y="38"/>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37">
              <a:extLst>
                <a:ext uri="{FF2B5EF4-FFF2-40B4-BE49-F238E27FC236}">
                  <a16:creationId xmlns="" xmlns:a16="http://schemas.microsoft.com/office/drawing/2014/main" id="{C05577FE-C2BC-427E-9102-E99E2BE02517}"/>
                </a:ext>
              </a:extLst>
            </p:cNvPr>
            <p:cNvSpPr>
              <a:spLocks noChangeArrowheads="1"/>
            </p:cNvSpPr>
            <p:nvPr/>
          </p:nvSpPr>
          <p:spPr bwMode="auto">
            <a:xfrm>
              <a:off x="7262247" y="3024878"/>
              <a:ext cx="98425" cy="269875"/>
            </a:xfrm>
            <a:custGeom>
              <a:avLst/>
              <a:gdLst>
                <a:gd name="T0" fmla="*/ 261 w 262"/>
                <a:gd name="T1" fmla="*/ 19 h 708"/>
                <a:gd name="T2" fmla="*/ 56 w 262"/>
                <a:gd name="T3" fmla="*/ 707 h 708"/>
                <a:gd name="T4" fmla="*/ 0 w 262"/>
                <a:gd name="T5" fmla="*/ 689 h 708"/>
                <a:gd name="T6" fmla="*/ 223 w 262"/>
                <a:gd name="T7" fmla="*/ 0 h 708"/>
                <a:gd name="T8" fmla="*/ 261 w 262"/>
                <a:gd name="T9" fmla="*/ 19 h 708"/>
              </a:gdLst>
              <a:ahLst/>
              <a:cxnLst>
                <a:cxn ang="0">
                  <a:pos x="T0" y="T1"/>
                </a:cxn>
                <a:cxn ang="0">
                  <a:pos x="T2" y="T3"/>
                </a:cxn>
                <a:cxn ang="0">
                  <a:pos x="T4" y="T5"/>
                </a:cxn>
                <a:cxn ang="0">
                  <a:pos x="T6" y="T7"/>
                </a:cxn>
                <a:cxn ang="0">
                  <a:pos x="T8" y="T9"/>
                </a:cxn>
              </a:cxnLst>
              <a:rect l="0" t="0" r="r" b="b"/>
              <a:pathLst>
                <a:path w="262" h="708">
                  <a:moveTo>
                    <a:pt x="261" y="19"/>
                  </a:moveTo>
                  <a:lnTo>
                    <a:pt x="56" y="707"/>
                  </a:lnTo>
                  <a:lnTo>
                    <a:pt x="0" y="689"/>
                  </a:lnTo>
                  <a:lnTo>
                    <a:pt x="223" y="0"/>
                  </a:lnTo>
                  <a:lnTo>
                    <a:pt x="261" y="1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8">
              <a:extLst>
                <a:ext uri="{FF2B5EF4-FFF2-40B4-BE49-F238E27FC236}">
                  <a16:creationId xmlns="" xmlns:a16="http://schemas.microsoft.com/office/drawing/2014/main" id="{4E32F394-462E-4424-B6A3-22390E5B5454}"/>
                </a:ext>
              </a:extLst>
            </p:cNvPr>
            <p:cNvSpPr>
              <a:spLocks noChangeArrowheads="1"/>
            </p:cNvSpPr>
            <p:nvPr/>
          </p:nvSpPr>
          <p:spPr bwMode="auto">
            <a:xfrm>
              <a:off x="7262247" y="3024878"/>
              <a:ext cx="98425" cy="269875"/>
            </a:xfrm>
            <a:custGeom>
              <a:avLst/>
              <a:gdLst>
                <a:gd name="T0" fmla="*/ 261 w 262"/>
                <a:gd name="T1" fmla="*/ 19 h 708"/>
                <a:gd name="T2" fmla="*/ 56 w 262"/>
                <a:gd name="T3" fmla="*/ 707 h 708"/>
                <a:gd name="T4" fmla="*/ 0 w 262"/>
                <a:gd name="T5" fmla="*/ 689 h 708"/>
                <a:gd name="T6" fmla="*/ 223 w 262"/>
                <a:gd name="T7" fmla="*/ 0 h 708"/>
                <a:gd name="T8" fmla="*/ 261 w 262"/>
                <a:gd name="T9" fmla="*/ 19 h 708"/>
              </a:gdLst>
              <a:ahLst/>
              <a:cxnLst>
                <a:cxn ang="0">
                  <a:pos x="T0" y="T1"/>
                </a:cxn>
                <a:cxn ang="0">
                  <a:pos x="T2" y="T3"/>
                </a:cxn>
                <a:cxn ang="0">
                  <a:pos x="T4" y="T5"/>
                </a:cxn>
                <a:cxn ang="0">
                  <a:pos x="T6" y="T7"/>
                </a:cxn>
                <a:cxn ang="0">
                  <a:pos x="T8" y="T9"/>
                </a:cxn>
              </a:cxnLst>
              <a:rect l="0" t="0" r="r" b="b"/>
              <a:pathLst>
                <a:path w="262" h="708">
                  <a:moveTo>
                    <a:pt x="261" y="19"/>
                  </a:moveTo>
                  <a:lnTo>
                    <a:pt x="56" y="707"/>
                  </a:lnTo>
                  <a:lnTo>
                    <a:pt x="0" y="689"/>
                  </a:lnTo>
                  <a:lnTo>
                    <a:pt x="223" y="0"/>
                  </a:lnTo>
                  <a:lnTo>
                    <a:pt x="261" y="1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39">
              <a:extLst>
                <a:ext uri="{FF2B5EF4-FFF2-40B4-BE49-F238E27FC236}">
                  <a16:creationId xmlns="" xmlns:a16="http://schemas.microsoft.com/office/drawing/2014/main" id="{5BFB3C57-E140-44C7-A6A5-2DA10001B613}"/>
                </a:ext>
              </a:extLst>
            </p:cNvPr>
            <p:cNvSpPr>
              <a:spLocks noChangeArrowheads="1"/>
            </p:cNvSpPr>
            <p:nvPr/>
          </p:nvSpPr>
          <p:spPr bwMode="auto">
            <a:xfrm>
              <a:off x="7211447" y="3315390"/>
              <a:ext cx="200025" cy="184150"/>
            </a:xfrm>
            <a:custGeom>
              <a:avLst/>
              <a:gdLst>
                <a:gd name="T0" fmla="*/ 522 w 523"/>
                <a:gd name="T1" fmla="*/ 129 h 484"/>
                <a:gd name="T2" fmla="*/ 410 w 523"/>
                <a:gd name="T3" fmla="*/ 483 h 484"/>
                <a:gd name="T4" fmla="*/ 0 w 523"/>
                <a:gd name="T5" fmla="*/ 353 h 484"/>
                <a:gd name="T6" fmla="*/ 112 w 523"/>
                <a:gd name="T7" fmla="*/ 0 h 484"/>
                <a:gd name="T8" fmla="*/ 522 w 523"/>
                <a:gd name="T9" fmla="*/ 129 h 484"/>
              </a:gdLst>
              <a:ahLst/>
              <a:cxnLst>
                <a:cxn ang="0">
                  <a:pos x="T0" y="T1"/>
                </a:cxn>
                <a:cxn ang="0">
                  <a:pos x="T2" y="T3"/>
                </a:cxn>
                <a:cxn ang="0">
                  <a:pos x="T4" y="T5"/>
                </a:cxn>
                <a:cxn ang="0">
                  <a:pos x="T6" y="T7"/>
                </a:cxn>
                <a:cxn ang="0">
                  <a:pos x="T8" y="T9"/>
                </a:cxn>
              </a:cxnLst>
              <a:rect l="0" t="0" r="r" b="b"/>
              <a:pathLst>
                <a:path w="523" h="484">
                  <a:moveTo>
                    <a:pt x="522" y="129"/>
                  </a:moveTo>
                  <a:lnTo>
                    <a:pt x="410" y="483"/>
                  </a:lnTo>
                  <a:lnTo>
                    <a:pt x="0" y="353"/>
                  </a:lnTo>
                  <a:lnTo>
                    <a:pt x="112" y="0"/>
                  </a:lnTo>
                  <a:lnTo>
                    <a:pt x="522" y="12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40">
              <a:extLst>
                <a:ext uri="{FF2B5EF4-FFF2-40B4-BE49-F238E27FC236}">
                  <a16:creationId xmlns="" xmlns:a16="http://schemas.microsoft.com/office/drawing/2014/main" id="{91E11758-D94B-4068-BE0E-0F735CE744B3}"/>
                </a:ext>
              </a:extLst>
            </p:cNvPr>
            <p:cNvSpPr>
              <a:spLocks noChangeArrowheads="1"/>
            </p:cNvSpPr>
            <p:nvPr/>
          </p:nvSpPr>
          <p:spPr bwMode="auto">
            <a:xfrm>
              <a:off x="7211447" y="3315390"/>
              <a:ext cx="200025" cy="184150"/>
            </a:xfrm>
            <a:custGeom>
              <a:avLst/>
              <a:gdLst>
                <a:gd name="T0" fmla="*/ 522 w 523"/>
                <a:gd name="T1" fmla="*/ 129 h 484"/>
                <a:gd name="T2" fmla="*/ 410 w 523"/>
                <a:gd name="T3" fmla="*/ 483 h 484"/>
                <a:gd name="T4" fmla="*/ 0 w 523"/>
                <a:gd name="T5" fmla="*/ 353 h 484"/>
                <a:gd name="T6" fmla="*/ 112 w 523"/>
                <a:gd name="T7" fmla="*/ 0 h 484"/>
                <a:gd name="T8" fmla="*/ 522 w 523"/>
                <a:gd name="T9" fmla="*/ 129 h 484"/>
              </a:gdLst>
              <a:ahLst/>
              <a:cxnLst>
                <a:cxn ang="0">
                  <a:pos x="T0" y="T1"/>
                </a:cxn>
                <a:cxn ang="0">
                  <a:pos x="T2" y="T3"/>
                </a:cxn>
                <a:cxn ang="0">
                  <a:pos x="T4" y="T5"/>
                </a:cxn>
                <a:cxn ang="0">
                  <a:pos x="T6" y="T7"/>
                </a:cxn>
                <a:cxn ang="0">
                  <a:pos x="T8" y="T9"/>
                </a:cxn>
              </a:cxnLst>
              <a:rect l="0" t="0" r="r" b="b"/>
              <a:pathLst>
                <a:path w="523" h="484">
                  <a:moveTo>
                    <a:pt x="522" y="129"/>
                  </a:moveTo>
                  <a:lnTo>
                    <a:pt x="410" y="483"/>
                  </a:lnTo>
                  <a:lnTo>
                    <a:pt x="0" y="353"/>
                  </a:lnTo>
                  <a:lnTo>
                    <a:pt x="112" y="0"/>
                  </a:lnTo>
                  <a:lnTo>
                    <a:pt x="522" y="12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41">
              <a:extLst>
                <a:ext uri="{FF2B5EF4-FFF2-40B4-BE49-F238E27FC236}">
                  <a16:creationId xmlns="" xmlns:a16="http://schemas.microsoft.com/office/drawing/2014/main" id="{1B38C81D-9615-4DB9-9656-B3CEEFBB0B34}"/>
                </a:ext>
              </a:extLst>
            </p:cNvPr>
            <p:cNvSpPr>
              <a:spLocks noChangeArrowheads="1"/>
            </p:cNvSpPr>
            <p:nvPr/>
          </p:nvSpPr>
          <p:spPr bwMode="auto">
            <a:xfrm>
              <a:off x="7297172" y="3039165"/>
              <a:ext cx="100013" cy="269875"/>
            </a:xfrm>
            <a:custGeom>
              <a:avLst/>
              <a:gdLst>
                <a:gd name="T0" fmla="*/ 261 w 262"/>
                <a:gd name="T1" fmla="*/ 19 h 708"/>
                <a:gd name="T2" fmla="*/ 56 w 262"/>
                <a:gd name="T3" fmla="*/ 707 h 708"/>
                <a:gd name="T4" fmla="*/ 0 w 262"/>
                <a:gd name="T5" fmla="*/ 689 h 708"/>
                <a:gd name="T6" fmla="*/ 223 w 262"/>
                <a:gd name="T7" fmla="*/ 0 h 708"/>
                <a:gd name="T8" fmla="*/ 261 w 262"/>
                <a:gd name="T9" fmla="*/ 19 h 708"/>
              </a:gdLst>
              <a:ahLst/>
              <a:cxnLst>
                <a:cxn ang="0">
                  <a:pos x="T0" y="T1"/>
                </a:cxn>
                <a:cxn ang="0">
                  <a:pos x="T2" y="T3"/>
                </a:cxn>
                <a:cxn ang="0">
                  <a:pos x="T4" y="T5"/>
                </a:cxn>
                <a:cxn ang="0">
                  <a:pos x="T6" y="T7"/>
                </a:cxn>
                <a:cxn ang="0">
                  <a:pos x="T8" y="T9"/>
                </a:cxn>
              </a:cxnLst>
              <a:rect l="0" t="0" r="r" b="b"/>
              <a:pathLst>
                <a:path w="262" h="708">
                  <a:moveTo>
                    <a:pt x="261" y="19"/>
                  </a:moveTo>
                  <a:lnTo>
                    <a:pt x="56" y="707"/>
                  </a:lnTo>
                  <a:lnTo>
                    <a:pt x="0" y="689"/>
                  </a:lnTo>
                  <a:lnTo>
                    <a:pt x="223" y="0"/>
                  </a:lnTo>
                  <a:lnTo>
                    <a:pt x="261" y="1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42">
              <a:extLst>
                <a:ext uri="{FF2B5EF4-FFF2-40B4-BE49-F238E27FC236}">
                  <a16:creationId xmlns="" xmlns:a16="http://schemas.microsoft.com/office/drawing/2014/main" id="{CB360363-4FF3-439B-9959-B72416F4B6FB}"/>
                </a:ext>
              </a:extLst>
            </p:cNvPr>
            <p:cNvSpPr>
              <a:spLocks noChangeArrowheads="1"/>
            </p:cNvSpPr>
            <p:nvPr/>
          </p:nvSpPr>
          <p:spPr bwMode="auto">
            <a:xfrm>
              <a:off x="7297172" y="3039165"/>
              <a:ext cx="100013" cy="269875"/>
            </a:xfrm>
            <a:custGeom>
              <a:avLst/>
              <a:gdLst>
                <a:gd name="T0" fmla="*/ 261 w 262"/>
                <a:gd name="T1" fmla="*/ 19 h 708"/>
                <a:gd name="T2" fmla="*/ 56 w 262"/>
                <a:gd name="T3" fmla="*/ 707 h 708"/>
                <a:gd name="T4" fmla="*/ 0 w 262"/>
                <a:gd name="T5" fmla="*/ 689 h 708"/>
                <a:gd name="T6" fmla="*/ 223 w 262"/>
                <a:gd name="T7" fmla="*/ 0 h 708"/>
                <a:gd name="T8" fmla="*/ 261 w 262"/>
                <a:gd name="T9" fmla="*/ 19 h 708"/>
              </a:gdLst>
              <a:ahLst/>
              <a:cxnLst>
                <a:cxn ang="0">
                  <a:pos x="T0" y="T1"/>
                </a:cxn>
                <a:cxn ang="0">
                  <a:pos x="T2" y="T3"/>
                </a:cxn>
                <a:cxn ang="0">
                  <a:pos x="T4" y="T5"/>
                </a:cxn>
                <a:cxn ang="0">
                  <a:pos x="T6" y="T7"/>
                </a:cxn>
                <a:cxn ang="0">
                  <a:pos x="T8" y="T9"/>
                </a:cxn>
              </a:cxnLst>
              <a:rect l="0" t="0" r="r" b="b"/>
              <a:pathLst>
                <a:path w="262" h="708">
                  <a:moveTo>
                    <a:pt x="261" y="19"/>
                  </a:moveTo>
                  <a:lnTo>
                    <a:pt x="56" y="707"/>
                  </a:lnTo>
                  <a:lnTo>
                    <a:pt x="0" y="689"/>
                  </a:lnTo>
                  <a:lnTo>
                    <a:pt x="223" y="0"/>
                  </a:lnTo>
                  <a:lnTo>
                    <a:pt x="261" y="1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43">
              <a:extLst>
                <a:ext uri="{FF2B5EF4-FFF2-40B4-BE49-F238E27FC236}">
                  <a16:creationId xmlns="" xmlns:a16="http://schemas.microsoft.com/office/drawing/2014/main" id="{A5A007F3-ADED-496F-A153-BB9D75562371}"/>
                </a:ext>
              </a:extLst>
            </p:cNvPr>
            <p:cNvSpPr>
              <a:spLocks noChangeArrowheads="1"/>
            </p:cNvSpPr>
            <p:nvPr/>
          </p:nvSpPr>
          <p:spPr bwMode="auto">
            <a:xfrm>
              <a:off x="7332097" y="3053453"/>
              <a:ext cx="100013" cy="263525"/>
            </a:xfrm>
            <a:custGeom>
              <a:avLst/>
              <a:gdLst>
                <a:gd name="T0" fmla="*/ 261 w 262"/>
                <a:gd name="T1" fmla="*/ 0 h 691"/>
                <a:gd name="T2" fmla="*/ 37 w 262"/>
                <a:gd name="T3" fmla="*/ 690 h 691"/>
                <a:gd name="T4" fmla="*/ 0 w 262"/>
                <a:gd name="T5" fmla="*/ 670 h 691"/>
                <a:gd name="T6" fmla="*/ 224 w 262"/>
                <a:gd name="T7" fmla="*/ 0 h 691"/>
                <a:gd name="T8" fmla="*/ 261 w 262"/>
                <a:gd name="T9" fmla="*/ 0 h 691"/>
              </a:gdLst>
              <a:ahLst/>
              <a:cxnLst>
                <a:cxn ang="0">
                  <a:pos x="T0" y="T1"/>
                </a:cxn>
                <a:cxn ang="0">
                  <a:pos x="T2" y="T3"/>
                </a:cxn>
                <a:cxn ang="0">
                  <a:pos x="T4" y="T5"/>
                </a:cxn>
                <a:cxn ang="0">
                  <a:pos x="T6" y="T7"/>
                </a:cxn>
                <a:cxn ang="0">
                  <a:pos x="T8" y="T9"/>
                </a:cxn>
              </a:cxnLst>
              <a:rect l="0" t="0" r="r" b="b"/>
              <a:pathLst>
                <a:path w="262" h="691">
                  <a:moveTo>
                    <a:pt x="261" y="0"/>
                  </a:moveTo>
                  <a:lnTo>
                    <a:pt x="37" y="690"/>
                  </a:lnTo>
                  <a:lnTo>
                    <a:pt x="0" y="670"/>
                  </a:lnTo>
                  <a:lnTo>
                    <a:pt x="224" y="0"/>
                  </a:lnTo>
                  <a:lnTo>
                    <a:pt x="261" y="0"/>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44">
              <a:extLst>
                <a:ext uri="{FF2B5EF4-FFF2-40B4-BE49-F238E27FC236}">
                  <a16:creationId xmlns="" xmlns:a16="http://schemas.microsoft.com/office/drawing/2014/main" id="{466BC6AD-8A3C-45DE-9940-BA755BACD45B}"/>
                </a:ext>
              </a:extLst>
            </p:cNvPr>
            <p:cNvSpPr>
              <a:spLocks noChangeArrowheads="1"/>
            </p:cNvSpPr>
            <p:nvPr/>
          </p:nvSpPr>
          <p:spPr bwMode="auto">
            <a:xfrm>
              <a:off x="7332097" y="3053453"/>
              <a:ext cx="100013" cy="263525"/>
            </a:xfrm>
            <a:custGeom>
              <a:avLst/>
              <a:gdLst>
                <a:gd name="T0" fmla="*/ 261 w 262"/>
                <a:gd name="T1" fmla="*/ 0 h 691"/>
                <a:gd name="T2" fmla="*/ 37 w 262"/>
                <a:gd name="T3" fmla="*/ 690 h 691"/>
                <a:gd name="T4" fmla="*/ 0 w 262"/>
                <a:gd name="T5" fmla="*/ 670 h 691"/>
                <a:gd name="T6" fmla="*/ 224 w 262"/>
                <a:gd name="T7" fmla="*/ 0 h 691"/>
                <a:gd name="T8" fmla="*/ 261 w 262"/>
                <a:gd name="T9" fmla="*/ 0 h 691"/>
              </a:gdLst>
              <a:ahLst/>
              <a:cxnLst>
                <a:cxn ang="0">
                  <a:pos x="T0" y="T1"/>
                </a:cxn>
                <a:cxn ang="0">
                  <a:pos x="T2" y="T3"/>
                </a:cxn>
                <a:cxn ang="0">
                  <a:pos x="T4" y="T5"/>
                </a:cxn>
                <a:cxn ang="0">
                  <a:pos x="T6" y="T7"/>
                </a:cxn>
                <a:cxn ang="0">
                  <a:pos x="T8" y="T9"/>
                </a:cxn>
              </a:cxnLst>
              <a:rect l="0" t="0" r="r" b="b"/>
              <a:pathLst>
                <a:path w="262" h="691">
                  <a:moveTo>
                    <a:pt x="261" y="0"/>
                  </a:moveTo>
                  <a:lnTo>
                    <a:pt x="37" y="690"/>
                  </a:lnTo>
                  <a:lnTo>
                    <a:pt x="0" y="670"/>
                  </a:lnTo>
                  <a:lnTo>
                    <a:pt x="224" y="0"/>
                  </a:lnTo>
                  <a:lnTo>
                    <a:pt x="261" y="0"/>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45">
              <a:extLst>
                <a:ext uri="{FF2B5EF4-FFF2-40B4-BE49-F238E27FC236}">
                  <a16:creationId xmlns="" xmlns:a16="http://schemas.microsoft.com/office/drawing/2014/main" id="{EC43603A-3A70-457F-9300-2DBDAE3D6457}"/>
                </a:ext>
              </a:extLst>
            </p:cNvPr>
            <p:cNvSpPr>
              <a:spLocks noChangeArrowheads="1"/>
            </p:cNvSpPr>
            <p:nvPr/>
          </p:nvSpPr>
          <p:spPr bwMode="auto">
            <a:xfrm>
              <a:off x="7368610" y="3059803"/>
              <a:ext cx="98425" cy="271462"/>
            </a:xfrm>
            <a:custGeom>
              <a:avLst/>
              <a:gdLst>
                <a:gd name="T0" fmla="*/ 261 w 262"/>
                <a:gd name="T1" fmla="*/ 19 h 708"/>
                <a:gd name="T2" fmla="*/ 37 w 262"/>
                <a:gd name="T3" fmla="*/ 707 h 708"/>
                <a:gd name="T4" fmla="*/ 0 w 262"/>
                <a:gd name="T5" fmla="*/ 689 h 708"/>
                <a:gd name="T6" fmla="*/ 205 w 262"/>
                <a:gd name="T7" fmla="*/ 0 h 708"/>
                <a:gd name="T8" fmla="*/ 261 w 262"/>
                <a:gd name="T9" fmla="*/ 19 h 708"/>
              </a:gdLst>
              <a:ahLst/>
              <a:cxnLst>
                <a:cxn ang="0">
                  <a:pos x="T0" y="T1"/>
                </a:cxn>
                <a:cxn ang="0">
                  <a:pos x="T2" y="T3"/>
                </a:cxn>
                <a:cxn ang="0">
                  <a:pos x="T4" y="T5"/>
                </a:cxn>
                <a:cxn ang="0">
                  <a:pos x="T6" y="T7"/>
                </a:cxn>
                <a:cxn ang="0">
                  <a:pos x="T8" y="T9"/>
                </a:cxn>
              </a:cxnLst>
              <a:rect l="0" t="0" r="r" b="b"/>
              <a:pathLst>
                <a:path w="262" h="708">
                  <a:moveTo>
                    <a:pt x="261" y="19"/>
                  </a:moveTo>
                  <a:lnTo>
                    <a:pt x="37" y="707"/>
                  </a:lnTo>
                  <a:lnTo>
                    <a:pt x="0" y="689"/>
                  </a:lnTo>
                  <a:lnTo>
                    <a:pt x="205" y="0"/>
                  </a:lnTo>
                  <a:lnTo>
                    <a:pt x="261" y="1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46">
              <a:extLst>
                <a:ext uri="{FF2B5EF4-FFF2-40B4-BE49-F238E27FC236}">
                  <a16:creationId xmlns="" xmlns:a16="http://schemas.microsoft.com/office/drawing/2014/main" id="{1EFE90E0-BEDE-493F-A24B-6A727CDD7364}"/>
                </a:ext>
              </a:extLst>
            </p:cNvPr>
            <p:cNvSpPr>
              <a:spLocks noChangeArrowheads="1"/>
            </p:cNvSpPr>
            <p:nvPr/>
          </p:nvSpPr>
          <p:spPr bwMode="auto">
            <a:xfrm>
              <a:off x="7368610" y="3059803"/>
              <a:ext cx="98425" cy="271462"/>
            </a:xfrm>
            <a:custGeom>
              <a:avLst/>
              <a:gdLst>
                <a:gd name="T0" fmla="*/ 261 w 262"/>
                <a:gd name="T1" fmla="*/ 19 h 708"/>
                <a:gd name="T2" fmla="*/ 37 w 262"/>
                <a:gd name="T3" fmla="*/ 707 h 708"/>
                <a:gd name="T4" fmla="*/ 0 w 262"/>
                <a:gd name="T5" fmla="*/ 689 h 708"/>
                <a:gd name="T6" fmla="*/ 205 w 262"/>
                <a:gd name="T7" fmla="*/ 0 h 708"/>
                <a:gd name="T8" fmla="*/ 261 w 262"/>
                <a:gd name="T9" fmla="*/ 19 h 708"/>
              </a:gdLst>
              <a:ahLst/>
              <a:cxnLst>
                <a:cxn ang="0">
                  <a:pos x="T0" y="T1"/>
                </a:cxn>
                <a:cxn ang="0">
                  <a:pos x="T2" y="T3"/>
                </a:cxn>
                <a:cxn ang="0">
                  <a:pos x="T4" y="T5"/>
                </a:cxn>
                <a:cxn ang="0">
                  <a:pos x="T6" y="T7"/>
                </a:cxn>
                <a:cxn ang="0">
                  <a:pos x="T8" y="T9"/>
                </a:cxn>
              </a:cxnLst>
              <a:rect l="0" t="0" r="r" b="b"/>
              <a:pathLst>
                <a:path w="262" h="708">
                  <a:moveTo>
                    <a:pt x="261" y="19"/>
                  </a:moveTo>
                  <a:lnTo>
                    <a:pt x="37" y="707"/>
                  </a:lnTo>
                  <a:lnTo>
                    <a:pt x="0" y="689"/>
                  </a:lnTo>
                  <a:lnTo>
                    <a:pt x="205" y="0"/>
                  </a:lnTo>
                  <a:lnTo>
                    <a:pt x="261" y="1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47">
              <a:extLst>
                <a:ext uri="{FF2B5EF4-FFF2-40B4-BE49-F238E27FC236}">
                  <a16:creationId xmlns="" xmlns:a16="http://schemas.microsoft.com/office/drawing/2014/main" id="{6352AE24-EC6C-4514-A791-DD9027A8564D}"/>
                </a:ext>
              </a:extLst>
            </p:cNvPr>
            <p:cNvSpPr>
              <a:spLocks noChangeArrowheads="1"/>
            </p:cNvSpPr>
            <p:nvPr/>
          </p:nvSpPr>
          <p:spPr bwMode="auto">
            <a:xfrm>
              <a:off x="7403535" y="3074090"/>
              <a:ext cx="98425" cy="261938"/>
            </a:xfrm>
            <a:custGeom>
              <a:avLst/>
              <a:gdLst>
                <a:gd name="T0" fmla="*/ 261 w 262"/>
                <a:gd name="T1" fmla="*/ 0 h 690"/>
                <a:gd name="T2" fmla="*/ 38 w 262"/>
                <a:gd name="T3" fmla="*/ 689 h 690"/>
                <a:gd name="T4" fmla="*/ 0 w 262"/>
                <a:gd name="T5" fmla="*/ 670 h 690"/>
                <a:gd name="T6" fmla="*/ 205 w 262"/>
                <a:gd name="T7" fmla="*/ 0 h 690"/>
                <a:gd name="T8" fmla="*/ 261 w 262"/>
                <a:gd name="T9" fmla="*/ 0 h 690"/>
              </a:gdLst>
              <a:ahLst/>
              <a:cxnLst>
                <a:cxn ang="0">
                  <a:pos x="T0" y="T1"/>
                </a:cxn>
                <a:cxn ang="0">
                  <a:pos x="T2" y="T3"/>
                </a:cxn>
                <a:cxn ang="0">
                  <a:pos x="T4" y="T5"/>
                </a:cxn>
                <a:cxn ang="0">
                  <a:pos x="T6" y="T7"/>
                </a:cxn>
                <a:cxn ang="0">
                  <a:pos x="T8" y="T9"/>
                </a:cxn>
              </a:cxnLst>
              <a:rect l="0" t="0" r="r" b="b"/>
              <a:pathLst>
                <a:path w="262" h="690">
                  <a:moveTo>
                    <a:pt x="261" y="0"/>
                  </a:moveTo>
                  <a:lnTo>
                    <a:pt x="38" y="689"/>
                  </a:lnTo>
                  <a:lnTo>
                    <a:pt x="0" y="670"/>
                  </a:lnTo>
                  <a:lnTo>
                    <a:pt x="205" y="0"/>
                  </a:lnTo>
                  <a:lnTo>
                    <a:pt x="261" y="0"/>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48">
              <a:extLst>
                <a:ext uri="{FF2B5EF4-FFF2-40B4-BE49-F238E27FC236}">
                  <a16:creationId xmlns="" xmlns:a16="http://schemas.microsoft.com/office/drawing/2014/main" id="{D542CA0F-489B-4C56-92AC-46ECC4FA7B78}"/>
                </a:ext>
              </a:extLst>
            </p:cNvPr>
            <p:cNvSpPr>
              <a:spLocks noChangeArrowheads="1"/>
            </p:cNvSpPr>
            <p:nvPr/>
          </p:nvSpPr>
          <p:spPr bwMode="auto">
            <a:xfrm>
              <a:off x="7403535" y="3074090"/>
              <a:ext cx="98425" cy="261938"/>
            </a:xfrm>
            <a:custGeom>
              <a:avLst/>
              <a:gdLst>
                <a:gd name="T0" fmla="*/ 261 w 262"/>
                <a:gd name="T1" fmla="*/ 0 h 690"/>
                <a:gd name="T2" fmla="*/ 38 w 262"/>
                <a:gd name="T3" fmla="*/ 689 h 690"/>
                <a:gd name="T4" fmla="*/ 0 w 262"/>
                <a:gd name="T5" fmla="*/ 670 h 690"/>
                <a:gd name="T6" fmla="*/ 205 w 262"/>
                <a:gd name="T7" fmla="*/ 0 h 690"/>
                <a:gd name="T8" fmla="*/ 261 w 262"/>
                <a:gd name="T9" fmla="*/ 0 h 690"/>
              </a:gdLst>
              <a:ahLst/>
              <a:cxnLst>
                <a:cxn ang="0">
                  <a:pos x="T0" y="T1"/>
                </a:cxn>
                <a:cxn ang="0">
                  <a:pos x="T2" y="T3"/>
                </a:cxn>
                <a:cxn ang="0">
                  <a:pos x="T4" y="T5"/>
                </a:cxn>
                <a:cxn ang="0">
                  <a:pos x="T6" y="T7"/>
                </a:cxn>
                <a:cxn ang="0">
                  <a:pos x="T8" y="T9"/>
                </a:cxn>
              </a:cxnLst>
              <a:rect l="0" t="0" r="r" b="b"/>
              <a:pathLst>
                <a:path w="262" h="690">
                  <a:moveTo>
                    <a:pt x="261" y="0"/>
                  </a:moveTo>
                  <a:lnTo>
                    <a:pt x="38" y="689"/>
                  </a:lnTo>
                  <a:lnTo>
                    <a:pt x="0" y="670"/>
                  </a:lnTo>
                  <a:lnTo>
                    <a:pt x="205" y="0"/>
                  </a:lnTo>
                  <a:lnTo>
                    <a:pt x="261" y="0"/>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49">
              <a:extLst>
                <a:ext uri="{FF2B5EF4-FFF2-40B4-BE49-F238E27FC236}">
                  <a16:creationId xmlns="" xmlns:a16="http://schemas.microsoft.com/office/drawing/2014/main" id="{8CC742AD-1273-4497-B609-D386A8368DF7}"/>
                </a:ext>
              </a:extLst>
            </p:cNvPr>
            <p:cNvSpPr>
              <a:spLocks noChangeArrowheads="1"/>
            </p:cNvSpPr>
            <p:nvPr/>
          </p:nvSpPr>
          <p:spPr bwMode="auto">
            <a:xfrm>
              <a:off x="7382897" y="3082028"/>
              <a:ext cx="155575" cy="427037"/>
            </a:xfrm>
            <a:custGeom>
              <a:avLst/>
              <a:gdLst>
                <a:gd name="T0" fmla="*/ 410 w 411"/>
                <a:gd name="T1" fmla="*/ 19 h 1118"/>
                <a:gd name="T2" fmla="*/ 56 w 411"/>
                <a:gd name="T3" fmla="*/ 1117 h 1118"/>
                <a:gd name="T4" fmla="*/ 0 w 411"/>
                <a:gd name="T5" fmla="*/ 1098 h 1118"/>
                <a:gd name="T6" fmla="*/ 354 w 411"/>
                <a:gd name="T7" fmla="*/ 0 h 1118"/>
                <a:gd name="T8" fmla="*/ 410 w 411"/>
                <a:gd name="T9" fmla="*/ 19 h 1118"/>
              </a:gdLst>
              <a:ahLst/>
              <a:cxnLst>
                <a:cxn ang="0">
                  <a:pos x="T0" y="T1"/>
                </a:cxn>
                <a:cxn ang="0">
                  <a:pos x="T2" y="T3"/>
                </a:cxn>
                <a:cxn ang="0">
                  <a:pos x="T4" y="T5"/>
                </a:cxn>
                <a:cxn ang="0">
                  <a:pos x="T6" y="T7"/>
                </a:cxn>
                <a:cxn ang="0">
                  <a:pos x="T8" y="T9"/>
                </a:cxn>
              </a:cxnLst>
              <a:rect l="0" t="0" r="r" b="b"/>
              <a:pathLst>
                <a:path w="411" h="1118">
                  <a:moveTo>
                    <a:pt x="410" y="19"/>
                  </a:moveTo>
                  <a:lnTo>
                    <a:pt x="56" y="1117"/>
                  </a:lnTo>
                  <a:lnTo>
                    <a:pt x="0" y="1098"/>
                  </a:lnTo>
                  <a:lnTo>
                    <a:pt x="354" y="0"/>
                  </a:lnTo>
                  <a:lnTo>
                    <a:pt x="410" y="1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50">
              <a:extLst>
                <a:ext uri="{FF2B5EF4-FFF2-40B4-BE49-F238E27FC236}">
                  <a16:creationId xmlns="" xmlns:a16="http://schemas.microsoft.com/office/drawing/2014/main" id="{7252124B-304A-474D-9974-1351DDE143C3}"/>
                </a:ext>
              </a:extLst>
            </p:cNvPr>
            <p:cNvSpPr>
              <a:spLocks noChangeArrowheads="1"/>
            </p:cNvSpPr>
            <p:nvPr/>
          </p:nvSpPr>
          <p:spPr bwMode="auto">
            <a:xfrm>
              <a:off x="7382897" y="3082028"/>
              <a:ext cx="155575" cy="427037"/>
            </a:xfrm>
            <a:custGeom>
              <a:avLst/>
              <a:gdLst>
                <a:gd name="T0" fmla="*/ 410 w 411"/>
                <a:gd name="T1" fmla="*/ 19 h 1118"/>
                <a:gd name="T2" fmla="*/ 56 w 411"/>
                <a:gd name="T3" fmla="*/ 1117 h 1118"/>
                <a:gd name="T4" fmla="*/ 0 w 411"/>
                <a:gd name="T5" fmla="*/ 1098 h 1118"/>
                <a:gd name="T6" fmla="*/ 354 w 411"/>
                <a:gd name="T7" fmla="*/ 0 h 1118"/>
                <a:gd name="T8" fmla="*/ 410 w 411"/>
                <a:gd name="T9" fmla="*/ 19 h 1118"/>
              </a:gdLst>
              <a:ahLst/>
              <a:cxnLst>
                <a:cxn ang="0">
                  <a:pos x="T0" y="T1"/>
                </a:cxn>
                <a:cxn ang="0">
                  <a:pos x="T2" y="T3"/>
                </a:cxn>
                <a:cxn ang="0">
                  <a:pos x="T4" y="T5"/>
                </a:cxn>
                <a:cxn ang="0">
                  <a:pos x="T6" y="T7"/>
                </a:cxn>
                <a:cxn ang="0">
                  <a:pos x="T8" y="T9"/>
                </a:cxn>
              </a:cxnLst>
              <a:rect l="0" t="0" r="r" b="b"/>
              <a:pathLst>
                <a:path w="411" h="1118">
                  <a:moveTo>
                    <a:pt x="410" y="19"/>
                  </a:moveTo>
                  <a:lnTo>
                    <a:pt x="56" y="1117"/>
                  </a:lnTo>
                  <a:lnTo>
                    <a:pt x="0" y="1098"/>
                  </a:lnTo>
                  <a:lnTo>
                    <a:pt x="354" y="0"/>
                  </a:lnTo>
                  <a:lnTo>
                    <a:pt x="410" y="1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51">
              <a:extLst>
                <a:ext uri="{FF2B5EF4-FFF2-40B4-BE49-F238E27FC236}">
                  <a16:creationId xmlns="" xmlns:a16="http://schemas.microsoft.com/office/drawing/2014/main" id="{B79DB791-0CEE-4A30-85F7-ED62832AE9FE}"/>
                </a:ext>
              </a:extLst>
            </p:cNvPr>
            <p:cNvSpPr>
              <a:spLocks noChangeArrowheads="1"/>
            </p:cNvSpPr>
            <p:nvPr/>
          </p:nvSpPr>
          <p:spPr bwMode="auto">
            <a:xfrm>
              <a:off x="7454335" y="3102665"/>
              <a:ext cx="149225" cy="425450"/>
            </a:xfrm>
            <a:custGeom>
              <a:avLst/>
              <a:gdLst>
                <a:gd name="T0" fmla="*/ 390 w 391"/>
                <a:gd name="T1" fmla="*/ 18 h 1118"/>
                <a:gd name="T2" fmla="*/ 56 w 391"/>
                <a:gd name="T3" fmla="*/ 1117 h 1118"/>
                <a:gd name="T4" fmla="*/ 0 w 391"/>
                <a:gd name="T5" fmla="*/ 1098 h 1118"/>
                <a:gd name="T6" fmla="*/ 354 w 391"/>
                <a:gd name="T7" fmla="*/ 0 h 1118"/>
                <a:gd name="T8" fmla="*/ 390 w 391"/>
                <a:gd name="T9" fmla="*/ 18 h 1118"/>
              </a:gdLst>
              <a:ahLst/>
              <a:cxnLst>
                <a:cxn ang="0">
                  <a:pos x="T0" y="T1"/>
                </a:cxn>
                <a:cxn ang="0">
                  <a:pos x="T2" y="T3"/>
                </a:cxn>
                <a:cxn ang="0">
                  <a:pos x="T4" y="T5"/>
                </a:cxn>
                <a:cxn ang="0">
                  <a:pos x="T6" y="T7"/>
                </a:cxn>
                <a:cxn ang="0">
                  <a:pos x="T8" y="T9"/>
                </a:cxn>
              </a:cxnLst>
              <a:rect l="0" t="0" r="r" b="b"/>
              <a:pathLst>
                <a:path w="391" h="1118">
                  <a:moveTo>
                    <a:pt x="390" y="18"/>
                  </a:moveTo>
                  <a:lnTo>
                    <a:pt x="56" y="1117"/>
                  </a:lnTo>
                  <a:lnTo>
                    <a:pt x="0" y="1098"/>
                  </a:lnTo>
                  <a:lnTo>
                    <a:pt x="354" y="0"/>
                  </a:lnTo>
                  <a:lnTo>
                    <a:pt x="390" y="18"/>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52">
              <a:extLst>
                <a:ext uri="{FF2B5EF4-FFF2-40B4-BE49-F238E27FC236}">
                  <a16:creationId xmlns="" xmlns:a16="http://schemas.microsoft.com/office/drawing/2014/main" id="{F911B38B-37BB-4A08-830C-7B4BEBFB2F01}"/>
                </a:ext>
              </a:extLst>
            </p:cNvPr>
            <p:cNvSpPr>
              <a:spLocks noChangeArrowheads="1"/>
            </p:cNvSpPr>
            <p:nvPr/>
          </p:nvSpPr>
          <p:spPr bwMode="auto">
            <a:xfrm>
              <a:off x="7454335" y="3102665"/>
              <a:ext cx="149225" cy="425450"/>
            </a:xfrm>
            <a:custGeom>
              <a:avLst/>
              <a:gdLst>
                <a:gd name="T0" fmla="*/ 390 w 391"/>
                <a:gd name="T1" fmla="*/ 18 h 1118"/>
                <a:gd name="T2" fmla="*/ 56 w 391"/>
                <a:gd name="T3" fmla="*/ 1117 h 1118"/>
                <a:gd name="T4" fmla="*/ 0 w 391"/>
                <a:gd name="T5" fmla="*/ 1098 h 1118"/>
                <a:gd name="T6" fmla="*/ 354 w 391"/>
                <a:gd name="T7" fmla="*/ 0 h 1118"/>
                <a:gd name="T8" fmla="*/ 390 w 391"/>
                <a:gd name="T9" fmla="*/ 18 h 1118"/>
              </a:gdLst>
              <a:ahLst/>
              <a:cxnLst>
                <a:cxn ang="0">
                  <a:pos x="T0" y="T1"/>
                </a:cxn>
                <a:cxn ang="0">
                  <a:pos x="T2" y="T3"/>
                </a:cxn>
                <a:cxn ang="0">
                  <a:pos x="T4" y="T5"/>
                </a:cxn>
                <a:cxn ang="0">
                  <a:pos x="T6" y="T7"/>
                </a:cxn>
                <a:cxn ang="0">
                  <a:pos x="T8" y="T9"/>
                </a:cxn>
              </a:cxnLst>
              <a:rect l="0" t="0" r="r" b="b"/>
              <a:pathLst>
                <a:path w="391" h="1118">
                  <a:moveTo>
                    <a:pt x="390" y="18"/>
                  </a:moveTo>
                  <a:lnTo>
                    <a:pt x="56" y="1117"/>
                  </a:lnTo>
                  <a:lnTo>
                    <a:pt x="0" y="1098"/>
                  </a:lnTo>
                  <a:lnTo>
                    <a:pt x="354" y="0"/>
                  </a:lnTo>
                  <a:lnTo>
                    <a:pt x="390" y="18"/>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53">
              <a:extLst>
                <a:ext uri="{FF2B5EF4-FFF2-40B4-BE49-F238E27FC236}">
                  <a16:creationId xmlns="" xmlns:a16="http://schemas.microsoft.com/office/drawing/2014/main" id="{525D2F88-8DE5-4929-83A8-1C32AEB06F74}"/>
                </a:ext>
              </a:extLst>
            </p:cNvPr>
            <p:cNvSpPr>
              <a:spLocks noChangeArrowheads="1"/>
            </p:cNvSpPr>
            <p:nvPr/>
          </p:nvSpPr>
          <p:spPr bwMode="auto">
            <a:xfrm>
              <a:off x="7489260" y="3116953"/>
              <a:ext cx="149225" cy="427037"/>
            </a:xfrm>
            <a:custGeom>
              <a:avLst/>
              <a:gdLst>
                <a:gd name="T0" fmla="*/ 390 w 391"/>
                <a:gd name="T1" fmla="*/ 0 h 1118"/>
                <a:gd name="T2" fmla="*/ 37 w 391"/>
                <a:gd name="T3" fmla="*/ 1117 h 1118"/>
                <a:gd name="T4" fmla="*/ 0 w 391"/>
                <a:gd name="T5" fmla="*/ 1098 h 1118"/>
                <a:gd name="T6" fmla="*/ 353 w 391"/>
                <a:gd name="T7" fmla="*/ 0 h 1118"/>
                <a:gd name="T8" fmla="*/ 390 w 391"/>
                <a:gd name="T9" fmla="*/ 0 h 1118"/>
              </a:gdLst>
              <a:ahLst/>
              <a:cxnLst>
                <a:cxn ang="0">
                  <a:pos x="T0" y="T1"/>
                </a:cxn>
                <a:cxn ang="0">
                  <a:pos x="T2" y="T3"/>
                </a:cxn>
                <a:cxn ang="0">
                  <a:pos x="T4" y="T5"/>
                </a:cxn>
                <a:cxn ang="0">
                  <a:pos x="T6" y="T7"/>
                </a:cxn>
                <a:cxn ang="0">
                  <a:pos x="T8" y="T9"/>
                </a:cxn>
              </a:cxnLst>
              <a:rect l="0" t="0" r="r" b="b"/>
              <a:pathLst>
                <a:path w="391" h="1118">
                  <a:moveTo>
                    <a:pt x="390" y="0"/>
                  </a:moveTo>
                  <a:lnTo>
                    <a:pt x="37" y="1117"/>
                  </a:lnTo>
                  <a:lnTo>
                    <a:pt x="0" y="1098"/>
                  </a:lnTo>
                  <a:lnTo>
                    <a:pt x="353" y="0"/>
                  </a:lnTo>
                  <a:lnTo>
                    <a:pt x="390" y="0"/>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54">
              <a:extLst>
                <a:ext uri="{FF2B5EF4-FFF2-40B4-BE49-F238E27FC236}">
                  <a16:creationId xmlns="" xmlns:a16="http://schemas.microsoft.com/office/drawing/2014/main" id="{9B961514-C228-41A7-92D8-673E085C2AAD}"/>
                </a:ext>
              </a:extLst>
            </p:cNvPr>
            <p:cNvSpPr>
              <a:spLocks noChangeArrowheads="1"/>
            </p:cNvSpPr>
            <p:nvPr/>
          </p:nvSpPr>
          <p:spPr bwMode="auto">
            <a:xfrm>
              <a:off x="7489260" y="3116953"/>
              <a:ext cx="149225" cy="427037"/>
            </a:xfrm>
            <a:custGeom>
              <a:avLst/>
              <a:gdLst>
                <a:gd name="T0" fmla="*/ 390 w 391"/>
                <a:gd name="T1" fmla="*/ 0 h 1118"/>
                <a:gd name="T2" fmla="*/ 37 w 391"/>
                <a:gd name="T3" fmla="*/ 1117 h 1118"/>
                <a:gd name="T4" fmla="*/ 0 w 391"/>
                <a:gd name="T5" fmla="*/ 1098 h 1118"/>
                <a:gd name="T6" fmla="*/ 353 w 391"/>
                <a:gd name="T7" fmla="*/ 0 h 1118"/>
                <a:gd name="T8" fmla="*/ 390 w 391"/>
                <a:gd name="T9" fmla="*/ 0 h 1118"/>
              </a:gdLst>
              <a:ahLst/>
              <a:cxnLst>
                <a:cxn ang="0">
                  <a:pos x="T0" y="T1"/>
                </a:cxn>
                <a:cxn ang="0">
                  <a:pos x="T2" y="T3"/>
                </a:cxn>
                <a:cxn ang="0">
                  <a:pos x="T4" y="T5"/>
                </a:cxn>
                <a:cxn ang="0">
                  <a:pos x="T6" y="T7"/>
                </a:cxn>
                <a:cxn ang="0">
                  <a:pos x="T8" y="T9"/>
                </a:cxn>
              </a:cxnLst>
              <a:rect l="0" t="0" r="r" b="b"/>
              <a:pathLst>
                <a:path w="391" h="1118">
                  <a:moveTo>
                    <a:pt x="390" y="0"/>
                  </a:moveTo>
                  <a:lnTo>
                    <a:pt x="37" y="1117"/>
                  </a:lnTo>
                  <a:lnTo>
                    <a:pt x="0" y="1098"/>
                  </a:lnTo>
                  <a:lnTo>
                    <a:pt x="353" y="0"/>
                  </a:lnTo>
                  <a:lnTo>
                    <a:pt x="390" y="0"/>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55">
              <a:extLst>
                <a:ext uri="{FF2B5EF4-FFF2-40B4-BE49-F238E27FC236}">
                  <a16:creationId xmlns="" xmlns:a16="http://schemas.microsoft.com/office/drawing/2014/main" id="{A5C36657-FAFA-4A27-8CE3-B624D784666E}"/>
                </a:ext>
              </a:extLst>
            </p:cNvPr>
            <p:cNvSpPr>
              <a:spLocks noChangeArrowheads="1"/>
            </p:cNvSpPr>
            <p:nvPr/>
          </p:nvSpPr>
          <p:spPr bwMode="auto">
            <a:xfrm>
              <a:off x="7524185" y="3124890"/>
              <a:ext cx="149225" cy="425450"/>
            </a:xfrm>
            <a:custGeom>
              <a:avLst/>
              <a:gdLst>
                <a:gd name="T0" fmla="*/ 391 w 392"/>
                <a:gd name="T1" fmla="*/ 18 h 1118"/>
                <a:gd name="T2" fmla="*/ 37 w 392"/>
                <a:gd name="T3" fmla="*/ 1117 h 1118"/>
                <a:gd name="T4" fmla="*/ 0 w 392"/>
                <a:gd name="T5" fmla="*/ 1098 h 1118"/>
                <a:gd name="T6" fmla="*/ 353 w 392"/>
                <a:gd name="T7" fmla="*/ 0 h 1118"/>
                <a:gd name="T8" fmla="*/ 391 w 392"/>
                <a:gd name="T9" fmla="*/ 18 h 1118"/>
              </a:gdLst>
              <a:ahLst/>
              <a:cxnLst>
                <a:cxn ang="0">
                  <a:pos x="T0" y="T1"/>
                </a:cxn>
                <a:cxn ang="0">
                  <a:pos x="T2" y="T3"/>
                </a:cxn>
                <a:cxn ang="0">
                  <a:pos x="T4" y="T5"/>
                </a:cxn>
                <a:cxn ang="0">
                  <a:pos x="T6" y="T7"/>
                </a:cxn>
                <a:cxn ang="0">
                  <a:pos x="T8" y="T9"/>
                </a:cxn>
              </a:cxnLst>
              <a:rect l="0" t="0" r="r" b="b"/>
              <a:pathLst>
                <a:path w="392" h="1118">
                  <a:moveTo>
                    <a:pt x="391" y="18"/>
                  </a:moveTo>
                  <a:lnTo>
                    <a:pt x="37" y="1117"/>
                  </a:lnTo>
                  <a:lnTo>
                    <a:pt x="0" y="1098"/>
                  </a:lnTo>
                  <a:lnTo>
                    <a:pt x="353" y="0"/>
                  </a:lnTo>
                  <a:lnTo>
                    <a:pt x="391" y="18"/>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56">
              <a:extLst>
                <a:ext uri="{FF2B5EF4-FFF2-40B4-BE49-F238E27FC236}">
                  <a16:creationId xmlns="" xmlns:a16="http://schemas.microsoft.com/office/drawing/2014/main" id="{2B5C9B38-E9B2-4A56-B7A6-A077BBE8AD42}"/>
                </a:ext>
              </a:extLst>
            </p:cNvPr>
            <p:cNvSpPr>
              <a:spLocks noChangeArrowheads="1"/>
            </p:cNvSpPr>
            <p:nvPr/>
          </p:nvSpPr>
          <p:spPr bwMode="auto">
            <a:xfrm>
              <a:off x="7524185" y="3124890"/>
              <a:ext cx="149225" cy="425450"/>
            </a:xfrm>
            <a:custGeom>
              <a:avLst/>
              <a:gdLst>
                <a:gd name="T0" fmla="*/ 391 w 392"/>
                <a:gd name="T1" fmla="*/ 18 h 1118"/>
                <a:gd name="T2" fmla="*/ 37 w 392"/>
                <a:gd name="T3" fmla="*/ 1117 h 1118"/>
                <a:gd name="T4" fmla="*/ 0 w 392"/>
                <a:gd name="T5" fmla="*/ 1098 h 1118"/>
                <a:gd name="T6" fmla="*/ 353 w 392"/>
                <a:gd name="T7" fmla="*/ 0 h 1118"/>
                <a:gd name="T8" fmla="*/ 391 w 392"/>
                <a:gd name="T9" fmla="*/ 18 h 1118"/>
              </a:gdLst>
              <a:ahLst/>
              <a:cxnLst>
                <a:cxn ang="0">
                  <a:pos x="T0" y="T1"/>
                </a:cxn>
                <a:cxn ang="0">
                  <a:pos x="T2" y="T3"/>
                </a:cxn>
                <a:cxn ang="0">
                  <a:pos x="T4" y="T5"/>
                </a:cxn>
                <a:cxn ang="0">
                  <a:pos x="T6" y="T7"/>
                </a:cxn>
                <a:cxn ang="0">
                  <a:pos x="T8" y="T9"/>
                </a:cxn>
              </a:cxnLst>
              <a:rect l="0" t="0" r="r" b="b"/>
              <a:pathLst>
                <a:path w="392" h="1118">
                  <a:moveTo>
                    <a:pt x="391" y="18"/>
                  </a:moveTo>
                  <a:lnTo>
                    <a:pt x="37" y="1117"/>
                  </a:lnTo>
                  <a:lnTo>
                    <a:pt x="0" y="1098"/>
                  </a:lnTo>
                  <a:lnTo>
                    <a:pt x="353" y="0"/>
                  </a:lnTo>
                  <a:lnTo>
                    <a:pt x="391" y="18"/>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57">
              <a:extLst>
                <a:ext uri="{FF2B5EF4-FFF2-40B4-BE49-F238E27FC236}">
                  <a16:creationId xmlns="" xmlns:a16="http://schemas.microsoft.com/office/drawing/2014/main" id="{9DF0FF2C-1C74-4968-BFF6-4901F2F17E7B}"/>
                </a:ext>
              </a:extLst>
            </p:cNvPr>
            <p:cNvSpPr>
              <a:spLocks noChangeArrowheads="1"/>
            </p:cNvSpPr>
            <p:nvPr/>
          </p:nvSpPr>
          <p:spPr bwMode="auto">
            <a:xfrm>
              <a:off x="7559110" y="3137590"/>
              <a:ext cx="149225" cy="425450"/>
            </a:xfrm>
            <a:custGeom>
              <a:avLst/>
              <a:gdLst>
                <a:gd name="T0" fmla="*/ 391 w 392"/>
                <a:gd name="T1" fmla="*/ 19 h 1118"/>
                <a:gd name="T2" fmla="*/ 37 w 392"/>
                <a:gd name="T3" fmla="*/ 1117 h 1118"/>
                <a:gd name="T4" fmla="*/ 0 w 392"/>
                <a:gd name="T5" fmla="*/ 1098 h 1118"/>
                <a:gd name="T6" fmla="*/ 335 w 392"/>
                <a:gd name="T7" fmla="*/ 0 h 1118"/>
                <a:gd name="T8" fmla="*/ 391 w 392"/>
                <a:gd name="T9" fmla="*/ 19 h 1118"/>
              </a:gdLst>
              <a:ahLst/>
              <a:cxnLst>
                <a:cxn ang="0">
                  <a:pos x="T0" y="T1"/>
                </a:cxn>
                <a:cxn ang="0">
                  <a:pos x="T2" y="T3"/>
                </a:cxn>
                <a:cxn ang="0">
                  <a:pos x="T4" y="T5"/>
                </a:cxn>
                <a:cxn ang="0">
                  <a:pos x="T6" y="T7"/>
                </a:cxn>
                <a:cxn ang="0">
                  <a:pos x="T8" y="T9"/>
                </a:cxn>
              </a:cxnLst>
              <a:rect l="0" t="0" r="r" b="b"/>
              <a:pathLst>
                <a:path w="392" h="1118">
                  <a:moveTo>
                    <a:pt x="391" y="19"/>
                  </a:moveTo>
                  <a:lnTo>
                    <a:pt x="37" y="1117"/>
                  </a:lnTo>
                  <a:lnTo>
                    <a:pt x="0" y="1098"/>
                  </a:lnTo>
                  <a:lnTo>
                    <a:pt x="335" y="0"/>
                  </a:lnTo>
                  <a:lnTo>
                    <a:pt x="391" y="1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58">
              <a:extLst>
                <a:ext uri="{FF2B5EF4-FFF2-40B4-BE49-F238E27FC236}">
                  <a16:creationId xmlns="" xmlns:a16="http://schemas.microsoft.com/office/drawing/2014/main" id="{70B5B8C4-E9CE-4D08-B4E4-D9C9798B23C1}"/>
                </a:ext>
              </a:extLst>
            </p:cNvPr>
            <p:cNvSpPr>
              <a:spLocks noChangeArrowheads="1"/>
            </p:cNvSpPr>
            <p:nvPr/>
          </p:nvSpPr>
          <p:spPr bwMode="auto">
            <a:xfrm>
              <a:off x="7559110" y="3137590"/>
              <a:ext cx="149225" cy="425450"/>
            </a:xfrm>
            <a:custGeom>
              <a:avLst/>
              <a:gdLst>
                <a:gd name="T0" fmla="*/ 391 w 392"/>
                <a:gd name="T1" fmla="*/ 19 h 1118"/>
                <a:gd name="T2" fmla="*/ 37 w 392"/>
                <a:gd name="T3" fmla="*/ 1117 h 1118"/>
                <a:gd name="T4" fmla="*/ 0 w 392"/>
                <a:gd name="T5" fmla="*/ 1098 h 1118"/>
                <a:gd name="T6" fmla="*/ 335 w 392"/>
                <a:gd name="T7" fmla="*/ 0 h 1118"/>
                <a:gd name="T8" fmla="*/ 391 w 392"/>
                <a:gd name="T9" fmla="*/ 19 h 1118"/>
              </a:gdLst>
              <a:ahLst/>
              <a:cxnLst>
                <a:cxn ang="0">
                  <a:pos x="T0" y="T1"/>
                </a:cxn>
                <a:cxn ang="0">
                  <a:pos x="T2" y="T3"/>
                </a:cxn>
                <a:cxn ang="0">
                  <a:pos x="T4" y="T5"/>
                </a:cxn>
                <a:cxn ang="0">
                  <a:pos x="T6" y="T7"/>
                </a:cxn>
                <a:cxn ang="0">
                  <a:pos x="T8" y="T9"/>
                </a:cxn>
              </a:cxnLst>
              <a:rect l="0" t="0" r="r" b="b"/>
              <a:pathLst>
                <a:path w="392" h="1118">
                  <a:moveTo>
                    <a:pt x="391" y="19"/>
                  </a:moveTo>
                  <a:lnTo>
                    <a:pt x="37" y="1117"/>
                  </a:lnTo>
                  <a:lnTo>
                    <a:pt x="0" y="1098"/>
                  </a:lnTo>
                  <a:lnTo>
                    <a:pt x="335" y="0"/>
                  </a:lnTo>
                  <a:lnTo>
                    <a:pt x="391" y="1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9">
              <a:extLst>
                <a:ext uri="{FF2B5EF4-FFF2-40B4-BE49-F238E27FC236}">
                  <a16:creationId xmlns="" xmlns:a16="http://schemas.microsoft.com/office/drawing/2014/main" id="{ABD7E566-CD92-4186-91E0-390C07E43341}"/>
                </a:ext>
              </a:extLst>
            </p:cNvPr>
            <p:cNvSpPr>
              <a:spLocks noChangeArrowheads="1"/>
            </p:cNvSpPr>
            <p:nvPr/>
          </p:nvSpPr>
          <p:spPr bwMode="auto">
            <a:xfrm>
              <a:off x="7594035" y="3145528"/>
              <a:ext cx="149225" cy="427037"/>
            </a:xfrm>
            <a:custGeom>
              <a:avLst/>
              <a:gdLst>
                <a:gd name="T0" fmla="*/ 391 w 392"/>
                <a:gd name="T1" fmla="*/ 18 h 1118"/>
                <a:gd name="T2" fmla="*/ 37 w 392"/>
                <a:gd name="T3" fmla="*/ 1117 h 1118"/>
                <a:gd name="T4" fmla="*/ 0 w 392"/>
                <a:gd name="T5" fmla="*/ 1098 h 1118"/>
                <a:gd name="T6" fmla="*/ 335 w 392"/>
                <a:gd name="T7" fmla="*/ 0 h 1118"/>
                <a:gd name="T8" fmla="*/ 391 w 392"/>
                <a:gd name="T9" fmla="*/ 18 h 1118"/>
              </a:gdLst>
              <a:ahLst/>
              <a:cxnLst>
                <a:cxn ang="0">
                  <a:pos x="T0" y="T1"/>
                </a:cxn>
                <a:cxn ang="0">
                  <a:pos x="T2" y="T3"/>
                </a:cxn>
                <a:cxn ang="0">
                  <a:pos x="T4" y="T5"/>
                </a:cxn>
                <a:cxn ang="0">
                  <a:pos x="T6" y="T7"/>
                </a:cxn>
                <a:cxn ang="0">
                  <a:pos x="T8" y="T9"/>
                </a:cxn>
              </a:cxnLst>
              <a:rect l="0" t="0" r="r" b="b"/>
              <a:pathLst>
                <a:path w="392" h="1118">
                  <a:moveTo>
                    <a:pt x="391" y="18"/>
                  </a:moveTo>
                  <a:lnTo>
                    <a:pt x="37" y="1117"/>
                  </a:lnTo>
                  <a:lnTo>
                    <a:pt x="0" y="1098"/>
                  </a:lnTo>
                  <a:lnTo>
                    <a:pt x="335" y="0"/>
                  </a:lnTo>
                  <a:lnTo>
                    <a:pt x="391" y="18"/>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60">
              <a:extLst>
                <a:ext uri="{FF2B5EF4-FFF2-40B4-BE49-F238E27FC236}">
                  <a16:creationId xmlns="" xmlns:a16="http://schemas.microsoft.com/office/drawing/2014/main" id="{4BDA1E11-D920-4BE6-83B9-A2996688350B}"/>
                </a:ext>
              </a:extLst>
            </p:cNvPr>
            <p:cNvSpPr>
              <a:spLocks noChangeArrowheads="1"/>
            </p:cNvSpPr>
            <p:nvPr/>
          </p:nvSpPr>
          <p:spPr bwMode="auto">
            <a:xfrm>
              <a:off x="7594035" y="3145528"/>
              <a:ext cx="149225" cy="427037"/>
            </a:xfrm>
            <a:custGeom>
              <a:avLst/>
              <a:gdLst>
                <a:gd name="T0" fmla="*/ 391 w 392"/>
                <a:gd name="T1" fmla="*/ 18 h 1118"/>
                <a:gd name="T2" fmla="*/ 37 w 392"/>
                <a:gd name="T3" fmla="*/ 1117 h 1118"/>
                <a:gd name="T4" fmla="*/ 0 w 392"/>
                <a:gd name="T5" fmla="*/ 1098 h 1118"/>
                <a:gd name="T6" fmla="*/ 335 w 392"/>
                <a:gd name="T7" fmla="*/ 0 h 1118"/>
                <a:gd name="T8" fmla="*/ 391 w 392"/>
                <a:gd name="T9" fmla="*/ 18 h 1118"/>
              </a:gdLst>
              <a:ahLst/>
              <a:cxnLst>
                <a:cxn ang="0">
                  <a:pos x="T0" y="T1"/>
                </a:cxn>
                <a:cxn ang="0">
                  <a:pos x="T2" y="T3"/>
                </a:cxn>
                <a:cxn ang="0">
                  <a:pos x="T4" y="T5"/>
                </a:cxn>
                <a:cxn ang="0">
                  <a:pos x="T6" y="T7"/>
                </a:cxn>
                <a:cxn ang="0">
                  <a:pos x="T8" y="T9"/>
                </a:cxn>
              </a:cxnLst>
              <a:rect l="0" t="0" r="r" b="b"/>
              <a:pathLst>
                <a:path w="392" h="1118">
                  <a:moveTo>
                    <a:pt x="391" y="18"/>
                  </a:moveTo>
                  <a:lnTo>
                    <a:pt x="37" y="1117"/>
                  </a:lnTo>
                  <a:lnTo>
                    <a:pt x="0" y="1098"/>
                  </a:lnTo>
                  <a:lnTo>
                    <a:pt x="335" y="0"/>
                  </a:lnTo>
                  <a:lnTo>
                    <a:pt x="391" y="18"/>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61">
              <a:extLst>
                <a:ext uri="{FF2B5EF4-FFF2-40B4-BE49-F238E27FC236}">
                  <a16:creationId xmlns="" xmlns:a16="http://schemas.microsoft.com/office/drawing/2014/main" id="{C3C41E72-893C-4CC9-AA8B-BF819AF17D7C}"/>
                </a:ext>
              </a:extLst>
            </p:cNvPr>
            <p:cNvSpPr>
              <a:spLocks noChangeArrowheads="1"/>
            </p:cNvSpPr>
            <p:nvPr/>
          </p:nvSpPr>
          <p:spPr bwMode="auto">
            <a:xfrm>
              <a:off x="7632135" y="3159815"/>
              <a:ext cx="149225" cy="425450"/>
            </a:xfrm>
            <a:custGeom>
              <a:avLst/>
              <a:gdLst>
                <a:gd name="T0" fmla="*/ 391 w 392"/>
                <a:gd name="T1" fmla="*/ 18 h 1118"/>
                <a:gd name="T2" fmla="*/ 38 w 392"/>
                <a:gd name="T3" fmla="*/ 1117 h 1118"/>
                <a:gd name="T4" fmla="*/ 0 w 392"/>
                <a:gd name="T5" fmla="*/ 1098 h 1118"/>
                <a:gd name="T6" fmla="*/ 335 w 392"/>
                <a:gd name="T7" fmla="*/ 0 h 1118"/>
                <a:gd name="T8" fmla="*/ 391 w 392"/>
                <a:gd name="T9" fmla="*/ 18 h 1118"/>
              </a:gdLst>
              <a:ahLst/>
              <a:cxnLst>
                <a:cxn ang="0">
                  <a:pos x="T0" y="T1"/>
                </a:cxn>
                <a:cxn ang="0">
                  <a:pos x="T2" y="T3"/>
                </a:cxn>
                <a:cxn ang="0">
                  <a:pos x="T4" y="T5"/>
                </a:cxn>
                <a:cxn ang="0">
                  <a:pos x="T6" y="T7"/>
                </a:cxn>
                <a:cxn ang="0">
                  <a:pos x="T8" y="T9"/>
                </a:cxn>
              </a:cxnLst>
              <a:rect l="0" t="0" r="r" b="b"/>
              <a:pathLst>
                <a:path w="392" h="1118">
                  <a:moveTo>
                    <a:pt x="391" y="18"/>
                  </a:moveTo>
                  <a:lnTo>
                    <a:pt x="38" y="1117"/>
                  </a:lnTo>
                  <a:lnTo>
                    <a:pt x="0" y="1098"/>
                  </a:lnTo>
                  <a:lnTo>
                    <a:pt x="335" y="0"/>
                  </a:lnTo>
                  <a:lnTo>
                    <a:pt x="391" y="18"/>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Freeform 62">
              <a:extLst>
                <a:ext uri="{FF2B5EF4-FFF2-40B4-BE49-F238E27FC236}">
                  <a16:creationId xmlns="" xmlns:a16="http://schemas.microsoft.com/office/drawing/2014/main" id="{D0FA848A-0C59-4719-AF52-8880448CCFB7}"/>
                </a:ext>
              </a:extLst>
            </p:cNvPr>
            <p:cNvSpPr>
              <a:spLocks noChangeArrowheads="1"/>
            </p:cNvSpPr>
            <p:nvPr/>
          </p:nvSpPr>
          <p:spPr bwMode="auto">
            <a:xfrm>
              <a:off x="7632135" y="3159815"/>
              <a:ext cx="149225" cy="425450"/>
            </a:xfrm>
            <a:custGeom>
              <a:avLst/>
              <a:gdLst>
                <a:gd name="T0" fmla="*/ 391 w 392"/>
                <a:gd name="T1" fmla="*/ 18 h 1118"/>
                <a:gd name="T2" fmla="*/ 38 w 392"/>
                <a:gd name="T3" fmla="*/ 1117 h 1118"/>
                <a:gd name="T4" fmla="*/ 0 w 392"/>
                <a:gd name="T5" fmla="*/ 1098 h 1118"/>
                <a:gd name="T6" fmla="*/ 335 w 392"/>
                <a:gd name="T7" fmla="*/ 0 h 1118"/>
                <a:gd name="T8" fmla="*/ 391 w 392"/>
                <a:gd name="T9" fmla="*/ 18 h 1118"/>
              </a:gdLst>
              <a:ahLst/>
              <a:cxnLst>
                <a:cxn ang="0">
                  <a:pos x="T0" y="T1"/>
                </a:cxn>
                <a:cxn ang="0">
                  <a:pos x="T2" y="T3"/>
                </a:cxn>
                <a:cxn ang="0">
                  <a:pos x="T4" y="T5"/>
                </a:cxn>
                <a:cxn ang="0">
                  <a:pos x="T6" y="T7"/>
                </a:cxn>
                <a:cxn ang="0">
                  <a:pos x="T8" y="T9"/>
                </a:cxn>
              </a:cxnLst>
              <a:rect l="0" t="0" r="r" b="b"/>
              <a:pathLst>
                <a:path w="392" h="1118">
                  <a:moveTo>
                    <a:pt x="391" y="18"/>
                  </a:moveTo>
                  <a:lnTo>
                    <a:pt x="38" y="1117"/>
                  </a:lnTo>
                  <a:lnTo>
                    <a:pt x="0" y="1098"/>
                  </a:lnTo>
                  <a:lnTo>
                    <a:pt x="335" y="0"/>
                  </a:lnTo>
                  <a:lnTo>
                    <a:pt x="391" y="18"/>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63">
              <a:extLst>
                <a:ext uri="{FF2B5EF4-FFF2-40B4-BE49-F238E27FC236}">
                  <a16:creationId xmlns="" xmlns:a16="http://schemas.microsoft.com/office/drawing/2014/main" id="{32999BA9-D425-41DA-9AE2-0D82F27790A8}"/>
                </a:ext>
              </a:extLst>
            </p:cNvPr>
            <p:cNvSpPr>
              <a:spLocks noChangeArrowheads="1"/>
            </p:cNvSpPr>
            <p:nvPr/>
          </p:nvSpPr>
          <p:spPr bwMode="auto">
            <a:xfrm>
              <a:off x="7657535" y="3166165"/>
              <a:ext cx="157162" cy="425450"/>
            </a:xfrm>
            <a:custGeom>
              <a:avLst/>
              <a:gdLst>
                <a:gd name="T0" fmla="*/ 410 w 411"/>
                <a:gd name="T1" fmla="*/ 19 h 1118"/>
                <a:gd name="T2" fmla="*/ 56 w 411"/>
                <a:gd name="T3" fmla="*/ 1117 h 1118"/>
                <a:gd name="T4" fmla="*/ 0 w 411"/>
                <a:gd name="T5" fmla="*/ 1117 h 1118"/>
                <a:gd name="T6" fmla="*/ 354 w 411"/>
                <a:gd name="T7" fmla="*/ 0 h 1118"/>
                <a:gd name="T8" fmla="*/ 410 w 411"/>
                <a:gd name="T9" fmla="*/ 19 h 1118"/>
              </a:gdLst>
              <a:ahLst/>
              <a:cxnLst>
                <a:cxn ang="0">
                  <a:pos x="T0" y="T1"/>
                </a:cxn>
                <a:cxn ang="0">
                  <a:pos x="T2" y="T3"/>
                </a:cxn>
                <a:cxn ang="0">
                  <a:pos x="T4" y="T5"/>
                </a:cxn>
                <a:cxn ang="0">
                  <a:pos x="T6" y="T7"/>
                </a:cxn>
                <a:cxn ang="0">
                  <a:pos x="T8" y="T9"/>
                </a:cxn>
              </a:cxnLst>
              <a:rect l="0" t="0" r="r" b="b"/>
              <a:pathLst>
                <a:path w="411" h="1118">
                  <a:moveTo>
                    <a:pt x="410" y="19"/>
                  </a:moveTo>
                  <a:lnTo>
                    <a:pt x="56" y="1117"/>
                  </a:lnTo>
                  <a:lnTo>
                    <a:pt x="0" y="1117"/>
                  </a:lnTo>
                  <a:lnTo>
                    <a:pt x="354" y="0"/>
                  </a:lnTo>
                  <a:lnTo>
                    <a:pt x="410" y="1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Freeform 64">
              <a:extLst>
                <a:ext uri="{FF2B5EF4-FFF2-40B4-BE49-F238E27FC236}">
                  <a16:creationId xmlns="" xmlns:a16="http://schemas.microsoft.com/office/drawing/2014/main" id="{3F582744-5952-4711-B6FA-4AB41A0BEAD8}"/>
                </a:ext>
              </a:extLst>
            </p:cNvPr>
            <p:cNvSpPr>
              <a:spLocks noChangeArrowheads="1"/>
            </p:cNvSpPr>
            <p:nvPr/>
          </p:nvSpPr>
          <p:spPr bwMode="auto">
            <a:xfrm>
              <a:off x="7657535" y="3166165"/>
              <a:ext cx="157162" cy="425450"/>
            </a:xfrm>
            <a:custGeom>
              <a:avLst/>
              <a:gdLst>
                <a:gd name="T0" fmla="*/ 410 w 411"/>
                <a:gd name="T1" fmla="*/ 19 h 1118"/>
                <a:gd name="T2" fmla="*/ 56 w 411"/>
                <a:gd name="T3" fmla="*/ 1117 h 1118"/>
                <a:gd name="T4" fmla="*/ 0 w 411"/>
                <a:gd name="T5" fmla="*/ 1117 h 1118"/>
                <a:gd name="T6" fmla="*/ 354 w 411"/>
                <a:gd name="T7" fmla="*/ 0 h 1118"/>
                <a:gd name="T8" fmla="*/ 410 w 411"/>
                <a:gd name="T9" fmla="*/ 19 h 1118"/>
              </a:gdLst>
              <a:ahLst/>
              <a:cxnLst>
                <a:cxn ang="0">
                  <a:pos x="T0" y="T1"/>
                </a:cxn>
                <a:cxn ang="0">
                  <a:pos x="T2" y="T3"/>
                </a:cxn>
                <a:cxn ang="0">
                  <a:pos x="T4" y="T5"/>
                </a:cxn>
                <a:cxn ang="0">
                  <a:pos x="T6" y="T7"/>
                </a:cxn>
                <a:cxn ang="0">
                  <a:pos x="T8" y="T9"/>
                </a:cxn>
              </a:cxnLst>
              <a:rect l="0" t="0" r="r" b="b"/>
              <a:pathLst>
                <a:path w="411" h="1118">
                  <a:moveTo>
                    <a:pt x="410" y="19"/>
                  </a:moveTo>
                  <a:lnTo>
                    <a:pt x="56" y="1117"/>
                  </a:lnTo>
                  <a:lnTo>
                    <a:pt x="0" y="1117"/>
                  </a:lnTo>
                  <a:lnTo>
                    <a:pt x="354" y="0"/>
                  </a:lnTo>
                  <a:lnTo>
                    <a:pt x="410" y="19"/>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65">
              <a:extLst>
                <a:ext uri="{FF2B5EF4-FFF2-40B4-BE49-F238E27FC236}">
                  <a16:creationId xmlns="" xmlns:a16="http://schemas.microsoft.com/office/drawing/2014/main" id="{64F226E0-15CD-4999-A3F8-A151BDA429A0}"/>
                </a:ext>
              </a:extLst>
            </p:cNvPr>
            <p:cNvSpPr>
              <a:spLocks noChangeArrowheads="1"/>
            </p:cNvSpPr>
            <p:nvPr/>
          </p:nvSpPr>
          <p:spPr bwMode="auto">
            <a:xfrm>
              <a:off x="7694047" y="3182040"/>
              <a:ext cx="149225" cy="425450"/>
            </a:xfrm>
            <a:custGeom>
              <a:avLst/>
              <a:gdLst>
                <a:gd name="T0" fmla="*/ 392 w 393"/>
                <a:gd name="T1" fmla="*/ 18 h 1118"/>
                <a:gd name="T2" fmla="*/ 56 w 393"/>
                <a:gd name="T3" fmla="*/ 1117 h 1118"/>
                <a:gd name="T4" fmla="*/ 0 w 393"/>
                <a:gd name="T5" fmla="*/ 1098 h 1118"/>
                <a:gd name="T6" fmla="*/ 354 w 393"/>
                <a:gd name="T7" fmla="*/ 0 h 1118"/>
                <a:gd name="T8" fmla="*/ 392 w 393"/>
                <a:gd name="T9" fmla="*/ 18 h 1118"/>
              </a:gdLst>
              <a:ahLst/>
              <a:cxnLst>
                <a:cxn ang="0">
                  <a:pos x="T0" y="T1"/>
                </a:cxn>
                <a:cxn ang="0">
                  <a:pos x="T2" y="T3"/>
                </a:cxn>
                <a:cxn ang="0">
                  <a:pos x="T4" y="T5"/>
                </a:cxn>
                <a:cxn ang="0">
                  <a:pos x="T6" y="T7"/>
                </a:cxn>
                <a:cxn ang="0">
                  <a:pos x="T8" y="T9"/>
                </a:cxn>
              </a:cxnLst>
              <a:rect l="0" t="0" r="r" b="b"/>
              <a:pathLst>
                <a:path w="393" h="1118">
                  <a:moveTo>
                    <a:pt x="392" y="18"/>
                  </a:moveTo>
                  <a:lnTo>
                    <a:pt x="56" y="1117"/>
                  </a:lnTo>
                  <a:lnTo>
                    <a:pt x="0" y="1098"/>
                  </a:lnTo>
                  <a:lnTo>
                    <a:pt x="354" y="0"/>
                  </a:lnTo>
                  <a:lnTo>
                    <a:pt x="392" y="18"/>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66">
              <a:extLst>
                <a:ext uri="{FF2B5EF4-FFF2-40B4-BE49-F238E27FC236}">
                  <a16:creationId xmlns="" xmlns:a16="http://schemas.microsoft.com/office/drawing/2014/main" id="{07C8F949-BF96-4AE4-AA73-23851E1F71FB}"/>
                </a:ext>
              </a:extLst>
            </p:cNvPr>
            <p:cNvSpPr>
              <a:spLocks noChangeArrowheads="1"/>
            </p:cNvSpPr>
            <p:nvPr/>
          </p:nvSpPr>
          <p:spPr bwMode="auto">
            <a:xfrm>
              <a:off x="7694047" y="3182040"/>
              <a:ext cx="149225" cy="425450"/>
            </a:xfrm>
            <a:custGeom>
              <a:avLst/>
              <a:gdLst>
                <a:gd name="T0" fmla="*/ 392 w 393"/>
                <a:gd name="T1" fmla="*/ 18 h 1118"/>
                <a:gd name="T2" fmla="*/ 56 w 393"/>
                <a:gd name="T3" fmla="*/ 1117 h 1118"/>
                <a:gd name="T4" fmla="*/ 0 w 393"/>
                <a:gd name="T5" fmla="*/ 1098 h 1118"/>
                <a:gd name="T6" fmla="*/ 354 w 393"/>
                <a:gd name="T7" fmla="*/ 0 h 1118"/>
                <a:gd name="T8" fmla="*/ 392 w 393"/>
                <a:gd name="T9" fmla="*/ 18 h 1118"/>
              </a:gdLst>
              <a:ahLst/>
              <a:cxnLst>
                <a:cxn ang="0">
                  <a:pos x="T0" y="T1"/>
                </a:cxn>
                <a:cxn ang="0">
                  <a:pos x="T2" y="T3"/>
                </a:cxn>
                <a:cxn ang="0">
                  <a:pos x="T4" y="T5"/>
                </a:cxn>
                <a:cxn ang="0">
                  <a:pos x="T6" y="T7"/>
                </a:cxn>
                <a:cxn ang="0">
                  <a:pos x="T8" y="T9"/>
                </a:cxn>
              </a:cxnLst>
              <a:rect l="0" t="0" r="r" b="b"/>
              <a:pathLst>
                <a:path w="393" h="1118">
                  <a:moveTo>
                    <a:pt x="392" y="18"/>
                  </a:moveTo>
                  <a:lnTo>
                    <a:pt x="56" y="1117"/>
                  </a:lnTo>
                  <a:lnTo>
                    <a:pt x="0" y="1098"/>
                  </a:lnTo>
                  <a:lnTo>
                    <a:pt x="354" y="0"/>
                  </a:lnTo>
                  <a:lnTo>
                    <a:pt x="392" y="18"/>
                  </a:ln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67">
              <a:extLst>
                <a:ext uri="{FF2B5EF4-FFF2-40B4-BE49-F238E27FC236}">
                  <a16:creationId xmlns="" xmlns:a16="http://schemas.microsoft.com/office/drawing/2014/main" id="{3127C37E-2A06-4E4C-882D-DC1A7EC1549F}"/>
                </a:ext>
              </a:extLst>
            </p:cNvPr>
            <p:cNvSpPr>
              <a:spLocks noChangeArrowheads="1"/>
            </p:cNvSpPr>
            <p:nvPr/>
          </p:nvSpPr>
          <p:spPr bwMode="auto">
            <a:xfrm>
              <a:off x="7220972" y="2558153"/>
              <a:ext cx="871538" cy="976312"/>
            </a:xfrm>
            <a:custGeom>
              <a:avLst/>
              <a:gdLst>
                <a:gd name="T0" fmla="*/ 2290 w 2291"/>
                <a:gd name="T1" fmla="*/ 1880 h 2570"/>
                <a:gd name="T2" fmla="*/ 987 w 2291"/>
                <a:gd name="T3" fmla="*/ 2569 h 2570"/>
                <a:gd name="T4" fmla="*/ 0 w 2291"/>
                <a:gd name="T5" fmla="*/ 689 h 2570"/>
                <a:gd name="T6" fmla="*/ 1303 w 2291"/>
                <a:gd name="T7" fmla="*/ 0 h 2570"/>
                <a:gd name="T8" fmla="*/ 2290 w 2291"/>
                <a:gd name="T9" fmla="*/ 1880 h 2570"/>
              </a:gdLst>
              <a:ahLst/>
              <a:cxnLst>
                <a:cxn ang="0">
                  <a:pos x="T0" y="T1"/>
                </a:cxn>
                <a:cxn ang="0">
                  <a:pos x="T2" y="T3"/>
                </a:cxn>
                <a:cxn ang="0">
                  <a:pos x="T4" y="T5"/>
                </a:cxn>
                <a:cxn ang="0">
                  <a:pos x="T6" y="T7"/>
                </a:cxn>
                <a:cxn ang="0">
                  <a:pos x="T8" y="T9"/>
                </a:cxn>
              </a:cxnLst>
              <a:rect l="0" t="0" r="r" b="b"/>
              <a:pathLst>
                <a:path w="2291" h="2570">
                  <a:moveTo>
                    <a:pt x="2290" y="1880"/>
                  </a:moveTo>
                  <a:lnTo>
                    <a:pt x="987" y="2569"/>
                  </a:lnTo>
                  <a:lnTo>
                    <a:pt x="0" y="689"/>
                  </a:lnTo>
                  <a:lnTo>
                    <a:pt x="1303" y="0"/>
                  </a:lnTo>
                  <a:lnTo>
                    <a:pt x="2290" y="1880"/>
                  </a:lnTo>
                </a:path>
              </a:pathLst>
            </a:custGeom>
            <a:solidFill>
              <a:srgbClr val="F8FAF7"/>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Freeform 68">
              <a:extLst>
                <a:ext uri="{FF2B5EF4-FFF2-40B4-BE49-F238E27FC236}">
                  <a16:creationId xmlns="" xmlns:a16="http://schemas.microsoft.com/office/drawing/2014/main" id="{80E4C7D3-D408-4408-9502-92EBD758740C}"/>
                </a:ext>
              </a:extLst>
            </p:cNvPr>
            <p:cNvSpPr>
              <a:spLocks noChangeArrowheads="1"/>
            </p:cNvSpPr>
            <p:nvPr/>
          </p:nvSpPr>
          <p:spPr bwMode="auto">
            <a:xfrm>
              <a:off x="7220972" y="2558153"/>
              <a:ext cx="871538" cy="976312"/>
            </a:xfrm>
            <a:custGeom>
              <a:avLst/>
              <a:gdLst>
                <a:gd name="T0" fmla="*/ 2290 w 2291"/>
                <a:gd name="T1" fmla="*/ 1880 h 2570"/>
                <a:gd name="T2" fmla="*/ 987 w 2291"/>
                <a:gd name="T3" fmla="*/ 2569 h 2570"/>
                <a:gd name="T4" fmla="*/ 0 w 2291"/>
                <a:gd name="T5" fmla="*/ 689 h 2570"/>
                <a:gd name="T6" fmla="*/ 1303 w 2291"/>
                <a:gd name="T7" fmla="*/ 0 h 2570"/>
                <a:gd name="T8" fmla="*/ 2290 w 2291"/>
                <a:gd name="T9" fmla="*/ 1880 h 2570"/>
              </a:gdLst>
              <a:ahLst/>
              <a:cxnLst>
                <a:cxn ang="0">
                  <a:pos x="T0" y="T1"/>
                </a:cxn>
                <a:cxn ang="0">
                  <a:pos x="T2" y="T3"/>
                </a:cxn>
                <a:cxn ang="0">
                  <a:pos x="T4" y="T5"/>
                </a:cxn>
                <a:cxn ang="0">
                  <a:pos x="T6" y="T7"/>
                </a:cxn>
                <a:cxn ang="0">
                  <a:pos x="T8" y="T9"/>
                </a:cxn>
              </a:cxnLst>
              <a:rect l="0" t="0" r="r" b="b"/>
              <a:pathLst>
                <a:path w="2291" h="2570">
                  <a:moveTo>
                    <a:pt x="2290" y="1880"/>
                  </a:moveTo>
                  <a:lnTo>
                    <a:pt x="987" y="2569"/>
                  </a:lnTo>
                  <a:lnTo>
                    <a:pt x="0" y="689"/>
                  </a:lnTo>
                  <a:lnTo>
                    <a:pt x="1303" y="0"/>
                  </a:lnTo>
                  <a:lnTo>
                    <a:pt x="2290" y="1880"/>
                  </a:lnTo>
                </a:path>
              </a:pathLst>
            </a:custGeom>
            <a:solidFill>
              <a:srgbClr val="F8FAF7"/>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69">
              <a:extLst>
                <a:ext uri="{FF2B5EF4-FFF2-40B4-BE49-F238E27FC236}">
                  <a16:creationId xmlns="" xmlns:a16="http://schemas.microsoft.com/office/drawing/2014/main" id="{D6F25070-E285-4956-9308-0C2A4F44A663}"/>
                </a:ext>
              </a:extLst>
            </p:cNvPr>
            <p:cNvSpPr>
              <a:spLocks noChangeArrowheads="1"/>
            </p:cNvSpPr>
            <p:nvPr/>
          </p:nvSpPr>
          <p:spPr bwMode="auto">
            <a:xfrm>
              <a:off x="7368610" y="2691503"/>
              <a:ext cx="311150" cy="192087"/>
            </a:xfrm>
            <a:custGeom>
              <a:avLst/>
              <a:gdLst>
                <a:gd name="T0" fmla="*/ 819 w 820"/>
                <a:gd name="T1" fmla="*/ 93 h 503"/>
                <a:gd name="T2" fmla="*/ 37 w 820"/>
                <a:gd name="T3" fmla="*/ 502 h 503"/>
                <a:gd name="T4" fmla="*/ 0 w 820"/>
                <a:gd name="T5" fmla="*/ 409 h 503"/>
                <a:gd name="T6" fmla="*/ 763 w 820"/>
                <a:gd name="T7" fmla="*/ 0 h 503"/>
                <a:gd name="T8" fmla="*/ 819 w 820"/>
                <a:gd name="T9" fmla="*/ 93 h 503"/>
              </a:gdLst>
              <a:ahLst/>
              <a:cxnLst>
                <a:cxn ang="0">
                  <a:pos x="T0" y="T1"/>
                </a:cxn>
                <a:cxn ang="0">
                  <a:pos x="T2" y="T3"/>
                </a:cxn>
                <a:cxn ang="0">
                  <a:pos x="T4" y="T5"/>
                </a:cxn>
                <a:cxn ang="0">
                  <a:pos x="T6" y="T7"/>
                </a:cxn>
                <a:cxn ang="0">
                  <a:pos x="T8" y="T9"/>
                </a:cxn>
              </a:cxnLst>
              <a:rect l="0" t="0" r="r" b="b"/>
              <a:pathLst>
                <a:path w="820" h="503">
                  <a:moveTo>
                    <a:pt x="819" y="93"/>
                  </a:moveTo>
                  <a:lnTo>
                    <a:pt x="37" y="502"/>
                  </a:lnTo>
                  <a:lnTo>
                    <a:pt x="0" y="409"/>
                  </a:lnTo>
                  <a:lnTo>
                    <a:pt x="763" y="0"/>
                  </a:lnTo>
                  <a:lnTo>
                    <a:pt x="819" y="93"/>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70">
              <a:extLst>
                <a:ext uri="{FF2B5EF4-FFF2-40B4-BE49-F238E27FC236}">
                  <a16:creationId xmlns="" xmlns:a16="http://schemas.microsoft.com/office/drawing/2014/main" id="{C81226CC-01EE-4AD7-A48C-12340B46439E}"/>
                </a:ext>
              </a:extLst>
            </p:cNvPr>
            <p:cNvSpPr>
              <a:spLocks noChangeArrowheads="1"/>
            </p:cNvSpPr>
            <p:nvPr/>
          </p:nvSpPr>
          <p:spPr bwMode="auto">
            <a:xfrm>
              <a:off x="7368610" y="2691503"/>
              <a:ext cx="311150" cy="192087"/>
            </a:xfrm>
            <a:custGeom>
              <a:avLst/>
              <a:gdLst>
                <a:gd name="T0" fmla="*/ 819 w 820"/>
                <a:gd name="T1" fmla="*/ 93 h 503"/>
                <a:gd name="T2" fmla="*/ 37 w 820"/>
                <a:gd name="T3" fmla="*/ 502 h 503"/>
                <a:gd name="T4" fmla="*/ 0 w 820"/>
                <a:gd name="T5" fmla="*/ 409 h 503"/>
                <a:gd name="T6" fmla="*/ 763 w 820"/>
                <a:gd name="T7" fmla="*/ 0 h 503"/>
                <a:gd name="T8" fmla="*/ 819 w 820"/>
                <a:gd name="T9" fmla="*/ 93 h 503"/>
              </a:gdLst>
              <a:ahLst/>
              <a:cxnLst>
                <a:cxn ang="0">
                  <a:pos x="T0" y="T1"/>
                </a:cxn>
                <a:cxn ang="0">
                  <a:pos x="T2" y="T3"/>
                </a:cxn>
                <a:cxn ang="0">
                  <a:pos x="T4" y="T5"/>
                </a:cxn>
                <a:cxn ang="0">
                  <a:pos x="T6" y="T7"/>
                </a:cxn>
                <a:cxn ang="0">
                  <a:pos x="T8" y="T9"/>
                </a:cxn>
              </a:cxnLst>
              <a:rect l="0" t="0" r="r" b="b"/>
              <a:pathLst>
                <a:path w="820" h="503">
                  <a:moveTo>
                    <a:pt x="819" y="93"/>
                  </a:moveTo>
                  <a:lnTo>
                    <a:pt x="37" y="502"/>
                  </a:lnTo>
                  <a:lnTo>
                    <a:pt x="0" y="409"/>
                  </a:lnTo>
                  <a:lnTo>
                    <a:pt x="763" y="0"/>
                  </a:lnTo>
                  <a:lnTo>
                    <a:pt x="819" y="93"/>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reeform 71">
              <a:extLst>
                <a:ext uri="{FF2B5EF4-FFF2-40B4-BE49-F238E27FC236}">
                  <a16:creationId xmlns="" xmlns:a16="http://schemas.microsoft.com/office/drawing/2014/main" id="{C26F340D-B8DC-4A75-8A5D-76E0529B45A2}"/>
                </a:ext>
              </a:extLst>
            </p:cNvPr>
            <p:cNvSpPr>
              <a:spLocks noChangeArrowheads="1"/>
            </p:cNvSpPr>
            <p:nvPr/>
          </p:nvSpPr>
          <p:spPr bwMode="auto">
            <a:xfrm>
              <a:off x="7503547" y="2748653"/>
              <a:ext cx="255588" cy="142875"/>
            </a:xfrm>
            <a:custGeom>
              <a:avLst/>
              <a:gdLst>
                <a:gd name="T0" fmla="*/ 670 w 671"/>
                <a:gd name="T1" fmla="*/ 37 h 373"/>
                <a:gd name="T2" fmla="*/ 37 w 671"/>
                <a:gd name="T3" fmla="*/ 372 h 373"/>
                <a:gd name="T4" fmla="*/ 0 w 671"/>
                <a:gd name="T5" fmla="*/ 335 h 373"/>
                <a:gd name="T6" fmla="*/ 651 w 671"/>
                <a:gd name="T7" fmla="*/ 0 h 373"/>
                <a:gd name="T8" fmla="*/ 670 w 671"/>
                <a:gd name="T9" fmla="*/ 37 h 373"/>
              </a:gdLst>
              <a:ahLst/>
              <a:cxnLst>
                <a:cxn ang="0">
                  <a:pos x="T0" y="T1"/>
                </a:cxn>
                <a:cxn ang="0">
                  <a:pos x="T2" y="T3"/>
                </a:cxn>
                <a:cxn ang="0">
                  <a:pos x="T4" y="T5"/>
                </a:cxn>
                <a:cxn ang="0">
                  <a:pos x="T6" y="T7"/>
                </a:cxn>
                <a:cxn ang="0">
                  <a:pos x="T8" y="T9"/>
                </a:cxn>
              </a:cxnLst>
              <a:rect l="0" t="0" r="r" b="b"/>
              <a:pathLst>
                <a:path w="671" h="373">
                  <a:moveTo>
                    <a:pt x="670" y="37"/>
                  </a:moveTo>
                  <a:lnTo>
                    <a:pt x="37" y="372"/>
                  </a:lnTo>
                  <a:lnTo>
                    <a:pt x="0" y="335"/>
                  </a:lnTo>
                  <a:lnTo>
                    <a:pt x="651" y="0"/>
                  </a:lnTo>
                  <a:lnTo>
                    <a:pt x="670"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72">
              <a:extLst>
                <a:ext uri="{FF2B5EF4-FFF2-40B4-BE49-F238E27FC236}">
                  <a16:creationId xmlns="" xmlns:a16="http://schemas.microsoft.com/office/drawing/2014/main" id="{F97B8A87-3320-432B-A125-54A52107A14D}"/>
                </a:ext>
              </a:extLst>
            </p:cNvPr>
            <p:cNvSpPr>
              <a:spLocks noChangeArrowheads="1"/>
            </p:cNvSpPr>
            <p:nvPr/>
          </p:nvSpPr>
          <p:spPr bwMode="auto">
            <a:xfrm>
              <a:off x="7503547" y="2748653"/>
              <a:ext cx="255588" cy="142875"/>
            </a:xfrm>
            <a:custGeom>
              <a:avLst/>
              <a:gdLst>
                <a:gd name="T0" fmla="*/ 670 w 671"/>
                <a:gd name="T1" fmla="*/ 37 h 373"/>
                <a:gd name="T2" fmla="*/ 37 w 671"/>
                <a:gd name="T3" fmla="*/ 372 h 373"/>
                <a:gd name="T4" fmla="*/ 0 w 671"/>
                <a:gd name="T5" fmla="*/ 335 h 373"/>
                <a:gd name="T6" fmla="*/ 651 w 671"/>
                <a:gd name="T7" fmla="*/ 0 h 373"/>
                <a:gd name="T8" fmla="*/ 670 w 671"/>
                <a:gd name="T9" fmla="*/ 37 h 373"/>
              </a:gdLst>
              <a:ahLst/>
              <a:cxnLst>
                <a:cxn ang="0">
                  <a:pos x="T0" y="T1"/>
                </a:cxn>
                <a:cxn ang="0">
                  <a:pos x="T2" y="T3"/>
                </a:cxn>
                <a:cxn ang="0">
                  <a:pos x="T4" y="T5"/>
                </a:cxn>
                <a:cxn ang="0">
                  <a:pos x="T6" y="T7"/>
                </a:cxn>
                <a:cxn ang="0">
                  <a:pos x="T8" y="T9"/>
                </a:cxn>
              </a:cxnLst>
              <a:rect l="0" t="0" r="r" b="b"/>
              <a:pathLst>
                <a:path w="671" h="373">
                  <a:moveTo>
                    <a:pt x="670" y="37"/>
                  </a:moveTo>
                  <a:lnTo>
                    <a:pt x="37" y="372"/>
                  </a:lnTo>
                  <a:lnTo>
                    <a:pt x="0" y="335"/>
                  </a:lnTo>
                  <a:lnTo>
                    <a:pt x="651" y="0"/>
                  </a:lnTo>
                  <a:lnTo>
                    <a:pt x="670"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Freeform 73">
              <a:extLst>
                <a:ext uri="{FF2B5EF4-FFF2-40B4-BE49-F238E27FC236}">
                  <a16:creationId xmlns="" xmlns:a16="http://schemas.microsoft.com/office/drawing/2014/main" id="{F2E9FBB3-BBFF-4463-9111-153584A283BF}"/>
                </a:ext>
              </a:extLst>
            </p:cNvPr>
            <p:cNvSpPr>
              <a:spLocks noChangeArrowheads="1"/>
            </p:cNvSpPr>
            <p:nvPr/>
          </p:nvSpPr>
          <p:spPr bwMode="auto">
            <a:xfrm>
              <a:off x="7354322" y="2883590"/>
              <a:ext cx="206375" cy="219075"/>
            </a:xfrm>
            <a:custGeom>
              <a:avLst/>
              <a:gdLst>
                <a:gd name="T0" fmla="*/ 540 w 541"/>
                <a:gd name="T1" fmla="*/ 392 h 579"/>
                <a:gd name="T2" fmla="*/ 205 w 541"/>
                <a:gd name="T3" fmla="*/ 578 h 579"/>
                <a:gd name="T4" fmla="*/ 0 w 541"/>
                <a:gd name="T5" fmla="*/ 187 h 579"/>
                <a:gd name="T6" fmla="*/ 335 w 541"/>
                <a:gd name="T7" fmla="*/ 0 h 579"/>
                <a:gd name="T8" fmla="*/ 540 w 541"/>
                <a:gd name="T9" fmla="*/ 392 h 579"/>
              </a:gdLst>
              <a:ahLst/>
              <a:cxnLst>
                <a:cxn ang="0">
                  <a:pos x="T0" y="T1"/>
                </a:cxn>
                <a:cxn ang="0">
                  <a:pos x="T2" y="T3"/>
                </a:cxn>
                <a:cxn ang="0">
                  <a:pos x="T4" y="T5"/>
                </a:cxn>
                <a:cxn ang="0">
                  <a:pos x="T6" y="T7"/>
                </a:cxn>
                <a:cxn ang="0">
                  <a:pos x="T8" y="T9"/>
                </a:cxn>
              </a:cxnLst>
              <a:rect l="0" t="0" r="r" b="b"/>
              <a:pathLst>
                <a:path w="541" h="579">
                  <a:moveTo>
                    <a:pt x="540" y="392"/>
                  </a:moveTo>
                  <a:lnTo>
                    <a:pt x="205" y="578"/>
                  </a:lnTo>
                  <a:lnTo>
                    <a:pt x="0" y="187"/>
                  </a:lnTo>
                  <a:lnTo>
                    <a:pt x="335" y="0"/>
                  </a:lnTo>
                  <a:lnTo>
                    <a:pt x="540" y="392"/>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Freeform 74">
              <a:extLst>
                <a:ext uri="{FF2B5EF4-FFF2-40B4-BE49-F238E27FC236}">
                  <a16:creationId xmlns="" xmlns:a16="http://schemas.microsoft.com/office/drawing/2014/main" id="{4F16375A-63A8-4055-A80A-C2CD403731F8}"/>
                </a:ext>
              </a:extLst>
            </p:cNvPr>
            <p:cNvSpPr>
              <a:spLocks noChangeArrowheads="1"/>
            </p:cNvSpPr>
            <p:nvPr/>
          </p:nvSpPr>
          <p:spPr bwMode="auto">
            <a:xfrm>
              <a:off x="7354322" y="2883590"/>
              <a:ext cx="206375" cy="219075"/>
            </a:xfrm>
            <a:custGeom>
              <a:avLst/>
              <a:gdLst>
                <a:gd name="T0" fmla="*/ 540 w 541"/>
                <a:gd name="T1" fmla="*/ 392 h 579"/>
                <a:gd name="T2" fmla="*/ 205 w 541"/>
                <a:gd name="T3" fmla="*/ 578 h 579"/>
                <a:gd name="T4" fmla="*/ 0 w 541"/>
                <a:gd name="T5" fmla="*/ 187 h 579"/>
                <a:gd name="T6" fmla="*/ 335 w 541"/>
                <a:gd name="T7" fmla="*/ 0 h 579"/>
                <a:gd name="T8" fmla="*/ 540 w 541"/>
                <a:gd name="T9" fmla="*/ 392 h 579"/>
              </a:gdLst>
              <a:ahLst/>
              <a:cxnLst>
                <a:cxn ang="0">
                  <a:pos x="T0" y="T1"/>
                </a:cxn>
                <a:cxn ang="0">
                  <a:pos x="T2" y="T3"/>
                </a:cxn>
                <a:cxn ang="0">
                  <a:pos x="T4" y="T5"/>
                </a:cxn>
                <a:cxn ang="0">
                  <a:pos x="T6" y="T7"/>
                </a:cxn>
                <a:cxn ang="0">
                  <a:pos x="T8" y="T9"/>
                </a:cxn>
              </a:cxnLst>
              <a:rect l="0" t="0" r="r" b="b"/>
              <a:pathLst>
                <a:path w="541" h="579">
                  <a:moveTo>
                    <a:pt x="540" y="392"/>
                  </a:moveTo>
                  <a:lnTo>
                    <a:pt x="205" y="578"/>
                  </a:lnTo>
                  <a:lnTo>
                    <a:pt x="0" y="187"/>
                  </a:lnTo>
                  <a:lnTo>
                    <a:pt x="335" y="0"/>
                  </a:lnTo>
                  <a:lnTo>
                    <a:pt x="540" y="392"/>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Freeform 75">
              <a:extLst>
                <a:ext uri="{FF2B5EF4-FFF2-40B4-BE49-F238E27FC236}">
                  <a16:creationId xmlns="" xmlns:a16="http://schemas.microsoft.com/office/drawing/2014/main" id="{5F8A3BDB-AC95-4763-A9F1-5FB7D9CC682C}"/>
                </a:ext>
              </a:extLst>
            </p:cNvPr>
            <p:cNvSpPr>
              <a:spLocks noChangeArrowheads="1"/>
            </p:cNvSpPr>
            <p:nvPr/>
          </p:nvSpPr>
          <p:spPr bwMode="auto">
            <a:xfrm>
              <a:off x="7524185" y="2777228"/>
              <a:ext cx="247650" cy="149225"/>
            </a:xfrm>
            <a:custGeom>
              <a:avLst/>
              <a:gdLst>
                <a:gd name="T0" fmla="*/ 651 w 652"/>
                <a:gd name="T1" fmla="*/ 37 h 392"/>
                <a:gd name="T2" fmla="*/ 19 w 652"/>
                <a:gd name="T3" fmla="*/ 391 h 392"/>
                <a:gd name="T4" fmla="*/ 0 w 652"/>
                <a:gd name="T5" fmla="*/ 335 h 392"/>
                <a:gd name="T6" fmla="*/ 633 w 652"/>
                <a:gd name="T7" fmla="*/ 0 h 392"/>
                <a:gd name="T8" fmla="*/ 651 w 652"/>
                <a:gd name="T9" fmla="*/ 37 h 392"/>
              </a:gdLst>
              <a:ahLst/>
              <a:cxnLst>
                <a:cxn ang="0">
                  <a:pos x="T0" y="T1"/>
                </a:cxn>
                <a:cxn ang="0">
                  <a:pos x="T2" y="T3"/>
                </a:cxn>
                <a:cxn ang="0">
                  <a:pos x="T4" y="T5"/>
                </a:cxn>
                <a:cxn ang="0">
                  <a:pos x="T6" y="T7"/>
                </a:cxn>
                <a:cxn ang="0">
                  <a:pos x="T8" y="T9"/>
                </a:cxn>
              </a:cxnLst>
              <a:rect l="0" t="0" r="r" b="b"/>
              <a:pathLst>
                <a:path w="652" h="392">
                  <a:moveTo>
                    <a:pt x="651" y="37"/>
                  </a:moveTo>
                  <a:lnTo>
                    <a:pt x="19" y="391"/>
                  </a:lnTo>
                  <a:lnTo>
                    <a:pt x="0" y="335"/>
                  </a:lnTo>
                  <a:lnTo>
                    <a:pt x="633" y="0"/>
                  </a:lnTo>
                  <a:lnTo>
                    <a:pt x="651"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76">
              <a:extLst>
                <a:ext uri="{FF2B5EF4-FFF2-40B4-BE49-F238E27FC236}">
                  <a16:creationId xmlns="" xmlns:a16="http://schemas.microsoft.com/office/drawing/2014/main" id="{45A4E247-298B-49FF-B3B7-BC2AE357E23F}"/>
                </a:ext>
              </a:extLst>
            </p:cNvPr>
            <p:cNvSpPr>
              <a:spLocks noChangeArrowheads="1"/>
            </p:cNvSpPr>
            <p:nvPr/>
          </p:nvSpPr>
          <p:spPr bwMode="auto">
            <a:xfrm>
              <a:off x="7524185" y="2777228"/>
              <a:ext cx="247650" cy="149225"/>
            </a:xfrm>
            <a:custGeom>
              <a:avLst/>
              <a:gdLst>
                <a:gd name="T0" fmla="*/ 651 w 652"/>
                <a:gd name="T1" fmla="*/ 37 h 392"/>
                <a:gd name="T2" fmla="*/ 19 w 652"/>
                <a:gd name="T3" fmla="*/ 391 h 392"/>
                <a:gd name="T4" fmla="*/ 0 w 652"/>
                <a:gd name="T5" fmla="*/ 335 h 392"/>
                <a:gd name="T6" fmla="*/ 633 w 652"/>
                <a:gd name="T7" fmla="*/ 0 h 392"/>
                <a:gd name="T8" fmla="*/ 651 w 652"/>
                <a:gd name="T9" fmla="*/ 37 h 392"/>
              </a:gdLst>
              <a:ahLst/>
              <a:cxnLst>
                <a:cxn ang="0">
                  <a:pos x="T0" y="T1"/>
                </a:cxn>
                <a:cxn ang="0">
                  <a:pos x="T2" y="T3"/>
                </a:cxn>
                <a:cxn ang="0">
                  <a:pos x="T4" y="T5"/>
                </a:cxn>
                <a:cxn ang="0">
                  <a:pos x="T6" y="T7"/>
                </a:cxn>
                <a:cxn ang="0">
                  <a:pos x="T8" y="T9"/>
                </a:cxn>
              </a:cxnLst>
              <a:rect l="0" t="0" r="r" b="b"/>
              <a:pathLst>
                <a:path w="652" h="392">
                  <a:moveTo>
                    <a:pt x="651" y="37"/>
                  </a:moveTo>
                  <a:lnTo>
                    <a:pt x="19" y="391"/>
                  </a:lnTo>
                  <a:lnTo>
                    <a:pt x="0" y="335"/>
                  </a:lnTo>
                  <a:lnTo>
                    <a:pt x="633" y="0"/>
                  </a:lnTo>
                  <a:lnTo>
                    <a:pt x="651"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Freeform 77">
              <a:extLst>
                <a:ext uri="{FF2B5EF4-FFF2-40B4-BE49-F238E27FC236}">
                  <a16:creationId xmlns="" xmlns:a16="http://schemas.microsoft.com/office/drawing/2014/main" id="{24FADA0F-9837-49CB-BC16-5CA38E2AA93F}"/>
                </a:ext>
              </a:extLst>
            </p:cNvPr>
            <p:cNvSpPr>
              <a:spLocks noChangeArrowheads="1"/>
            </p:cNvSpPr>
            <p:nvPr/>
          </p:nvSpPr>
          <p:spPr bwMode="auto">
            <a:xfrm>
              <a:off x="7538472" y="2812153"/>
              <a:ext cx="249238" cy="142875"/>
            </a:xfrm>
            <a:custGeom>
              <a:avLst/>
              <a:gdLst>
                <a:gd name="T0" fmla="*/ 652 w 653"/>
                <a:gd name="T1" fmla="*/ 37 h 374"/>
                <a:gd name="T2" fmla="*/ 19 w 653"/>
                <a:gd name="T3" fmla="*/ 373 h 374"/>
                <a:gd name="T4" fmla="*/ 0 w 653"/>
                <a:gd name="T5" fmla="*/ 335 h 374"/>
                <a:gd name="T6" fmla="*/ 633 w 653"/>
                <a:gd name="T7" fmla="*/ 0 h 374"/>
                <a:gd name="T8" fmla="*/ 652 w 653"/>
                <a:gd name="T9" fmla="*/ 37 h 374"/>
              </a:gdLst>
              <a:ahLst/>
              <a:cxnLst>
                <a:cxn ang="0">
                  <a:pos x="T0" y="T1"/>
                </a:cxn>
                <a:cxn ang="0">
                  <a:pos x="T2" y="T3"/>
                </a:cxn>
                <a:cxn ang="0">
                  <a:pos x="T4" y="T5"/>
                </a:cxn>
                <a:cxn ang="0">
                  <a:pos x="T6" y="T7"/>
                </a:cxn>
                <a:cxn ang="0">
                  <a:pos x="T8" y="T9"/>
                </a:cxn>
              </a:cxnLst>
              <a:rect l="0" t="0" r="r" b="b"/>
              <a:pathLst>
                <a:path w="653" h="374">
                  <a:moveTo>
                    <a:pt x="652" y="37"/>
                  </a:moveTo>
                  <a:lnTo>
                    <a:pt x="19" y="373"/>
                  </a:lnTo>
                  <a:lnTo>
                    <a:pt x="0" y="335"/>
                  </a:lnTo>
                  <a:lnTo>
                    <a:pt x="633" y="0"/>
                  </a:lnTo>
                  <a:lnTo>
                    <a:pt x="652"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78">
              <a:extLst>
                <a:ext uri="{FF2B5EF4-FFF2-40B4-BE49-F238E27FC236}">
                  <a16:creationId xmlns="" xmlns:a16="http://schemas.microsoft.com/office/drawing/2014/main" id="{CE674467-A29A-4975-99A2-D8449C6FA2CE}"/>
                </a:ext>
              </a:extLst>
            </p:cNvPr>
            <p:cNvSpPr>
              <a:spLocks noChangeArrowheads="1"/>
            </p:cNvSpPr>
            <p:nvPr/>
          </p:nvSpPr>
          <p:spPr bwMode="auto">
            <a:xfrm>
              <a:off x="7538472" y="2812153"/>
              <a:ext cx="249238" cy="142875"/>
            </a:xfrm>
            <a:custGeom>
              <a:avLst/>
              <a:gdLst>
                <a:gd name="T0" fmla="*/ 652 w 653"/>
                <a:gd name="T1" fmla="*/ 37 h 374"/>
                <a:gd name="T2" fmla="*/ 19 w 653"/>
                <a:gd name="T3" fmla="*/ 373 h 374"/>
                <a:gd name="T4" fmla="*/ 0 w 653"/>
                <a:gd name="T5" fmla="*/ 335 h 374"/>
                <a:gd name="T6" fmla="*/ 633 w 653"/>
                <a:gd name="T7" fmla="*/ 0 h 374"/>
                <a:gd name="T8" fmla="*/ 652 w 653"/>
                <a:gd name="T9" fmla="*/ 37 h 374"/>
              </a:gdLst>
              <a:ahLst/>
              <a:cxnLst>
                <a:cxn ang="0">
                  <a:pos x="T0" y="T1"/>
                </a:cxn>
                <a:cxn ang="0">
                  <a:pos x="T2" y="T3"/>
                </a:cxn>
                <a:cxn ang="0">
                  <a:pos x="T4" y="T5"/>
                </a:cxn>
                <a:cxn ang="0">
                  <a:pos x="T6" y="T7"/>
                </a:cxn>
                <a:cxn ang="0">
                  <a:pos x="T8" y="T9"/>
                </a:cxn>
              </a:cxnLst>
              <a:rect l="0" t="0" r="r" b="b"/>
              <a:pathLst>
                <a:path w="653" h="374">
                  <a:moveTo>
                    <a:pt x="652" y="37"/>
                  </a:moveTo>
                  <a:lnTo>
                    <a:pt x="19" y="373"/>
                  </a:lnTo>
                  <a:lnTo>
                    <a:pt x="0" y="335"/>
                  </a:lnTo>
                  <a:lnTo>
                    <a:pt x="633" y="0"/>
                  </a:lnTo>
                  <a:lnTo>
                    <a:pt x="652"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Freeform 79">
              <a:extLst>
                <a:ext uri="{FF2B5EF4-FFF2-40B4-BE49-F238E27FC236}">
                  <a16:creationId xmlns="" xmlns:a16="http://schemas.microsoft.com/office/drawing/2014/main" id="{69B7EE89-66F7-4994-BE24-B8DFDEFBDF1E}"/>
                </a:ext>
              </a:extLst>
            </p:cNvPr>
            <p:cNvSpPr>
              <a:spLocks noChangeArrowheads="1"/>
            </p:cNvSpPr>
            <p:nvPr/>
          </p:nvSpPr>
          <p:spPr bwMode="auto">
            <a:xfrm>
              <a:off x="7559110" y="2840728"/>
              <a:ext cx="247650" cy="149225"/>
            </a:xfrm>
            <a:custGeom>
              <a:avLst/>
              <a:gdLst>
                <a:gd name="T0" fmla="*/ 651 w 652"/>
                <a:gd name="T1" fmla="*/ 37 h 392"/>
                <a:gd name="T2" fmla="*/ 19 w 652"/>
                <a:gd name="T3" fmla="*/ 391 h 392"/>
                <a:gd name="T4" fmla="*/ 0 w 652"/>
                <a:gd name="T5" fmla="*/ 335 h 392"/>
                <a:gd name="T6" fmla="*/ 633 w 652"/>
                <a:gd name="T7" fmla="*/ 0 h 392"/>
                <a:gd name="T8" fmla="*/ 651 w 652"/>
                <a:gd name="T9" fmla="*/ 37 h 392"/>
              </a:gdLst>
              <a:ahLst/>
              <a:cxnLst>
                <a:cxn ang="0">
                  <a:pos x="T0" y="T1"/>
                </a:cxn>
                <a:cxn ang="0">
                  <a:pos x="T2" y="T3"/>
                </a:cxn>
                <a:cxn ang="0">
                  <a:pos x="T4" y="T5"/>
                </a:cxn>
                <a:cxn ang="0">
                  <a:pos x="T6" y="T7"/>
                </a:cxn>
                <a:cxn ang="0">
                  <a:pos x="T8" y="T9"/>
                </a:cxn>
              </a:cxnLst>
              <a:rect l="0" t="0" r="r" b="b"/>
              <a:pathLst>
                <a:path w="652" h="392">
                  <a:moveTo>
                    <a:pt x="651" y="37"/>
                  </a:moveTo>
                  <a:lnTo>
                    <a:pt x="19" y="391"/>
                  </a:lnTo>
                  <a:lnTo>
                    <a:pt x="0" y="335"/>
                  </a:lnTo>
                  <a:lnTo>
                    <a:pt x="633" y="0"/>
                  </a:lnTo>
                  <a:lnTo>
                    <a:pt x="651"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Freeform 80">
              <a:extLst>
                <a:ext uri="{FF2B5EF4-FFF2-40B4-BE49-F238E27FC236}">
                  <a16:creationId xmlns="" xmlns:a16="http://schemas.microsoft.com/office/drawing/2014/main" id="{35289C7D-5BFF-4433-BF39-2000E5D3F679}"/>
                </a:ext>
              </a:extLst>
            </p:cNvPr>
            <p:cNvSpPr>
              <a:spLocks noChangeArrowheads="1"/>
            </p:cNvSpPr>
            <p:nvPr/>
          </p:nvSpPr>
          <p:spPr bwMode="auto">
            <a:xfrm>
              <a:off x="7559110" y="2840728"/>
              <a:ext cx="247650" cy="149225"/>
            </a:xfrm>
            <a:custGeom>
              <a:avLst/>
              <a:gdLst>
                <a:gd name="T0" fmla="*/ 651 w 652"/>
                <a:gd name="T1" fmla="*/ 37 h 392"/>
                <a:gd name="T2" fmla="*/ 19 w 652"/>
                <a:gd name="T3" fmla="*/ 391 h 392"/>
                <a:gd name="T4" fmla="*/ 0 w 652"/>
                <a:gd name="T5" fmla="*/ 335 h 392"/>
                <a:gd name="T6" fmla="*/ 633 w 652"/>
                <a:gd name="T7" fmla="*/ 0 h 392"/>
                <a:gd name="T8" fmla="*/ 651 w 652"/>
                <a:gd name="T9" fmla="*/ 37 h 392"/>
              </a:gdLst>
              <a:ahLst/>
              <a:cxnLst>
                <a:cxn ang="0">
                  <a:pos x="T0" y="T1"/>
                </a:cxn>
                <a:cxn ang="0">
                  <a:pos x="T2" y="T3"/>
                </a:cxn>
                <a:cxn ang="0">
                  <a:pos x="T4" y="T5"/>
                </a:cxn>
                <a:cxn ang="0">
                  <a:pos x="T6" y="T7"/>
                </a:cxn>
                <a:cxn ang="0">
                  <a:pos x="T8" y="T9"/>
                </a:cxn>
              </a:cxnLst>
              <a:rect l="0" t="0" r="r" b="b"/>
              <a:pathLst>
                <a:path w="652" h="392">
                  <a:moveTo>
                    <a:pt x="651" y="37"/>
                  </a:moveTo>
                  <a:lnTo>
                    <a:pt x="19" y="391"/>
                  </a:lnTo>
                  <a:lnTo>
                    <a:pt x="0" y="335"/>
                  </a:lnTo>
                  <a:lnTo>
                    <a:pt x="633" y="0"/>
                  </a:lnTo>
                  <a:lnTo>
                    <a:pt x="651"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Freeform 81">
              <a:extLst>
                <a:ext uri="{FF2B5EF4-FFF2-40B4-BE49-F238E27FC236}">
                  <a16:creationId xmlns="" xmlns:a16="http://schemas.microsoft.com/office/drawing/2014/main" id="{3BD9EFD5-6B52-4818-B0DC-89D558035CEE}"/>
                </a:ext>
              </a:extLst>
            </p:cNvPr>
            <p:cNvSpPr>
              <a:spLocks noChangeArrowheads="1"/>
            </p:cNvSpPr>
            <p:nvPr/>
          </p:nvSpPr>
          <p:spPr bwMode="auto">
            <a:xfrm>
              <a:off x="7574985" y="2875653"/>
              <a:ext cx="247650" cy="142875"/>
            </a:xfrm>
            <a:custGeom>
              <a:avLst/>
              <a:gdLst>
                <a:gd name="T0" fmla="*/ 652 w 653"/>
                <a:gd name="T1" fmla="*/ 37 h 373"/>
                <a:gd name="T2" fmla="*/ 18 w 653"/>
                <a:gd name="T3" fmla="*/ 372 h 373"/>
                <a:gd name="T4" fmla="*/ 0 w 653"/>
                <a:gd name="T5" fmla="*/ 335 h 373"/>
                <a:gd name="T6" fmla="*/ 633 w 653"/>
                <a:gd name="T7" fmla="*/ 0 h 373"/>
                <a:gd name="T8" fmla="*/ 652 w 653"/>
                <a:gd name="T9" fmla="*/ 37 h 373"/>
              </a:gdLst>
              <a:ahLst/>
              <a:cxnLst>
                <a:cxn ang="0">
                  <a:pos x="T0" y="T1"/>
                </a:cxn>
                <a:cxn ang="0">
                  <a:pos x="T2" y="T3"/>
                </a:cxn>
                <a:cxn ang="0">
                  <a:pos x="T4" y="T5"/>
                </a:cxn>
                <a:cxn ang="0">
                  <a:pos x="T6" y="T7"/>
                </a:cxn>
                <a:cxn ang="0">
                  <a:pos x="T8" y="T9"/>
                </a:cxn>
              </a:cxnLst>
              <a:rect l="0" t="0" r="r" b="b"/>
              <a:pathLst>
                <a:path w="653" h="373">
                  <a:moveTo>
                    <a:pt x="652" y="37"/>
                  </a:moveTo>
                  <a:lnTo>
                    <a:pt x="18" y="372"/>
                  </a:lnTo>
                  <a:lnTo>
                    <a:pt x="0" y="335"/>
                  </a:lnTo>
                  <a:lnTo>
                    <a:pt x="633" y="0"/>
                  </a:lnTo>
                  <a:lnTo>
                    <a:pt x="652"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Freeform 82">
              <a:extLst>
                <a:ext uri="{FF2B5EF4-FFF2-40B4-BE49-F238E27FC236}">
                  <a16:creationId xmlns="" xmlns:a16="http://schemas.microsoft.com/office/drawing/2014/main" id="{081611BA-26CB-49A3-A111-E511778DF8A3}"/>
                </a:ext>
              </a:extLst>
            </p:cNvPr>
            <p:cNvSpPr>
              <a:spLocks noChangeArrowheads="1"/>
            </p:cNvSpPr>
            <p:nvPr/>
          </p:nvSpPr>
          <p:spPr bwMode="auto">
            <a:xfrm>
              <a:off x="7574985" y="2875653"/>
              <a:ext cx="247650" cy="142875"/>
            </a:xfrm>
            <a:custGeom>
              <a:avLst/>
              <a:gdLst>
                <a:gd name="T0" fmla="*/ 652 w 653"/>
                <a:gd name="T1" fmla="*/ 37 h 373"/>
                <a:gd name="T2" fmla="*/ 18 w 653"/>
                <a:gd name="T3" fmla="*/ 372 h 373"/>
                <a:gd name="T4" fmla="*/ 0 w 653"/>
                <a:gd name="T5" fmla="*/ 335 h 373"/>
                <a:gd name="T6" fmla="*/ 633 w 653"/>
                <a:gd name="T7" fmla="*/ 0 h 373"/>
                <a:gd name="T8" fmla="*/ 652 w 653"/>
                <a:gd name="T9" fmla="*/ 37 h 373"/>
              </a:gdLst>
              <a:ahLst/>
              <a:cxnLst>
                <a:cxn ang="0">
                  <a:pos x="T0" y="T1"/>
                </a:cxn>
                <a:cxn ang="0">
                  <a:pos x="T2" y="T3"/>
                </a:cxn>
                <a:cxn ang="0">
                  <a:pos x="T4" y="T5"/>
                </a:cxn>
                <a:cxn ang="0">
                  <a:pos x="T6" y="T7"/>
                </a:cxn>
                <a:cxn ang="0">
                  <a:pos x="T8" y="T9"/>
                </a:cxn>
              </a:cxnLst>
              <a:rect l="0" t="0" r="r" b="b"/>
              <a:pathLst>
                <a:path w="653" h="373">
                  <a:moveTo>
                    <a:pt x="652" y="37"/>
                  </a:moveTo>
                  <a:lnTo>
                    <a:pt x="18" y="372"/>
                  </a:lnTo>
                  <a:lnTo>
                    <a:pt x="0" y="335"/>
                  </a:lnTo>
                  <a:lnTo>
                    <a:pt x="633" y="0"/>
                  </a:lnTo>
                  <a:lnTo>
                    <a:pt x="652"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Freeform 83">
              <a:extLst>
                <a:ext uri="{FF2B5EF4-FFF2-40B4-BE49-F238E27FC236}">
                  <a16:creationId xmlns="" xmlns:a16="http://schemas.microsoft.com/office/drawing/2014/main" id="{119D6511-6083-4E12-93D1-5AFC128CFF25}"/>
                </a:ext>
              </a:extLst>
            </p:cNvPr>
            <p:cNvSpPr>
              <a:spLocks noChangeArrowheads="1"/>
            </p:cNvSpPr>
            <p:nvPr/>
          </p:nvSpPr>
          <p:spPr bwMode="auto">
            <a:xfrm>
              <a:off x="7446397" y="2904228"/>
              <a:ext cx="398463" cy="220662"/>
            </a:xfrm>
            <a:custGeom>
              <a:avLst/>
              <a:gdLst>
                <a:gd name="T0" fmla="*/ 1043 w 1044"/>
                <a:gd name="T1" fmla="*/ 38 h 579"/>
                <a:gd name="T2" fmla="*/ 19 w 1044"/>
                <a:gd name="T3" fmla="*/ 578 h 579"/>
                <a:gd name="T4" fmla="*/ 0 w 1044"/>
                <a:gd name="T5" fmla="*/ 540 h 579"/>
                <a:gd name="T6" fmla="*/ 1005 w 1044"/>
                <a:gd name="T7" fmla="*/ 0 h 579"/>
                <a:gd name="T8" fmla="*/ 1043 w 1044"/>
                <a:gd name="T9" fmla="*/ 38 h 579"/>
              </a:gdLst>
              <a:ahLst/>
              <a:cxnLst>
                <a:cxn ang="0">
                  <a:pos x="T0" y="T1"/>
                </a:cxn>
                <a:cxn ang="0">
                  <a:pos x="T2" y="T3"/>
                </a:cxn>
                <a:cxn ang="0">
                  <a:pos x="T4" y="T5"/>
                </a:cxn>
                <a:cxn ang="0">
                  <a:pos x="T6" y="T7"/>
                </a:cxn>
                <a:cxn ang="0">
                  <a:pos x="T8" y="T9"/>
                </a:cxn>
              </a:cxnLst>
              <a:rect l="0" t="0" r="r" b="b"/>
              <a:pathLst>
                <a:path w="1044" h="579">
                  <a:moveTo>
                    <a:pt x="1043" y="38"/>
                  </a:moveTo>
                  <a:lnTo>
                    <a:pt x="19" y="578"/>
                  </a:lnTo>
                  <a:lnTo>
                    <a:pt x="0" y="540"/>
                  </a:lnTo>
                  <a:lnTo>
                    <a:pt x="1005" y="0"/>
                  </a:lnTo>
                  <a:lnTo>
                    <a:pt x="1043" y="38"/>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Freeform 84">
              <a:extLst>
                <a:ext uri="{FF2B5EF4-FFF2-40B4-BE49-F238E27FC236}">
                  <a16:creationId xmlns="" xmlns:a16="http://schemas.microsoft.com/office/drawing/2014/main" id="{4642AABE-A846-4A69-A36C-BAA0E704835C}"/>
                </a:ext>
              </a:extLst>
            </p:cNvPr>
            <p:cNvSpPr>
              <a:spLocks noChangeArrowheads="1"/>
            </p:cNvSpPr>
            <p:nvPr/>
          </p:nvSpPr>
          <p:spPr bwMode="auto">
            <a:xfrm>
              <a:off x="7446397" y="2904228"/>
              <a:ext cx="398463" cy="220662"/>
            </a:xfrm>
            <a:custGeom>
              <a:avLst/>
              <a:gdLst>
                <a:gd name="T0" fmla="*/ 1043 w 1044"/>
                <a:gd name="T1" fmla="*/ 38 h 579"/>
                <a:gd name="T2" fmla="*/ 19 w 1044"/>
                <a:gd name="T3" fmla="*/ 578 h 579"/>
                <a:gd name="T4" fmla="*/ 0 w 1044"/>
                <a:gd name="T5" fmla="*/ 540 h 579"/>
                <a:gd name="T6" fmla="*/ 1005 w 1044"/>
                <a:gd name="T7" fmla="*/ 0 h 579"/>
                <a:gd name="T8" fmla="*/ 1043 w 1044"/>
                <a:gd name="T9" fmla="*/ 38 h 579"/>
              </a:gdLst>
              <a:ahLst/>
              <a:cxnLst>
                <a:cxn ang="0">
                  <a:pos x="T0" y="T1"/>
                </a:cxn>
                <a:cxn ang="0">
                  <a:pos x="T2" y="T3"/>
                </a:cxn>
                <a:cxn ang="0">
                  <a:pos x="T4" y="T5"/>
                </a:cxn>
                <a:cxn ang="0">
                  <a:pos x="T6" y="T7"/>
                </a:cxn>
                <a:cxn ang="0">
                  <a:pos x="T8" y="T9"/>
                </a:cxn>
              </a:cxnLst>
              <a:rect l="0" t="0" r="r" b="b"/>
              <a:pathLst>
                <a:path w="1044" h="579">
                  <a:moveTo>
                    <a:pt x="1043" y="38"/>
                  </a:moveTo>
                  <a:lnTo>
                    <a:pt x="19" y="578"/>
                  </a:lnTo>
                  <a:lnTo>
                    <a:pt x="0" y="540"/>
                  </a:lnTo>
                  <a:lnTo>
                    <a:pt x="1005" y="0"/>
                  </a:lnTo>
                  <a:lnTo>
                    <a:pt x="1043" y="38"/>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Freeform 85">
              <a:extLst>
                <a:ext uri="{FF2B5EF4-FFF2-40B4-BE49-F238E27FC236}">
                  <a16:creationId xmlns="" xmlns:a16="http://schemas.microsoft.com/office/drawing/2014/main" id="{38596CD8-B93B-4023-B3AA-7F52C7A1CF69}"/>
                </a:ext>
              </a:extLst>
            </p:cNvPr>
            <p:cNvSpPr>
              <a:spLocks noChangeArrowheads="1"/>
            </p:cNvSpPr>
            <p:nvPr/>
          </p:nvSpPr>
          <p:spPr bwMode="auto">
            <a:xfrm>
              <a:off x="7474972" y="2967728"/>
              <a:ext cx="398463" cy="220662"/>
            </a:xfrm>
            <a:custGeom>
              <a:avLst/>
              <a:gdLst>
                <a:gd name="T0" fmla="*/ 1042 w 1043"/>
                <a:gd name="T1" fmla="*/ 37 h 578"/>
                <a:gd name="T2" fmla="*/ 37 w 1043"/>
                <a:gd name="T3" fmla="*/ 577 h 578"/>
                <a:gd name="T4" fmla="*/ 0 w 1043"/>
                <a:gd name="T5" fmla="*/ 540 h 578"/>
                <a:gd name="T6" fmla="*/ 1023 w 1043"/>
                <a:gd name="T7" fmla="*/ 0 h 578"/>
                <a:gd name="T8" fmla="*/ 1042 w 1043"/>
                <a:gd name="T9" fmla="*/ 37 h 578"/>
              </a:gdLst>
              <a:ahLst/>
              <a:cxnLst>
                <a:cxn ang="0">
                  <a:pos x="T0" y="T1"/>
                </a:cxn>
                <a:cxn ang="0">
                  <a:pos x="T2" y="T3"/>
                </a:cxn>
                <a:cxn ang="0">
                  <a:pos x="T4" y="T5"/>
                </a:cxn>
                <a:cxn ang="0">
                  <a:pos x="T6" y="T7"/>
                </a:cxn>
                <a:cxn ang="0">
                  <a:pos x="T8" y="T9"/>
                </a:cxn>
              </a:cxnLst>
              <a:rect l="0" t="0" r="r" b="b"/>
              <a:pathLst>
                <a:path w="1043" h="578">
                  <a:moveTo>
                    <a:pt x="1042" y="37"/>
                  </a:moveTo>
                  <a:lnTo>
                    <a:pt x="37" y="577"/>
                  </a:lnTo>
                  <a:lnTo>
                    <a:pt x="0" y="540"/>
                  </a:lnTo>
                  <a:lnTo>
                    <a:pt x="1023" y="0"/>
                  </a:lnTo>
                  <a:lnTo>
                    <a:pt x="1042"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Freeform 86">
              <a:extLst>
                <a:ext uri="{FF2B5EF4-FFF2-40B4-BE49-F238E27FC236}">
                  <a16:creationId xmlns="" xmlns:a16="http://schemas.microsoft.com/office/drawing/2014/main" id="{2389E432-EBC3-4B25-8420-86A0064537DD}"/>
                </a:ext>
              </a:extLst>
            </p:cNvPr>
            <p:cNvSpPr>
              <a:spLocks noChangeArrowheads="1"/>
            </p:cNvSpPr>
            <p:nvPr/>
          </p:nvSpPr>
          <p:spPr bwMode="auto">
            <a:xfrm>
              <a:off x="7474972" y="2967728"/>
              <a:ext cx="398463" cy="220662"/>
            </a:xfrm>
            <a:custGeom>
              <a:avLst/>
              <a:gdLst>
                <a:gd name="T0" fmla="*/ 1042 w 1043"/>
                <a:gd name="T1" fmla="*/ 37 h 578"/>
                <a:gd name="T2" fmla="*/ 37 w 1043"/>
                <a:gd name="T3" fmla="*/ 577 h 578"/>
                <a:gd name="T4" fmla="*/ 0 w 1043"/>
                <a:gd name="T5" fmla="*/ 540 h 578"/>
                <a:gd name="T6" fmla="*/ 1023 w 1043"/>
                <a:gd name="T7" fmla="*/ 0 h 578"/>
                <a:gd name="T8" fmla="*/ 1042 w 1043"/>
                <a:gd name="T9" fmla="*/ 37 h 578"/>
              </a:gdLst>
              <a:ahLst/>
              <a:cxnLst>
                <a:cxn ang="0">
                  <a:pos x="T0" y="T1"/>
                </a:cxn>
                <a:cxn ang="0">
                  <a:pos x="T2" y="T3"/>
                </a:cxn>
                <a:cxn ang="0">
                  <a:pos x="T4" y="T5"/>
                </a:cxn>
                <a:cxn ang="0">
                  <a:pos x="T6" y="T7"/>
                </a:cxn>
                <a:cxn ang="0">
                  <a:pos x="T8" y="T9"/>
                </a:cxn>
              </a:cxnLst>
              <a:rect l="0" t="0" r="r" b="b"/>
              <a:pathLst>
                <a:path w="1043" h="578">
                  <a:moveTo>
                    <a:pt x="1042" y="37"/>
                  </a:moveTo>
                  <a:lnTo>
                    <a:pt x="37" y="577"/>
                  </a:lnTo>
                  <a:lnTo>
                    <a:pt x="0" y="540"/>
                  </a:lnTo>
                  <a:lnTo>
                    <a:pt x="1023" y="0"/>
                  </a:lnTo>
                  <a:lnTo>
                    <a:pt x="1042"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Freeform 87">
              <a:extLst>
                <a:ext uri="{FF2B5EF4-FFF2-40B4-BE49-F238E27FC236}">
                  <a16:creationId xmlns="" xmlns:a16="http://schemas.microsoft.com/office/drawing/2014/main" id="{932AC998-2343-4144-983E-ECF64B9E9E81}"/>
                </a:ext>
              </a:extLst>
            </p:cNvPr>
            <p:cNvSpPr>
              <a:spLocks noChangeArrowheads="1"/>
            </p:cNvSpPr>
            <p:nvPr/>
          </p:nvSpPr>
          <p:spPr bwMode="auto">
            <a:xfrm>
              <a:off x="7495610" y="3004240"/>
              <a:ext cx="396875" cy="219075"/>
            </a:xfrm>
            <a:custGeom>
              <a:avLst/>
              <a:gdLst>
                <a:gd name="T0" fmla="*/ 1043 w 1044"/>
                <a:gd name="T1" fmla="*/ 37 h 578"/>
                <a:gd name="T2" fmla="*/ 19 w 1044"/>
                <a:gd name="T3" fmla="*/ 577 h 578"/>
                <a:gd name="T4" fmla="*/ 0 w 1044"/>
                <a:gd name="T5" fmla="*/ 540 h 578"/>
                <a:gd name="T6" fmla="*/ 1024 w 1044"/>
                <a:gd name="T7" fmla="*/ 0 h 578"/>
                <a:gd name="T8" fmla="*/ 1043 w 1044"/>
                <a:gd name="T9" fmla="*/ 37 h 578"/>
              </a:gdLst>
              <a:ahLst/>
              <a:cxnLst>
                <a:cxn ang="0">
                  <a:pos x="T0" y="T1"/>
                </a:cxn>
                <a:cxn ang="0">
                  <a:pos x="T2" y="T3"/>
                </a:cxn>
                <a:cxn ang="0">
                  <a:pos x="T4" y="T5"/>
                </a:cxn>
                <a:cxn ang="0">
                  <a:pos x="T6" y="T7"/>
                </a:cxn>
                <a:cxn ang="0">
                  <a:pos x="T8" y="T9"/>
                </a:cxn>
              </a:cxnLst>
              <a:rect l="0" t="0" r="r" b="b"/>
              <a:pathLst>
                <a:path w="1044" h="578">
                  <a:moveTo>
                    <a:pt x="1043" y="37"/>
                  </a:moveTo>
                  <a:lnTo>
                    <a:pt x="19" y="577"/>
                  </a:lnTo>
                  <a:lnTo>
                    <a:pt x="0" y="540"/>
                  </a:lnTo>
                  <a:lnTo>
                    <a:pt x="1024" y="0"/>
                  </a:lnTo>
                  <a:lnTo>
                    <a:pt x="1043"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Freeform 88">
              <a:extLst>
                <a:ext uri="{FF2B5EF4-FFF2-40B4-BE49-F238E27FC236}">
                  <a16:creationId xmlns="" xmlns:a16="http://schemas.microsoft.com/office/drawing/2014/main" id="{3C70F635-181F-4C18-806C-6A3A98AA15F8}"/>
                </a:ext>
              </a:extLst>
            </p:cNvPr>
            <p:cNvSpPr>
              <a:spLocks noChangeArrowheads="1"/>
            </p:cNvSpPr>
            <p:nvPr/>
          </p:nvSpPr>
          <p:spPr bwMode="auto">
            <a:xfrm>
              <a:off x="7495610" y="3004240"/>
              <a:ext cx="396875" cy="219075"/>
            </a:xfrm>
            <a:custGeom>
              <a:avLst/>
              <a:gdLst>
                <a:gd name="T0" fmla="*/ 1043 w 1044"/>
                <a:gd name="T1" fmla="*/ 37 h 578"/>
                <a:gd name="T2" fmla="*/ 19 w 1044"/>
                <a:gd name="T3" fmla="*/ 577 h 578"/>
                <a:gd name="T4" fmla="*/ 0 w 1044"/>
                <a:gd name="T5" fmla="*/ 540 h 578"/>
                <a:gd name="T6" fmla="*/ 1024 w 1044"/>
                <a:gd name="T7" fmla="*/ 0 h 578"/>
                <a:gd name="T8" fmla="*/ 1043 w 1044"/>
                <a:gd name="T9" fmla="*/ 37 h 578"/>
              </a:gdLst>
              <a:ahLst/>
              <a:cxnLst>
                <a:cxn ang="0">
                  <a:pos x="T0" y="T1"/>
                </a:cxn>
                <a:cxn ang="0">
                  <a:pos x="T2" y="T3"/>
                </a:cxn>
                <a:cxn ang="0">
                  <a:pos x="T4" y="T5"/>
                </a:cxn>
                <a:cxn ang="0">
                  <a:pos x="T6" y="T7"/>
                </a:cxn>
                <a:cxn ang="0">
                  <a:pos x="T8" y="T9"/>
                </a:cxn>
              </a:cxnLst>
              <a:rect l="0" t="0" r="r" b="b"/>
              <a:pathLst>
                <a:path w="1044" h="578">
                  <a:moveTo>
                    <a:pt x="1043" y="37"/>
                  </a:moveTo>
                  <a:lnTo>
                    <a:pt x="19" y="577"/>
                  </a:lnTo>
                  <a:lnTo>
                    <a:pt x="0" y="540"/>
                  </a:lnTo>
                  <a:lnTo>
                    <a:pt x="1024" y="0"/>
                  </a:lnTo>
                  <a:lnTo>
                    <a:pt x="1043"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Freeform 89">
              <a:extLst>
                <a:ext uri="{FF2B5EF4-FFF2-40B4-BE49-F238E27FC236}">
                  <a16:creationId xmlns="" xmlns:a16="http://schemas.microsoft.com/office/drawing/2014/main" id="{54750D81-017A-4364-9CDD-E27BA141E8CF}"/>
                </a:ext>
              </a:extLst>
            </p:cNvPr>
            <p:cNvSpPr>
              <a:spLocks noChangeArrowheads="1"/>
            </p:cNvSpPr>
            <p:nvPr/>
          </p:nvSpPr>
          <p:spPr bwMode="auto">
            <a:xfrm>
              <a:off x="7509897" y="3032815"/>
              <a:ext cx="398463" cy="225425"/>
            </a:xfrm>
            <a:custGeom>
              <a:avLst/>
              <a:gdLst>
                <a:gd name="T0" fmla="*/ 1042 w 1043"/>
                <a:gd name="T1" fmla="*/ 55 h 597"/>
                <a:gd name="T2" fmla="*/ 18 w 1043"/>
                <a:gd name="T3" fmla="*/ 596 h 597"/>
                <a:gd name="T4" fmla="*/ 0 w 1043"/>
                <a:gd name="T5" fmla="*/ 540 h 597"/>
                <a:gd name="T6" fmla="*/ 1024 w 1043"/>
                <a:gd name="T7" fmla="*/ 0 h 597"/>
                <a:gd name="T8" fmla="*/ 1042 w 1043"/>
                <a:gd name="T9" fmla="*/ 55 h 597"/>
              </a:gdLst>
              <a:ahLst/>
              <a:cxnLst>
                <a:cxn ang="0">
                  <a:pos x="T0" y="T1"/>
                </a:cxn>
                <a:cxn ang="0">
                  <a:pos x="T2" y="T3"/>
                </a:cxn>
                <a:cxn ang="0">
                  <a:pos x="T4" y="T5"/>
                </a:cxn>
                <a:cxn ang="0">
                  <a:pos x="T6" y="T7"/>
                </a:cxn>
                <a:cxn ang="0">
                  <a:pos x="T8" y="T9"/>
                </a:cxn>
              </a:cxnLst>
              <a:rect l="0" t="0" r="r" b="b"/>
              <a:pathLst>
                <a:path w="1043" h="597">
                  <a:moveTo>
                    <a:pt x="1042" y="55"/>
                  </a:moveTo>
                  <a:lnTo>
                    <a:pt x="18" y="596"/>
                  </a:lnTo>
                  <a:lnTo>
                    <a:pt x="0" y="540"/>
                  </a:lnTo>
                  <a:lnTo>
                    <a:pt x="1024" y="0"/>
                  </a:lnTo>
                  <a:lnTo>
                    <a:pt x="1042" y="55"/>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Freeform 90">
              <a:extLst>
                <a:ext uri="{FF2B5EF4-FFF2-40B4-BE49-F238E27FC236}">
                  <a16:creationId xmlns="" xmlns:a16="http://schemas.microsoft.com/office/drawing/2014/main" id="{7126E6E3-D0B0-4961-9B2B-3EA039627A86}"/>
                </a:ext>
              </a:extLst>
            </p:cNvPr>
            <p:cNvSpPr>
              <a:spLocks noChangeArrowheads="1"/>
            </p:cNvSpPr>
            <p:nvPr/>
          </p:nvSpPr>
          <p:spPr bwMode="auto">
            <a:xfrm>
              <a:off x="7509897" y="3032815"/>
              <a:ext cx="398463" cy="225425"/>
            </a:xfrm>
            <a:custGeom>
              <a:avLst/>
              <a:gdLst>
                <a:gd name="T0" fmla="*/ 1042 w 1043"/>
                <a:gd name="T1" fmla="*/ 55 h 597"/>
                <a:gd name="T2" fmla="*/ 18 w 1043"/>
                <a:gd name="T3" fmla="*/ 596 h 597"/>
                <a:gd name="T4" fmla="*/ 0 w 1043"/>
                <a:gd name="T5" fmla="*/ 540 h 597"/>
                <a:gd name="T6" fmla="*/ 1024 w 1043"/>
                <a:gd name="T7" fmla="*/ 0 h 597"/>
                <a:gd name="T8" fmla="*/ 1042 w 1043"/>
                <a:gd name="T9" fmla="*/ 55 h 597"/>
              </a:gdLst>
              <a:ahLst/>
              <a:cxnLst>
                <a:cxn ang="0">
                  <a:pos x="T0" y="T1"/>
                </a:cxn>
                <a:cxn ang="0">
                  <a:pos x="T2" y="T3"/>
                </a:cxn>
                <a:cxn ang="0">
                  <a:pos x="T4" y="T5"/>
                </a:cxn>
                <a:cxn ang="0">
                  <a:pos x="T6" y="T7"/>
                </a:cxn>
                <a:cxn ang="0">
                  <a:pos x="T8" y="T9"/>
                </a:cxn>
              </a:cxnLst>
              <a:rect l="0" t="0" r="r" b="b"/>
              <a:pathLst>
                <a:path w="1043" h="597">
                  <a:moveTo>
                    <a:pt x="1042" y="55"/>
                  </a:moveTo>
                  <a:lnTo>
                    <a:pt x="18" y="596"/>
                  </a:lnTo>
                  <a:lnTo>
                    <a:pt x="0" y="540"/>
                  </a:lnTo>
                  <a:lnTo>
                    <a:pt x="1024" y="0"/>
                  </a:lnTo>
                  <a:lnTo>
                    <a:pt x="1042" y="55"/>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Freeform 91">
              <a:extLst>
                <a:ext uri="{FF2B5EF4-FFF2-40B4-BE49-F238E27FC236}">
                  <a16:creationId xmlns="" xmlns:a16="http://schemas.microsoft.com/office/drawing/2014/main" id="{AD6A5E75-6700-4EC2-AA61-C48799ADB7A2}"/>
                </a:ext>
              </a:extLst>
            </p:cNvPr>
            <p:cNvSpPr>
              <a:spLocks noChangeArrowheads="1"/>
            </p:cNvSpPr>
            <p:nvPr/>
          </p:nvSpPr>
          <p:spPr bwMode="auto">
            <a:xfrm>
              <a:off x="7532122" y="3067740"/>
              <a:ext cx="398463" cy="219075"/>
            </a:xfrm>
            <a:custGeom>
              <a:avLst/>
              <a:gdLst>
                <a:gd name="T0" fmla="*/ 1042 w 1043"/>
                <a:gd name="T1" fmla="*/ 37 h 578"/>
                <a:gd name="T2" fmla="*/ 18 w 1043"/>
                <a:gd name="T3" fmla="*/ 577 h 578"/>
                <a:gd name="T4" fmla="*/ 0 w 1043"/>
                <a:gd name="T5" fmla="*/ 539 h 578"/>
                <a:gd name="T6" fmla="*/ 1005 w 1043"/>
                <a:gd name="T7" fmla="*/ 0 h 578"/>
                <a:gd name="T8" fmla="*/ 1042 w 1043"/>
                <a:gd name="T9" fmla="*/ 37 h 578"/>
              </a:gdLst>
              <a:ahLst/>
              <a:cxnLst>
                <a:cxn ang="0">
                  <a:pos x="T0" y="T1"/>
                </a:cxn>
                <a:cxn ang="0">
                  <a:pos x="T2" y="T3"/>
                </a:cxn>
                <a:cxn ang="0">
                  <a:pos x="T4" y="T5"/>
                </a:cxn>
                <a:cxn ang="0">
                  <a:pos x="T6" y="T7"/>
                </a:cxn>
                <a:cxn ang="0">
                  <a:pos x="T8" y="T9"/>
                </a:cxn>
              </a:cxnLst>
              <a:rect l="0" t="0" r="r" b="b"/>
              <a:pathLst>
                <a:path w="1043" h="578">
                  <a:moveTo>
                    <a:pt x="1042" y="37"/>
                  </a:moveTo>
                  <a:lnTo>
                    <a:pt x="18" y="577"/>
                  </a:lnTo>
                  <a:lnTo>
                    <a:pt x="0" y="539"/>
                  </a:lnTo>
                  <a:lnTo>
                    <a:pt x="1005" y="0"/>
                  </a:lnTo>
                  <a:lnTo>
                    <a:pt x="1042"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Freeform 92">
              <a:extLst>
                <a:ext uri="{FF2B5EF4-FFF2-40B4-BE49-F238E27FC236}">
                  <a16:creationId xmlns="" xmlns:a16="http://schemas.microsoft.com/office/drawing/2014/main" id="{8B9B5F32-1230-4694-9E0F-44EDEC394BEC}"/>
                </a:ext>
              </a:extLst>
            </p:cNvPr>
            <p:cNvSpPr>
              <a:spLocks noChangeArrowheads="1"/>
            </p:cNvSpPr>
            <p:nvPr/>
          </p:nvSpPr>
          <p:spPr bwMode="auto">
            <a:xfrm>
              <a:off x="7532122" y="3067740"/>
              <a:ext cx="398463" cy="219075"/>
            </a:xfrm>
            <a:custGeom>
              <a:avLst/>
              <a:gdLst>
                <a:gd name="T0" fmla="*/ 1042 w 1043"/>
                <a:gd name="T1" fmla="*/ 37 h 578"/>
                <a:gd name="T2" fmla="*/ 18 w 1043"/>
                <a:gd name="T3" fmla="*/ 577 h 578"/>
                <a:gd name="T4" fmla="*/ 0 w 1043"/>
                <a:gd name="T5" fmla="*/ 539 h 578"/>
                <a:gd name="T6" fmla="*/ 1005 w 1043"/>
                <a:gd name="T7" fmla="*/ 0 h 578"/>
                <a:gd name="T8" fmla="*/ 1042 w 1043"/>
                <a:gd name="T9" fmla="*/ 37 h 578"/>
              </a:gdLst>
              <a:ahLst/>
              <a:cxnLst>
                <a:cxn ang="0">
                  <a:pos x="T0" y="T1"/>
                </a:cxn>
                <a:cxn ang="0">
                  <a:pos x="T2" y="T3"/>
                </a:cxn>
                <a:cxn ang="0">
                  <a:pos x="T4" y="T5"/>
                </a:cxn>
                <a:cxn ang="0">
                  <a:pos x="T6" y="T7"/>
                </a:cxn>
                <a:cxn ang="0">
                  <a:pos x="T8" y="T9"/>
                </a:cxn>
              </a:cxnLst>
              <a:rect l="0" t="0" r="r" b="b"/>
              <a:pathLst>
                <a:path w="1043" h="578">
                  <a:moveTo>
                    <a:pt x="1042" y="37"/>
                  </a:moveTo>
                  <a:lnTo>
                    <a:pt x="18" y="577"/>
                  </a:lnTo>
                  <a:lnTo>
                    <a:pt x="0" y="539"/>
                  </a:lnTo>
                  <a:lnTo>
                    <a:pt x="1005" y="0"/>
                  </a:lnTo>
                  <a:lnTo>
                    <a:pt x="1042"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Freeform 93">
              <a:extLst>
                <a:ext uri="{FF2B5EF4-FFF2-40B4-BE49-F238E27FC236}">
                  <a16:creationId xmlns="" xmlns:a16="http://schemas.microsoft.com/office/drawing/2014/main" id="{759EFE40-B16F-4240-8BA9-518B85614232}"/>
                </a:ext>
              </a:extLst>
            </p:cNvPr>
            <p:cNvSpPr>
              <a:spLocks noChangeArrowheads="1"/>
            </p:cNvSpPr>
            <p:nvPr/>
          </p:nvSpPr>
          <p:spPr bwMode="auto">
            <a:xfrm>
              <a:off x="7546410" y="3096315"/>
              <a:ext cx="396875" cy="225425"/>
            </a:xfrm>
            <a:custGeom>
              <a:avLst/>
              <a:gdLst>
                <a:gd name="T0" fmla="*/ 1042 w 1043"/>
                <a:gd name="T1" fmla="*/ 56 h 597"/>
                <a:gd name="T2" fmla="*/ 18 w 1043"/>
                <a:gd name="T3" fmla="*/ 596 h 597"/>
                <a:gd name="T4" fmla="*/ 0 w 1043"/>
                <a:gd name="T5" fmla="*/ 540 h 597"/>
                <a:gd name="T6" fmla="*/ 1024 w 1043"/>
                <a:gd name="T7" fmla="*/ 0 h 597"/>
                <a:gd name="T8" fmla="*/ 1042 w 1043"/>
                <a:gd name="T9" fmla="*/ 56 h 597"/>
              </a:gdLst>
              <a:ahLst/>
              <a:cxnLst>
                <a:cxn ang="0">
                  <a:pos x="T0" y="T1"/>
                </a:cxn>
                <a:cxn ang="0">
                  <a:pos x="T2" y="T3"/>
                </a:cxn>
                <a:cxn ang="0">
                  <a:pos x="T4" y="T5"/>
                </a:cxn>
                <a:cxn ang="0">
                  <a:pos x="T6" y="T7"/>
                </a:cxn>
                <a:cxn ang="0">
                  <a:pos x="T8" y="T9"/>
                </a:cxn>
              </a:cxnLst>
              <a:rect l="0" t="0" r="r" b="b"/>
              <a:pathLst>
                <a:path w="1043" h="597">
                  <a:moveTo>
                    <a:pt x="1042" y="56"/>
                  </a:moveTo>
                  <a:lnTo>
                    <a:pt x="18" y="596"/>
                  </a:lnTo>
                  <a:lnTo>
                    <a:pt x="0" y="540"/>
                  </a:lnTo>
                  <a:lnTo>
                    <a:pt x="1024" y="0"/>
                  </a:lnTo>
                  <a:lnTo>
                    <a:pt x="1042" y="56"/>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Freeform 94">
              <a:extLst>
                <a:ext uri="{FF2B5EF4-FFF2-40B4-BE49-F238E27FC236}">
                  <a16:creationId xmlns="" xmlns:a16="http://schemas.microsoft.com/office/drawing/2014/main" id="{4196C476-6D13-4F70-BC0A-525FB2EA22EB}"/>
                </a:ext>
              </a:extLst>
            </p:cNvPr>
            <p:cNvSpPr>
              <a:spLocks noChangeArrowheads="1"/>
            </p:cNvSpPr>
            <p:nvPr/>
          </p:nvSpPr>
          <p:spPr bwMode="auto">
            <a:xfrm>
              <a:off x="7546410" y="3096315"/>
              <a:ext cx="396875" cy="225425"/>
            </a:xfrm>
            <a:custGeom>
              <a:avLst/>
              <a:gdLst>
                <a:gd name="T0" fmla="*/ 1042 w 1043"/>
                <a:gd name="T1" fmla="*/ 56 h 597"/>
                <a:gd name="T2" fmla="*/ 18 w 1043"/>
                <a:gd name="T3" fmla="*/ 596 h 597"/>
                <a:gd name="T4" fmla="*/ 0 w 1043"/>
                <a:gd name="T5" fmla="*/ 540 h 597"/>
                <a:gd name="T6" fmla="*/ 1024 w 1043"/>
                <a:gd name="T7" fmla="*/ 0 h 597"/>
                <a:gd name="T8" fmla="*/ 1042 w 1043"/>
                <a:gd name="T9" fmla="*/ 56 h 597"/>
              </a:gdLst>
              <a:ahLst/>
              <a:cxnLst>
                <a:cxn ang="0">
                  <a:pos x="T0" y="T1"/>
                </a:cxn>
                <a:cxn ang="0">
                  <a:pos x="T2" y="T3"/>
                </a:cxn>
                <a:cxn ang="0">
                  <a:pos x="T4" y="T5"/>
                </a:cxn>
                <a:cxn ang="0">
                  <a:pos x="T6" y="T7"/>
                </a:cxn>
                <a:cxn ang="0">
                  <a:pos x="T8" y="T9"/>
                </a:cxn>
              </a:cxnLst>
              <a:rect l="0" t="0" r="r" b="b"/>
              <a:pathLst>
                <a:path w="1043" h="597">
                  <a:moveTo>
                    <a:pt x="1042" y="56"/>
                  </a:moveTo>
                  <a:lnTo>
                    <a:pt x="18" y="596"/>
                  </a:lnTo>
                  <a:lnTo>
                    <a:pt x="0" y="540"/>
                  </a:lnTo>
                  <a:lnTo>
                    <a:pt x="1024" y="0"/>
                  </a:lnTo>
                  <a:lnTo>
                    <a:pt x="1042" y="56"/>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 name="Freeform 95">
              <a:extLst>
                <a:ext uri="{FF2B5EF4-FFF2-40B4-BE49-F238E27FC236}">
                  <a16:creationId xmlns="" xmlns:a16="http://schemas.microsoft.com/office/drawing/2014/main" id="{351EB448-7BCC-4320-B9CB-3889975D4745}"/>
                </a:ext>
              </a:extLst>
            </p:cNvPr>
            <p:cNvSpPr>
              <a:spLocks noChangeArrowheads="1"/>
            </p:cNvSpPr>
            <p:nvPr/>
          </p:nvSpPr>
          <p:spPr bwMode="auto">
            <a:xfrm>
              <a:off x="7559110" y="3131240"/>
              <a:ext cx="396875" cy="219075"/>
            </a:xfrm>
            <a:custGeom>
              <a:avLst/>
              <a:gdLst>
                <a:gd name="T0" fmla="*/ 1043 w 1044"/>
                <a:gd name="T1" fmla="*/ 38 h 578"/>
                <a:gd name="T2" fmla="*/ 37 w 1044"/>
                <a:gd name="T3" fmla="*/ 577 h 578"/>
                <a:gd name="T4" fmla="*/ 0 w 1044"/>
                <a:gd name="T5" fmla="*/ 540 h 578"/>
                <a:gd name="T6" fmla="*/ 1024 w 1044"/>
                <a:gd name="T7" fmla="*/ 0 h 578"/>
                <a:gd name="T8" fmla="*/ 1043 w 1044"/>
                <a:gd name="T9" fmla="*/ 38 h 578"/>
              </a:gdLst>
              <a:ahLst/>
              <a:cxnLst>
                <a:cxn ang="0">
                  <a:pos x="T0" y="T1"/>
                </a:cxn>
                <a:cxn ang="0">
                  <a:pos x="T2" y="T3"/>
                </a:cxn>
                <a:cxn ang="0">
                  <a:pos x="T4" y="T5"/>
                </a:cxn>
                <a:cxn ang="0">
                  <a:pos x="T6" y="T7"/>
                </a:cxn>
                <a:cxn ang="0">
                  <a:pos x="T8" y="T9"/>
                </a:cxn>
              </a:cxnLst>
              <a:rect l="0" t="0" r="r" b="b"/>
              <a:pathLst>
                <a:path w="1044" h="578">
                  <a:moveTo>
                    <a:pt x="1043" y="38"/>
                  </a:moveTo>
                  <a:lnTo>
                    <a:pt x="37" y="577"/>
                  </a:lnTo>
                  <a:lnTo>
                    <a:pt x="0" y="540"/>
                  </a:lnTo>
                  <a:lnTo>
                    <a:pt x="1024" y="0"/>
                  </a:lnTo>
                  <a:lnTo>
                    <a:pt x="1043" y="38"/>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Freeform 96">
              <a:extLst>
                <a:ext uri="{FF2B5EF4-FFF2-40B4-BE49-F238E27FC236}">
                  <a16:creationId xmlns="" xmlns:a16="http://schemas.microsoft.com/office/drawing/2014/main" id="{DD289342-98F3-4CEC-ACC6-29A7F7CDD9A4}"/>
                </a:ext>
              </a:extLst>
            </p:cNvPr>
            <p:cNvSpPr>
              <a:spLocks noChangeArrowheads="1"/>
            </p:cNvSpPr>
            <p:nvPr/>
          </p:nvSpPr>
          <p:spPr bwMode="auto">
            <a:xfrm>
              <a:off x="7559110" y="3131240"/>
              <a:ext cx="396875" cy="219075"/>
            </a:xfrm>
            <a:custGeom>
              <a:avLst/>
              <a:gdLst>
                <a:gd name="T0" fmla="*/ 1043 w 1044"/>
                <a:gd name="T1" fmla="*/ 38 h 578"/>
                <a:gd name="T2" fmla="*/ 37 w 1044"/>
                <a:gd name="T3" fmla="*/ 577 h 578"/>
                <a:gd name="T4" fmla="*/ 0 w 1044"/>
                <a:gd name="T5" fmla="*/ 540 h 578"/>
                <a:gd name="T6" fmla="*/ 1024 w 1044"/>
                <a:gd name="T7" fmla="*/ 0 h 578"/>
                <a:gd name="T8" fmla="*/ 1043 w 1044"/>
                <a:gd name="T9" fmla="*/ 38 h 578"/>
              </a:gdLst>
              <a:ahLst/>
              <a:cxnLst>
                <a:cxn ang="0">
                  <a:pos x="T0" y="T1"/>
                </a:cxn>
                <a:cxn ang="0">
                  <a:pos x="T2" y="T3"/>
                </a:cxn>
                <a:cxn ang="0">
                  <a:pos x="T4" y="T5"/>
                </a:cxn>
                <a:cxn ang="0">
                  <a:pos x="T6" y="T7"/>
                </a:cxn>
                <a:cxn ang="0">
                  <a:pos x="T8" y="T9"/>
                </a:cxn>
              </a:cxnLst>
              <a:rect l="0" t="0" r="r" b="b"/>
              <a:pathLst>
                <a:path w="1044" h="578">
                  <a:moveTo>
                    <a:pt x="1043" y="38"/>
                  </a:moveTo>
                  <a:lnTo>
                    <a:pt x="37" y="577"/>
                  </a:lnTo>
                  <a:lnTo>
                    <a:pt x="0" y="540"/>
                  </a:lnTo>
                  <a:lnTo>
                    <a:pt x="1024" y="0"/>
                  </a:lnTo>
                  <a:lnTo>
                    <a:pt x="1043" y="38"/>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Freeform 97">
              <a:extLst>
                <a:ext uri="{FF2B5EF4-FFF2-40B4-BE49-F238E27FC236}">
                  <a16:creationId xmlns="" xmlns:a16="http://schemas.microsoft.com/office/drawing/2014/main" id="{642BD58B-56FE-4CF0-AF2C-C293BF4F0A80}"/>
                </a:ext>
              </a:extLst>
            </p:cNvPr>
            <p:cNvSpPr>
              <a:spLocks noChangeArrowheads="1"/>
            </p:cNvSpPr>
            <p:nvPr/>
          </p:nvSpPr>
          <p:spPr bwMode="auto">
            <a:xfrm>
              <a:off x="7581335" y="3159815"/>
              <a:ext cx="396875" cy="225425"/>
            </a:xfrm>
            <a:custGeom>
              <a:avLst/>
              <a:gdLst>
                <a:gd name="T0" fmla="*/ 1043 w 1044"/>
                <a:gd name="T1" fmla="*/ 56 h 596"/>
                <a:gd name="T2" fmla="*/ 20 w 1044"/>
                <a:gd name="T3" fmla="*/ 595 h 596"/>
                <a:gd name="T4" fmla="*/ 0 w 1044"/>
                <a:gd name="T5" fmla="*/ 539 h 596"/>
                <a:gd name="T6" fmla="*/ 1025 w 1044"/>
                <a:gd name="T7" fmla="*/ 0 h 596"/>
                <a:gd name="T8" fmla="*/ 1043 w 1044"/>
                <a:gd name="T9" fmla="*/ 56 h 596"/>
              </a:gdLst>
              <a:ahLst/>
              <a:cxnLst>
                <a:cxn ang="0">
                  <a:pos x="T0" y="T1"/>
                </a:cxn>
                <a:cxn ang="0">
                  <a:pos x="T2" y="T3"/>
                </a:cxn>
                <a:cxn ang="0">
                  <a:pos x="T4" y="T5"/>
                </a:cxn>
                <a:cxn ang="0">
                  <a:pos x="T6" y="T7"/>
                </a:cxn>
                <a:cxn ang="0">
                  <a:pos x="T8" y="T9"/>
                </a:cxn>
              </a:cxnLst>
              <a:rect l="0" t="0" r="r" b="b"/>
              <a:pathLst>
                <a:path w="1044" h="596">
                  <a:moveTo>
                    <a:pt x="1043" y="56"/>
                  </a:moveTo>
                  <a:lnTo>
                    <a:pt x="20" y="595"/>
                  </a:lnTo>
                  <a:lnTo>
                    <a:pt x="0" y="539"/>
                  </a:lnTo>
                  <a:lnTo>
                    <a:pt x="1025" y="0"/>
                  </a:lnTo>
                  <a:lnTo>
                    <a:pt x="1043" y="56"/>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Freeform 98">
              <a:extLst>
                <a:ext uri="{FF2B5EF4-FFF2-40B4-BE49-F238E27FC236}">
                  <a16:creationId xmlns="" xmlns:a16="http://schemas.microsoft.com/office/drawing/2014/main" id="{3DA0F44A-E058-4454-A98E-FA4DF2ECA633}"/>
                </a:ext>
              </a:extLst>
            </p:cNvPr>
            <p:cNvSpPr>
              <a:spLocks noChangeArrowheads="1"/>
            </p:cNvSpPr>
            <p:nvPr/>
          </p:nvSpPr>
          <p:spPr bwMode="auto">
            <a:xfrm>
              <a:off x="7581335" y="3159815"/>
              <a:ext cx="396875" cy="225425"/>
            </a:xfrm>
            <a:custGeom>
              <a:avLst/>
              <a:gdLst>
                <a:gd name="T0" fmla="*/ 1043 w 1044"/>
                <a:gd name="T1" fmla="*/ 56 h 596"/>
                <a:gd name="T2" fmla="*/ 20 w 1044"/>
                <a:gd name="T3" fmla="*/ 595 h 596"/>
                <a:gd name="T4" fmla="*/ 0 w 1044"/>
                <a:gd name="T5" fmla="*/ 539 h 596"/>
                <a:gd name="T6" fmla="*/ 1025 w 1044"/>
                <a:gd name="T7" fmla="*/ 0 h 596"/>
                <a:gd name="T8" fmla="*/ 1043 w 1044"/>
                <a:gd name="T9" fmla="*/ 56 h 596"/>
              </a:gdLst>
              <a:ahLst/>
              <a:cxnLst>
                <a:cxn ang="0">
                  <a:pos x="T0" y="T1"/>
                </a:cxn>
                <a:cxn ang="0">
                  <a:pos x="T2" y="T3"/>
                </a:cxn>
                <a:cxn ang="0">
                  <a:pos x="T4" y="T5"/>
                </a:cxn>
                <a:cxn ang="0">
                  <a:pos x="T6" y="T7"/>
                </a:cxn>
                <a:cxn ang="0">
                  <a:pos x="T8" y="T9"/>
                </a:cxn>
              </a:cxnLst>
              <a:rect l="0" t="0" r="r" b="b"/>
              <a:pathLst>
                <a:path w="1044" h="596">
                  <a:moveTo>
                    <a:pt x="1043" y="56"/>
                  </a:moveTo>
                  <a:lnTo>
                    <a:pt x="20" y="595"/>
                  </a:lnTo>
                  <a:lnTo>
                    <a:pt x="0" y="539"/>
                  </a:lnTo>
                  <a:lnTo>
                    <a:pt x="1025" y="0"/>
                  </a:lnTo>
                  <a:lnTo>
                    <a:pt x="1043" y="56"/>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Freeform 99">
              <a:extLst>
                <a:ext uri="{FF2B5EF4-FFF2-40B4-BE49-F238E27FC236}">
                  <a16:creationId xmlns="" xmlns:a16="http://schemas.microsoft.com/office/drawing/2014/main" id="{2AA1F565-117B-4E28-9A00-4985D3CCF389}"/>
                </a:ext>
              </a:extLst>
            </p:cNvPr>
            <p:cNvSpPr>
              <a:spLocks noChangeArrowheads="1"/>
            </p:cNvSpPr>
            <p:nvPr/>
          </p:nvSpPr>
          <p:spPr bwMode="auto">
            <a:xfrm>
              <a:off x="7594035" y="3194740"/>
              <a:ext cx="398462" cy="219075"/>
            </a:xfrm>
            <a:custGeom>
              <a:avLst/>
              <a:gdLst>
                <a:gd name="T0" fmla="*/ 1043 w 1044"/>
                <a:gd name="T1" fmla="*/ 37 h 578"/>
                <a:gd name="T2" fmla="*/ 18 w 1044"/>
                <a:gd name="T3" fmla="*/ 577 h 578"/>
                <a:gd name="T4" fmla="*/ 0 w 1044"/>
                <a:gd name="T5" fmla="*/ 540 h 578"/>
                <a:gd name="T6" fmla="*/ 1024 w 1044"/>
                <a:gd name="T7" fmla="*/ 0 h 578"/>
                <a:gd name="T8" fmla="*/ 1043 w 1044"/>
                <a:gd name="T9" fmla="*/ 37 h 578"/>
              </a:gdLst>
              <a:ahLst/>
              <a:cxnLst>
                <a:cxn ang="0">
                  <a:pos x="T0" y="T1"/>
                </a:cxn>
                <a:cxn ang="0">
                  <a:pos x="T2" y="T3"/>
                </a:cxn>
                <a:cxn ang="0">
                  <a:pos x="T4" y="T5"/>
                </a:cxn>
                <a:cxn ang="0">
                  <a:pos x="T6" y="T7"/>
                </a:cxn>
                <a:cxn ang="0">
                  <a:pos x="T8" y="T9"/>
                </a:cxn>
              </a:cxnLst>
              <a:rect l="0" t="0" r="r" b="b"/>
              <a:pathLst>
                <a:path w="1044" h="578">
                  <a:moveTo>
                    <a:pt x="1043" y="37"/>
                  </a:moveTo>
                  <a:lnTo>
                    <a:pt x="18" y="577"/>
                  </a:lnTo>
                  <a:lnTo>
                    <a:pt x="0" y="540"/>
                  </a:lnTo>
                  <a:lnTo>
                    <a:pt x="1024" y="0"/>
                  </a:lnTo>
                  <a:lnTo>
                    <a:pt x="1043"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Freeform 100">
              <a:extLst>
                <a:ext uri="{FF2B5EF4-FFF2-40B4-BE49-F238E27FC236}">
                  <a16:creationId xmlns="" xmlns:a16="http://schemas.microsoft.com/office/drawing/2014/main" id="{DB2463D3-508A-4A12-9A53-D4FAD8052FC6}"/>
                </a:ext>
              </a:extLst>
            </p:cNvPr>
            <p:cNvSpPr>
              <a:spLocks noChangeArrowheads="1"/>
            </p:cNvSpPr>
            <p:nvPr/>
          </p:nvSpPr>
          <p:spPr bwMode="auto">
            <a:xfrm>
              <a:off x="7594035" y="3194740"/>
              <a:ext cx="398462" cy="219075"/>
            </a:xfrm>
            <a:custGeom>
              <a:avLst/>
              <a:gdLst>
                <a:gd name="T0" fmla="*/ 1043 w 1044"/>
                <a:gd name="T1" fmla="*/ 37 h 578"/>
                <a:gd name="T2" fmla="*/ 18 w 1044"/>
                <a:gd name="T3" fmla="*/ 577 h 578"/>
                <a:gd name="T4" fmla="*/ 0 w 1044"/>
                <a:gd name="T5" fmla="*/ 540 h 578"/>
                <a:gd name="T6" fmla="*/ 1024 w 1044"/>
                <a:gd name="T7" fmla="*/ 0 h 578"/>
                <a:gd name="T8" fmla="*/ 1043 w 1044"/>
                <a:gd name="T9" fmla="*/ 37 h 578"/>
              </a:gdLst>
              <a:ahLst/>
              <a:cxnLst>
                <a:cxn ang="0">
                  <a:pos x="T0" y="T1"/>
                </a:cxn>
                <a:cxn ang="0">
                  <a:pos x="T2" y="T3"/>
                </a:cxn>
                <a:cxn ang="0">
                  <a:pos x="T4" y="T5"/>
                </a:cxn>
                <a:cxn ang="0">
                  <a:pos x="T6" y="T7"/>
                </a:cxn>
                <a:cxn ang="0">
                  <a:pos x="T8" y="T9"/>
                </a:cxn>
              </a:cxnLst>
              <a:rect l="0" t="0" r="r" b="b"/>
              <a:pathLst>
                <a:path w="1044" h="578">
                  <a:moveTo>
                    <a:pt x="1043" y="37"/>
                  </a:moveTo>
                  <a:lnTo>
                    <a:pt x="18" y="577"/>
                  </a:lnTo>
                  <a:lnTo>
                    <a:pt x="0" y="540"/>
                  </a:lnTo>
                  <a:lnTo>
                    <a:pt x="1024" y="0"/>
                  </a:lnTo>
                  <a:lnTo>
                    <a:pt x="1043" y="37"/>
                  </a:ln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Freeform 101">
              <a:extLst>
                <a:ext uri="{FF2B5EF4-FFF2-40B4-BE49-F238E27FC236}">
                  <a16:creationId xmlns="" xmlns:a16="http://schemas.microsoft.com/office/drawing/2014/main" id="{3581E3DE-F321-480D-827F-AF4313F71CDE}"/>
                </a:ext>
              </a:extLst>
            </p:cNvPr>
            <p:cNvSpPr>
              <a:spLocks noChangeArrowheads="1"/>
            </p:cNvSpPr>
            <p:nvPr/>
          </p:nvSpPr>
          <p:spPr bwMode="auto">
            <a:xfrm>
              <a:off x="7884547" y="2748653"/>
              <a:ext cx="566738" cy="261937"/>
            </a:xfrm>
            <a:custGeom>
              <a:avLst/>
              <a:gdLst>
                <a:gd name="T0" fmla="*/ 1341 w 1491"/>
                <a:gd name="T1" fmla="*/ 0 h 690"/>
                <a:gd name="T2" fmla="*/ 1341 w 1491"/>
                <a:gd name="T3" fmla="*/ 0 h 690"/>
                <a:gd name="T4" fmla="*/ 168 w 1491"/>
                <a:gd name="T5" fmla="*/ 0 h 690"/>
                <a:gd name="T6" fmla="*/ 0 w 1491"/>
                <a:gd name="T7" fmla="*/ 149 h 690"/>
                <a:gd name="T8" fmla="*/ 0 w 1491"/>
                <a:gd name="T9" fmla="*/ 596 h 690"/>
                <a:gd name="T10" fmla="*/ 38 w 1491"/>
                <a:gd name="T11" fmla="*/ 689 h 690"/>
                <a:gd name="T12" fmla="*/ 38 w 1491"/>
                <a:gd name="T13" fmla="*/ 335 h 690"/>
                <a:gd name="T14" fmla="*/ 187 w 1491"/>
                <a:gd name="T15" fmla="*/ 186 h 690"/>
                <a:gd name="T16" fmla="*/ 1323 w 1491"/>
                <a:gd name="T17" fmla="*/ 186 h 690"/>
                <a:gd name="T18" fmla="*/ 1472 w 1491"/>
                <a:gd name="T19" fmla="*/ 335 h 690"/>
                <a:gd name="T20" fmla="*/ 1472 w 1491"/>
                <a:gd name="T21" fmla="*/ 689 h 690"/>
                <a:gd name="T22" fmla="*/ 1490 w 1491"/>
                <a:gd name="T23" fmla="*/ 596 h 690"/>
                <a:gd name="T24" fmla="*/ 1490 w 1491"/>
                <a:gd name="T25" fmla="*/ 149 h 690"/>
                <a:gd name="T26" fmla="*/ 1341 w 1491"/>
                <a:gd name="T27" fmla="*/ 0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91" h="690">
                  <a:moveTo>
                    <a:pt x="1341" y="0"/>
                  </a:moveTo>
                  <a:lnTo>
                    <a:pt x="1341" y="0"/>
                  </a:lnTo>
                  <a:cubicBezTo>
                    <a:pt x="168" y="0"/>
                    <a:pt x="168" y="0"/>
                    <a:pt x="168" y="0"/>
                  </a:cubicBezTo>
                  <a:cubicBezTo>
                    <a:pt x="75" y="0"/>
                    <a:pt x="0" y="74"/>
                    <a:pt x="0" y="149"/>
                  </a:cubicBezTo>
                  <a:cubicBezTo>
                    <a:pt x="0" y="596"/>
                    <a:pt x="0" y="596"/>
                    <a:pt x="0" y="596"/>
                  </a:cubicBezTo>
                  <a:cubicBezTo>
                    <a:pt x="0" y="633"/>
                    <a:pt x="19" y="651"/>
                    <a:pt x="38" y="689"/>
                  </a:cubicBezTo>
                  <a:cubicBezTo>
                    <a:pt x="38" y="335"/>
                    <a:pt x="38" y="335"/>
                    <a:pt x="38" y="335"/>
                  </a:cubicBezTo>
                  <a:cubicBezTo>
                    <a:pt x="38" y="260"/>
                    <a:pt x="112" y="186"/>
                    <a:pt x="187" y="186"/>
                  </a:cubicBezTo>
                  <a:cubicBezTo>
                    <a:pt x="1323" y="186"/>
                    <a:pt x="1323" y="186"/>
                    <a:pt x="1323" y="186"/>
                  </a:cubicBezTo>
                  <a:cubicBezTo>
                    <a:pt x="1397" y="186"/>
                    <a:pt x="1472" y="260"/>
                    <a:pt x="1472" y="335"/>
                  </a:cubicBezTo>
                  <a:cubicBezTo>
                    <a:pt x="1472" y="689"/>
                    <a:pt x="1472" y="689"/>
                    <a:pt x="1472" y="689"/>
                  </a:cubicBezTo>
                  <a:cubicBezTo>
                    <a:pt x="1490" y="651"/>
                    <a:pt x="1490" y="633"/>
                    <a:pt x="1490" y="596"/>
                  </a:cubicBezTo>
                  <a:cubicBezTo>
                    <a:pt x="1490" y="149"/>
                    <a:pt x="1490" y="149"/>
                    <a:pt x="1490" y="149"/>
                  </a:cubicBezTo>
                  <a:cubicBezTo>
                    <a:pt x="1490" y="74"/>
                    <a:pt x="1434" y="0"/>
                    <a:pt x="1341" y="0"/>
                  </a:cubicBezTo>
                </a:path>
              </a:pathLst>
            </a:custGeom>
            <a:solidFill>
              <a:srgbClr val="2A384B"/>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102">
              <a:extLst>
                <a:ext uri="{FF2B5EF4-FFF2-40B4-BE49-F238E27FC236}">
                  <a16:creationId xmlns="" xmlns:a16="http://schemas.microsoft.com/office/drawing/2014/main" id="{BC981E99-C302-4873-8D0B-71FA4E539150}"/>
                </a:ext>
              </a:extLst>
            </p:cNvPr>
            <p:cNvSpPr>
              <a:spLocks noChangeArrowheads="1"/>
            </p:cNvSpPr>
            <p:nvPr/>
          </p:nvSpPr>
          <p:spPr bwMode="auto">
            <a:xfrm>
              <a:off x="7594035" y="2897878"/>
              <a:ext cx="1154112" cy="793750"/>
            </a:xfrm>
            <a:custGeom>
              <a:avLst/>
              <a:gdLst>
                <a:gd name="T0" fmla="*/ 3035 w 3036"/>
                <a:gd name="T1" fmla="*/ 1936 h 2085"/>
                <a:gd name="T2" fmla="*/ 3035 w 3036"/>
                <a:gd name="T3" fmla="*/ 1936 h 2085"/>
                <a:gd name="T4" fmla="*/ 2886 w 3036"/>
                <a:gd name="T5" fmla="*/ 2084 h 2085"/>
                <a:gd name="T6" fmla="*/ 167 w 3036"/>
                <a:gd name="T7" fmla="*/ 2084 h 2085"/>
                <a:gd name="T8" fmla="*/ 0 w 3036"/>
                <a:gd name="T9" fmla="*/ 1936 h 2085"/>
                <a:gd name="T10" fmla="*/ 0 w 3036"/>
                <a:gd name="T11" fmla="*/ 149 h 2085"/>
                <a:gd name="T12" fmla="*/ 167 w 3036"/>
                <a:gd name="T13" fmla="*/ 0 h 2085"/>
                <a:gd name="T14" fmla="*/ 2886 w 3036"/>
                <a:gd name="T15" fmla="*/ 0 h 2085"/>
                <a:gd name="T16" fmla="*/ 3035 w 3036"/>
                <a:gd name="T17" fmla="*/ 149 h 2085"/>
                <a:gd name="T18" fmla="*/ 3035 w 3036"/>
                <a:gd name="T19" fmla="*/ 1936 h 2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6" h="2085">
                  <a:moveTo>
                    <a:pt x="3035" y="1936"/>
                  </a:moveTo>
                  <a:lnTo>
                    <a:pt x="3035" y="1936"/>
                  </a:lnTo>
                  <a:cubicBezTo>
                    <a:pt x="3035" y="2029"/>
                    <a:pt x="2979" y="2084"/>
                    <a:pt x="2886" y="2084"/>
                  </a:cubicBezTo>
                  <a:cubicBezTo>
                    <a:pt x="167" y="2084"/>
                    <a:pt x="167" y="2084"/>
                    <a:pt x="167" y="2084"/>
                  </a:cubicBezTo>
                  <a:cubicBezTo>
                    <a:pt x="74" y="2084"/>
                    <a:pt x="0" y="2029"/>
                    <a:pt x="0" y="1936"/>
                  </a:cubicBezTo>
                  <a:cubicBezTo>
                    <a:pt x="0" y="149"/>
                    <a:pt x="0" y="149"/>
                    <a:pt x="0" y="149"/>
                  </a:cubicBezTo>
                  <a:cubicBezTo>
                    <a:pt x="0" y="74"/>
                    <a:pt x="74" y="0"/>
                    <a:pt x="167" y="0"/>
                  </a:cubicBezTo>
                  <a:cubicBezTo>
                    <a:pt x="2886" y="0"/>
                    <a:pt x="2886" y="0"/>
                    <a:pt x="2886" y="0"/>
                  </a:cubicBezTo>
                  <a:cubicBezTo>
                    <a:pt x="2979" y="0"/>
                    <a:pt x="3035" y="74"/>
                    <a:pt x="3035" y="149"/>
                  </a:cubicBezTo>
                  <a:cubicBezTo>
                    <a:pt x="3035" y="1936"/>
                    <a:pt x="3035" y="1936"/>
                    <a:pt x="3035" y="1936"/>
                  </a:cubicBezTo>
                </a:path>
              </a:pathLst>
            </a:custGeom>
            <a:solidFill>
              <a:srgbClr val="384D65"/>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7" name="Freeform 103">
              <a:extLst>
                <a:ext uri="{FF2B5EF4-FFF2-40B4-BE49-F238E27FC236}">
                  <a16:creationId xmlns="" xmlns:a16="http://schemas.microsoft.com/office/drawing/2014/main" id="{B8185E4F-E043-4A40-BCDE-FF3216A1A2C7}"/>
                </a:ext>
              </a:extLst>
            </p:cNvPr>
            <p:cNvSpPr>
              <a:spLocks noChangeArrowheads="1"/>
            </p:cNvSpPr>
            <p:nvPr/>
          </p:nvSpPr>
          <p:spPr bwMode="auto">
            <a:xfrm>
              <a:off x="7594035" y="2897878"/>
              <a:ext cx="1154112" cy="404812"/>
            </a:xfrm>
            <a:custGeom>
              <a:avLst/>
              <a:gdLst>
                <a:gd name="T0" fmla="*/ 3035 w 3036"/>
                <a:gd name="T1" fmla="*/ 1061 h 1062"/>
                <a:gd name="T2" fmla="*/ 3035 w 3036"/>
                <a:gd name="T3" fmla="*/ 1061 h 1062"/>
                <a:gd name="T4" fmla="*/ 3035 w 3036"/>
                <a:gd name="T5" fmla="*/ 149 h 1062"/>
                <a:gd name="T6" fmla="*/ 2886 w 3036"/>
                <a:gd name="T7" fmla="*/ 0 h 1062"/>
                <a:gd name="T8" fmla="*/ 167 w 3036"/>
                <a:gd name="T9" fmla="*/ 0 h 1062"/>
                <a:gd name="T10" fmla="*/ 0 w 3036"/>
                <a:gd name="T11" fmla="*/ 149 h 1062"/>
                <a:gd name="T12" fmla="*/ 0 w 3036"/>
                <a:gd name="T13" fmla="*/ 1061 h 1062"/>
                <a:gd name="T14" fmla="*/ 3035 w 3036"/>
                <a:gd name="T15" fmla="*/ 1061 h 10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36" h="1062">
                  <a:moveTo>
                    <a:pt x="3035" y="1061"/>
                  </a:moveTo>
                  <a:lnTo>
                    <a:pt x="3035" y="1061"/>
                  </a:lnTo>
                  <a:cubicBezTo>
                    <a:pt x="3035" y="149"/>
                    <a:pt x="3035" y="149"/>
                    <a:pt x="3035" y="149"/>
                  </a:cubicBezTo>
                  <a:cubicBezTo>
                    <a:pt x="3035" y="74"/>
                    <a:pt x="2979" y="0"/>
                    <a:pt x="2886" y="0"/>
                  </a:cubicBezTo>
                  <a:cubicBezTo>
                    <a:pt x="167" y="0"/>
                    <a:pt x="167" y="0"/>
                    <a:pt x="167" y="0"/>
                  </a:cubicBezTo>
                  <a:cubicBezTo>
                    <a:pt x="74" y="0"/>
                    <a:pt x="0" y="74"/>
                    <a:pt x="0" y="149"/>
                  </a:cubicBezTo>
                  <a:cubicBezTo>
                    <a:pt x="0" y="1061"/>
                    <a:pt x="0" y="1061"/>
                    <a:pt x="0" y="1061"/>
                  </a:cubicBezTo>
                  <a:cubicBezTo>
                    <a:pt x="3035" y="1061"/>
                    <a:pt x="3035" y="1061"/>
                    <a:pt x="3035" y="1061"/>
                  </a:cubicBezTo>
                </a:path>
              </a:pathLst>
            </a:custGeom>
            <a:solidFill>
              <a:srgbClr val="2A384B"/>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Freeform 104">
              <a:extLst>
                <a:ext uri="{FF2B5EF4-FFF2-40B4-BE49-F238E27FC236}">
                  <a16:creationId xmlns="" xmlns:a16="http://schemas.microsoft.com/office/drawing/2014/main" id="{E4260EA7-0CD6-4B89-9FAD-257C4C32C383}"/>
                </a:ext>
              </a:extLst>
            </p:cNvPr>
            <p:cNvSpPr>
              <a:spLocks noChangeArrowheads="1"/>
            </p:cNvSpPr>
            <p:nvPr/>
          </p:nvSpPr>
          <p:spPr bwMode="auto">
            <a:xfrm>
              <a:off x="7594035" y="2897878"/>
              <a:ext cx="1154112" cy="376237"/>
            </a:xfrm>
            <a:custGeom>
              <a:avLst/>
              <a:gdLst>
                <a:gd name="T0" fmla="*/ 3035 w 3036"/>
                <a:gd name="T1" fmla="*/ 986 h 987"/>
                <a:gd name="T2" fmla="*/ 3035 w 3036"/>
                <a:gd name="T3" fmla="*/ 986 h 987"/>
                <a:gd name="T4" fmla="*/ 3035 w 3036"/>
                <a:gd name="T5" fmla="*/ 149 h 987"/>
                <a:gd name="T6" fmla="*/ 2886 w 3036"/>
                <a:gd name="T7" fmla="*/ 0 h 987"/>
                <a:gd name="T8" fmla="*/ 167 w 3036"/>
                <a:gd name="T9" fmla="*/ 0 h 987"/>
                <a:gd name="T10" fmla="*/ 0 w 3036"/>
                <a:gd name="T11" fmla="*/ 149 h 987"/>
                <a:gd name="T12" fmla="*/ 0 w 3036"/>
                <a:gd name="T13" fmla="*/ 986 h 987"/>
                <a:gd name="T14" fmla="*/ 3035 w 3036"/>
                <a:gd name="T15" fmla="*/ 986 h 9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36" h="987">
                  <a:moveTo>
                    <a:pt x="3035" y="986"/>
                  </a:moveTo>
                  <a:lnTo>
                    <a:pt x="3035" y="986"/>
                  </a:lnTo>
                  <a:cubicBezTo>
                    <a:pt x="3035" y="149"/>
                    <a:pt x="3035" y="149"/>
                    <a:pt x="3035" y="149"/>
                  </a:cubicBezTo>
                  <a:cubicBezTo>
                    <a:pt x="3035" y="74"/>
                    <a:pt x="2979" y="0"/>
                    <a:pt x="2886" y="0"/>
                  </a:cubicBezTo>
                  <a:cubicBezTo>
                    <a:pt x="167" y="0"/>
                    <a:pt x="167" y="0"/>
                    <a:pt x="167" y="0"/>
                  </a:cubicBezTo>
                  <a:cubicBezTo>
                    <a:pt x="74" y="0"/>
                    <a:pt x="0" y="74"/>
                    <a:pt x="0" y="149"/>
                  </a:cubicBezTo>
                  <a:cubicBezTo>
                    <a:pt x="0" y="986"/>
                    <a:pt x="0" y="986"/>
                    <a:pt x="0" y="986"/>
                  </a:cubicBezTo>
                  <a:cubicBezTo>
                    <a:pt x="3035" y="986"/>
                    <a:pt x="3035" y="986"/>
                    <a:pt x="3035" y="986"/>
                  </a:cubicBezTo>
                </a:path>
              </a:pathLst>
            </a:custGeom>
            <a:solidFill>
              <a:srgbClr val="536271"/>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Freeform 105">
              <a:extLst>
                <a:ext uri="{FF2B5EF4-FFF2-40B4-BE49-F238E27FC236}">
                  <a16:creationId xmlns="" xmlns:a16="http://schemas.microsoft.com/office/drawing/2014/main" id="{32B126AF-C86E-4C44-B069-03A0390DBC7D}"/>
                </a:ext>
              </a:extLst>
            </p:cNvPr>
            <p:cNvSpPr>
              <a:spLocks noChangeArrowheads="1"/>
            </p:cNvSpPr>
            <p:nvPr/>
          </p:nvSpPr>
          <p:spPr bwMode="auto">
            <a:xfrm>
              <a:off x="8033772" y="3301103"/>
              <a:ext cx="261938" cy="134937"/>
            </a:xfrm>
            <a:custGeom>
              <a:avLst/>
              <a:gdLst>
                <a:gd name="T0" fmla="*/ 0 w 690"/>
                <a:gd name="T1" fmla="*/ 0 h 355"/>
                <a:gd name="T2" fmla="*/ 0 w 690"/>
                <a:gd name="T3" fmla="*/ 0 h 355"/>
                <a:gd name="T4" fmla="*/ 0 w 690"/>
                <a:gd name="T5" fmla="*/ 18 h 355"/>
                <a:gd name="T6" fmla="*/ 354 w 690"/>
                <a:gd name="T7" fmla="*/ 354 h 355"/>
                <a:gd name="T8" fmla="*/ 689 w 690"/>
                <a:gd name="T9" fmla="*/ 18 h 355"/>
                <a:gd name="T10" fmla="*/ 689 w 690"/>
                <a:gd name="T11" fmla="*/ 0 h 355"/>
                <a:gd name="T12" fmla="*/ 0 w 690"/>
                <a:gd name="T13" fmla="*/ 0 h 355"/>
              </a:gdLst>
              <a:ahLst/>
              <a:cxnLst>
                <a:cxn ang="0">
                  <a:pos x="T0" y="T1"/>
                </a:cxn>
                <a:cxn ang="0">
                  <a:pos x="T2" y="T3"/>
                </a:cxn>
                <a:cxn ang="0">
                  <a:pos x="T4" y="T5"/>
                </a:cxn>
                <a:cxn ang="0">
                  <a:pos x="T6" y="T7"/>
                </a:cxn>
                <a:cxn ang="0">
                  <a:pos x="T8" y="T9"/>
                </a:cxn>
                <a:cxn ang="0">
                  <a:pos x="T10" y="T11"/>
                </a:cxn>
                <a:cxn ang="0">
                  <a:pos x="T12" y="T13"/>
                </a:cxn>
              </a:cxnLst>
              <a:rect l="0" t="0" r="r" b="b"/>
              <a:pathLst>
                <a:path w="690" h="355">
                  <a:moveTo>
                    <a:pt x="0" y="0"/>
                  </a:moveTo>
                  <a:lnTo>
                    <a:pt x="0" y="0"/>
                  </a:lnTo>
                  <a:lnTo>
                    <a:pt x="0" y="18"/>
                  </a:lnTo>
                  <a:cubicBezTo>
                    <a:pt x="0" y="205"/>
                    <a:pt x="168" y="354"/>
                    <a:pt x="354" y="354"/>
                  </a:cubicBezTo>
                  <a:cubicBezTo>
                    <a:pt x="541" y="354"/>
                    <a:pt x="689" y="205"/>
                    <a:pt x="689" y="18"/>
                  </a:cubicBezTo>
                  <a:lnTo>
                    <a:pt x="689" y="0"/>
                  </a:lnTo>
                  <a:cubicBezTo>
                    <a:pt x="0" y="0"/>
                    <a:pt x="0" y="0"/>
                    <a:pt x="0" y="0"/>
                  </a:cubicBezTo>
                </a:path>
              </a:pathLst>
            </a:custGeom>
            <a:solidFill>
              <a:srgbClr val="FBB259"/>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0" name="Freeform 106">
              <a:extLst>
                <a:ext uri="{FF2B5EF4-FFF2-40B4-BE49-F238E27FC236}">
                  <a16:creationId xmlns="" xmlns:a16="http://schemas.microsoft.com/office/drawing/2014/main" id="{099CD374-6072-476D-B03F-735E2E41A66D}"/>
                </a:ext>
              </a:extLst>
            </p:cNvPr>
            <p:cNvSpPr>
              <a:spLocks noChangeArrowheads="1"/>
            </p:cNvSpPr>
            <p:nvPr/>
          </p:nvSpPr>
          <p:spPr bwMode="auto">
            <a:xfrm>
              <a:off x="8021072" y="3229665"/>
              <a:ext cx="288925" cy="92075"/>
            </a:xfrm>
            <a:custGeom>
              <a:avLst/>
              <a:gdLst>
                <a:gd name="T0" fmla="*/ 764 w 765"/>
                <a:gd name="T1" fmla="*/ 242 h 243"/>
                <a:gd name="T2" fmla="*/ 0 w 765"/>
                <a:gd name="T3" fmla="*/ 242 h 243"/>
                <a:gd name="T4" fmla="*/ 0 w 765"/>
                <a:gd name="T5" fmla="*/ 0 h 243"/>
                <a:gd name="T6" fmla="*/ 764 w 765"/>
                <a:gd name="T7" fmla="*/ 0 h 243"/>
                <a:gd name="T8" fmla="*/ 764 w 765"/>
                <a:gd name="T9" fmla="*/ 242 h 243"/>
              </a:gdLst>
              <a:ahLst/>
              <a:cxnLst>
                <a:cxn ang="0">
                  <a:pos x="T0" y="T1"/>
                </a:cxn>
                <a:cxn ang="0">
                  <a:pos x="T2" y="T3"/>
                </a:cxn>
                <a:cxn ang="0">
                  <a:pos x="T4" y="T5"/>
                </a:cxn>
                <a:cxn ang="0">
                  <a:pos x="T6" y="T7"/>
                </a:cxn>
                <a:cxn ang="0">
                  <a:pos x="T8" y="T9"/>
                </a:cxn>
              </a:cxnLst>
              <a:rect l="0" t="0" r="r" b="b"/>
              <a:pathLst>
                <a:path w="765" h="243">
                  <a:moveTo>
                    <a:pt x="764" y="242"/>
                  </a:moveTo>
                  <a:lnTo>
                    <a:pt x="0" y="242"/>
                  </a:lnTo>
                  <a:lnTo>
                    <a:pt x="0" y="0"/>
                  </a:lnTo>
                  <a:lnTo>
                    <a:pt x="764" y="0"/>
                  </a:lnTo>
                  <a:lnTo>
                    <a:pt x="764" y="242"/>
                  </a:lnTo>
                </a:path>
              </a:pathLst>
            </a:custGeom>
            <a:solidFill>
              <a:srgbClr val="FECD8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Freeform 107">
              <a:extLst>
                <a:ext uri="{FF2B5EF4-FFF2-40B4-BE49-F238E27FC236}">
                  <a16:creationId xmlns="" xmlns:a16="http://schemas.microsoft.com/office/drawing/2014/main" id="{3D6467B7-BB3E-4A72-AFE8-535CF55AF251}"/>
                </a:ext>
              </a:extLst>
            </p:cNvPr>
            <p:cNvSpPr>
              <a:spLocks noChangeArrowheads="1"/>
            </p:cNvSpPr>
            <p:nvPr/>
          </p:nvSpPr>
          <p:spPr bwMode="auto">
            <a:xfrm>
              <a:off x="8021072" y="3229665"/>
              <a:ext cx="288925" cy="92075"/>
            </a:xfrm>
            <a:custGeom>
              <a:avLst/>
              <a:gdLst>
                <a:gd name="T0" fmla="*/ 764 w 765"/>
                <a:gd name="T1" fmla="*/ 242 h 243"/>
                <a:gd name="T2" fmla="*/ 0 w 765"/>
                <a:gd name="T3" fmla="*/ 242 h 243"/>
                <a:gd name="T4" fmla="*/ 0 w 765"/>
                <a:gd name="T5" fmla="*/ 0 h 243"/>
                <a:gd name="T6" fmla="*/ 764 w 765"/>
                <a:gd name="T7" fmla="*/ 0 h 243"/>
                <a:gd name="T8" fmla="*/ 764 w 765"/>
                <a:gd name="T9" fmla="*/ 242 h 243"/>
              </a:gdLst>
              <a:ahLst/>
              <a:cxnLst>
                <a:cxn ang="0">
                  <a:pos x="T0" y="T1"/>
                </a:cxn>
                <a:cxn ang="0">
                  <a:pos x="T2" y="T3"/>
                </a:cxn>
                <a:cxn ang="0">
                  <a:pos x="T4" y="T5"/>
                </a:cxn>
                <a:cxn ang="0">
                  <a:pos x="T6" y="T7"/>
                </a:cxn>
                <a:cxn ang="0">
                  <a:pos x="T8" y="T9"/>
                </a:cxn>
              </a:cxnLst>
              <a:rect l="0" t="0" r="r" b="b"/>
              <a:pathLst>
                <a:path w="765" h="243">
                  <a:moveTo>
                    <a:pt x="764" y="242"/>
                  </a:moveTo>
                  <a:lnTo>
                    <a:pt x="0" y="242"/>
                  </a:lnTo>
                  <a:lnTo>
                    <a:pt x="0" y="0"/>
                  </a:lnTo>
                  <a:lnTo>
                    <a:pt x="764" y="0"/>
                  </a:lnTo>
                  <a:lnTo>
                    <a:pt x="764" y="242"/>
                  </a:lnTo>
                </a:path>
              </a:pathLst>
            </a:custGeom>
            <a:solidFill>
              <a:srgbClr val="FECD8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Freeform 108">
              <a:extLst>
                <a:ext uri="{FF2B5EF4-FFF2-40B4-BE49-F238E27FC236}">
                  <a16:creationId xmlns="" xmlns:a16="http://schemas.microsoft.com/office/drawing/2014/main" id="{4B85FF2C-D1F9-4674-BCCB-4ABDFD8BDC2C}"/>
                </a:ext>
              </a:extLst>
            </p:cNvPr>
            <p:cNvSpPr>
              <a:spLocks noChangeArrowheads="1"/>
            </p:cNvSpPr>
            <p:nvPr/>
          </p:nvSpPr>
          <p:spPr bwMode="auto">
            <a:xfrm>
              <a:off x="7594035" y="3577328"/>
              <a:ext cx="120650" cy="114300"/>
            </a:xfrm>
            <a:custGeom>
              <a:avLst/>
              <a:gdLst>
                <a:gd name="T0" fmla="*/ 0 w 317"/>
                <a:gd name="T1" fmla="*/ 0 h 298"/>
                <a:gd name="T2" fmla="*/ 0 w 317"/>
                <a:gd name="T3" fmla="*/ 0 h 298"/>
                <a:gd name="T4" fmla="*/ 0 w 317"/>
                <a:gd name="T5" fmla="*/ 149 h 298"/>
                <a:gd name="T6" fmla="*/ 167 w 317"/>
                <a:gd name="T7" fmla="*/ 297 h 298"/>
                <a:gd name="T8" fmla="*/ 316 w 317"/>
                <a:gd name="T9" fmla="*/ 297 h 298"/>
                <a:gd name="T10" fmla="*/ 0 w 317"/>
                <a:gd name="T11" fmla="*/ 0 h 298"/>
              </a:gdLst>
              <a:ahLst/>
              <a:cxnLst>
                <a:cxn ang="0">
                  <a:pos x="T0" y="T1"/>
                </a:cxn>
                <a:cxn ang="0">
                  <a:pos x="T2" y="T3"/>
                </a:cxn>
                <a:cxn ang="0">
                  <a:pos x="T4" y="T5"/>
                </a:cxn>
                <a:cxn ang="0">
                  <a:pos x="T6" y="T7"/>
                </a:cxn>
                <a:cxn ang="0">
                  <a:pos x="T8" y="T9"/>
                </a:cxn>
                <a:cxn ang="0">
                  <a:pos x="T10" y="T11"/>
                </a:cxn>
              </a:cxnLst>
              <a:rect l="0" t="0" r="r" b="b"/>
              <a:pathLst>
                <a:path w="317" h="298">
                  <a:moveTo>
                    <a:pt x="0" y="0"/>
                  </a:moveTo>
                  <a:lnTo>
                    <a:pt x="0" y="0"/>
                  </a:lnTo>
                  <a:cubicBezTo>
                    <a:pt x="0" y="149"/>
                    <a:pt x="0" y="149"/>
                    <a:pt x="0" y="149"/>
                  </a:cubicBezTo>
                  <a:cubicBezTo>
                    <a:pt x="0" y="242"/>
                    <a:pt x="74" y="297"/>
                    <a:pt x="167" y="297"/>
                  </a:cubicBezTo>
                  <a:cubicBezTo>
                    <a:pt x="316" y="297"/>
                    <a:pt x="316" y="297"/>
                    <a:pt x="316" y="297"/>
                  </a:cubicBezTo>
                  <a:cubicBezTo>
                    <a:pt x="223" y="205"/>
                    <a:pt x="111" y="93"/>
                    <a:pt x="0" y="0"/>
                  </a:cubicBezTo>
                </a:path>
              </a:pathLst>
            </a:custGeom>
            <a:solidFill>
              <a:srgbClr val="FBB259"/>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Freeform 109">
              <a:extLst>
                <a:ext uri="{FF2B5EF4-FFF2-40B4-BE49-F238E27FC236}">
                  <a16:creationId xmlns="" xmlns:a16="http://schemas.microsoft.com/office/drawing/2014/main" id="{C46DA403-12F2-492C-831F-6BC1DDFE8266}"/>
                </a:ext>
              </a:extLst>
            </p:cNvPr>
            <p:cNvSpPr>
              <a:spLocks noChangeArrowheads="1"/>
            </p:cNvSpPr>
            <p:nvPr/>
          </p:nvSpPr>
          <p:spPr bwMode="auto">
            <a:xfrm>
              <a:off x="8622735" y="3563040"/>
              <a:ext cx="127000" cy="128588"/>
            </a:xfrm>
            <a:custGeom>
              <a:avLst/>
              <a:gdLst>
                <a:gd name="T0" fmla="*/ 0 w 336"/>
                <a:gd name="T1" fmla="*/ 334 h 335"/>
                <a:gd name="T2" fmla="*/ 0 w 336"/>
                <a:gd name="T3" fmla="*/ 334 h 335"/>
                <a:gd name="T4" fmla="*/ 186 w 336"/>
                <a:gd name="T5" fmla="*/ 334 h 335"/>
                <a:gd name="T6" fmla="*/ 335 w 336"/>
                <a:gd name="T7" fmla="*/ 186 h 335"/>
                <a:gd name="T8" fmla="*/ 335 w 336"/>
                <a:gd name="T9" fmla="*/ 0 h 335"/>
                <a:gd name="T10" fmla="*/ 0 w 336"/>
                <a:gd name="T11" fmla="*/ 334 h 335"/>
              </a:gdLst>
              <a:ahLst/>
              <a:cxnLst>
                <a:cxn ang="0">
                  <a:pos x="T0" y="T1"/>
                </a:cxn>
                <a:cxn ang="0">
                  <a:pos x="T2" y="T3"/>
                </a:cxn>
                <a:cxn ang="0">
                  <a:pos x="T4" y="T5"/>
                </a:cxn>
                <a:cxn ang="0">
                  <a:pos x="T6" y="T7"/>
                </a:cxn>
                <a:cxn ang="0">
                  <a:pos x="T8" y="T9"/>
                </a:cxn>
                <a:cxn ang="0">
                  <a:pos x="T10" y="T11"/>
                </a:cxn>
              </a:cxnLst>
              <a:rect l="0" t="0" r="r" b="b"/>
              <a:pathLst>
                <a:path w="336" h="335">
                  <a:moveTo>
                    <a:pt x="0" y="334"/>
                  </a:moveTo>
                  <a:lnTo>
                    <a:pt x="0" y="334"/>
                  </a:lnTo>
                  <a:cubicBezTo>
                    <a:pt x="186" y="334"/>
                    <a:pt x="186" y="334"/>
                    <a:pt x="186" y="334"/>
                  </a:cubicBezTo>
                  <a:cubicBezTo>
                    <a:pt x="279" y="334"/>
                    <a:pt x="335" y="279"/>
                    <a:pt x="335" y="186"/>
                  </a:cubicBezTo>
                  <a:cubicBezTo>
                    <a:pt x="335" y="0"/>
                    <a:pt x="335" y="0"/>
                    <a:pt x="335" y="0"/>
                  </a:cubicBezTo>
                  <a:cubicBezTo>
                    <a:pt x="0" y="334"/>
                    <a:pt x="0" y="334"/>
                    <a:pt x="0" y="334"/>
                  </a:cubicBezTo>
                </a:path>
              </a:pathLst>
            </a:custGeom>
            <a:solidFill>
              <a:srgbClr val="FBB259"/>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Freeform 110">
              <a:extLst>
                <a:ext uri="{FF2B5EF4-FFF2-40B4-BE49-F238E27FC236}">
                  <a16:creationId xmlns="" xmlns:a16="http://schemas.microsoft.com/office/drawing/2014/main" id="{AB74F162-07C2-400F-90A9-3C2E14CEE9DA}"/>
                </a:ext>
              </a:extLst>
            </p:cNvPr>
            <p:cNvSpPr>
              <a:spLocks noChangeArrowheads="1"/>
            </p:cNvSpPr>
            <p:nvPr/>
          </p:nvSpPr>
          <p:spPr bwMode="auto">
            <a:xfrm>
              <a:off x="7020947" y="2558153"/>
              <a:ext cx="863600" cy="1076325"/>
            </a:xfrm>
            <a:custGeom>
              <a:avLst/>
              <a:gdLst>
                <a:gd name="T0" fmla="*/ 0 w 2272"/>
                <a:gd name="T1" fmla="*/ 2346 h 2831"/>
                <a:gd name="T2" fmla="*/ 1508 w 2272"/>
                <a:gd name="T3" fmla="*/ 2830 h 2831"/>
                <a:gd name="T4" fmla="*/ 1508 w 2272"/>
                <a:gd name="T5" fmla="*/ 2830 h 2831"/>
                <a:gd name="T6" fmla="*/ 0 w 2272"/>
                <a:gd name="T7" fmla="*/ 2346 h 2831"/>
                <a:gd name="T8" fmla="*/ 651 w 2272"/>
                <a:gd name="T9" fmla="*/ 968 h 2831"/>
                <a:gd name="T10" fmla="*/ 689 w 2272"/>
                <a:gd name="T11" fmla="*/ 1024 h 2831"/>
                <a:gd name="T12" fmla="*/ 689 w 2272"/>
                <a:gd name="T13" fmla="*/ 1024 h 2831"/>
                <a:gd name="T14" fmla="*/ 651 w 2272"/>
                <a:gd name="T15" fmla="*/ 968 h 2831"/>
                <a:gd name="T16" fmla="*/ 1824 w 2272"/>
                <a:gd name="T17" fmla="*/ 0 h 2831"/>
                <a:gd name="T18" fmla="*/ 521 w 2272"/>
                <a:gd name="T19" fmla="*/ 689 h 2831"/>
                <a:gd name="T20" fmla="*/ 1824 w 2272"/>
                <a:gd name="T21" fmla="*/ 0 h 2831"/>
                <a:gd name="T22" fmla="*/ 2271 w 2272"/>
                <a:gd name="T23" fmla="*/ 875 h 2831"/>
                <a:gd name="T24" fmla="*/ 2271 w 2272"/>
                <a:gd name="T25" fmla="*/ 875 h 2831"/>
                <a:gd name="T26" fmla="*/ 1824 w 2272"/>
                <a:gd name="T27" fmla="*/ 0 h 2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2" h="2831">
                  <a:moveTo>
                    <a:pt x="0" y="2346"/>
                  </a:moveTo>
                  <a:lnTo>
                    <a:pt x="1508" y="2830"/>
                  </a:lnTo>
                  <a:lnTo>
                    <a:pt x="1508" y="2830"/>
                  </a:lnTo>
                  <a:lnTo>
                    <a:pt x="0" y="2346"/>
                  </a:lnTo>
                  <a:close/>
                  <a:moveTo>
                    <a:pt x="651" y="968"/>
                  </a:moveTo>
                  <a:lnTo>
                    <a:pt x="689" y="1024"/>
                  </a:lnTo>
                  <a:lnTo>
                    <a:pt x="689" y="1024"/>
                  </a:lnTo>
                  <a:lnTo>
                    <a:pt x="651" y="968"/>
                  </a:lnTo>
                  <a:close/>
                  <a:moveTo>
                    <a:pt x="1824" y="0"/>
                  </a:moveTo>
                  <a:lnTo>
                    <a:pt x="521" y="689"/>
                  </a:lnTo>
                  <a:lnTo>
                    <a:pt x="1824" y="0"/>
                  </a:lnTo>
                  <a:lnTo>
                    <a:pt x="2271" y="875"/>
                  </a:lnTo>
                  <a:lnTo>
                    <a:pt x="2271" y="875"/>
                  </a:lnTo>
                  <a:lnTo>
                    <a:pt x="1824" y="0"/>
                  </a:lnTo>
                  <a:close/>
                </a:path>
              </a:pathLst>
            </a:custGeom>
            <a:solidFill>
              <a:srgbClr val="E6E9EB"/>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Freeform 111">
              <a:extLst>
                <a:ext uri="{FF2B5EF4-FFF2-40B4-BE49-F238E27FC236}">
                  <a16:creationId xmlns="" xmlns:a16="http://schemas.microsoft.com/office/drawing/2014/main" id="{EDB9E921-3892-4E94-B96D-A1BA29735D01}"/>
                </a:ext>
              </a:extLst>
            </p:cNvPr>
            <p:cNvSpPr>
              <a:spLocks noChangeArrowheads="1"/>
            </p:cNvSpPr>
            <p:nvPr/>
          </p:nvSpPr>
          <p:spPr bwMode="auto">
            <a:xfrm>
              <a:off x="7020947" y="3450328"/>
              <a:ext cx="573088" cy="184150"/>
            </a:xfrm>
            <a:custGeom>
              <a:avLst/>
              <a:gdLst>
                <a:gd name="T0" fmla="*/ 0 w 1509"/>
                <a:gd name="T1" fmla="*/ 0 h 485"/>
                <a:gd name="T2" fmla="*/ 1508 w 1509"/>
                <a:gd name="T3" fmla="*/ 484 h 485"/>
                <a:gd name="T4" fmla="*/ 1508 w 1509"/>
                <a:gd name="T5" fmla="*/ 484 h 485"/>
                <a:gd name="T6" fmla="*/ 0 w 1509"/>
                <a:gd name="T7" fmla="*/ 0 h 485"/>
              </a:gdLst>
              <a:ahLst/>
              <a:cxnLst>
                <a:cxn ang="0">
                  <a:pos x="T0" y="T1"/>
                </a:cxn>
                <a:cxn ang="0">
                  <a:pos x="T2" y="T3"/>
                </a:cxn>
                <a:cxn ang="0">
                  <a:pos x="T4" y="T5"/>
                </a:cxn>
                <a:cxn ang="0">
                  <a:pos x="T6" y="T7"/>
                </a:cxn>
              </a:cxnLst>
              <a:rect l="0" t="0" r="r" b="b"/>
              <a:pathLst>
                <a:path w="1509" h="485">
                  <a:moveTo>
                    <a:pt x="0" y="0"/>
                  </a:moveTo>
                  <a:lnTo>
                    <a:pt x="1508" y="484"/>
                  </a:lnTo>
                  <a:lnTo>
                    <a:pt x="1508" y="484"/>
                  </a:lnTo>
                  <a:lnTo>
                    <a:pt x="0" y="0"/>
                  </a:lnTo>
                </a:path>
              </a:pathLst>
            </a:custGeom>
            <a:solidFill>
              <a:srgbClr val="E6E9EB"/>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Freeform 112">
              <a:extLst>
                <a:ext uri="{FF2B5EF4-FFF2-40B4-BE49-F238E27FC236}">
                  <a16:creationId xmlns="" xmlns:a16="http://schemas.microsoft.com/office/drawing/2014/main" id="{69255EB8-7511-43C3-B849-6E12F3F4BC1A}"/>
                </a:ext>
              </a:extLst>
            </p:cNvPr>
            <p:cNvSpPr>
              <a:spLocks noChangeArrowheads="1"/>
            </p:cNvSpPr>
            <p:nvPr/>
          </p:nvSpPr>
          <p:spPr bwMode="auto">
            <a:xfrm>
              <a:off x="7268597" y="2926453"/>
              <a:ext cx="15875" cy="22225"/>
            </a:xfrm>
            <a:custGeom>
              <a:avLst/>
              <a:gdLst>
                <a:gd name="T0" fmla="*/ 0 w 39"/>
                <a:gd name="T1" fmla="*/ 0 h 57"/>
                <a:gd name="T2" fmla="*/ 38 w 39"/>
                <a:gd name="T3" fmla="*/ 56 h 57"/>
                <a:gd name="T4" fmla="*/ 38 w 39"/>
                <a:gd name="T5" fmla="*/ 56 h 57"/>
                <a:gd name="T6" fmla="*/ 0 w 39"/>
                <a:gd name="T7" fmla="*/ 0 h 57"/>
              </a:gdLst>
              <a:ahLst/>
              <a:cxnLst>
                <a:cxn ang="0">
                  <a:pos x="T0" y="T1"/>
                </a:cxn>
                <a:cxn ang="0">
                  <a:pos x="T2" y="T3"/>
                </a:cxn>
                <a:cxn ang="0">
                  <a:pos x="T4" y="T5"/>
                </a:cxn>
                <a:cxn ang="0">
                  <a:pos x="T6" y="T7"/>
                </a:cxn>
              </a:cxnLst>
              <a:rect l="0" t="0" r="r" b="b"/>
              <a:pathLst>
                <a:path w="39" h="57">
                  <a:moveTo>
                    <a:pt x="0" y="0"/>
                  </a:moveTo>
                  <a:lnTo>
                    <a:pt x="38" y="56"/>
                  </a:lnTo>
                  <a:lnTo>
                    <a:pt x="38" y="56"/>
                  </a:lnTo>
                  <a:lnTo>
                    <a:pt x="0" y="0"/>
                  </a:lnTo>
                </a:path>
              </a:pathLst>
            </a:custGeom>
            <a:solidFill>
              <a:srgbClr val="E6E9EB"/>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7" name="Freeform 113">
              <a:extLst>
                <a:ext uri="{FF2B5EF4-FFF2-40B4-BE49-F238E27FC236}">
                  <a16:creationId xmlns="" xmlns:a16="http://schemas.microsoft.com/office/drawing/2014/main" id="{09E30948-7CD2-4E64-8261-6CA717CAA5CA}"/>
                </a:ext>
              </a:extLst>
            </p:cNvPr>
            <p:cNvSpPr>
              <a:spLocks noChangeArrowheads="1"/>
            </p:cNvSpPr>
            <p:nvPr/>
          </p:nvSpPr>
          <p:spPr bwMode="auto">
            <a:xfrm>
              <a:off x="7220972" y="2558153"/>
              <a:ext cx="665163" cy="333375"/>
            </a:xfrm>
            <a:custGeom>
              <a:avLst/>
              <a:gdLst>
                <a:gd name="T0" fmla="*/ 1303 w 1751"/>
                <a:gd name="T1" fmla="*/ 0 h 876"/>
                <a:gd name="T2" fmla="*/ 0 w 1751"/>
                <a:gd name="T3" fmla="*/ 689 h 876"/>
                <a:gd name="T4" fmla="*/ 1303 w 1751"/>
                <a:gd name="T5" fmla="*/ 0 h 876"/>
                <a:gd name="T6" fmla="*/ 1750 w 1751"/>
                <a:gd name="T7" fmla="*/ 875 h 876"/>
                <a:gd name="T8" fmla="*/ 1750 w 1751"/>
                <a:gd name="T9" fmla="*/ 875 h 876"/>
                <a:gd name="T10" fmla="*/ 1303 w 1751"/>
                <a:gd name="T11" fmla="*/ 0 h 876"/>
              </a:gdLst>
              <a:ahLst/>
              <a:cxnLst>
                <a:cxn ang="0">
                  <a:pos x="T0" y="T1"/>
                </a:cxn>
                <a:cxn ang="0">
                  <a:pos x="T2" y="T3"/>
                </a:cxn>
                <a:cxn ang="0">
                  <a:pos x="T4" y="T5"/>
                </a:cxn>
                <a:cxn ang="0">
                  <a:pos x="T6" y="T7"/>
                </a:cxn>
                <a:cxn ang="0">
                  <a:pos x="T8" y="T9"/>
                </a:cxn>
                <a:cxn ang="0">
                  <a:pos x="T10" y="T11"/>
                </a:cxn>
              </a:cxnLst>
              <a:rect l="0" t="0" r="r" b="b"/>
              <a:pathLst>
                <a:path w="1751" h="876">
                  <a:moveTo>
                    <a:pt x="1303" y="0"/>
                  </a:moveTo>
                  <a:lnTo>
                    <a:pt x="0" y="689"/>
                  </a:lnTo>
                  <a:lnTo>
                    <a:pt x="1303" y="0"/>
                  </a:lnTo>
                  <a:lnTo>
                    <a:pt x="1750" y="875"/>
                  </a:lnTo>
                  <a:lnTo>
                    <a:pt x="1750" y="875"/>
                  </a:lnTo>
                  <a:lnTo>
                    <a:pt x="1303" y="0"/>
                  </a:lnTo>
                </a:path>
              </a:pathLst>
            </a:custGeom>
            <a:solidFill>
              <a:srgbClr val="E6E9EB"/>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8" name="Freeform 114">
              <a:extLst>
                <a:ext uri="{FF2B5EF4-FFF2-40B4-BE49-F238E27FC236}">
                  <a16:creationId xmlns="" xmlns:a16="http://schemas.microsoft.com/office/drawing/2014/main" id="{103AEFDF-DE88-4CD3-B343-D72D8B2E626A}"/>
                </a:ext>
              </a:extLst>
            </p:cNvPr>
            <p:cNvSpPr>
              <a:spLocks noChangeArrowheads="1"/>
            </p:cNvSpPr>
            <p:nvPr/>
          </p:nvSpPr>
          <p:spPr bwMode="auto">
            <a:xfrm>
              <a:off x="7020947" y="2920103"/>
              <a:ext cx="573088" cy="715962"/>
            </a:xfrm>
            <a:custGeom>
              <a:avLst/>
              <a:gdLst>
                <a:gd name="T0" fmla="*/ 912 w 1509"/>
                <a:gd name="T1" fmla="*/ 1526 h 1881"/>
                <a:gd name="T2" fmla="*/ 614 w 1509"/>
                <a:gd name="T3" fmla="*/ 1043 h 1881"/>
                <a:gd name="T4" fmla="*/ 912 w 1509"/>
                <a:gd name="T5" fmla="*/ 1526 h 1881"/>
                <a:gd name="T6" fmla="*/ 428 w 1509"/>
                <a:gd name="T7" fmla="*/ 1210 h 1881"/>
                <a:gd name="T8" fmla="*/ 577 w 1509"/>
                <a:gd name="T9" fmla="*/ 353 h 1881"/>
                <a:gd name="T10" fmla="*/ 428 w 1509"/>
                <a:gd name="T11" fmla="*/ 1210 h 1881"/>
                <a:gd name="T12" fmla="*/ 447 w 1509"/>
                <a:gd name="T13" fmla="*/ 0 h 1881"/>
                <a:gd name="T14" fmla="*/ 1508 w 1509"/>
                <a:gd name="T15" fmla="*/ 1880 h 1881"/>
                <a:gd name="T16" fmla="*/ 1508 w 1509"/>
                <a:gd name="T17" fmla="*/ 1713 h 1881"/>
                <a:gd name="T18" fmla="*/ 1508 w 1509"/>
                <a:gd name="T19" fmla="*/ 1657 h 1881"/>
                <a:gd name="T20" fmla="*/ 1508 w 1509"/>
                <a:gd name="T21" fmla="*/ 1619 h 1881"/>
                <a:gd name="T22" fmla="*/ 1452 w 1509"/>
                <a:gd name="T23" fmla="*/ 1694 h 1881"/>
                <a:gd name="T24" fmla="*/ 1452 w 1509"/>
                <a:gd name="T25" fmla="*/ 1526 h 1881"/>
                <a:gd name="T26" fmla="*/ 1359 w 1509"/>
                <a:gd name="T27" fmla="*/ 1657 h 1881"/>
                <a:gd name="T28" fmla="*/ 1396 w 1509"/>
                <a:gd name="T29" fmla="*/ 1396 h 1881"/>
                <a:gd name="T30" fmla="*/ 1266 w 1509"/>
                <a:gd name="T31" fmla="*/ 1638 h 1881"/>
                <a:gd name="T32" fmla="*/ 1341 w 1509"/>
                <a:gd name="T33" fmla="*/ 1284 h 1881"/>
                <a:gd name="T34" fmla="*/ 1192 w 1509"/>
                <a:gd name="T35" fmla="*/ 1601 h 1881"/>
                <a:gd name="T36" fmla="*/ 1266 w 1509"/>
                <a:gd name="T37" fmla="*/ 1172 h 1881"/>
                <a:gd name="T38" fmla="*/ 1005 w 1509"/>
                <a:gd name="T39" fmla="*/ 1545 h 1881"/>
                <a:gd name="T40" fmla="*/ 1154 w 1509"/>
                <a:gd name="T41" fmla="*/ 930 h 1881"/>
                <a:gd name="T42" fmla="*/ 1043 w 1509"/>
                <a:gd name="T43" fmla="*/ 1098 h 1881"/>
                <a:gd name="T44" fmla="*/ 1080 w 1509"/>
                <a:gd name="T45" fmla="*/ 819 h 1881"/>
                <a:gd name="T46" fmla="*/ 949 w 1509"/>
                <a:gd name="T47" fmla="*/ 1079 h 1881"/>
                <a:gd name="T48" fmla="*/ 1024 w 1509"/>
                <a:gd name="T49" fmla="*/ 689 h 1881"/>
                <a:gd name="T50" fmla="*/ 856 w 1509"/>
                <a:gd name="T51" fmla="*/ 1043 h 1881"/>
                <a:gd name="T52" fmla="*/ 968 w 1509"/>
                <a:gd name="T53" fmla="*/ 577 h 1881"/>
                <a:gd name="T54" fmla="*/ 782 w 1509"/>
                <a:gd name="T55" fmla="*/ 1023 h 1881"/>
                <a:gd name="T56" fmla="*/ 894 w 1509"/>
                <a:gd name="T57" fmla="*/ 465 h 1881"/>
                <a:gd name="T58" fmla="*/ 689 w 1509"/>
                <a:gd name="T59" fmla="*/ 986 h 1881"/>
                <a:gd name="T60" fmla="*/ 838 w 1509"/>
                <a:gd name="T61" fmla="*/ 353 h 1881"/>
                <a:gd name="T62" fmla="*/ 689 w 1509"/>
                <a:gd name="T63" fmla="*/ 74 h 1881"/>
                <a:gd name="T64" fmla="*/ 447 w 1509"/>
                <a:gd name="T65" fmla="*/ 0 h 1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09" h="1881">
                  <a:moveTo>
                    <a:pt x="912" y="1526"/>
                  </a:moveTo>
                  <a:lnTo>
                    <a:pt x="912" y="1526"/>
                  </a:lnTo>
                  <a:cubicBezTo>
                    <a:pt x="502" y="1396"/>
                    <a:pt x="502" y="1396"/>
                    <a:pt x="502" y="1396"/>
                  </a:cubicBezTo>
                  <a:cubicBezTo>
                    <a:pt x="614" y="1043"/>
                    <a:pt x="614" y="1043"/>
                    <a:pt x="614" y="1043"/>
                  </a:cubicBezTo>
                  <a:cubicBezTo>
                    <a:pt x="1024" y="1172"/>
                    <a:pt x="1024" y="1172"/>
                    <a:pt x="1024" y="1172"/>
                  </a:cubicBezTo>
                  <a:cubicBezTo>
                    <a:pt x="912" y="1526"/>
                    <a:pt x="912" y="1526"/>
                    <a:pt x="912" y="1526"/>
                  </a:cubicBezTo>
                  <a:lnTo>
                    <a:pt x="428" y="1210"/>
                  </a:lnTo>
                  <a:lnTo>
                    <a:pt x="428" y="1210"/>
                  </a:lnTo>
                  <a:cubicBezTo>
                    <a:pt x="316" y="1172"/>
                    <a:pt x="316" y="1172"/>
                    <a:pt x="316" y="1172"/>
                  </a:cubicBezTo>
                  <a:cubicBezTo>
                    <a:pt x="577" y="353"/>
                    <a:pt x="577" y="353"/>
                    <a:pt x="577" y="353"/>
                  </a:cubicBezTo>
                  <a:cubicBezTo>
                    <a:pt x="689" y="391"/>
                    <a:pt x="689" y="391"/>
                    <a:pt x="689" y="391"/>
                  </a:cubicBezTo>
                  <a:cubicBezTo>
                    <a:pt x="428" y="1210"/>
                    <a:pt x="428" y="1210"/>
                    <a:pt x="428" y="1210"/>
                  </a:cubicBezTo>
                  <a:lnTo>
                    <a:pt x="447" y="0"/>
                  </a:lnTo>
                  <a:lnTo>
                    <a:pt x="447" y="0"/>
                  </a:lnTo>
                  <a:cubicBezTo>
                    <a:pt x="0" y="1396"/>
                    <a:pt x="0" y="1396"/>
                    <a:pt x="0" y="1396"/>
                  </a:cubicBezTo>
                  <a:cubicBezTo>
                    <a:pt x="1508" y="1880"/>
                    <a:pt x="1508" y="1880"/>
                    <a:pt x="1508" y="1880"/>
                  </a:cubicBezTo>
                  <a:lnTo>
                    <a:pt x="1508" y="1880"/>
                  </a:lnTo>
                  <a:cubicBezTo>
                    <a:pt x="1508" y="1713"/>
                    <a:pt x="1508" y="1713"/>
                    <a:pt x="1508" y="1713"/>
                  </a:cubicBezTo>
                  <a:cubicBezTo>
                    <a:pt x="1508" y="1694"/>
                    <a:pt x="1508" y="1694"/>
                    <a:pt x="1508" y="1694"/>
                  </a:cubicBezTo>
                  <a:cubicBezTo>
                    <a:pt x="1508" y="1657"/>
                    <a:pt x="1508" y="1657"/>
                    <a:pt x="1508" y="1657"/>
                  </a:cubicBezTo>
                  <a:cubicBezTo>
                    <a:pt x="1508" y="1619"/>
                    <a:pt x="1508" y="1619"/>
                    <a:pt x="1508" y="1619"/>
                  </a:cubicBezTo>
                  <a:lnTo>
                    <a:pt x="1508" y="1619"/>
                  </a:lnTo>
                  <a:cubicBezTo>
                    <a:pt x="1490" y="1582"/>
                    <a:pt x="1490" y="1582"/>
                    <a:pt x="1490" y="1582"/>
                  </a:cubicBezTo>
                  <a:cubicBezTo>
                    <a:pt x="1452" y="1694"/>
                    <a:pt x="1452" y="1694"/>
                    <a:pt x="1452" y="1694"/>
                  </a:cubicBezTo>
                  <a:cubicBezTo>
                    <a:pt x="1415" y="1675"/>
                    <a:pt x="1415" y="1675"/>
                    <a:pt x="1415" y="1675"/>
                  </a:cubicBezTo>
                  <a:cubicBezTo>
                    <a:pt x="1452" y="1526"/>
                    <a:pt x="1452" y="1526"/>
                    <a:pt x="1452" y="1526"/>
                  </a:cubicBezTo>
                  <a:cubicBezTo>
                    <a:pt x="1434" y="1470"/>
                    <a:pt x="1434" y="1470"/>
                    <a:pt x="1434" y="1470"/>
                  </a:cubicBezTo>
                  <a:cubicBezTo>
                    <a:pt x="1359" y="1657"/>
                    <a:pt x="1359" y="1657"/>
                    <a:pt x="1359" y="1657"/>
                  </a:cubicBezTo>
                  <a:cubicBezTo>
                    <a:pt x="1322" y="1638"/>
                    <a:pt x="1322" y="1638"/>
                    <a:pt x="1322" y="1638"/>
                  </a:cubicBezTo>
                  <a:cubicBezTo>
                    <a:pt x="1396" y="1396"/>
                    <a:pt x="1396" y="1396"/>
                    <a:pt x="1396" y="1396"/>
                  </a:cubicBezTo>
                  <a:cubicBezTo>
                    <a:pt x="1359" y="1340"/>
                    <a:pt x="1359" y="1340"/>
                    <a:pt x="1359" y="1340"/>
                  </a:cubicBezTo>
                  <a:cubicBezTo>
                    <a:pt x="1266" y="1638"/>
                    <a:pt x="1266" y="1638"/>
                    <a:pt x="1266" y="1638"/>
                  </a:cubicBezTo>
                  <a:cubicBezTo>
                    <a:pt x="1229" y="1619"/>
                    <a:pt x="1229" y="1619"/>
                    <a:pt x="1229" y="1619"/>
                  </a:cubicBezTo>
                  <a:cubicBezTo>
                    <a:pt x="1341" y="1284"/>
                    <a:pt x="1341" y="1284"/>
                    <a:pt x="1341" y="1284"/>
                  </a:cubicBezTo>
                  <a:cubicBezTo>
                    <a:pt x="1303" y="1228"/>
                    <a:pt x="1303" y="1228"/>
                    <a:pt x="1303" y="1228"/>
                  </a:cubicBezTo>
                  <a:cubicBezTo>
                    <a:pt x="1192" y="1601"/>
                    <a:pt x="1192" y="1601"/>
                    <a:pt x="1192" y="1601"/>
                  </a:cubicBezTo>
                  <a:cubicBezTo>
                    <a:pt x="1136" y="1582"/>
                    <a:pt x="1136" y="1582"/>
                    <a:pt x="1136" y="1582"/>
                  </a:cubicBezTo>
                  <a:cubicBezTo>
                    <a:pt x="1266" y="1172"/>
                    <a:pt x="1266" y="1172"/>
                    <a:pt x="1266" y="1172"/>
                  </a:cubicBezTo>
                  <a:cubicBezTo>
                    <a:pt x="1173" y="986"/>
                    <a:pt x="1173" y="986"/>
                    <a:pt x="1173" y="986"/>
                  </a:cubicBezTo>
                  <a:cubicBezTo>
                    <a:pt x="1005" y="1545"/>
                    <a:pt x="1005" y="1545"/>
                    <a:pt x="1005" y="1545"/>
                  </a:cubicBezTo>
                  <a:cubicBezTo>
                    <a:pt x="949" y="1526"/>
                    <a:pt x="949" y="1526"/>
                    <a:pt x="949" y="1526"/>
                  </a:cubicBezTo>
                  <a:cubicBezTo>
                    <a:pt x="1154" y="930"/>
                    <a:pt x="1154" y="930"/>
                    <a:pt x="1154" y="930"/>
                  </a:cubicBezTo>
                  <a:cubicBezTo>
                    <a:pt x="1117" y="874"/>
                    <a:pt x="1117" y="874"/>
                    <a:pt x="1117" y="874"/>
                  </a:cubicBezTo>
                  <a:cubicBezTo>
                    <a:pt x="1043" y="1098"/>
                    <a:pt x="1043" y="1098"/>
                    <a:pt x="1043" y="1098"/>
                  </a:cubicBezTo>
                  <a:cubicBezTo>
                    <a:pt x="1005" y="1079"/>
                    <a:pt x="1005" y="1079"/>
                    <a:pt x="1005" y="1079"/>
                  </a:cubicBezTo>
                  <a:cubicBezTo>
                    <a:pt x="1080" y="819"/>
                    <a:pt x="1080" y="819"/>
                    <a:pt x="1080" y="819"/>
                  </a:cubicBezTo>
                  <a:cubicBezTo>
                    <a:pt x="1061" y="763"/>
                    <a:pt x="1061" y="763"/>
                    <a:pt x="1061" y="763"/>
                  </a:cubicBezTo>
                  <a:cubicBezTo>
                    <a:pt x="949" y="1079"/>
                    <a:pt x="949" y="1079"/>
                    <a:pt x="949" y="1079"/>
                  </a:cubicBezTo>
                  <a:cubicBezTo>
                    <a:pt x="912" y="1061"/>
                    <a:pt x="912" y="1061"/>
                    <a:pt x="912" y="1061"/>
                  </a:cubicBezTo>
                  <a:cubicBezTo>
                    <a:pt x="1024" y="689"/>
                    <a:pt x="1024" y="689"/>
                    <a:pt x="1024" y="689"/>
                  </a:cubicBezTo>
                  <a:cubicBezTo>
                    <a:pt x="987" y="633"/>
                    <a:pt x="987" y="633"/>
                    <a:pt x="987" y="633"/>
                  </a:cubicBezTo>
                  <a:cubicBezTo>
                    <a:pt x="856" y="1043"/>
                    <a:pt x="856" y="1043"/>
                    <a:pt x="856" y="1043"/>
                  </a:cubicBezTo>
                  <a:cubicBezTo>
                    <a:pt x="819" y="1023"/>
                    <a:pt x="819" y="1023"/>
                    <a:pt x="819" y="1023"/>
                  </a:cubicBezTo>
                  <a:cubicBezTo>
                    <a:pt x="968" y="577"/>
                    <a:pt x="968" y="577"/>
                    <a:pt x="968" y="577"/>
                  </a:cubicBezTo>
                  <a:cubicBezTo>
                    <a:pt x="931" y="521"/>
                    <a:pt x="931" y="521"/>
                    <a:pt x="931" y="521"/>
                  </a:cubicBezTo>
                  <a:cubicBezTo>
                    <a:pt x="782" y="1023"/>
                    <a:pt x="782" y="1023"/>
                    <a:pt x="782" y="1023"/>
                  </a:cubicBezTo>
                  <a:cubicBezTo>
                    <a:pt x="726" y="1005"/>
                    <a:pt x="726" y="1005"/>
                    <a:pt x="726" y="1005"/>
                  </a:cubicBezTo>
                  <a:cubicBezTo>
                    <a:pt x="894" y="465"/>
                    <a:pt x="894" y="465"/>
                    <a:pt x="894" y="465"/>
                  </a:cubicBezTo>
                  <a:cubicBezTo>
                    <a:pt x="875" y="409"/>
                    <a:pt x="875" y="409"/>
                    <a:pt x="875" y="409"/>
                  </a:cubicBezTo>
                  <a:cubicBezTo>
                    <a:pt x="689" y="986"/>
                    <a:pt x="689" y="986"/>
                    <a:pt x="689" y="986"/>
                  </a:cubicBezTo>
                  <a:cubicBezTo>
                    <a:pt x="633" y="968"/>
                    <a:pt x="633" y="968"/>
                    <a:pt x="633" y="968"/>
                  </a:cubicBezTo>
                  <a:cubicBezTo>
                    <a:pt x="838" y="353"/>
                    <a:pt x="838" y="353"/>
                    <a:pt x="838" y="353"/>
                  </a:cubicBezTo>
                  <a:cubicBezTo>
                    <a:pt x="689" y="74"/>
                    <a:pt x="689" y="74"/>
                    <a:pt x="689" y="74"/>
                  </a:cubicBezTo>
                  <a:lnTo>
                    <a:pt x="689" y="74"/>
                  </a:lnTo>
                  <a:lnTo>
                    <a:pt x="689" y="74"/>
                  </a:lnTo>
                  <a:cubicBezTo>
                    <a:pt x="447" y="0"/>
                    <a:pt x="447" y="0"/>
                    <a:pt x="447" y="0"/>
                  </a:cubicBezTo>
                  <a:lnTo>
                    <a:pt x="912" y="1526"/>
                  </a:lnTo>
                </a:path>
              </a:pathLst>
            </a:custGeom>
            <a:solidFill>
              <a:srgbClr val="D8DCDF"/>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9" name="Freeform 115">
              <a:extLst>
                <a:ext uri="{FF2B5EF4-FFF2-40B4-BE49-F238E27FC236}">
                  <a16:creationId xmlns="" xmlns:a16="http://schemas.microsoft.com/office/drawing/2014/main" id="{EDC03920-811C-4EF3-AEB3-2CBC6F8BE93F}"/>
                </a:ext>
              </a:extLst>
            </p:cNvPr>
            <p:cNvSpPr>
              <a:spLocks noChangeArrowheads="1"/>
            </p:cNvSpPr>
            <p:nvPr/>
          </p:nvSpPr>
          <p:spPr bwMode="auto">
            <a:xfrm>
              <a:off x="7141597" y="3053453"/>
              <a:ext cx="142875" cy="327025"/>
            </a:xfrm>
            <a:custGeom>
              <a:avLst/>
              <a:gdLst>
                <a:gd name="T0" fmla="*/ 261 w 374"/>
                <a:gd name="T1" fmla="*/ 0 h 858"/>
                <a:gd name="T2" fmla="*/ 0 w 374"/>
                <a:gd name="T3" fmla="*/ 819 h 858"/>
                <a:gd name="T4" fmla="*/ 112 w 374"/>
                <a:gd name="T5" fmla="*/ 857 h 858"/>
                <a:gd name="T6" fmla="*/ 373 w 374"/>
                <a:gd name="T7" fmla="*/ 38 h 858"/>
                <a:gd name="T8" fmla="*/ 261 w 374"/>
                <a:gd name="T9" fmla="*/ 0 h 858"/>
              </a:gdLst>
              <a:ahLst/>
              <a:cxnLst>
                <a:cxn ang="0">
                  <a:pos x="T0" y="T1"/>
                </a:cxn>
                <a:cxn ang="0">
                  <a:pos x="T2" y="T3"/>
                </a:cxn>
                <a:cxn ang="0">
                  <a:pos x="T4" y="T5"/>
                </a:cxn>
                <a:cxn ang="0">
                  <a:pos x="T6" y="T7"/>
                </a:cxn>
                <a:cxn ang="0">
                  <a:pos x="T8" y="T9"/>
                </a:cxn>
              </a:cxnLst>
              <a:rect l="0" t="0" r="r" b="b"/>
              <a:pathLst>
                <a:path w="374" h="858">
                  <a:moveTo>
                    <a:pt x="261" y="0"/>
                  </a:moveTo>
                  <a:lnTo>
                    <a:pt x="0" y="819"/>
                  </a:lnTo>
                  <a:lnTo>
                    <a:pt x="112" y="857"/>
                  </a:lnTo>
                  <a:lnTo>
                    <a:pt x="373" y="38"/>
                  </a:lnTo>
                  <a:lnTo>
                    <a:pt x="261"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0" name="Freeform 116">
              <a:extLst>
                <a:ext uri="{FF2B5EF4-FFF2-40B4-BE49-F238E27FC236}">
                  <a16:creationId xmlns="" xmlns:a16="http://schemas.microsoft.com/office/drawing/2014/main" id="{DD2ECB38-E186-4873-AFC9-BA00A217C6D1}"/>
                </a:ext>
              </a:extLst>
            </p:cNvPr>
            <p:cNvSpPr>
              <a:spLocks noChangeArrowheads="1"/>
            </p:cNvSpPr>
            <p:nvPr/>
          </p:nvSpPr>
          <p:spPr bwMode="auto">
            <a:xfrm>
              <a:off x="7141597" y="3053453"/>
              <a:ext cx="142875" cy="327025"/>
            </a:xfrm>
            <a:custGeom>
              <a:avLst/>
              <a:gdLst>
                <a:gd name="T0" fmla="*/ 261 w 374"/>
                <a:gd name="T1" fmla="*/ 0 h 858"/>
                <a:gd name="T2" fmla="*/ 0 w 374"/>
                <a:gd name="T3" fmla="*/ 819 h 858"/>
                <a:gd name="T4" fmla="*/ 112 w 374"/>
                <a:gd name="T5" fmla="*/ 857 h 858"/>
                <a:gd name="T6" fmla="*/ 373 w 374"/>
                <a:gd name="T7" fmla="*/ 38 h 858"/>
                <a:gd name="T8" fmla="*/ 261 w 374"/>
                <a:gd name="T9" fmla="*/ 0 h 858"/>
              </a:gdLst>
              <a:ahLst/>
              <a:cxnLst>
                <a:cxn ang="0">
                  <a:pos x="T0" y="T1"/>
                </a:cxn>
                <a:cxn ang="0">
                  <a:pos x="T2" y="T3"/>
                </a:cxn>
                <a:cxn ang="0">
                  <a:pos x="T4" y="T5"/>
                </a:cxn>
                <a:cxn ang="0">
                  <a:pos x="T6" y="T7"/>
                </a:cxn>
                <a:cxn ang="0">
                  <a:pos x="T8" y="T9"/>
                </a:cxn>
              </a:cxnLst>
              <a:rect l="0" t="0" r="r" b="b"/>
              <a:pathLst>
                <a:path w="374" h="858">
                  <a:moveTo>
                    <a:pt x="261" y="0"/>
                  </a:moveTo>
                  <a:lnTo>
                    <a:pt x="0" y="819"/>
                  </a:lnTo>
                  <a:lnTo>
                    <a:pt x="112" y="857"/>
                  </a:lnTo>
                  <a:lnTo>
                    <a:pt x="373" y="38"/>
                  </a:lnTo>
                  <a:lnTo>
                    <a:pt x="261"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1" name="Freeform 117">
              <a:extLst>
                <a:ext uri="{FF2B5EF4-FFF2-40B4-BE49-F238E27FC236}">
                  <a16:creationId xmlns="" xmlns:a16="http://schemas.microsoft.com/office/drawing/2014/main" id="{233B3E86-7AFA-42B5-8033-F0FAEB716389}"/>
                </a:ext>
              </a:extLst>
            </p:cNvPr>
            <p:cNvSpPr>
              <a:spLocks noChangeArrowheads="1"/>
            </p:cNvSpPr>
            <p:nvPr/>
          </p:nvSpPr>
          <p:spPr bwMode="auto">
            <a:xfrm>
              <a:off x="7262247" y="3053453"/>
              <a:ext cx="92075" cy="241300"/>
            </a:xfrm>
            <a:custGeom>
              <a:avLst/>
              <a:gdLst>
                <a:gd name="T0" fmla="*/ 205 w 243"/>
                <a:gd name="T1" fmla="*/ 0 h 634"/>
                <a:gd name="T2" fmla="*/ 0 w 243"/>
                <a:gd name="T3" fmla="*/ 615 h 634"/>
                <a:gd name="T4" fmla="*/ 56 w 243"/>
                <a:gd name="T5" fmla="*/ 633 h 634"/>
                <a:gd name="T6" fmla="*/ 242 w 243"/>
                <a:gd name="T7" fmla="*/ 56 h 634"/>
                <a:gd name="T8" fmla="*/ 205 w 243"/>
                <a:gd name="T9" fmla="*/ 0 h 634"/>
              </a:gdLst>
              <a:ahLst/>
              <a:cxnLst>
                <a:cxn ang="0">
                  <a:pos x="T0" y="T1"/>
                </a:cxn>
                <a:cxn ang="0">
                  <a:pos x="T2" y="T3"/>
                </a:cxn>
                <a:cxn ang="0">
                  <a:pos x="T4" y="T5"/>
                </a:cxn>
                <a:cxn ang="0">
                  <a:pos x="T6" y="T7"/>
                </a:cxn>
                <a:cxn ang="0">
                  <a:pos x="T8" y="T9"/>
                </a:cxn>
              </a:cxnLst>
              <a:rect l="0" t="0" r="r" b="b"/>
              <a:pathLst>
                <a:path w="243" h="634">
                  <a:moveTo>
                    <a:pt x="205" y="0"/>
                  </a:moveTo>
                  <a:lnTo>
                    <a:pt x="0" y="615"/>
                  </a:lnTo>
                  <a:lnTo>
                    <a:pt x="56" y="633"/>
                  </a:lnTo>
                  <a:lnTo>
                    <a:pt x="242" y="56"/>
                  </a:lnTo>
                  <a:lnTo>
                    <a:pt x="205"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Freeform 118">
              <a:extLst>
                <a:ext uri="{FF2B5EF4-FFF2-40B4-BE49-F238E27FC236}">
                  <a16:creationId xmlns="" xmlns:a16="http://schemas.microsoft.com/office/drawing/2014/main" id="{2DC2ABFB-08F8-42D7-B1A7-2C014DAF940F}"/>
                </a:ext>
              </a:extLst>
            </p:cNvPr>
            <p:cNvSpPr>
              <a:spLocks noChangeArrowheads="1"/>
            </p:cNvSpPr>
            <p:nvPr/>
          </p:nvSpPr>
          <p:spPr bwMode="auto">
            <a:xfrm>
              <a:off x="7262247" y="3053453"/>
              <a:ext cx="92075" cy="241300"/>
            </a:xfrm>
            <a:custGeom>
              <a:avLst/>
              <a:gdLst>
                <a:gd name="T0" fmla="*/ 205 w 243"/>
                <a:gd name="T1" fmla="*/ 0 h 634"/>
                <a:gd name="T2" fmla="*/ 0 w 243"/>
                <a:gd name="T3" fmla="*/ 615 h 634"/>
                <a:gd name="T4" fmla="*/ 56 w 243"/>
                <a:gd name="T5" fmla="*/ 633 h 634"/>
                <a:gd name="T6" fmla="*/ 242 w 243"/>
                <a:gd name="T7" fmla="*/ 56 h 634"/>
                <a:gd name="T8" fmla="*/ 205 w 243"/>
                <a:gd name="T9" fmla="*/ 0 h 634"/>
              </a:gdLst>
              <a:ahLst/>
              <a:cxnLst>
                <a:cxn ang="0">
                  <a:pos x="T0" y="T1"/>
                </a:cxn>
                <a:cxn ang="0">
                  <a:pos x="T2" y="T3"/>
                </a:cxn>
                <a:cxn ang="0">
                  <a:pos x="T4" y="T5"/>
                </a:cxn>
                <a:cxn ang="0">
                  <a:pos x="T6" y="T7"/>
                </a:cxn>
                <a:cxn ang="0">
                  <a:pos x="T8" y="T9"/>
                </a:cxn>
              </a:cxnLst>
              <a:rect l="0" t="0" r="r" b="b"/>
              <a:pathLst>
                <a:path w="243" h="634">
                  <a:moveTo>
                    <a:pt x="205" y="0"/>
                  </a:moveTo>
                  <a:lnTo>
                    <a:pt x="0" y="615"/>
                  </a:lnTo>
                  <a:lnTo>
                    <a:pt x="56" y="633"/>
                  </a:lnTo>
                  <a:lnTo>
                    <a:pt x="242" y="56"/>
                  </a:lnTo>
                  <a:lnTo>
                    <a:pt x="205"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3" name="Freeform 119">
              <a:extLst>
                <a:ext uri="{FF2B5EF4-FFF2-40B4-BE49-F238E27FC236}">
                  <a16:creationId xmlns="" xmlns:a16="http://schemas.microsoft.com/office/drawing/2014/main" id="{2FAFDAEE-665B-4616-8DC3-527B768F3C7A}"/>
                </a:ext>
              </a:extLst>
            </p:cNvPr>
            <p:cNvSpPr>
              <a:spLocks noChangeArrowheads="1"/>
            </p:cNvSpPr>
            <p:nvPr/>
          </p:nvSpPr>
          <p:spPr bwMode="auto">
            <a:xfrm>
              <a:off x="7211447" y="3315390"/>
              <a:ext cx="200025" cy="184150"/>
            </a:xfrm>
            <a:custGeom>
              <a:avLst/>
              <a:gdLst>
                <a:gd name="T0" fmla="*/ 112 w 523"/>
                <a:gd name="T1" fmla="*/ 0 h 484"/>
                <a:gd name="T2" fmla="*/ 0 w 523"/>
                <a:gd name="T3" fmla="*/ 353 h 484"/>
                <a:gd name="T4" fmla="*/ 410 w 523"/>
                <a:gd name="T5" fmla="*/ 483 h 484"/>
                <a:gd name="T6" fmla="*/ 522 w 523"/>
                <a:gd name="T7" fmla="*/ 129 h 484"/>
                <a:gd name="T8" fmla="*/ 112 w 523"/>
                <a:gd name="T9" fmla="*/ 0 h 484"/>
              </a:gdLst>
              <a:ahLst/>
              <a:cxnLst>
                <a:cxn ang="0">
                  <a:pos x="T0" y="T1"/>
                </a:cxn>
                <a:cxn ang="0">
                  <a:pos x="T2" y="T3"/>
                </a:cxn>
                <a:cxn ang="0">
                  <a:pos x="T4" y="T5"/>
                </a:cxn>
                <a:cxn ang="0">
                  <a:pos x="T6" y="T7"/>
                </a:cxn>
                <a:cxn ang="0">
                  <a:pos x="T8" y="T9"/>
                </a:cxn>
              </a:cxnLst>
              <a:rect l="0" t="0" r="r" b="b"/>
              <a:pathLst>
                <a:path w="523" h="484">
                  <a:moveTo>
                    <a:pt x="112" y="0"/>
                  </a:moveTo>
                  <a:lnTo>
                    <a:pt x="0" y="353"/>
                  </a:lnTo>
                  <a:lnTo>
                    <a:pt x="410" y="483"/>
                  </a:lnTo>
                  <a:lnTo>
                    <a:pt x="522" y="129"/>
                  </a:lnTo>
                  <a:lnTo>
                    <a:pt x="112"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4" name="Freeform 120">
              <a:extLst>
                <a:ext uri="{FF2B5EF4-FFF2-40B4-BE49-F238E27FC236}">
                  <a16:creationId xmlns="" xmlns:a16="http://schemas.microsoft.com/office/drawing/2014/main" id="{142880F5-8121-4C6C-BFF3-7136EBCB3D89}"/>
                </a:ext>
              </a:extLst>
            </p:cNvPr>
            <p:cNvSpPr>
              <a:spLocks noChangeArrowheads="1"/>
            </p:cNvSpPr>
            <p:nvPr/>
          </p:nvSpPr>
          <p:spPr bwMode="auto">
            <a:xfrm>
              <a:off x="7211447" y="3315390"/>
              <a:ext cx="200025" cy="184150"/>
            </a:xfrm>
            <a:custGeom>
              <a:avLst/>
              <a:gdLst>
                <a:gd name="T0" fmla="*/ 112 w 523"/>
                <a:gd name="T1" fmla="*/ 0 h 484"/>
                <a:gd name="T2" fmla="*/ 0 w 523"/>
                <a:gd name="T3" fmla="*/ 353 h 484"/>
                <a:gd name="T4" fmla="*/ 410 w 523"/>
                <a:gd name="T5" fmla="*/ 483 h 484"/>
                <a:gd name="T6" fmla="*/ 522 w 523"/>
                <a:gd name="T7" fmla="*/ 129 h 484"/>
                <a:gd name="T8" fmla="*/ 112 w 523"/>
                <a:gd name="T9" fmla="*/ 0 h 484"/>
              </a:gdLst>
              <a:ahLst/>
              <a:cxnLst>
                <a:cxn ang="0">
                  <a:pos x="T0" y="T1"/>
                </a:cxn>
                <a:cxn ang="0">
                  <a:pos x="T2" y="T3"/>
                </a:cxn>
                <a:cxn ang="0">
                  <a:pos x="T4" y="T5"/>
                </a:cxn>
                <a:cxn ang="0">
                  <a:pos x="T6" y="T7"/>
                </a:cxn>
                <a:cxn ang="0">
                  <a:pos x="T8" y="T9"/>
                </a:cxn>
              </a:cxnLst>
              <a:rect l="0" t="0" r="r" b="b"/>
              <a:pathLst>
                <a:path w="523" h="484">
                  <a:moveTo>
                    <a:pt x="112" y="0"/>
                  </a:moveTo>
                  <a:lnTo>
                    <a:pt x="0" y="353"/>
                  </a:lnTo>
                  <a:lnTo>
                    <a:pt x="410" y="483"/>
                  </a:lnTo>
                  <a:lnTo>
                    <a:pt x="522" y="129"/>
                  </a:lnTo>
                  <a:lnTo>
                    <a:pt x="112"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Freeform 121">
              <a:extLst>
                <a:ext uri="{FF2B5EF4-FFF2-40B4-BE49-F238E27FC236}">
                  <a16:creationId xmlns="" xmlns:a16="http://schemas.microsoft.com/office/drawing/2014/main" id="{5356A713-0DC2-448E-9F49-3AAD6DF11907}"/>
                </a:ext>
              </a:extLst>
            </p:cNvPr>
            <p:cNvSpPr>
              <a:spLocks noChangeArrowheads="1"/>
            </p:cNvSpPr>
            <p:nvPr/>
          </p:nvSpPr>
          <p:spPr bwMode="auto">
            <a:xfrm>
              <a:off x="7297172" y="3096315"/>
              <a:ext cx="79375" cy="212725"/>
            </a:xfrm>
            <a:custGeom>
              <a:avLst/>
              <a:gdLst>
                <a:gd name="T0" fmla="*/ 168 w 206"/>
                <a:gd name="T1" fmla="*/ 0 h 559"/>
                <a:gd name="T2" fmla="*/ 0 w 206"/>
                <a:gd name="T3" fmla="*/ 540 h 559"/>
                <a:gd name="T4" fmla="*/ 56 w 206"/>
                <a:gd name="T5" fmla="*/ 558 h 559"/>
                <a:gd name="T6" fmla="*/ 205 w 206"/>
                <a:gd name="T7" fmla="*/ 56 h 559"/>
                <a:gd name="T8" fmla="*/ 168 w 206"/>
                <a:gd name="T9" fmla="*/ 0 h 559"/>
              </a:gdLst>
              <a:ahLst/>
              <a:cxnLst>
                <a:cxn ang="0">
                  <a:pos x="T0" y="T1"/>
                </a:cxn>
                <a:cxn ang="0">
                  <a:pos x="T2" y="T3"/>
                </a:cxn>
                <a:cxn ang="0">
                  <a:pos x="T4" y="T5"/>
                </a:cxn>
                <a:cxn ang="0">
                  <a:pos x="T6" y="T7"/>
                </a:cxn>
                <a:cxn ang="0">
                  <a:pos x="T8" y="T9"/>
                </a:cxn>
              </a:cxnLst>
              <a:rect l="0" t="0" r="r" b="b"/>
              <a:pathLst>
                <a:path w="206" h="559">
                  <a:moveTo>
                    <a:pt x="168" y="0"/>
                  </a:moveTo>
                  <a:lnTo>
                    <a:pt x="0" y="540"/>
                  </a:lnTo>
                  <a:lnTo>
                    <a:pt x="56" y="558"/>
                  </a:lnTo>
                  <a:lnTo>
                    <a:pt x="205" y="56"/>
                  </a:lnTo>
                  <a:lnTo>
                    <a:pt x="168"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Freeform 122">
              <a:extLst>
                <a:ext uri="{FF2B5EF4-FFF2-40B4-BE49-F238E27FC236}">
                  <a16:creationId xmlns="" xmlns:a16="http://schemas.microsoft.com/office/drawing/2014/main" id="{280C0049-53AA-449D-88A7-7701717800B1}"/>
                </a:ext>
              </a:extLst>
            </p:cNvPr>
            <p:cNvSpPr>
              <a:spLocks noChangeArrowheads="1"/>
            </p:cNvSpPr>
            <p:nvPr/>
          </p:nvSpPr>
          <p:spPr bwMode="auto">
            <a:xfrm>
              <a:off x="7297172" y="3096315"/>
              <a:ext cx="79375" cy="212725"/>
            </a:xfrm>
            <a:custGeom>
              <a:avLst/>
              <a:gdLst>
                <a:gd name="T0" fmla="*/ 168 w 206"/>
                <a:gd name="T1" fmla="*/ 0 h 559"/>
                <a:gd name="T2" fmla="*/ 0 w 206"/>
                <a:gd name="T3" fmla="*/ 540 h 559"/>
                <a:gd name="T4" fmla="*/ 56 w 206"/>
                <a:gd name="T5" fmla="*/ 558 h 559"/>
                <a:gd name="T6" fmla="*/ 205 w 206"/>
                <a:gd name="T7" fmla="*/ 56 h 559"/>
                <a:gd name="T8" fmla="*/ 168 w 206"/>
                <a:gd name="T9" fmla="*/ 0 h 559"/>
              </a:gdLst>
              <a:ahLst/>
              <a:cxnLst>
                <a:cxn ang="0">
                  <a:pos x="T0" y="T1"/>
                </a:cxn>
                <a:cxn ang="0">
                  <a:pos x="T2" y="T3"/>
                </a:cxn>
                <a:cxn ang="0">
                  <a:pos x="T4" y="T5"/>
                </a:cxn>
                <a:cxn ang="0">
                  <a:pos x="T6" y="T7"/>
                </a:cxn>
                <a:cxn ang="0">
                  <a:pos x="T8" y="T9"/>
                </a:cxn>
              </a:cxnLst>
              <a:rect l="0" t="0" r="r" b="b"/>
              <a:pathLst>
                <a:path w="206" h="559">
                  <a:moveTo>
                    <a:pt x="168" y="0"/>
                  </a:moveTo>
                  <a:lnTo>
                    <a:pt x="0" y="540"/>
                  </a:lnTo>
                  <a:lnTo>
                    <a:pt x="56" y="558"/>
                  </a:lnTo>
                  <a:lnTo>
                    <a:pt x="205" y="56"/>
                  </a:lnTo>
                  <a:lnTo>
                    <a:pt x="168"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7" name="Freeform 123">
              <a:extLst>
                <a:ext uri="{FF2B5EF4-FFF2-40B4-BE49-F238E27FC236}">
                  <a16:creationId xmlns="" xmlns:a16="http://schemas.microsoft.com/office/drawing/2014/main" id="{37DCFEAC-1EF5-44A2-A0F4-9A56FE9412DA}"/>
                </a:ext>
              </a:extLst>
            </p:cNvPr>
            <p:cNvSpPr>
              <a:spLocks noChangeArrowheads="1"/>
            </p:cNvSpPr>
            <p:nvPr/>
          </p:nvSpPr>
          <p:spPr bwMode="auto">
            <a:xfrm>
              <a:off x="7332097" y="3137590"/>
              <a:ext cx="65088" cy="177800"/>
            </a:xfrm>
            <a:custGeom>
              <a:avLst/>
              <a:gdLst>
                <a:gd name="T0" fmla="*/ 149 w 169"/>
                <a:gd name="T1" fmla="*/ 0 h 467"/>
                <a:gd name="T2" fmla="*/ 0 w 169"/>
                <a:gd name="T3" fmla="*/ 446 h 467"/>
                <a:gd name="T4" fmla="*/ 37 w 169"/>
                <a:gd name="T5" fmla="*/ 466 h 467"/>
                <a:gd name="T6" fmla="*/ 168 w 169"/>
                <a:gd name="T7" fmla="*/ 56 h 467"/>
                <a:gd name="T8" fmla="*/ 149 w 169"/>
                <a:gd name="T9" fmla="*/ 0 h 467"/>
              </a:gdLst>
              <a:ahLst/>
              <a:cxnLst>
                <a:cxn ang="0">
                  <a:pos x="T0" y="T1"/>
                </a:cxn>
                <a:cxn ang="0">
                  <a:pos x="T2" y="T3"/>
                </a:cxn>
                <a:cxn ang="0">
                  <a:pos x="T4" y="T5"/>
                </a:cxn>
                <a:cxn ang="0">
                  <a:pos x="T6" y="T7"/>
                </a:cxn>
                <a:cxn ang="0">
                  <a:pos x="T8" y="T9"/>
                </a:cxn>
              </a:cxnLst>
              <a:rect l="0" t="0" r="r" b="b"/>
              <a:pathLst>
                <a:path w="169" h="467">
                  <a:moveTo>
                    <a:pt x="149" y="0"/>
                  </a:moveTo>
                  <a:lnTo>
                    <a:pt x="0" y="446"/>
                  </a:lnTo>
                  <a:lnTo>
                    <a:pt x="37" y="466"/>
                  </a:lnTo>
                  <a:lnTo>
                    <a:pt x="168" y="56"/>
                  </a:lnTo>
                  <a:lnTo>
                    <a:pt x="149"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8" name="Freeform 124">
              <a:extLst>
                <a:ext uri="{FF2B5EF4-FFF2-40B4-BE49-F238E27FC236}">
                  <a16:creationId xmlns="" xmlns:a16="http://schemas.microsoft.com/office/drawing/2014/main" id="{62B675DA-0EBC-4F9D-AF62-DDADCF98DA4D}"/>
                </a:ext>
              </a:extLst>
            </p:cNvPr>
            <p:cNvSpPr>
              <a:spLocks noChangeArrowheads="1"/>
            </p:cNvSpPr>
            <p:nvPr/>
          </p:nvSpPr>
          <p:spPr bwMode="auto">
            <a:xfrm>
              <a:off x="7332097" y="3137590"/>
              <a:ext cx="65088" cy="177800"/>
            </a:xfrm>
            <a:custGeom>
              <a:avLst/>
              <a:gdLst>
                <a:gd name="T0" fmla="*/ 149 w 169"/>
                <a:gd name="T1" fmla="*/ 0 h 467"/>
                <a:gd name="T2" fmla="*/ 0 w 169"/>
                <a:gd name="T3" fmla="*/ 446 h 467"/>
                <a:gd name="T4" fmla="*/ 37 w 169"/>
                <a:gd name="T5" fmla="*/ 466 h 467"/>
                <a:gd name="T6" fmla="*/ 168 w 169"/>
                <a:gd name="T7" fmla="*/ 56 h 467"/>
                <a:gd name="T8" fmla="*/ 149 w 169"/>
                <a:gd name="T9" fmla="*/ 0 h 467"/>
              </a:gdLst>
              <a:ahLst/>
              <a:cxnLst>
                <a:cxn ang="0">
                  <a:pos x="T0" y="T1"/>
                </a:cxn>
                <a:cxn ang="0">
                  <a:pos x="T2" y="T3"/>
                </a:cxn>
                <a:cxn ang="0">
                  <a:pos x="T4" y="T5"/>
                </a:cxn>
                <a:cxn ang="0">
                  <a:pos x="T6" y="T7"/>
                </a:cxn>
                <a:cxn ang="0">
                  <a:pos x="T8" y="T9"/>
                </a:cxn>
              </a:cxnLst>
              <a:rect l="0" t="0" r="r" b="b"/>
              <a:pathLst>
                <a:path w="169" h="467">
                  <a:moveTo>
                    <a:pt x="149" y="0"/>
                  </a:moveTo>
                  <a:lnTo>
                    <a:pt x="0" y="446"/>
                  </a:lnTo>
                  <a:lnTo>
                    <a:pt x="37" y="466"/>
                  </a:lnTo>
                  <a:lnTo>
                    <a:pt x="168" y="56"/>
                  </a:lnTo>
                  <a:lnTo>
                    <a:pt x="149"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Freeform 125">
              <a:extLst>
                <a:ext uri="{FF2B5EF4-FFF2-40B4-BE49-F238E27FC236}">
                  <a16:creationId xmlns="" xmlns:a16="http://schemas.microsoft.com/office/drawing/2014/main" id="{7ACF65A6-5824-4B77-A2CC-23E7545F5E37}"/>
                </a:ext>
              </a:extLst>
            </p:cNvPr>
            <p:cNvSpPr>
              <a:spLocks noChangeArrowheads="1"/>
            </p:cNvSpPr>
            <p:nvPr/>
          </p:nvSpPr>
          <p:spPr bwMode="auto">
            <a:xfrm>
              <a:off x="7368610" y="3182040"/>
              <a:ext cx="57150" cy="149225"/>
            </a:xfrm>
            <a:custGeom>
              <a:avLst/>
              <a:gdLst>
                <a:gd name="T0" fmla="*/ 112 w 150"/>
                <a:gd name="T1" fmla="*/ 0 h 391"/>
                <a:gd name="T2" fmla="*/ 0 w 150"/>
                <a:gd name="T3" fmla="*/ 372 h 391"/>
                <a:gd name="T4" fmla="*/ 37 w 150"/>
                <a:gd name="T5" fmla="*/ 390 h 391"/>
                <a:gd name="T6" fmla="*/ 149 w 150"/>
                <a:gd name="T7" fmla="*/ 74 h 391"/>
                <a:gd name="T8" fmla="*/ 112 w 150"/>
                <a:gd name="T9" fmla="*/ 0 h 391"/>
              </a:gdLst>
              <a:ahLst/>
              <a:cxnLst>
                <a:cxn ang="0">
                  <a:pos x="T0" y="T1"/>
                </a:cxn>
                <a:cxn ang="0">
                  <a:pos x="T2" y="T3"/>
                </a:cxn>
                <a:cxn ang="0">
                  <a:pos x="T4" y="T5"/>
                </a:cxn>
                <a:cxn ang="0">
                  <a:pos x="T6" y="T7"/>
                </a:cxn>
                <a:cxn ang="0">
                  <a:pos x="T8" y="T9"/>
                </a:cxn>
              </a:cxnLst>
              <a:rect l="0" t="0" r="r" b="b"/>
              <a:pathLst>
                <a:path w="150" h="391">
                  <a:moveTo>
                    <a:pt x="112" y="0"/>
                  </a:moveTo>
                  <a:lnTo>
                    <a:pt x="0" y="372"/>
                  </a:lnTo>
                  <a:lnTo>
                    <a:pt x="37" y="390"/>
                  </a:lnTo>
                  <a:lnTo>
                    <a:pt x="149" y="74"/>
                  </a:lnTo>
                  <a:lnTo>
                    <a:pt x="112"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Freeform 126">
              <a:extLst>
                <a:ext uri="{FF2B5EF4-FFF2-40B4-BE49-F238E27FC236}">
                  <a16:creationId xmlns="" xmlns:a16="http://schemas.microsoft.com/office/drawing/2014/main" id="{B6F16CE2-162A-4E9B-84E2-EC366C81F58B}"/>
                </a:ext>
              </a:extLst>
            </p:cNvPr>
            <p:cNvSpPr>
              <a:spLocks noChangeArrowheads="1"/>
            </p:cNvSpPr>
            <p:nvPr/>
          </p:nvSpPr>
          <p:spPr bwMode="auto">
            <a:xfrm>
              <a:off x="7368610" y="3182040"/>
              <a:ext cx="57150" cy="149225"/>
            </a:xfrm>
            <a:custGeom>
              <a:avLst/>
              <a:gdLst>
                <a:gd name="T0" fmla="*/ 112 w 150"/>
                <a:gd name="T1" fmla="*/ 0 h 391"/>
                <a:gd name="T2" fmla="*/ 0 w 150"/>
                <a:gd name="T3" fmla="*/ 372 h 391"/>
                <a:gd name="T4" fmla="*/ 37 w 150"/>
                <a:gd name="T5" fmla="*/ 390 h 391"/>
                <a:gd name="T6" fmla="*/ 149 w 150"/>
                <a:gd name="T7" fmla="*/ 74 h 391"/>
                <a:gd name="T8" fmla="*/ 112 w 150"/>
                <a:gd name="T9" fmla="*/ 0 h 391"/>
              </a:gdLst>
              <a:ahLst/>
              <a:cxnLst>
                <a:cxn ang="0">
                  <a:pos x="T0" y="T1"/>
                </a:cxn>
                <a:cxn ang="0">
                  <a:pos x="T2" y="T3"/>
                </a:cxn>
                <a:cxn ang="0">
                  <a:pos x="T4" y="T5"/>
                </a:cxn>
                <a:cxn ang="0">
                  <a:pos x="T6" y="T7"/>
                </a:cxn>
                <a:cxn ang="0">
                  <a:pos x="T8" y="T9"/>
                </a:cxn>
              </a:cxnLst>
              <a:rect l="0" t="0" r="r" b="b"/>
              <a:pathLst>
                <a:path w="150" h="391">
                  <a:moveTo>
                    <a:pt x="112" y="0"/>
                  </a:moveTo>
                  <a:lnTo>
                    <a:pt x="0" y="372"/>
                  </a:lnTo>
                  <a:lnTo>
                    <a:pt x="37" y="390"/>
                  </a:lnTo>
                  <a:lnTo>
                    <a:pt x="149" y="74"/>
                  </a:lnTo>
                  <a:lnTo>
                    <a:pt x="112"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1" name="Freeform 127">
              <a:extLst>
                <a:ext uri="{FF2B5EF4-FFF2-40B4-BE49-F238E27FC236}">
                  <a16:creationId xmlns="" xmlns:a16="http://schemas.microsoft.com/office/drawing/2014/main" id="{EC79C846-929F-437D-A45F-FE140274EB6F}"/>
                </a:ext>
              </a:extLst>
            </p:cNvPr>
            <p:cNvSpPr>
              <a:spLocks noChangeArrowheads="1"/>
            </p:cNvSpPr>
            <p:nvPr/>
          </p:nvSpPr>
          <p:spPr bwMode="auto">
            <a:xfrm>
              <a:off x="7403535" y="3229665"/>
              <a:ext cx="42862" cy="106363"/>
            </a:xfrm>
            <a:custGeom>
              <a:avLst/>
              <a:gdLst>
                <a:gd name="T0" fmla="*/ 75 w 113"/>
                <a:gd name="T1" fmla="*/ 0 h 280"/>
                <a:gd name="T2" fmla="*/ 0 w 113"/>
                <a:gd name="T3" fmla="*/ 260 h 280"/>
                <a:gd name="T4" fmla="*/ 38 w 113"/>
                <a:gd name="T5" fmla="*/ 279 h 280"/>
                <a:gd name="T6" fmla="*/ 112 w 113"/>
                <a:gd name="T7" fmla="*/ 55 h 280"/>
                <a:gd name="T8" fmla="*/ 75 w 113"/>
                <a:gd name="T9" fmla="*/ 0 h 280"/>
              </a:gdLst>
              <a:ahLst/>
              <a:cxnLst>
                <a:cxn ang="0">
                  <a:pos x="T0" y="T1"/>
                </a:cxn>
                <a:cxn ang="0">
                  <a:pos x="T2" y="T3"/>
                </a:cxn>
                <a:cxn ang="0">
                  <a:pos x="T4" y="T5"/>
                </a:cxn>
                <a:cxn ang="0">
                  <a:pos x="T6" y="T7"/>
                </a:cxn>
                <a:cxn ang="0">
                  <a:pos x="T8" y="T9"/>
                </a:cxn>
              </a:cxnLst>
              <a:rect l="0" t="0" r="r" b="b"/>
              <a:pathLst>
                <a:path w="113" h="280">
                  <a:moveTo>
                    <a:pt x="75" y="0"/>
                  </a:moveTo>
                  <a:lnTo>
                    <a:pt x="0" y="260"/>
                  </a:lnTo>
                  <a:lnTo>
                    <a:pt x="38" y="279"/>
                  </a:lnTo>
                  <a:lnTo>
                    <a:pt x="112" y="55"/>
                  </a:lnTo>
                  <a:lnTo>
                    <a:pt x="75"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Freeform 128">
              <a:extLst>
                <a:ext uri="{FF2B5EF4-FFF2-40B4-BE49-F238E27FC236}">
                  <a16:creationId xmlns="" xmlns:a16="http://schemas.microsoft.com/office/drawing/2014/main" id="{6731422F-0CE3-4147-ACBE-483EA981ECDA}"/>
                </a:ext>
              </a:extLst>
            </p:cNvPr>
            <p:cNvSpPr>
              <a:spLocks noChangeArrowheads="1"/>
            </p:cNvSpPr>
            <p:nvPr/>
          </p:nvSpPr>
          <p:spPr bwMode="auto">
            <a:xfrm>
              <a:off x="7403535" y="3229665"/>
              <a:ext cx="42862" cy="106363"/>
            </a:xfrm>
            <a:custGeom>
              <a:avLst/>
              <a:gdLst>
                <a:gd name="T0" fmla="*/ 75 w 113"/>
                <a:gd name="T1" fmla="*/ 0 h 280"/>
                <a:gd name="T2" fmla="*/ 0 w 113"/>
                <a:gd name="T3" fmla="*/ 260 h 280"/>
                <a:gd name="T4" fmla="*/ 38 w 113"/>
                <a:gd name="T5" fmla="*/ 279 h 280"/>
                <a:gd name="T6" fmla="*/ 112 w 113"/>
                <a:gd name="T7" fmla="*/ 55 h 280"/>
                <a:gd name="T8" fmla="*/ 75 w 113"/>
                <a:gd name="T9" fmla="*/ 0 h 280"/>
              </a:gdLst>
              <a:ahLst/>
              <a:cxnLst>
                <a:cxn ang="0">
                  <a:pos x="T0" y="T1"/>
                </a:cxn>
                <a:cxn ang="0">
                  <a:pos x="T2" y="T3"/>
                </a:cxn>
                <a:cxn ang="0">
                  <a:pos x="T4" y="T5"/>
                </a:cxn>
                <a:cxn ang="0">
                  <a:pos x="T6" y="T7"/>
                </a:cxn>
                <a:cxn ang="0">
                  <a:pos x="T8" y="T9"/>
                </a:cxn>
              </a:cxnLst>
              <a:rect l="0" t="0" r="r" b="b"/>
              <a:pathLst>
                <a:path w="113" h="280">
                  <a:moveTo>
                    <a:pt x="75" y="0"/>
                  </a:moveTo>
                  <a:lnTo>
                    <a:pt x="0" y="260"/>
                  </a:lnTo>
                  <a:lnTo>
                    <a:pt x="38" y="279"/>
                  </a:lnTo>
                  <a:lnTo>
                    <a:pt x="112" y="55"/>
                  </a:lnTo>
                  <a:lnTo>
                    <a:pt x="75"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Freeform 129">
              <a:extLst>
                <a:ext uri="{FF2B5EF4-FFF2-40B4-BE49-F238E27FC236}">
                  <a16:creationId xmlns="" xmlns:a16="http://schemas.microsoft.com/office/drawing/2014/main" id="{3A4EDA7B-E481-46B2-B431-B9601C2CF9AB}"/>
                </a:ext>
              </a:extLst>
            </p:cNvPr>
            <p:cNvSpPr>
              <a:spLocks noChangeArrowheads="1"/>
            </p:cNvSpPr>
            <p:nvPr/>
          </p:nvSpPr>
          <p:spPr bwMode="auto">
            <a:xfrm>
              <a:off x="7382897" y="3272528"/>
              <a:ext cx="85725" cy="233362"/>
            </a:xfrm>
            <a:custGeom>
              <a:avLst/>
              <a:gdLst>
                <a:gd name="T0" fmla="*/ 205 w 225"/>
                <a:gd name="T1" fmla="*/ 0 h 616"/>
                <a:gd name="T2" fmla="*/ 0 w 225"/>
                <a:gd name="T3" fmla="*/ 596 h 616"/>
                <a:gd name="T4" fmla="*/ 56 w 225"/>
                <a:gd name="T5" fmla="*/ 615 h 616"/>
                <a:gd name="T6" fmla="*/ 224 w 225"/>
                <a:gd name="T7" fmla="*/ 56 h 616"/>
                <a:gd name="T8" fmla="*/ 205 w 225"/>
                <a:gd name="T9" fmla="*/ 0 h 616"/>
              </a:gdLst>
              <a:ahLst/>
              <a:cxnLst>
                <a:cxn ang="0">
                  <a:pos x="T0" y="T1"/>
                </a:cxn>
                <a:cxn ang="0">
                  <a:pos x="T2" y="T3"/>
                </a:cxn>
                <a:cxn ang="0">
                  <a:pos x="T4" y="T5"/>
                </a:cxn>
                <a:cxn ang="0">
                  <a:pos x="T6" y="T7"/>
                </a:cxn>
                <a:cxn ang="0">
                  <a:pos x="T8" y="T9"/>
                </a:cxn>
              </a:cxnLst>
              <a:rect l="0" t="0" r="r" b="b"/>
              <a:pathLst>
                <a:path w="225" h="616">
                  <a:moveTo>
                    <a:pt x="205" y="0"/>
                  </a:moveTo>
                  <a:lnTo>
                    <a:pt x="0" y="596"/>
                  </a:lnTo>
                  <a:lnTo>
                    <a:pt x="56" y="615"/>
                  </a:lnTo>
                  <a:lnTo>
                    <a:pt x="224" y="56"/>
                  </a:lnTo>
                  <a:lnTo>
                    <a:pt x="205"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Freeform 130">
              <a:extLst>
                <a:ext uri="{FF2B5EF4-FFF2-40B4-BE49-F238E27FC236}">
                  <a16:creationId xmlns="" xmlns:a16="http://schemas.microsoft.com/office/drawing/2014/main" id="{3764165A-1CEB-42DB-990D-F0A386C467FD}"/>
                </a:ext>
              </a:extLst>
            </p:cNvPr>
            <p:cNvSpPr>
              <a:spLocks noChangeArrowheads="1"/>
            </p:cNvSpPr>
            <p:nvPr/>
          </p:nvSpPr>
          <p:spPr bwMode="auto">
            <a:xfrm>
              <a:off x="7382897" y="3272528"/>
              <a:ext cx="85725" cy="233362"/>
            </a:xfrm>
            <a:custGeom>
              <a:avLst/>
              <a:gdLst>
                <a:gd name="T0" fmla="*/ 205 w 225"/>
                <a:gd name="T1" fmla="*/ 0 h 616"/>
                <a:gd name="T2" fmla="*/ 0 w 225"/>
                <a:gd name="T3" fmla="*/ 596 h 616"/>
                <a:gd name="T4" fmla="*/ 56 w 225"/>
                <a:gd name="T5" fmla="*/ 615 h 616"/>
                <a:gd name="T6" fmla="*/ 224 w 225"/>
                <a:gd name="T7" fmla="*/ 56 h 616"/>
                <a:gd name="T8" fmla="*/ 205 w 225"/>
                <a:gd name="T9" fmla="*/ 0 h 616"/>
              </a:gdLst>
              <a:ahLst/>
              <a:cxnLst>
                <a:cxn ang="0">
                  <a:pos x="T0" y="T1"/>
                </a:cxn>
                <a:cxn ang="0">
                  <a:pos x="T2" y="T3"/>
                </a:cxn>
                <a:cxn ang="0">
                  <a:pos x="T4" y="T5"/>
                </a:cxn>
                <a:cxn ang="0">
                  <a:pos x="T6" y="T7"/>
                </a:cxn>
                <a:cxn ang="0">
                  <a:pos x="T8" y="T9"/>
                </a:cxn>
              </a:cxnLst>
              <a:rect l="0" t="0" r="r" b="b"/>
              <a:pathLst>
                <a:path w="225" h="616">
                  <a:moveTo>
                    <a:pt x="205" y="0"/>
                  </a:moveTo>
                  <a:lnTo>
                    <a:pt x="0" y="596"/>
                  </a:lnTo>
                  <a:lnTo>
                    <a:pt x="56" y="615"/>
                  </a:lnTo>
                  <a:lnTo>
                    <a:pt x="224" y="56"/>
                  </a:lnTo>
                  <a:lnTo>
                    <a:pt x="205"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5" name="Freeform 131">
              <a:extLst>
                <a:ext uri="{FF2B5EF4-FFF2-40B4-BE49-F238E27FC236}">
                  <a16:creationId xmlns="" xmlns:a16="http://schemas.microsoft.com/office/drawing/2014/main" id="{6D5996C8-9700-4C8F-BBA9-D360C7E380F4}"/>
                </a:ext>
              </a:extLst>
            </p:cNvPr>
            <p:cNvSpPr>
              <a:spLocks noChangeArrowheads="1"/>
            </p:cNvSpPr>
            <p:nvPr/>
          </p:nvSpPr>
          <p:spPr bwMode="auto">
            <a:xfrm>
              <a:off x="7454335" y="3364603"/>
              <a:ext cx="63500" cy="163512"/>
            </a:xfrm>
            <a:custGeom>
              <a:avLst/>
              <a:gdLst>
                <a:gd name="T0" fmla="*/ 130 w 168"/>
                <a:gd name="T1" fmla="*/ 0 h 430"/>
                <a:gd name="T2" fmla="*/ 0 w 168"/>
                <a:gd name="T3" fmla="*/ 410 h 430"/>
                <a:gd name="T4" fmla="*/ 56 w 168"/>
                <a:gd name="T5" fmla="*/ 429 h 430"/>
                <a:gd name="T6" fmla="*/ 167 w 168"/>
                <a:gd name="T7" fmla="*/ 56 h 430"/>
                <a:gd name="T8" fmla="*/ 130 w 168"/>
                <a:gd name="T9" fmla="*/ 0 h 430"/>
              </a:gdLst>
              <a:ahLst/>
              <a:cxnLst>
                <a:cxn ang="0">
                  <a:pos x="T0" y="T1"/>
                </a:cxn>
                <a:cxn ang="0">
                  <a:pos x="T2" y="T3"/>
                </a:cxn>
                <a:cxn ang="0">
                  <a:pos x="T4" y="T5"/>
                </a:cxn>
                <a:cxn ang="0">
                  <a:pos x="T6" y="T7"/>
                </a:cxn>
                <a:cxn ang="0">
                  <a:pos x="T8" y="T9"/>
                </a:cxn>
              </a:cxnLst>
              <a:rect l="0" t="0" r="r" b="b"/>
              <a:pathLst>
                <a:path w="168" h="430">
                  <a:moveTo>
                    <a:pt x="130" y="0"/>
                  </a:moveTo>
                  <a:lnTo>
                    <a:pt x="0" y="410"/>
                  </a:lnTo>
                  <a:lnTo>
                    <a:pt x="56" y="429"/>
                  </a:lnTo>
                  <a:lnTo>
                    <a:pt x="167" y="56"/>
                  </a:lnTo>
                  <a:lnTo>
                    <a:pt x="130"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6" name="Freeform 132">
              <a:extLst>
                <a:ext uri="{FF2B5EF4-FFF2-40B4-BE49-F238E27FC236}">
                  <a16:creationId xmlns="" xmlns:a16="http://schemas.microsoft.com/office/drawing/2014/main" id="{C57B8DEE-7980-4EC3-8E57-C29418453B5D}"/>
                </a:ext>
              </a:extLst>
            </p:cNvPr>
            <p:cNvSpPr>
              <a:spLocks noChangeArrowheads="1"/>
            </p:cNvSpPr>
            <p:nvPr/>
          </p:nvSpPr>
          <p:spPr bwMode="auto">
            <a:xfrm>
              <a:off x="7454335" y="3364603"/>
              <a:ext cx="63500" cy="163512"/>
            </a:xfrm>
            <a:custGeom>
              <a:avLst/>
              <a:gdLst>
                <a:gd name="T0" fmla="*/ 130 w 168"/>
                <a:gd name="T1" fmla="*/ 0 h 430"/>
                <a:gd name="T2" fmla="*/ 0 w 168"/>
                <a:gd name="T3" fmla="*/ 410 h 430"/>
                <a:gd name="T4" fmla="*/ 56 w 168"/>
                <a:gd name="T5" fmla="*/ 429 h 430"/>
                <a:gd name="T6" fmla="*/ 167 w 168"/>
                <a:gd name="T7" fmla="*/ 56 h 430"/>
                <a:gd name="T8" fmla="*/ 130 w 168"/>
                <a:gd name="T9" fmla="*/ 0 h 430"/>
              </a:gdLst>
              <a:ahLst/>
              <a:cxnLst>
                <a:cxn ang="0">
                  <a:pos x="T0" y="T1"/>
                </a:cxn>
                <a:cxn ang="0">
                  <a:pos x="T2" y="T3"/>
                </a:cxn>
                <a:cxn ang="0">
                  <a:pos x="T4" y="T5"/>
                </a:cxn>
                <a:cxn ang="0">
                  <a:pos x="T6" y="T7"/>
                </a:cxn>
                <a:cxn ang="0">
                  <a:pos x="T8" y="T9"/>
                </a:cxn>
              </a:cxnLst>
              <a:rect l="0" t="0" r="r" b="b"/>
              <a:pathLst>
                <a:path w="168" h="430">
                  <a:moveTo>
                    <a:pt x="130" y="0"/>
                  </a:moveTo>
                  <a:lnTo>
                    <a:pt x="0" y="410"/>
                  </a:lnTo>
                  <a:lnTo>
                    <a:pt x="56" y="429"/>
                  </a:lnTo>
                  <a:lnTo>
                    <a:pt x="167" y="56"/>
                  </a:lnTo>
                  <a:lnTo>
                    <a:pt x="130"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7" name="Freeform 133">
              <a:extLst>
                <a:ext uri="{FF2B5EF4-FFF2-40B4-BE49-F238E27FC236}">
                  <a16:creationId xmlns="" xmlns:a16="http://schemas.microsoft.com/office/drawing/2014/main" id="{6DB847DE-BC4B-4651-BCA7-7793C34B3801}"/>
                </a:ext>
              </a:extLst>
            </p:cNvPr>
            <p:cNvSpPr>
              <a:spLocks noChangeArrowheads="1"/>
            </p:cNvSpPr>
            <p:nvPr/>
          </p:nvSpPr>
          <p:spPr bwMode="auto">
            <a:xfrm>
              <a:off x="7489260" y="3407465"/>
              <a:ext cx="49212" cy="136525"/>
            </a:xfrm>
            <a:custGeom>
              <a:avLst/>
              <a:gdLst>
                <a:gd name="T0" fmla="*/ 112 w 131"/>
                <a:gd name="T1" fmla="*/ 0 h 355"/>
                <a:gd name="T2" fmla="*/ 0 w 131"/>
                <a:gd name="T3" fmla="*/ 335 h 355"/>
                <a:gd name="T4" fmla="*/ 37 w 131"/>
                <a:gd name="T5" fmla="*/ 354 h 355"/>
                <a:gd name="T6" fmla="*/ 130 w 131"/>
                <a:gd name="T7" fmla="*/ 56 h 355"/>
                <a:gd name="T8" fmla="*/ 112 w 131"/>
                <a:gd name="T9" fmla="*/ 0 h 355"/>
              </a:gdLst>
              <a:ahLst/>
              <a:cxnLst>
                <a:cxn ang="0">
                  <a:pos x="T0" y="T1"/>
                </a:cxn>
                <a:cxn ang="0">
                  <a:pos x="T2" y="T3"/>
                </a:cxn>
                <a:cxn ang="0">
                  <a:pos x="T4" y="T5"/>
                </a:cxn>
                <a:cxn ang="0">
                  <a:pos x="T6" y="T7"/>
                </a:cxn>
                <a:cxn ang="0">
                  <a:pos x="T8" y="T9"/>
                </a:cxn>
              </a:cxnLst>
              <a:rect l="0" t="0" r="r" b="b"/>
              <a:pathLst>
                <a:path w="131" h="355">
                  <a:moveTo>
                    <a:pt x="112" y="0"/>
                  </a:moveTo>
                  <a:lnTo>
                    <a:pt x="0" y="335"/>
                  </a:lnTo>
                  <a:lnTo>
                    <a:pt x="37" y="354"/>
                  </a:lnTo>
                  <a:lnTo>
                    <a:pt x="130" y="56"/>
                  </a:lnTo>
                  <a:lnTo>
                    <a:pt x="112"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8" name="Freeform 134">
              <a:extLst>
                <a:ext uri="{FF2B5EF4-FFF2-40B4-BE49-F238E27FC236}">
                  <a16:creationId xmlns="" xmlns:a16="http://schemas.microsoft.com/office/drawing/2014/main" id="{9BF747A2-6661-4BBC-9DF2-BB65FE0DB13F}"/>
                </a:ext>
              </a:extLst>
            </p:cNvPr>
            <p:cNvSpPr>
              <a:spLocks noChangeArrowheads="1"/>
            </p:cNvSpPr>
            <p:nvPr/>
          </p:nvSpPr>
          <p:spPr bwMode="auto">
            <a:xfrm>
              <a:off x="7489260" y="3407465"/>
              <a:ext cx="49212" cy="136525"/>
            </a:xfrm>
            <a:custGeom>
              <a:avLst/>
              <a:gdLst>
                <a:gd name="T0" fmla="*/ 112 w 131"/>
                <a:gd name="T1" fmla="*/ 0 h 355"/>
                <a:gd name="T2" fmla="*/ 0 w 131"/>
                <a:gd name="T3" fmla="*/ 335 h 355"/>
                <a:gd name="T4" fmla="*/ 37 w 131"/>
                <a:gd name="T5" fmla="*/ 354 h 355"/>
                <a:gd name="T6" fmla="*/ 130 w 131"/>
                <a:gd name="T7" fmla="*/ 56 h 355"/>
                <a:gd name="T8" fmla="*/ 112 w 131"/>
                <a:gd name="T9" fmla="*/ 0 h 355"/>
              </a:gdLst>
              <a:ahLst/>
              <a:cxnLst>
                <a:cxn ang="0">
                  <a:pos x="T0" y="T1"/>
                </a:cxn>
                <a:cxn ang="0">
                  <a:pos x="T2" y="T3"/>
                </a:cxn>
                <a:cxn ang="0">
                  <a:pos x="T4" y="T5"/>
                </a:cxn>
                <a:cxn ang="0">
                  <a:pos x="T6" y="T7"/>
                </a:cxn>
                <a:cxn ang="0">
                  <a:pos x="T8" y="T9"/>
                </a:cxn>
              </a:cxnLst>
              <a:rect l="0" t="0" r="r" b="b"/>
              <a:pathLst>
                <a:path w="131" h="355">
                  <a:moveTo>
                    <a:pt x="112" y="0"/>
                  </a:moveTo>
                  <a:lnTo>
                    <a:pt x="0" y="335"/>
                  </a:lnTo>
                  <a:lnTo>
                    <a:pt x="37" y="354"/>
                  </a:lnTo>
                  <a:lnTo>
                    <a:pt x="130" y="56"/>
                  </a:lnTo>
                  <a:lnTo>
                    <a:pt x="112"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9" name="Freeform 135">
              <a:extLst>
                <a:ext uri="{FF2B5EF4-FFF2-40B4-BE49-F238E27FC236}">
                  <a16:creationId xmlns="" xmlns:a16="http://schemas.microsoft.com/office/drawing/2014/main" id="{6082417A-F8EF-4CAF-8417-9DA2F79A0C58}"/>
                </a:ext>
              </a:extLst>
            </p:cNvPr>
            <p:cNvSpPr>
              <a:spLocks noChangeArrowheads="1"/>
            </p:cNvSpPr>
            <p:nvPr/>
          </p:nvSpPr>
          <p:spPr bwMode="auto">
            <a:xfrm>
              <a:off x="7524185" y="3450328"/>
              <a:ext cx="42862" cy="98425"/>
            </a:xfrm>
            <a:custGeom>
              <a:avLst/>
              <a:gdLst>
                <a:gd name="T0" fmla="*/ 74 w 113"/>
                <a:gd name="T1" fmla="*/ 0 h 262"/>
                <a:gd name="T2" fmla="*/ 0 w 113"/>
                <a:gd name="T3" fmla="*/ 242 h 262"/>
                <a:gd name="T4" fmla="*/ 37 w 113"/>
                <a:gd name="T5" fmla="*/ 261 h 262"/>
                <a:gd name="T6" fmla="*/ 112 w 113"/>
                <a:gd name="T7" fmla="*/ 74 h 262"/>
                <a:gd name="T8" fmla="*/ 74 w 113"/>
                <a:gd name="T9" fmla="*/ 0 h 262"/>
              </a:gdLst>
              <a:ahLst/>
              <a:cxnLst>
                <a:cxn ang="0">
                  <a:pos x="T0" y="T1"/>
                </a:cxn>
                <a:cxn ang="0">
                  <a:pos x="T2" y="T3"/>
                </a:cxn>
                <a:cxn ang="0">
                  <a:pos x="T4" y="T5"/>
                </a:cxn>
                <a:cxn ang="0">
                  <a:pos x="T6" y="T7"/>
                </a:cxn>
                <a:cxn ang="0">
                  <a:pos x="T8" y="T9"/>
                </a:cxn>
              </a:cxnLst>
              <a:rect l="0" t="0" r="r" b="b"/>
              <a:pathLst>
                <a:path w="113" h="262">
                  <a:moveTo>
                    <a:pt x="74" y="0"/>
                  </a:moveTo>
                  <a:lnTo>
                    <a:pt x="0" y="242"/>
                  </a:lnTo>
                  <a:lnTo>
                    <a:pt x="37" y="261"/>
                  </a:lnTo>
                  <a:lnTo>
                    <a:pt x="112" y="74"/>
                  </a:lnTo>
                  <a:lnTo>
                    <a:pt x="74"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0" name="Freeform 136">
              <a:extLst>
                <a:ext uri="{FF2B5EF4-FFF2-40B4-BE49-F238E27FC236}">
                  <a16:creationId xmlns="" xmlns:a16="http://schemas.microsoft.com/office/drawing/2014/main" id="{9EF38FA9-E369-4D6D-A3E7-092F2C3A90BA}"/>
                </a:ext>
              </a:extLst>
            </p:cNvPr>
            <p:cNvSpPr>
              <a:spLocks noChangeArrowheads="1"/>
            </p:cNvSpPr>
            <p:nvPr/>
          </p:nvSpPr>
          <p:spPr bwMode="auto">
            <a:xfrm>
              <a:off x="7524185" y="3450328"/>
              <a:ext cx="42862" cy="98425"/>
            </a:xfrm>
            <a:custGeom>
              <a:avLst/>
              <a:gdLst>
                <a:gd name="T0" fmla="*/ 74 w 113"/>
                <a:gd name="T1" fmla="*/ 0 h 262"/>
                <a:gd name="T2" fmla="*/ 0 w 113"/>
                <a:gd name="T3" fmla="*/ 242 h 262"/>
                <a:gd name="T4" fmla="*/ 37 w 113"/>
                <a:gd name="T5" fmla="*/ 261 h 262"/>
                <a:gd name="T6" fmla="*/ 112 w 113"/>
                <a:gd name="T7" fmla="*/ 74 h 262"/>
                <a:gd name="T8" fmla="*/ 74 w 113"/>
                <a:gd name="T9" fmla="*/ 0 h 262"/>
              </a:gdLst>
              <a:ahLst/>
              <a:cxnLst>
                <a:cxn ang="0">
                  <a:pos x="T0" y="T1"/>
                </a:cxn>
                <a:cxn ang="0">
                  <a:pos x="T2" y="T3"/>
                </a:cxn>
                <a:cxn ang="0">
                  <a:pos x="T4" y="T5"/>
                </a:cxn>
                <a:cxn ang="0">
                  <a:pos x="T6" y="T7"/>
                </a:cxn>
                <a:cxn ang="0">
                  <a:pos x="T8" y="T9"/>
                </a:cxn>
              </a:cxnLst>
              <a:rect l="0" t="0" r="r" b="b"/>
              <a:pathLst>
                <a:path w="113" h="262">
                  <a:moveTo>
                    <a:pt x="74" y="0"/>
                  </a:moveTo>
                  <a:lnTo>
                    <a:pt x="0" y="242"/>
                  </a:lnTo>
                  <a:lnTo>
                    <a:pt x="37" y="261"/>
                  </a:lnTo>
                  <a:lnTo>
                    <a:pt x="112" y="74"/>
                  </a:lnTo>
                  <a:lnTo>
                    <a:pt x="74"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1" name="Freeform 137">
              <a:extLst>
                <a:ext uri="{FF2B5EF4-FFF2-40B4-BE49-F238E27FC236}">
                  <a16:creationId xmlns="" xmlns:a16="http://schemas.microsoft.com/office/drawing/2014/main" id="{59E6E30B-2B91-4EBA-9FD3-9E998BF985CA}"/>
                </a:ext>
              </a:extLst>
            </p:cNvPr>
            <p:cNvSpPr>
              <a:spLocks noChangeArrowheads="1"/>
            </p:cNvSpPr>
            <p:nvPr/>
          </p:nvSpPr>
          <p:spPr bwMode="auto">
            <a:xfrm>
              <a:off x="7559110" y="3499540"/>
              <a:ext cx="28575" cy="63500"/>
            </a:xfrm>
            <a:custGeom>
              <a:avLst/>
              <a:gdLst>
                <a:gd name="T0" fmla="*/ 37 w 76"/>
                <a:gd name="T1" fmla="*/ 0 h 169"/>
                <a:gd name="T2" fmla="*/ 0 w 76"/>
                <a:gd name="T3" fmla="*/ 149 h 169"/>
                <a:gd name="T4" fmla="*/ 37 w 76"/>
                <a:gd name="T5" fmla="*/ 168 h 169"/>
                <a:gd name="T6" fmla="*/ 75 w 76"/>
                <a:gd name="T7" fmla="*/ 56 h 169"/>
                <a:gd name="T8" fmla="*/ 37 w 76"/>
                <a:gd name="T9" fmla="*/ 0 h 169"/>
              </a:gdLst>
              <a:ahLst/>
              <a:cxnLst>
                <a:cxn ang="0">
                  <a:pos x="T0" y="T1"/>
                </a:cxn>
                <a:cxn ang="0">
                  <a:pos x="T2" y="T3"/>
                </a:cxn>
                <a:cxn ang="0">
                  <a:pos x="T4" y="T5"/>
                </a:cxn>
                <a:cxn ang="0">
                  <a:pos x="T6" y="T7"/>
                </a:cxn>
                <a:cxn ang="0">
                  <a:pos x="T8" y="T9"/>
                </a:cxn>
              </a:cxnLst>
              <a:rect l="0" t="0" r="r" b="b"/>
              <a:pathLst>
                <a:path w="76" h="169">
                  <a:moveTo>
                    <a:pt x="37" y="0"/>
                  </a:moveTo>
                  <a:lnTo>
                    <a:pt x="0" y="149"/>
                  </a:lnTo>
                  <a:lnTo>
                    <a:pt x="37" y="168"/>
                  </a:lnTo>
                  <a:lnTo>
                    <a:pt x="75" y="56"/>
                  </a:lnTo>
                  <a:lnTo>
                    <a:pt x="37"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Freeform 138">
              <a:extLst>
                <a:ext uri="{FF2B5EF4-FFF2-40B4-BE49-F238E27FC236}">
                  <a16:creationId xmlns="" xmlns:a16="http://schemas.microsoft.com/office/drawing/2014/main" id="{5D8F26C3-0295-42D1-A3F6-084E94BFC9BD}"/>
                </a:ext>
              </a:extLst>
            </p:cNvPr>
            <p:cNvSpPr>
              <a:spLocks noChangeArrowheads="1"/>
            </p:cNvSpPr>
            <p:nvPr/>
          </p:nvSpPr>
          <p:spPr bwMode="auto">
            <a:xfrm>
              <a:off x="7559110" y="3499540"/>
              <a:ext cx="28575" cy="63500"/>
            </a:xfrm>
            <a:custGeom>
              <a:avLst/>
              <a:gdLst>
                <a:gd name="T0" fmla="*/ 37 w 76"/>
                <a:gd name="T1" fmla="*/ 0 h 169"/>
                <a:gd name="T2" fmla="*/ 0 w 76"/>
                <a:gd name="T3" fmla="*/ 149 h 169"/>
                <a:gd name="T4" fmla="*/ 37 w 76"/>
                <a:gd name="T5" fmla="*/ 168 h 169"/>
                <a:gd name="T6" fmla="*/ 75 w 76"/>
                <a:gd name="T7" fmla="*/ 56 h 169"/>
                <a:gd name="T8" fmla="*/ 37 w 76"/>
                <a:gd name="T9" fmla="*/ 0 h 169"/>
              </a:gdLst>
              <a:ahLst/>
              <a:cxnLst>
                <a:cxn ang="0">
                  <a:pos x="T0" y="T1"/>
                </a:cxn>
                <a:cxn ang="0">
                  <a:pos x="T2" y="T3"/>
                </a:cxn>
                <a:cxn ang="0">
                  <a:pos x="T4" y="T5"/>
                </a:cxn>
                <a:cxn ang="0">
                  <a:pos x="T6" y="T7"/>
                </a:cxn>
                <a:cxn ang="0">
                  <a:pos x="T8" y="T9"/>
                </a:cxn>
              </a:cxnLst>
              <a:rect l="0" t="0" r="r" b="b"/>
              <a:pathLst>
                <a:path w="76" h="169">
                  <a:moveTo>
                    <a:pt x="37" y="0"/>
                  </a:moveTo>
                  <a:lnTo>
                    <a:pt x="0" y="149"/>
                  </a:lnTo>
                  <a:lnTo>
                    <a:pt x="37" y="168"/>
                  </a:lnTo>
                  <a:lnTo>
                    <a:pt x="75" y="56"/>
                  </a:lnTo>
                  <a:lnTo>
                    <a:pt x="37"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3" name="Freeform 139">
              <a:extLst>
                <a:ext uri="{FF2B5EF4-FFF2-40B4-BE49-F238E27FC236}">
                  <a16:creationId xmlns="" xmlns:a16="http://schemas.microsoft.com/office/drawing/2014/main" id="{9524C7C1-F17F-4D7F-B5B4-F55DAC99DE04}"/>
                </a:ext>
              </a:extLst>
            </p:cNvPr>
            <p:cNvSpPr>
              <a:spLocks noChangeArrowheads="1"/>
            </p:cNvSpPr>
            <p:nvPr/>
          </p:nvSpPr>
          <p:spPr bwMode="auto">
            <a:xfrm>
              <a:off x="7594035" y="3548753"/>
              <a:ext cx="1587" cy="22225"/>
            </a:xfrm>
            <a:custGeom>
              <a:avLst/>
              <a:gdLst>
                <a:gd name="T0" fmla="*/ 0 w 1"/>
                <a:gd name="T1" fmla="*/ 0 h 57"/>
                <a:gd name="T2" fmla="*/ 0 w 1"/>
                <a:gd name="T3" fmla="*/ 37 h 57"/>
                <a:gd name="T4" fmla="*/ 0 w 1"/>
                <a:gd name="T5" fmla="*/ 56 h 57"/>
                <a:gd name="T6" fmla="*/ 0 w 1"/>
                <a:gd name="T7" fmla="*/ 0 h 57"/>
              </a:gdLst>
              <a:ahLst/>
              <a:cxnLst>
                <a:cxn ang="0">
                  <a:pos x="T0" y="T1"/>
                </a:cxn>
                <a:cxn ang="0">
                  <a:pos x="T2" y="T3"/>
                </a:cxn>
                <a:cxn ang="0">
                  <a:pos x="T4" y="T5"/>
                </a:cxn>
                <a:cxn ang="0">
                  <a:pos x="T6" y="T7"/>
                </a:cxn>
              </a:cxnLst>
              <a:rect l="0" t="0" r="r" b="b"/>
              <a:pathLst>
                <a:path w="1" h="57">
                  <a:moveTo>
                    <a:pt x="0" y="0"/>
                  </a:moveTo>
                  <a:lnTo>
                    <a:pt x="0" y="37"/>
                  </a:lnTo>
                  <a:lnTo>
                    <a:pt x="0" y="56"/>
                  </a:lnTo>
                  <a:lnTo>
                    <a:pt x="0"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4" name="Freeform 140">
              <a:extLst>
                <a:ext uri="{FF2B5EF4-FFF2-40B4-BE49-F238E27FC236}">
                  <a16:creationId xmlns="" xmlns:a16="http://schemas.microsoft.com/office/drawing/2014/main" id="{41995CE5-EE56-4155-ABF9-E623DC83DF8C}"/>
                </a:ext>
              </a:extLst>
            </p:cNvPr>
            <p:cNvSpPr>
              <a:spLocks noChangeArrowheads="1"/>
            </p:cNvSpPr>
            <p:nvPr/>
          </p:nvSpPr>
          <p:spPr bwMode="auto">
            <a:xfrm>
              <a:off x="7594035" y="3548753"/>
              <a:ext cx="1587" cy="22225"/>
            </a:xfrm>
            <a:custGeom>
              <a:avLst/>
              <a:gdLst>
                <a:gd name="T0" fmla="*/ 0 w 1"/>
                <a:gd name="T1" fmla="*/ 0 h 57"/>
                <a:gd name="T2" fmla="*/ 0 w 1"/>
                <a:gd name="T3" fmla="*/ 37 h 57"/>
                <a:gd name="T4" fmla="*/ 0 w 1"/>
                <a:gd name="T5" fmla="*/ 56 h 57"/>
                <a:gd name="T6" fmla="*/ 0 w 1"/>
                <a:gd name="T7" fmla="*/ 0 h 57"/>
              </a:gdLst>
              <a:ahLst/>
              <a:cxnLst>
                <a:cxn ang="0">
                  <a:pos x="T0" y="T1"/>
                </a:cxn>
                <a:cxn ang="0">
                  <a:pos x="T2" y="T3"/>
                </a:cxn>
                <a:cxn ang="0">
                  <a:pos x="T4" y="T5"/>
                </a:cxn>
                <a:cxn ang="0">
                  <a:pos x="T6" y="T7"/>
                </a:cxn>
              </a:cxnLst>
              <a:rect l="0" t="0" r="r" b="b"/>
              <a:pathLst>
                <a:path w="1" h="57">
                  <a:moveTo>
                    <a:pt x="0" y="0"/>
                  </a:moveTo>
                  <a:lnTo>
                    <a:pt x="0" y="37"/>
                  </a:lnTo>
                  <a:lnTo>
                    <a:pt x="0" y="56"/>
                  </a:lnTo>
                  <a:lnTo>
                    <a:pt x="0" y="0"/>
                  </a:ln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Freeform 141">
              <a:extLst>
                <a:ext uri="{FF2B5EF4-FFF2-40B4-BE49-F238E27FC236}">
                  <a16:creationId xmlns="" xmlns:a16="http://schemas.microsoft.com/office/drawing/2014/main" id="{3298BFC8-055B-46DB-B4E1-B1FAFC2858EF}"/>
                </a:ext>
              </a:extLst>
            </p:cNvPr>
            <p:cNvSpPr>
              <a:spLocks noChangeArrowheads="1"/>
            </p:cNvSpPr>
            <p:nvPr/>
          </p:nvSpPr>
          <p:spPr bwMode="auto">
            <a:xfrm>
              <a:off x="7220972" y="2558153"/>
              <a:ext cx="665163" cy="976312"/>
            </a:xfrm>
            <a:custGeom>
              <a:avLst/>
              <a:gdLst>
                <a:gd name="T0" fmla="*/ 559 w 1751"/>
                <a:gd name="T1" fmla="*/ 1434 h 2570"/>
                <a:gd name="T2" fmla="*/ 689 w 1751"/>
                <a:gd name="T3" fmla="*/ 856 h 2570"/>
                <a:gd name="T4" fmla="*/ 559 w 1751"/>
                <a:gd name="T5" fmla="*/ 1434 h 2570"/>
                <a:gd name="T6" fmla="*/ 820 w 1751"/>
                <a:gd name="T7" fmla="*/ 968 h 2570"/>
                <a:gd name="T8" fmla="*/ 1434 w 1751"/>
                <a:gd name="T9" fmla="*/ 577 h 2570"/>
                <a:gd name="T10" fmla="*/ 820 w 1751"/>
                <a:gd name="T11" fmla="*/ 968 h 2570"/>
                <a:gd name="T12" fmla="*/ 782 w 1751"/>
                <a:gd name="T13" fmla="*/ 875 h 2570"/>
                <a:gd name="T14" fmla="*/ 1396 w 1751"/>
                <a:gd name="T15" fmla="*/ 503 h 2570"/>
                <a:gd name="T16" fmla="*/ 782 w 1751"/>
                <a:gd name="T17" fmla="*/ 875 h 2570"/>
                <a:gd name="T18" fmla="*/ 428 w 1751"/>
                <a:gd name="T19" fmla="*/ 856 h 2570"/>
                <a:gd name="T20" fmla="*/ 1154 w 1751"/>
                <a:gd name="T21" fmla="*/ 354 h 2570"/>
                <a:gd name="T22" fmla="*/ 428 w 1751"/>
                <a:gd name="T23" fmla="*/ 856 h 2570"/>
                <a:gd name="T24" fmla="*/ 1303 w 1751"/>
                <a:gd name="T25" fmla="*/ 0 h 2570"/>
                <a:gd name="T26" fmla="*/ 130 w 1751"/>
                <a:gd name="T27" fmla="*/ 968 h 2570"/>
                <a:gd name="T28" fmla="*/ 317 w 1751"/>
                <a:gd name="T29" fmla="*/ 1303 h 2570"/>
                <a:gd name="T30" fmla="*/ 373 w 1751"/>
                <a:gd name="T31" fmla="*/ 1415 h 2570"/>
                <a:gd name="T32" fmla="*/ 447 w 1751"/>
                <a:gd name="T33" fmla="*/ 1527 h 2570"/>
                <a:gd name="T34" fmla="*/ 503 w 1751"/>
                <a:gd name="T35" fmla="*/ 1639 h 2570"/>
                <a:gd name="T36" fmla="*/ 559 w 1751"/>
                <a:gd name="T37" fmla="*/ 1769 h 2570"/>
                <a:gd name="T38" fmla="*/ 633 w 1751"/>
                <a:gd name="T39" fmla="*/ 1880 h 2570"/>
                <a:gd name="T40" fmla="*/ 745 w 1751"/>
                <a:gd name="T41" fmla="*/ 2122 h 2570"/>
                <a:gd name="T42" fmla="*/ 820 w 1751"/>
                <a:gd name="T43" fmla="*/ 2234 h 2570"/>
                <a:gd name="T44" fmla="*/ 875 w 1751"/>
                <a:gd name="T45" fmla="*/ 2346 h 2570"/>
                <a:gd name="T46" fmla="*/ 931 w 1751"/>
                <a:gd name="T47" fmla="*/ 2476 h 2570"/>
                <a:gd name="T48" fmla="*/ 987 w 1751"/>
                <a:gd name="T49" fmla="*/ 2569 h 2570"/>
                <a:gd name="T50" fmla="*/ 987 w 1751"/>
                <a:gd name="T51" fmla="*/ 2216 h 2570"/>
                <a:gd name="T52" fmla="*/ 987 w 1751"/>
                <a:gd name="T53" fmla="*/ 2216 h 2570"/>
                <a:gd name="T54" fmla="*/ 969 w 1751"/>
                <a:gd name="T55" fmla="*/ 2178 h 2570"/>
                <a:gd name="T56" fmla="*/ 987 w 1751"/>
                <a:gd name="T57" fmla="*/ 2104 h 2570"/>
                <a:gd name="T58" fmla="*/ 931 w 1751"/>
                <a:gd name="T59" fmla="*/ 2085 h 2570"/>
                <a:gd name="T60" fmla="*/ 987 w 1751"/>
                <a:gd name="T61" fmla="*/ 1993 h 2570"/>
                <a:gd name="T62" fmla="*/ 875 w 1751"/>
                <a:gd name="T63" fmla="*/ 2011 h 2570"/>
                <a:gd name="T64" fmla="*/ 987 w 1751"/>
                <a:gd name="T65" fmla="*/ 1880 h 2570"/>
                <a:gd name="T66" fmla="*/ 838 w 1751"/>
                <a:gd name="T67" fmla="*/ 1918 h 2570"/>
                <a:gd name="T68" fmla="*/ 987 w 1751"/>
                <a:gd name="T69" fmla="*/ 1788 h 2570"/>
                <a:gd name="T70" fmla="*/ 782 w 1751"/>
                <a:gd name="T71" fmla="*/ 1844 h 2570"/>
                <a:gd name="T72" fmla="*/ 987 w 1751"/>
                <a:gd name="T73" fmla="*/ 1676 h 2570"/>
                <a:gd name="T74" fmla="*/ 745 w 1751"/>
                <a:gd name="T75" fmla="*/ 1750 h 2570"/>
                <a:gd name="T76" fmla="*/ 987 w 1751"/>
                <a:gd name="T77" fmla="*/ 1564 h 2570"/>
                <a:gd name="T78" fmla="*/ 708 w 1751"/>
                <a:gd name="T79" fmla="*/ 1657 h 2570"/>
                <a:gd name="T80" fmla="*/ 987 w 1751"/>
                <a:gd name="T81" fmla="*/ 1452 h 2570"/>
                <a:gd name="T82" fmla="*/ 615 w 1751"/>
                <a:gd name="T83" fmla="*/ 1490 h 2570"/>
                <a:gd name="T84" fmla="*/ 987 w 1751"/>
                <a:gd name="T85" fmla="*/ 1248 h 2570"/>
                <a:gd name="T86" fmla="*/ 949 w 1751"/>
                <a:gd name="T87" fmla="*/ 1210 h 2570"/>
                <a:gd name="T88" fmla="*/ 987 w 1751"/>
                <a:gd name="T89" fmla="*/ 1136 h 2570"/>
                <a:gd name="T90" fmla="*/ 913 w 1751"/>
                <a:gd name="T91" fmla="*/ 1136 h 2570"/>
                <a:gd name="T92" fmla="*/ 987 w 1751"/>
                <a:gd name="T93" fmla="*/ 1024 h 2570"/>
                <a:gd name="T94" fmla="*/ 857 w 1751"/>
                <a:gd name="T95" fmla="*/ 1043 h 2570"/>
                <a:gd name="T96" fmla="*/ 1471 w 1751"/>
                <a:gd name="T97" fmla="*/ 670 h 2570"/>
                <a:gd name="T98" fmla="*/ 1154 w 1751"/>
                <a:gd name="T99" fmla="*/ 894 h 2570"/>
                <a:gd name="T100" fmla="*/ 1527 w 1751"/>
                <a:gd name="T101" fmla="*/ 745 h 2570"/>
                <a:gd name="T102" fmla="*/ 1359 w 1751"/>
                <a:gd name="T103" fmla="*/ 894 h 2570"/>
                <a:gd name="T104" fmla="*/ 1564 w 1751"/>
                <a:gd name="T105" fmla="*/ 838 h 2570"/>
                <a:gd name="T106" fmla="*/ 1564 w 1751"/>
                <a:gd name="T107" fmla="*/ 894 h 2570"/>
                <a:gd name="T108" fmla="*/ 1750 w 1751"/>
                <a:gd name="T109" fmla="*/ 875 h 2570"/>
                <a:gd name="T110" fmla="*/ 559 w 1751"/>
                <a:gd name="T111" fmla="*/ 1434 h 25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51" h="2570">
                  <a:moveTo>
                    <a:pt x="559" y="1434"/>
                  </a:moveTo>
                  <a:lnTo>
                    <a:pt x="559" y="1434"/>
                  </a:lnTo>
                  <a:cubicBezTo>
                    <a:pt x="354" y="1043"/>
                    <a:pt x="354" y="1043"/>
                    <a:pt x="354" y="1043"/>
                  </a:cubicBezTo>
                  <a:cubicBezTo>
                    <a:pt x="689" y="856"/>
                    <a:pt x="689" y="856"/>
                    <a:pt x="689" y="856"/>
                  </a:cubicBezTo>
                  <a:cubicBezTo>
                    <a:pt x="894" y="1248"/>
                    <a:pt x="894" y="1248"/>
                    <a:pt x="894" y="1248"/>
                  </a:cubicBezTo>
                  <a:cubicBezTo>
                    <a:pt x="559" y="1434"/>
                    <a:pt x="559" y="1434"/>
                    <a:pt x="559" y="1434"/>
                  </a:cubicBezTo>
                  <a:lnTo>
                    <a:pt x="820" y="968"/>
                  </a:lnTo>
                  <a:lnTo>
                    <a:pt x="820" y="968"/>
                  </a:lnTo>
                  <a:cubicBezTo>
                    <a:pt x="801" y="912"/>
                    <a:pt x="801" y="912"/>
                    <a:pt x="801" y="912"/>
                  </a:cubicBezTo>
                  <a:cubicBezTo>
                    <a:pt x="1434" y="577"/>
                    <a:pt x="1434" y="577"/>
                    <a:pt x="1434" y="577"/>
                  </a:cubicBezTo>
                  <a:cubicBezTo>
                    <a:pt x="1452" y="614"/>
                    <a:pt x="1452" y="614"/>
                    <a:pt x="1452" y="614"/>
                  </a:cubicBezTo>
                  <a:cubicBezTo>
                    <a:pt x="820" y="968"/>
                    <a:pt x="820" y="968"/>
                    <a:pt x="820" y="968"/>
                  </a:cubicBezTo>
                  <a:lnTo>
                    <a:pt x="782" y="875"/>
                  </a:lnTo>
                  <a:lnTo>
                    <a:pt x="782" y="875"/>
                  </a:lnTo>
                  <a:cubicBezTo>
                    <a:pt x="745" y="838"/>
                    <a:pt x="745" y="838"/>
                    <a:pt x="745" y="838"/>
                  </a:cubicBezTo>
                  <a:cubicBezTo>
                    <a:pt x="1396" y="503"/>
                    <a:pt x="1396" y="503"/>
                    <a:pt x="1396" y="503"/>
                  </a:cubicBezTo>
                  <a:cubicBezTo>
                    <a:pt x="1415" y="540"/>
                    <a:pt x="1415" y="540"/>
                    <a:pt x="1415" y="540"/>
                  </a:cubicBezTo>
                  <a:cubicBezTo>
                    <a:pt x="782" y="875"/>
                    <a:pt x="782" y="875"/>
                    <a:pt x="782" y="875"/>
                  </a:cubicBezTo>
                  <a:lnTo>
                    <a:pt x="428" y="856"/>
                  </a:lnTo>
                  <a:lnTo>
                    <a:pt x="428" y="856"/>
                  </a:lnTo>
                  <a:cubicBezTo>
                    <a:pt x="391" y="763"/>
                    <a:pt x="391" y="763"/>
                    <a:pt x="391" y="763"/>
                  </a:cubicBezTo>
                  <a:cubicBezTo>
                    <a:pt x="1154" y="354"/>
                    <a:pt x="1154" y="354"/>
                    <a:pt x="1154" y="354"/>
                  </a:cubicBezTo>
                  <a:cubicBezTo>
                    <a:pt x="1210" y="447"/>
                    <a:pt x="1210" y="447"/>
                    <a:pt x="1210" y="447"/>
                  </a:cubicBezTo>
                  <a:cubicBezTo>
                    <a:pt x="428" y="856"/>
                    <a:pt x="428" y="856"/>
                    <a:pt x="428" y="856"/>
                  </a:cubicBezTo>
                  <a:lnTo>
                    <a:pt x="1303" y="0"/>
                  </a:lnTo>
                  <a:lnTo>
                    <a:pt x="1303" y="0"/>
                  </a:lnTo>
                  <a:cubicBezTo>
                    <a:pt x="0" y="689"/>
                    <a:pt x="0" y="689"/>
                    <a:pt x="0" y="689"/>
                  </a:cubicBezTo>
                  <a:cubicBezTo>
                    <a:pt x="130" y="968"/>
                    <a:pt x="130" y="968"/>
                    <a:pt x="130" y="968"/>
                  </a:cubicBezTo>
                  <a:cubicBezTo>
                    <a:pt x="168" y="1024"/>
                    <a:pt x="168" y="1024"/>
                    <a:pt x="168" y="1024"/>
                  </a:cubicBezTo>
                  <a:cubicBezTo>
                    <a:pt x="317" y="1303"/>
                    <a:pt x="317" y="1303"/>
                    <a:pt x="317" y="1303"/>
                  </a:cubicBezTo>
                  <a:cubicBezTo>
                    <a:pt x="354" y="1359"/>
                    <a:pt x="354" y="1359"/>
                    <a:pt x="354" y="1359"/>
                  </a:cubicBezTo>
                  <a:cubicBezTo>
                    <a:pt x="373" y="1415"/>
                    <a:pt x="373" y="1415"/>
                    <a:pt x="373" y="1415"/>
                  </a:cubicBezTo>
                  <a:cubicBezTo>
                    <a:pt x="410" y="1471"/>
                    <a:pt x="410" y="1471"/>
                    <a:pt x="410" y="1471"/>
                  </a:cubicBezTo>
                  <a:cubicBezTo>
                    <a:pt x="447" y="1527"/>
                    <a:pt x="447" y="1527"/>
                    <a:pt x="447" y="1527"/>
                  </a:cubicBezTo>
                  <a:cubicBezTo>
                    <a:pt x="466" y="1583"/>
                    <a:pt x="466" y="1583"/>
                    <a:pt x="466" y="1583"/>
                  </a:cubicBezTo>
                  <a:cubicBezTo>
                    <a:pt x="503" y="1639"/>
                    <a:pt x="503" y="1639"/>
                    <a:pt x="503" y="1639"/>
                  </a:cubicBezTo>
                  <a:cubicBezTo>
                    <a:pt x="540" y="1713"/>
                    <a:pt x="540" y="1713"/>
                    <a:pt x="540" y="1713"/>
                  </a:cubicBezTo>
                  <a:cubicBezTo>
                    <a:pt x="559" y="1769"/>
                    <a:pt x="559" y="1769"/>
                    <a:pt x="559" y="1769"/>
                  </a:cubicBezTo>
                  <a:cubicBezTo>
                    <a:pt x="596" y="1824"/>
                    <a:pt x="596" y="1824"/>
                    <a:pt x="596" y="1824"/>
                  </a:cubicBezTo>
                  <a:cubicBezTo>
                    <a:pt x="633" y="1880"/>
                    <a:pt x="633" y="1880"/>
                    <a:pt x="633" y="1880"/>
                  </a:cubicBezTo>
                  <a:cubicBezTo>
                    <a:pt x="652" y="1936"/>
                    <a:pt x="652" y="1936"/>
                    <a:pt x="652" y="1936"/>
                  </a:cubicBezTo>
                  <a:cubicBezTo>
                    <a:pt x="745" y="2122"/>
                    <a:pt x="745" y="2122"/>
                    <a:pt x="745" y="2122"/>
                  </a:cubicBezTo>
                  <a:cubicBezTo>
                    <a:pt x="782" y="2178"/>
                    <a:pt x="782" y="2178"/>
                    <a:pt x="782" y="2178"/>
                  </a:cubicBezTo>
                  <a:cubicBezTo>
                    <a:pt x="820" y="2234"/>
                    <a:pt x="820" y="2234"/>
                    <a:pt x="820" y="2234"/>
                  </a:cubicBezTo>
                  <a:cubicBezTo>
                    <a:pt x="838" y="2290"/>
                    <a:pt x="838" y="2290"/>
                    <a:pt x="838" y="2290"/>
                  </a:cubicBezTo>
                  <a:cubicBezTo>
                    <a:pt x="875" y="2346"/>
                    <a:pt x="875" y="2346"/>
                    <a:pt x="875" y="2346"/>
                  </a:cubicBezTo>
                  <a:cubicBezTo>
                    <a:pt x="913" y="2420"/>
                    <a:pt x="913" y="2420"/>
                    <a:pt x="913" y="2420"/>
                  </a:cubicBezTo>
                  <a:cubicBezTo>
                    <a:pt x="931" y="2476"/>
                    <a:pt x="931" y="2476"/>
                    <a:pt x="931" y="2476"/>
                  </a:cubicBezTo>
                  <a:cubicBezTo>
                    <a:pt x="969" y="2532"/>
                    <a:pt x="969" y="2532"/>
                    <a:pt x="969" y="2532"/>
                  </a:cubicBezTo>
                  <a:cubicBezTo>
                    <a:pt x="987" y="2569"/>
                    <a:pt x="987" y="2569"/>
                    <a:pt x="987" y="2569"/>
                  </a:cubicBezTo>
                  <a:lnTo>
                    <a:pt x="987" y="2569"/>
                  </a:lnTo>
                  <a:cubicBezTo>
                    <a:pt x="987" y="2216"/>
                    <a:pt x="987" y="2216"/>
                    <a:pt x="987" y="2216"/>
                  </a:cubicBezTo>
                  <a:lnTo>
                    <a:pt x="987" y="2216"/>
                  </a:lnTo>
                  <a:lnTo>
                    <a:pt x="987" y="2216"/>
                  </a:lnTo>
                  <a:cubicBezTo>
                    <a:pt x="987" y="2160"/>
                    <a:pt x="987" y="2160"/>
                    <a:pt x="987" y="2160"/>
                  </a:cubicBezTo>
                  <a:cubicBezTo>
                    <a:pt x="969" y="2178"/>
                    <a:pt x="969" y="2178"/>
                    <a:pt x="969" y="2178"/>
                  </a:cubicBezTo>
                  <a:cubicBezTo>
                    <a:pt x="949" y="2122"/>
                    <a:pt x="949" y="2122"/>
                    <a:pt x="949" y="2122"/>
                  </a:cubicBezTo>
                  <a:cubicBezTo>
                    <a:pt x="987" y="2104"/>
                    <a:pt x="987" y="2104"/>
                    <a:pt x="987" y="2104"/>
                  </a:cubicBezTo>
                  <a:cubicBezTo>
                    <a:pt x="987" y="2048"/>
                    <a:pt x="987" y="2048"/>
                    <a:pt x="987" y="2048"/>
                  </a:cubicBezTo>
                  <a:cubicBezTo>
                    <a:pt x="931" y="2085"/>
                    <a:pt x="931" y="2085"/>
                    <a:pt x="931" y="2085"/>
                  </a:cubicBezTo>
                  <a:cubicBezTo>
                    <a:pt x="894" y="2048"/>
                    <a:pt x="894" y="2048"/>
                    <a:pt x="894" y="2048"/>
                  </a:cubicBezTo>
                  <a:cubicBezTo>
                    <a:pt x="987" y="1993"/>
                    <a:pt x="987" y="1993"/>
                    <a:pt x="987" y="1993"/>
                  </a:cubicBezTo>
                  <a:cubicBezTo>
                    <a:pt x="987" y="1936"/>
                    <a:pt x="987" y="1936"/>
                    <a:pt x="987" y="1936"/>
                  </a:cubicBezTo>
                  <a:cubicBezTo>
                    <a:pt x="875" y="2011"/>
                    <a:pt x="875" y="2011"/>
                    <a:pt x="875" y="2011"/>
                  </a:cubicBezTo>
                  <a:cubicBezTo>
                    <a:pt x="857" y="1955"/>
                    <a:pt x="857" y="1955"/>
                    <a:pt x="857" y="1955"/>
                  </a:cubicBezTo>
                  <a:cubicBezTo>
                    <a:pt x="987" y="1880"/>
                    <a:pt x="987" y="1880"/>
                    <a:pt x="987" y="1880"/>
                  </a:cubicBezTo>
                  <a:cubicBezTo>
                    <a:pt x="987" y="1824"/>
                    <a:pt x="987" y="1824"/>
                    <a:pt x="987" y="1824"/>
                  </a:cubicBezTo>
                  <a:cubicBezTo>
                    <a:pt x="838" y="1918"/>
                    <a:pt x="838" y="1918"/>
                    <a:pt x="838" y="1918"/>
                  </a:cubicBezTo>
                  <a:cubicBezTo>
                    <a:pt x="820" y="1880"/>
                    <a:pt x="820" y="1880"/>
                    <a:pt x="820" y="1880"/>
                  </a:cubicBezTo>
                  <a:cubicBezTo>
                    <a:pt x="987" y="1788"/>
                    <a:pt x="987" y="1788"/>
                    <a:pt x="987" y="1788"/>
                  </a:cubicBezTo>
                  <a:cubicBezTo>
                    <a:pt x="987" y="1732"/>
                    <a:pt x="987" y="1732"/>
                    <a:pt x="987" y="1732"/>
                  </a:cubicBezTo>
                  <a:cubicBezTo>
                    <a:pt x="782" y="1844"/>
                    <a:pt x="782" y="1844"/>
                    <a:pt x="782" y="1844"/>
                  </a:cubicBezTo>
                  <a:cubicBezTo>
                    <a:pt x="764" y="1788"/>
                    <a:pt x="764" y="1788"/>
                    <a:pt x="764" y="1788"/>
                  </a:cubicBezTo>
                  <a:cubicBezTo>
                    <a:pt x="987" y="1676"/>
                    <a:pt x="987" y="1676"/>
                    <a:pt x="987" y="1676"/>
                  </a:cubicBezTo>
                  <a:cubicBezTo>
                    <a:pt x="987" y="1620"/>
                    <a:pt x="987" y="1620"/>
                    <a:pt x="987" y="1620"/>
                  </a:cubicBezTo>
                  <a:cubicBezTo>
                    <a:pt x="745" y="1750"/>
                    <a:pt x="745" y="1750"/>
                    <a:pt x="745" y="1750"/>
                  </a:cubicBezTo>
                  <a:cubicBezTo>
                    <a:pt x="726" y="1713"/>
                    <a:pt x="726" y="1713"/>
                    <a:pt x="726" y="1713"/>
                  </a:cubicBezTo>
                  <a:cubicBezTo>
                    <a:pt x="987" y="1564"/>
                    <a:pt x="987" y="1564"/>
                    <a:pt x="987" y="1564"/>
                  </a:cubicBezTo>
                  <a:cubicBezTo>
                    <a:pt x="987" y="1508"/>
                    <a:pt x="987" y="1508"/>
                    <a:pt x="987" y="1508"/>
                  </a:cubicBezTo>
                  <a:cubicBezTo>
                    <a:pt x="708" y="1657"/>
                    <a:pt x="708" y="1657"/>
                    <a:pt x="708" y="1657"/>
                  </a:cubicBezTo>
                  <a:cubicBezTo>
                    <a:pt x="671" y="1620"/>
                    <a:pt x="671" y="1620"/>
                    <a:pt x="671" y="1620"/>
                  </a:cubicBezTo>
                  <a:cubicBezTo>
                    <a:pt x="987" y="1452"/>
                    <a:pt x="987" y="1452"/>
                    <a:pt x="987" y="1452"/>
                  </a:cubicBezTo>
                  <a:cubicBezTo>
                    <a:pt x="987" y="1303"/>
                    <a:pt x="987" y="1303"/>
                    <a:pt x="987" y="1303"/>
                  </a:cubicBezTo>
                  <a:cubicBezTo>
                    <a:pt x="615" y="1490"/>
                    <a:pt x="615" y="1490"/>
                    <a:pt x="615" y="1490"/>
                  </a:cubicBezTo>
                  <a:cubicBezTo>
                    <a:pt x="596" y="1452"/>
                    <a:pt x="596" y="1452"/>
                    <a:pt x="596" y="1452"/>
                  </a:cubicBezTo>
                  <a:cubicBezTo>
                    <a:pt x="987" y="1248"/>
                    <a:pt x="987" y="1248"/>
                    <a:pt x="987" y="1248"/>
                  </a:cubicBezTo>
                  <a:cubicBezTo>
                    <a:pt x="987" y="1192"/>
                    <a:pt x="987" y="1192"/>
                    <a:pt x="987" y="1192"/>
                  </a:cubicBezTo>
                  <a:cubicBezTo>
                    <a:pt x="949" y="1210"/>
                    <a:pt x="949" y="1210"/>
                    <a:pt x="949" y="1210"/>
                  </a:cubicBezTo>
                  <a:cubicBezTo>
                    <a:pt x="931" y="1173"/>
                    <a:pt x="931" y="1173"/>
                    <a:pt x="931" y="1173"/>
                  </a:cubicBezTo>
                  <a:cubicBezTo>
                    <a:pt x="987" y="1136"/>
                    <a:pt x="987" y="1136"/>
                    <a:pt x="987" y="1136"/>
                  </a:cubicBezTo>
                  <a:cubicBezTo>
                    <a:pt x="987" y="1080"/>
                    <a:pt x="987" y="1080"/>
                    <a:pt x="987" y="1080"/>
                  </a:cubicBezTo>
                  <a:cubicBezTo>
                    <a:pt x="913" y="1136"/>
                    <a:pt x="913" y="1136"/>
                    <a:pt x="913" y="1136"/>
                  </a:cubicBezTo>
                  <a:cubicBezTo>
                    <a:pt x="894" y="1080"/>
                    <a:pt x="894" y="1080"/>
                    <a:pt x="894" y="1080"/>
                  </a:cubicBezTo>
                  <a:cubicBezTo>
                    <a:pt x="987" y="1024"/>
                    <a:pt x="987" y="1024"/>
                    <a:pt x="987" y="1024"/>
                  </a:cubicBezTo>
                  <a:cubicBezTo>
                    <a:pt x="1005" y="1005"/>
                    <a:pt x="1005" y="987"/>
                    <a:pt x="1024" y="968"/>
                  </a:cubicBezTo>
                  <a:cubicBezTo>
                    <a:pt x="857" y="1043"/>
                    <a:pt x="857" y="1043"/>
                    <a:pt x="857" y="1043"/>
                  </a:cubicBezTo>
                  <a:cubicBezTo>
                    <a:pt x="838" y="1005"/>
                    <a:pt x="838" y="1005"/>
                    <a:pt x="838" y="1005"/>
                  </a:cubicBezTo>
                  <a:cubicBezTo>
                    <a:pt x="1471" y="670"/>
                    <a:pt x="1471" y="670"/>
                    <a:pt x="1471" y="670"/>
                  </a:cubicBezTo>
                  <a:cubicBezTo>
                    <a:pt x="1490" y="707"/>
                    <a:pt x="1490" y="707"/>
                    <a:pt x="1490" y="707"/>
                  </a:cubicBezTo>
                  <a:cubicBezTo>
                    <a:pt x="1154" y="894"/>
                    <a:pt x="1154" y="894"/>
                    <a:pt x="1154" y="894"/>
                  </a:cubicBezTo>
                  <a:cubicBezTo>
                    <a:pt x="1247" y="894"/>
                    <a:pt x="1247" y="894"/>
                    <a:pt x="1247" y="894"/>
                  </a:cubicBezTo>
                  <a:cubicBezTo>
                    <a:pt x="1527" y="745"/>
                    <a:pt x="1527" y="745"/>
                    <a:pt x="1527" y="745"/>
                  </a:cubicBezTo>
                  <a:cubicBezTo>
                    <a:pt x="1545" y="782"/>
                    <a:pt x="1545" y="782"/>
                    <a:pt x="1545" y="782"/>
                  </a:cubicBezTo>
                  <a:cubicBezTo>
                    <a:pt x="1359" y="894"/>
                    <a:pt x="1359" y="894"/>
                    <a:pt x="1359" y="894"/>
                  </a:cubicBezTo>
                  <a:cubicBezTo>
                    <a:pt x="1452" y="894"/>
                    <a:pt x="1452" y="894"/>
                    <a:pt x="1452" y="894"/>
                  </a:cubicBezTo>
                  <a:cubicBezTo>
                    <a:pt x="1564" y="838"/>
                    <a:pt x="1564" y="838"/>
                    <a:pt x="1564" y="838"/>
                  </a:cubicBezTo>
                  <a:cubicBezTo>
                    <a:pt x="1583" y="875"/>
                    <a:pt x="1583" y="875"/>
                    <a:pt x="1583" y="875"/>
                  </a:cubicBezTo>
                  <a:cubicBezTo>
                    <a:pt x="1564" y="894"/>
                    <a:pt x="1564" y="894"/>
                    <a:pt x="1564" y="894"/>
                  </a:cubicBezTo>
                  <a:cubicBezTo>
                    <a:pt x="1750" y="894"/>
                    <a:pt x="1750" y="894"/>
                    <a:pt x="1750" y="894"/>
                  </a:cubicBezTo>
                  <a:cubicBezTo>
                    <a:pt x="1750" y="875"/>
                    <a:pt x="1750" y="875"/>
                    <a:pt x="1750" y="875"/>
                  </a:cubicBezTo>
                  <a:cubicBezTo>
                    <a:pt x="1303" y="0"/>
                    <a:pt x="1303" y="0"/>
                    <a:pt x="1303" y="0"/>
                  </a:cubicBezTo>
                  <a:lnTo>
                    <a:pt x="559" y="1434"/>
                  </a:lnTo>
                </a:path>
              </a:pathLst>
            </a:custGeom>
            <a:solidFill>
              <a:srgbClr val="E1E6E7"/>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6" name="Freeform 142">
              <a:extLst>
                <a:ext uri="{FF2B5EF4-FFF2-40B4-BE49-F238E27FC236}">
                  <a16:creationId xmlns="" xmlns:a16="http://schemas.microsoft.com/office/drawing/2014/main" id="{0EC8AD9A-1284-4926-985F-099584F58AD0}"/>
                </a:ext>
              </a:extLst>
            </p:cNvPr>
            <p:cNvSpPr>
              <a:spLocks noChangeArrowheads="1"/>
            </p:cNvSpPr>
            <p:nvPr/>
          </p:nvSpPr>
          <p:spPr bwMode="auto">
            <a:xfrm>
              <a:off x="7368610" y="2691503"/>
              <a:ext cx="311150" cy="192087"/>
            </a:xfrm>
            <a:custGeom>
              <a:avLst/>
              <a:gdLst>
                <a:gd name="T0" fmla="*/ 763 w 820"/>
                <a:gd name="T1" fmla="*/ 0 h 503"/>
                <a:gd name="T2" fmla="*/ 0 w 820"/>
                <a:gd name="T3" fmla="*/ 409 h 503"/>
                <a:gd name="T4" fmla="*/ 37 w 820"/>
                <a:gd name="T5" fmla="*/ 502 h 503"/>
                <a:gd name="T6" fmla="*/ 819 w 820"/>
                <a:gd name="T7" fmla="*/ 93 h 503"/>
                <a:gd name="T8" fmla="*/ 763 w 820"/>
                <a:gd name="T9" fmla="*/ 0 h 503"/>
              </a:gdLst>
              <a:ahLst/>
              <a:cxnLst>
                <a:cxn ang="0">
                  <a:pos x="T0" y="T1"/>
                </a:cxn>
                <a:cxn ang="0">
                  <a:pos x="T2" y="T3"/>
                </a:cxn>
                <a:cxn ang="0">
                  <a:pos x="T4" y="T5"/>
                </a:cxn>
                <a:cxn ang="0">
                  <a:pos x="T6" y="T7"/>
                </a:cxn>
                <a:cxn ang="0">
                  <a:pos x="T8" y="T9"/>
                </a:cxn>
              </a:cxnLst>
              <a:rect l="0" t="0" r="r" b="b"/>
              <a:pathLst>
                <a:path w="820" h="503">
                  <a:moveTo>
                    <a:pt x="763" y="0"/>
                  </a:moveTo>
                  <a:lnTo>
                    <a:pt x="0" y="409"/>
                  </a:lnTo>
                  <a:lnTo>
                    <a:pt x="37" y="502"/>
                  </a:lnTo>
                  <a:lnTo>
                    <a:pt x="819" y="93"/>
                  </a:lnTo>
                  <a:lnTo>
                    <a:pt x="763"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Freeform 143">
              <a:extLst>
                <a:ext uri="{FF2B5EF4-FFF2-40B4-BE49-F238E27FC236}">
                  <a16:creationId xmlns="" xmlns:a16="http://schemas.microsoft.com/office/drawing/2014/main" id="{C45C2E19-2383-41F3-89F1-FF7E7525234D}"/>
                </a:ext>
              </a:extLst>
            </p:cNvPr>
            <p:cNvSpPr>
              <a:spLocks noChangeArrowheads="1"/>
            </p:cNvSpPr>
            <p:nvPr/>
          </p:nvSpPr>
          <p:spPr bwMode="auto">
            <a:xfrm>
              <a:off x="7368610" y="2691503"/>
              <a:ext cx="311150" cy="192087"/>
            </a:xfrm>
            <a:custGeom>
              <a:avLst/>
              <a:gdLst>
                <a:gd name="T0" fmla="*/ 763 w 820"/>
                <a:gd name="T1" fmla="*/ 0 h 503"/>
                <a:gd name="T2" fmla="*/ 0 w 820"/>
                <a:gd name="T3" fmla="*/ 409 h 503"/>
                <a:gd name="T4" fmla="*/ 37 w 820"/>
                <a:gd name="T5" fmla="*/ 502 h 503"/>
                <a:gd name="T6" fmla="*/ 819 w 820"/>
                <a:gd name="T7" fmla="*/ 93 h 503"/>
                <a:gd name="T8" fmla="*/ 763 w 820"/>
                <a:gd name="T9" fmla="*/ 0 h 503"/>
              </a:gdLst>
              <a:ahLst/>
              <a:cxnLst>
                <a:cxn ang="0">
                  <a:pos x="T0" y="T1"/>
                </a:cxn>
                <a:cxn ang="0">
                  <a:pos x="T2" y="T3"/>
                </a:cxn>
                <a:cxn ang="0">
                  <a:pos x="T4" y="T5"/>
                </a:cxn>
                <a:cxn ang="0">
                  <a:pos x="T6" y="T7"/>
                </a:cxn>
                <a:cxn ang="0">
                  <a:pos x="T8" y="T9"/>
                </a:cxn>
              </a:cxnLst>
              <a:rect l="0" t="0" r="r" b="b"/>
              <a:pathLst>
                <a:path w="820" h="503">
                  <a:moveTo>
                    <a:pt x="763" y="0"/>
                  </a:moveTo>
                  <a:lnTo>
                    <a:pt x="0" y="409"/>
                  </a:lnTo>
                  <a:lnTo>
                    <a:pt x="37" y="502"/>
                  </a:lnTo>
                  <a:lnTo>
                    <a:pt x="819" y="93"/>
                  </a:lnTo>
                  <a:lnTo>
                    <a:pt x="763"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Freeform 144">
              <a:extLst>
                <a:ext uri="{FF2B5EF4-FFF2-40B4-BE49-F238E27FC236}">
                  <a16:creationId xmlns="" xmlns:a16="http://schemas.microsoft.com/office/drawing/2014/main" id="{21B25DD1-3D03-4648-98B1-E73AD3363068}"/>
                </a:ext>
              </a:extLst>
            </p:cNvPr>
            <p:cNvSpPr>
              <a:spLocks noChangeArrowheads="1"/>
            </p:cNvSpPr>
            <p:nvPr/>
          </p:nvSpPr>
          <p:spPr bwMode="auto">
            <a:xfrm>
              <a:off x="7503547" y="2748653"/>
              <a:ext cx="255588" cy="142875"/>
            </a:xfrm>
            <a:custGeom>
              <a:avLst/>
              <a:gdLst>
                <a:gd name="T0" fmla="*/ 651 w 671"/>
                <a:gd name="T1" fmla="*/ 0 h 373"/>
                <a:gd name="T2" fmla="*/ 0 w 671"/>
                <a:gd name="T3" fmla="*/ 335 h 373"/>
                <a:gd name="T4" fmla="*/ 37 w 671"/>
                <a:gd name="T5" fmla="*/ 372 h 373"/>
                <a:gd name="T6" fmla="*/ 670 w 671"/>
                <a:gd name="T7" fmla="*/ 37 h 373"/>
                <a:gd name="T8" fmla="*/ 651 w 671"/>
                <a:gd name="T9" fmla="*/ 0 h 373"/>
              </a:gdLst>
              <a:ahLst/>
              <a:cxnLst>
                <a:cxn ang="0">
                  <a:pos x="T0" y="T1"/>
                </a:cxn>
                <a:cxn ang="0">
                  <a:pos x="T2" y="T3"/>
                </a:cxn>
                <a:cxn ang="0">
                  <a:pos x="T4" y="T5"/>
                </a:cxn>
                <a:cxn ang="0">
                  <a:pos x="T6" y="T7"/>
                </a:cxn>
                <a:cxn ang="0">
                  <a:pos x="T8" y="T9"/>
                </a:cxn>
              </a:cxnLst>
              <a:rect l="0" t="0" r="r" b="b"/>
              <a:pathLst>
                <a:path w="671" h="373">
                  <a:moveTo>
                    <a:pt x="651" y="0"/>
                  </a:moveTo>
                  <a:lnTo>
                    <a:pt x="0" y="335"/>
                  </a:lnTo>
                  <a:lnTo>
                    <a:pt x="37" y="372"/>
                  </a:lnTo>
                  <a:lnTo>
                    <a:pt x="670" y="37"/>
                  </a:lnTo>
                  <a:lnTo>
                    <a:pt x="651"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9" name="Freeform 145">
              <a:extLst>
                <a:ext uri="{FF2B5EF4-FFF2-40B4-BE49-F238E27FC236}">
                  <a16:creationId xmlns="" xmlns:a16="http://schemas.microsoft.com/office/drawing/2014/main" id="{967687AF-D762-45BD-9A70-5425CEE8885F}"/>
                </a:ext>
              </a:extLst>
            </p:cNvPr>
            <p:cNvSpPr>
              <a:spLocks noChangeArrowheads="1"/>
            </p:cNvSpPr>
            <p:nvPr/>
          </p:nvSpPr>
          <p:spPr bwMode="auto">
            <a:xfrm>
              <a:off x="7503547" y="2748653"/>
              <a:ext cx="255588" cy="142875"/>
            </a:xfrm>
            <a:custGeom>
              <a:avLst/>
              <a:gdLst>
                <a:gd name="T0" fmla="*/ 651 w 671"/>
                <a:gd name="T1" fmla="*/ 0 h 373"/>
                <a:gd name="T2" fmla="*/ 0 w 671"/>
                <a:gd name="T3" fmla="*/ 335 h 373"/>
                <a:gd name="T4" fmla="*/ 37 w 671"/>
                <a:gd name="T5" fmla="*/ 372 h 373"/>
                <a:gd name="T6" fmla="*/ 670 w 671"/>
                <a:gd name="T7" fmla="*/ 37 h 373"/>
                <a:gd name="T8" fmla="*/ 651 w 671"/>
                <a:gd name="T9" fmla="*/ 0 h 373"/>
              </a:gdLst>
              <a:ahLst/>
              <a:cxnLst>
                <a:cxn ang="0">
                  <a:pos x="T0" y="T1"/>
                </a:cxn>
                <a:cxn ang="0">
                  <a:pos x="T2" y="T3"/>
                </a:cxn>
                <a:cxn ang="0">
                  <a:pos x="T4" y="T5"/>
                </a:cxn>
                <a:cxn ang="0">
                  <a:pos x="T6" y="T7"/>
                </a:cxn>
                <a:cxn ang="0">
                  <a:pos x="T8" y="T9"/>
                </a:cxn>
              </a:cxnLst>
              <a:rect l="0" t="0" r="r" b="b"/>
              <a:pathLst>
                <a:path w="671" h="373">
                  <a:moveTo>
                    <a:pt x="651" y="0"/>
                  </a:moveTo>
                  <a:lnTo>
                    <a:pt x="0" y="335"/>
                  </a:lnTo>
                  <a:lnTo>
                    <a:pt x="37" y="372"/>
                  </a:lnTo>
                  <a:lnTo>
                    <a:pt x="670" y="37"/>
                  </a:lnTo>
                  <a:lnTo>
                    <a:pt x="651"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Freeform 146">
              <a:extLst>
                <a:ext uri="{FF2B5EF4-FFF2-40B4-BE49-F238E27FC236}">
                  <a16:creationId xmlns="" xmlns:a16="http://schemas.microsoft.com/office/drawing/2014/main" id="{B6725D9B-9A65-4824-8DC0-BFD7FFD7B4EA}"/>
                </a:ext>
              </a:extLst>
            </p:cNvPr>
            <p:cNvSpPr>
              <a:spLocks noChangeArrowheads="1"/>
            </p:cNvSpPr>
            <p:nvPr/>
          </p:nvSpPr>
          <p:spPr bwMode="auto">
            <a:xfrm>
              <a:off x="7354322" y="2883590"/>
              <a:ext cx="206375" cy="219075"/>
            </a:xfrm>
            <a:custGeom>
              <a:avLst/>
              <a:gdLst>
                <a:gd name="T0" fmla="*/ 335 w 541"/>
                <a:gd name="T1" fmla="*/ 0 h 579"/>
                <a:gd name="T2" fmla="*/ 0 w 541"/>
                <a:gd name="T3" fmla="*/ 187 h 579"/>
                <a:gd name="T4" fmla="*/ 205 w 541"/>
                <a:gd name="T5" fmla="*/ 578 h 579"/>
                <a:gd name="T6" fmla="*/ 540 w 541"/>
                <a:gd name="T7" fmla="*/ 392 h 579"/>
                <a:gd name="T8" fmla="*/ 335 w 541"/>
                <a:gd name="T9" fmla="*/ 0 h 579"/>
              </a:gdLst>
              <a:ahLst/>
              <a:cxnLst>
                <a:cxn ang="0">
                  <a:pos x="T0" y="T1"/>
                </a:cxn>
                <a:cxn ang="0">
                  <a:pos x="T2" y="T3"/>
                </a:cxn>
                <a:cxn ang="0">
                  <a:pos x="T4" y="T5"/>
                </a:cxn>
                <a:cxn ang="0">
                  <a:pos x="T6" y="T7"/>
                </a:cxn>
                <a:cxn ang="0">
                  <a:pos x="T8" y="T9"/>
                </a:cxn>
              </a:cxnLst>
              <a:rect l="0" t="0" r="r" b="b"/>
              <a:pathLst>
                <a:path w="541" h="579">
                  <a:moveTo>
                    <a:pt x="335" y="0"/>
                  </a:moveTo>
                  <a:lnTo>
                    <a:pt x="0" y="187"/>
                  </a:lnTo>
                  <a:lnTo>
                    <a:pt x="205" y="578"/>
                  </a:lnTo>
                  <a:lnTo>
                    <a:pt x="540" y="392"/>
                  </a:lnTo>
                  <a:lnTo>
                    <a:pt x="335"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Freeform 147">
              <a:extLst>
                <a:ext uri="{FF2B5EF4-FFF2-40B4-BE49-F238E27FC236}">
                  <a16:creationId xmlns="" xmlns:a16="http://schemas.microsoft.com/office/drawing/2014/main" id="{2D889E39-500C-40B2-9419-5C1809F02369}"/>
                </a:ext>
              </a:extLst>
            </p:cNvPr>
            <p:cNvSpPr>
              <a:spLocks noChangeArrowheads="1"/>
            </p:cNvSpPr>
            <p:nvPr/>
          </p:nvSpPr>
          <p:spPr bwMode="auto">
            <a:xfrm>
              <a:off x="7354322" y="2883590"/>
              <a:ext cx="206375" cy="219075"/>
            </a:xfrm>
            <a:custGeom>
              <a:avLst/>
              <a:gdLst>
                <a:gd name="T0" fmla="*/ 335 w 541"/>
                <a:gd name="T1" fmla="*/ 0 h 579"/>
                <a:gd name="T2" fmla="*/ 0 w 541"/>
                <a:gd name="T3" fmla="*/ 187 h 579"/>
                <a:gd name="T4" fmla="*/ 205 w 541"/>
                <a:gd name="T5" fmla="*/ 578 h 579"/>
                <a:gd name="T6" fmla="*/ 540 w 541"/>
                <a:gd name="T7" fmla="*/ 392 h 579"/>
                <a:gd name="T8" fmla="*/ 335 w 541"/>
                <a:gd name="T9" fmla="*/ 0 h 579"/>
              </a:gdLst>
              <a:ahLst/>
              <a:cxnLst>
                <a:cxn ang="0">
                  <a:pos x="T0" y="T1"/>
                </a:cxn>
                <a:cxn ang="0">
                  <a:pos x="T2" y="T3"/>
                </a:cxn>
                <a:cxn ang="0">
                  <a:pos x="T4" y="T5"/>
                </a:cxn>
                <a:cxn ang="0">
                  <a:pos x="T6" y="T7"/>
                </a:cxn>
                <a:cxn ang="0">
                  <a:pos x="T8" y="T9"/>
                </a:cxn>
              </a:cxnLst>
              <a:rect l="0" t="0" r="r" b="b"/>
              <a:pathLst>
                <a:path w="541" h="579">
                  <a:moveTo>
                    <a:pt x="335" y="0"/>
                  </a:moveTo>
                  <a:lnTo>
                    <a:pt x="0" y="187"/>
                  </a:lnTo>
                  <a:lnTo>
                    <a:pt x="205" y="578"/>
                  </a:lnTo>
                  <a:lnTo>
                    <a:pt x="540" y="392"/>
                  </a:lnTo>
                  <a:lnTo>
                    <a:pt x="335"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Freeform 148">
              <a:extLst>
                <a:ext uri="{FF2B5EF4-FFF2-40B4-BE49-F238E27FC236}">
                  <a16:creationId xmlns="" xmlns:a16="http://schemas.microsoft.com/office/drawing/2014/main" id="{2EE13075-20EA-4B6A-B24D-5C81DB6BE011}"/>
                </a:ext>
              </a:extLst>
            </p:cNvPr>
            <p:cNvSpPr>
              <a:spLocks noChangeArrowheads="1"/>
            </p:cNvSpPr>
            <p:nvPr/>
          </p:nvSpPr>
          <p:spPr bwMode="auto">
            <a:xfrm>
              <a:off x="7524185" y="2777228"/>
              <a:ext cx="247650" cy="149225"/>
            </a:xfrm>
            <a:custGeom>
              <a:avLst/>
              <a:gdLst>
                <a:gd name="T0" fmla="*/ 633 w 652"/>
                <a:gd name="T1" fmla="*/ 0 h 392"/>
                <a:gd name="T2" fmla="*/ 0 w 652"/>
                <a:gd name="T3" fmla="*/ 335 h 392"/>
                <a:gd name="T4" fmla="*/ 19 w 652"/>
                <a:gd name="T5" fmla="*/ 391 h 392"/>
                <a:gd name="T6" fmla="*/ 651 w 652"/>
                <a:gd name="T7" fmla="*/ 37 h 392"/>
                <a:gd name="T8" fmla="*/ 633 w 652"/>
                <a:gd name="T9" fmla="*/ 0 h 392"/>
              </a:gdLst>
              <a:ahLst/>
              <a:cxnLst>
                <a:cxn ang="0">
                  <a:pos x="T0" y="T1"/>
                </a:cxn>
                <a:cxn ang="0">
                  <a:pos x="T2" y="T3"/>
                </a:cxn>
                <a:cxn ang="0">
                  <a:pos x="T4" y="T5"/>
                </a:cxn>
                <a:cxn ang="0">
                  <a:pos x="T6" y="T7"/>
                </a:cxn>
                <a:cxn ang="0">
                  <a:pos x="T8" y="T9"/>
                </a:cxn>
              </a:cxnLst>
              <a:rect l="0" t="0" r="r" b="b"/>
              <a:pathLst>
                <a:path w="652" h="392">
                  <a:moveTo>
                    <a:pt x="633" y="0"/>
                  </a:moveTo>
                  <a:lnTo>
                    <a:pt x="0" y="335"/>
                  </a:lnTo>
                  <a:lnTo>
                    <a:pt x="19" y="391"/>
                  </a:lnTo>
                  <a:lnTo>
                    <a:pt x="651" y="37"/>
                  </a:lnTo>
                  <a:lnTo>
                    <a:pt x="633"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149">
              <a:extLst>
                <a:ext uri="{FF2B5EF4-FFF2-40B4-BE49-F238E27FC236}">
                  <a16:creationId xmlns="" xmlns:a16="http://schemas.microsoft.com/office/drawing/2014/main" id="{42745ECC-1B35-4766-BAED-AF8A4713C82E}"/>
                </a:ext>
              </a:extLst>
            </p:cNvPr>
            <p:cNvSpPr>
              <a:spLocks noChangeArrowheads="1"/>
            </p:cNvSpPr>
            <p:nvPr/>
          </p:nvSpPr>
          <p:spPr bwMode="auto">
            <a:xfrm>
              <a:off x="7524185" y="2777228"/>
              <a:ext cx="247650" cy="149225"/>
            </a:xfrm>
            <a:custGeom>
              <a:avLst/>
              <a:gdLst>
                <a:gd name="T0" fmla="*/ 633 w 652"/>
                <a:gd name="T1" fmla="*/ 0 h 392"/>
                <a:gd name="T2" fmla="*/ 0 w 652"/>
                <a:gd name="T3" fmla="*/ 335 h 392"/>
                <a:gd name="T4" fmla="*/ 19 w 652"/>
                <a:gd name="T5" fmla="*/ 391 h 392"/>
                <a:gd name="T6" fmla="*/ 651 w 652"/>
                <a:gd name="T7" fmla="*/ 37 h 392"/>
                <a:gd name="T8" fmla="*/ 633 w 652"/>
                <a:gd name="T9" fmla="*/ 0 h 392"/>
              </a:gdLst>
              <a:ahLst/>
              <a:cxnLst>
                <a:cxn ang="0">
                  <a:pos x="T0" y="T1"/>
                </a:cxn>
                <a:cxn ang="0">
                  <a:pos x="T2" y="T3"/>
                </a:cxn>
                <a:cxn ang="0">
                  <a:pos x="T4" y="T5"/>
                </a:cxn>
                <a:cxn ang="0">
                  <a:pos x="T6" y="T7"/>
                </a:cxn>
                <a:cxn ang="0">
                  <a:pos x="T8" y="T9"/>
                </a:cxn>
              </a:cxnLst>
              <a:rect l="0" t="0" r="r" b="b"/>
              <a:pathLst>
                <a:path w="652" h="392">
                  <a:moveTo>
                    <a:pt x="633" y="0"/>
                  </a:moveTo>
                  <a:lnTo>
                    <a:pt x="0" y="335"/>
                  </a:lnTo>
                  <a:lnTo>
                    <a:pt x="19" y="391"/>
                  </a:lnTo>
                  <a:lnTo>
                    <a:pt x="651" y="37"/>
                  </a:lnTo>
                  <a:lnTo>
                    <a:pt x="633"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Freeform 150">
              <a:extLst>
                <a:ext uri="{FF2B5EF4-FFF2-40B4-BE49-F238E27FC236}">
                  <a16:creationId xmlns="" xmlns:a16="http://schemas.microsoft.com/office/drawing/2014/main" id="{63C0AA9D-9651-4A5E-9ADF-E6221321BF66}"/>
                </a:ext>
              </a:extLst>
            </p:cNvPr>
            <p:cNvSpPr>
              <a:spLocks noChangeArrowheads="1"/>
            </p:cNvSpPr>
            <p:nvPr/>
          </p:nvSpPr>
          <p:spPr bwMode="auto">
            <a:xfrm>
              <a:off x="7538472" y="2812153"/>
              <a:ext cx="249238" cy="142875"/>
            </a:xfrm>
            <a:custGeom>
              <a:avLst/>
              <a:gdLst>
                <a:gd name="T0" fmla="*/ 633 w 653"/>
                <a:gd name="T1" fmla="*/ 0 h 374"/>
                <a:gd name="T2" fmla="*/ 633 w 653"/>
                <a:gd name="T3" fmla="*/ 0 h 374"/>
                <a:gd name="T4" fmla="*/ 0 w 653"/>
                <a:gd name="T5" fmla="*/ 335 h 374"/>
                <a:gd name="T6" fmla="*/ 19 w 653"/>
                <a:gd name="T7" fmla="*/ 373 h 374"/>
                <a:gd name="T8" fmla="*/ 186 w 653"/>
                <a:gd name="T9" fmla="*/ 298 h 374"/>
                <a:gd name="T10" fmla="*/ 316 w 653"/>
                <a:gd name="T11" fmla="*/ 224 h 374"/>
                <a:gd name="T12" fmla="*/ 316 w 653"/>
                <a:gd name="T13" fmla="*/ 224 h 374"/>
                <a:gd name="T14" fmla="*/ 652 w 653"/>
                <a:gd name="T15" fmla="*/ 37 h 374"/>
                <a:gd name="T16" fmla="*/ 633 w 653"/>
                <a:gd name="T17" fmla="*/ 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3" h="374">
                  <a:moveTo>
                    <a:pt x="633" y="0"/>
                  </a:moveTo>
                  <a:lnTo>
                    <a:pt x="633" y="0"/>
                  </a:lnTo>
                  <a:cubicBezTo>
                    <a:pt x="0" y="335"/>
                    <a:pt x="0" y="335"/>
                    <a:pt x="0" y="335"/>
                  </a:cubicBezTo>
                  <a:cubicBezTo>
                    <a:pt x="19" y="373"/>
                    <a:pt x="19" y="373"/>
                    <a:pt x="19" y="373"/>
                  </a:cubicBezTo>
                  <a:cubicBezTo>
                    <a:pt x="186" y="298"/>
                    <a:pt x="186" y="298"/>
                    <a:pt x="186" y="298"/>
                  </a:cubicBezTo>
                  <a:cubicBezTo>
                    <a:pt x="205" y="242"/>
                    <a:pt x="260" y="224"/>
                    <a:pt x="316" y="224"/>
                  </a:cubicBezTo>
                  <a:lnTo>
                    <a:pt x="316" y="224"/>
                  </a:lnTo>
                  <a:cubicBezTo>
                    <a:pt x="652" y="37"/>
                    <a:pt x="652" y="37"/>
                    <a:pt x="652" y="37"/>
                  </a:cubicBezTo>
                  <a:cubicBezTo>
                    <a:pt x="633" y="0"/>
                    <a:pt x="633" y="0"/>
                    <a:pt x="633" y="0"/>
                  </a:cubicBez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Freeform 151">
              <a:extLst>
                <a:ext uri="{FF2B5EF4-FFF2-40B4-BE49-F238E27FC236}">
                  <a16:creationId xmlns="" xmlns:a16="http://schemas.microsoft.com/office/drawing/2014/main" id="{A6907838-BC9C-4869-A1A2-AE341729BA6F}"/>
                </a:ext>
              </a:extLst>
            </p:cNvPr>
            <p:cNvSpPr>
              <a:spLocks noChangeArrowheads="1"/>
            </p:cNvSpPr>
            <p:nvPr/>
          </p:nvSpPr>
          <p:spPr bwMode="auto">
            <a:xfrm>
              <a:off x="7559110" y="2840728"/>
              <a:ext cx="247650" cy="149225"/>
            </a:xfrm>
            <a:custGeom>
              <a:avLst/>
              <a:gdLst>
                <a:gd name="T0" fmla="*/ 93 w 652"/>
                <a:gd name="T1" fmla="*/ 279 h 392"/>
                <a:gd name="T2" fmla="*/ 93 w 652"/>
                <a:gd name="T3" fmla="*/ 279 h 392"/>
                <a:gd name="T4" fmla="*/ 0 w 652"/>
                <a:gd name="T5" fmla="*/ 335 h 392"/>
                <a:gd name="T6" fmla="*/ 19 w 652"/>
                <a:gd name="T7" fmla="*/ 391 h 392"/>
                <a:gd name="T8" fmla="*/ 93 w 652"/>
                <a:gd name="T9" fmla="*/ 335 h 392"/>
                <a:gd name="T10" fmla="*/ 93 w 652"/>
                <a:gd name="T11" fmla="*/ 298 h 392"/>
                <a:gd name="T12" fmla="*/ 93 w 652"/>
                <a:gd name="T13" fmla="*/ 298 h 392"/>
                <a:gd name="T14" fmla="*/ 93 w 652"/>
                <a:gd name="T15" fmla="*/ 298 h 392"/>
                <a:gd name="T16" fmla="*/ 93 w 652"/>
                <a:gd name="T17" fmla="*/ 279 h 392"/>
                <a:gd name="T18" fmla="*/ 633 w 652"/>
                <a:gd name="T19" fmla="*/ 0 h 392"/>
                <a:gd name="T20" fmla="*/ 633 w 652"/>
                <a:gd name="T21" fmla="*/ 0 h 392"/>
                <a:gd name="T22" fmla="*/ 353 w 652"/>
                <a:gd name="T23" fmla="*/ 149 h 392"/>
                <a:gd name="T24" fmla="*/ 465 w 652"/>
                <a:gd name="T25" fmla="*/ 149 h 392"/>
                <a:gd name="T26" fmla="*/ 651 w 652"/>
                <a:gd name="T27" fmla="*/ 37 h 392"/>
                <a:gd name="T28" fmla="*/ 633 w 652"/>
                <a:gd name="T29" fmla="*/ 0 h 392"/>
                <a:gd name="T30" fmla="*/ 93 w 652"/>
                <a:gd name="T31" fmla="*/ 27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2" h="392">
                  <a:moveTo>
                    <a:pt x="93" y="279"/>
                  </a:moveTo>
                  <a:lnTo>
                    <a:pt x="93" y="279"/>
                  </a:lnTo>
                  <a:cubicBezTo>
                    <a:pt x="0" y="335"/>
                    <a:pt x="0" y="335"/>
                    <a:pt x="0" y="335"/>
                  </a:cubicBezTo>
                  <a:cubicBezTo>
                    <a:pt x="19" y="391"/>
                    <a:pt x="19" y="391"/>
                    <a:pt x="19" y="391"/>
                  </a:cubicBezTo>
                  <a:cubicBezTo>
                    <a:pt x="93" y="335"/>
                    <a:pt x="93" y="335"/>
                    <a:pt x="93" y="335"/>
                  </a:cubicBezTo>
                  <a:cubicBezTo>
                    <a:pt x="93" y="298"/>
                    <a:pt x="93" y="298"/>
                    <a:pt x="93" y="298"/>
                  </a:cubicBezTo>
                  <a:lnTo>
                    <a:pt x="93" y="298"/>
                  </a:lnTo>
                  <a:lnTo>
                    <a:pt x="93" y="298"/>
                  </a:lnTo>
                  <a:cubicBezTo>
                    <a:pt x="93" y="298"/>
                    <a:pt x="93" y="298"/>
                    <a:pt x="93" y="279"/>
                  </a:cubicBezTo>
                  <a:lnTo>
                    <a:pt x="633" y="0"/>
                  </a:lnTo>
                  <a:lnTo>
                    <a:pt x="633" y="0"/>
                  </a:lnTo>
                  <a:cubicBezTo>
                    <a:pt x="353" y="149"/>
                    <a:pt x="353" y="149"/>
                    <a:pt x="353" y="149"/>
                  </a:cubicBezTo>
                  <a:cubicBezTo>
                    <a:pt x="465" y="149"/>
                    <a:pt x="465" y="149"/>
                    <a:pt x="465" y="149"/>
                  </a:cubicBezTo>
                  <a:cubicBezTo>
                    <a:pt x="651" y="37"/>
                    <a:pt x="651" y="37"/>
                    <a:pt x="651" y="37"/>
                  </a:cubicBezTo>
                  <a:cubicBezTo>
                    <a:pt x="633" y="0"/>
                    <a:pt x="633" y="0"/>
                    <a:pt x="633" y="0"/>
                  </a:cubicBezTo>
                  <a:lnTo>
                    <a:pt x="93" y="279"/>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6" name="Freeform 152">
              <a:extLst>
                <a:ext uri="{FF2B5EF4-FFF2-40B4-BE49-F238E27FC236}">
                  <a16:creationId xmlns="" xmlns:a16="http://schemas.microsoft.com/office/drawing/2014/main" id="{75ED8C77-2010-4418-BB85-C16F8B0ED9B7}"/>
                </a:ext>
              </a:extLst>
            </p:cNvPr>
            <p:cNvSpPr>
              <a:spLocks noChangeArrowheads="1"/>
            </p:cNvSpPr>
            <p:nvPr/>
          </p:nvSpPr>
          <p:spPr bwMode="auto">
            <a:xfrm>
              <a:off x="7574985" y="2875653"/>
              <a:ext cx="247650" cy="142875"/>
            </a:xfrm>
            <a:custGeom>
              <a:avLst/>
              <a:gdLst>
                <a:gd name="T0" fmla="*/ 56 w 653"/>
                <a:gd name="T1" fmla="*/ 298 h 373"/>
                <a:gd name="T2" fmla="*/ 0 w 653"/>
                <a:gd name="T3" fmla="*/ 335 h 373"/>
                <a:gd name="T4" fmla="*/ 18 w 653"/>
                <a:gd name="T5" fmla="*/ 372 h 373"/>
                <a:gd name="T6" fmla="*/ 56 w 653"/>
                <a:gd name="T7" fmla="*/ 354 h 373"/>
                <a:gd name="T8" fmla="*/ 56 w 653"/>
                <a:gd name="T9" fmla="*/ 298 h 373"/>
                <a:gd name="T10" fmla="*/ 633 w 653"/>
                <a:gd name="T11" fmla="*/ 0 h 373"/>
                <a:gd name="T12" fmla="*/ 521 w 653"/>
                <a:gd name="T13" fmla="*/ 56 h 373"/>
                <a:gd name="T14" fmla="*/ 633 w 653"/>
                <a:gd name="T15" fmla="*/ 56 h 373"/>
                <a:gd name="T16" fmla="*/ 652 w 653"/>
                <a:gd name="T17" fmla="*/ 37 h 373"/>
                <a:gd name="T18" fmla="*/ 633 w 653"/>
                <a:gd name="T19" fmla="*/ 0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3" h="373">
                  <a:moveTo>
                    <a:pt x="56" y="298"/>
                  </a:moveTo>
                  <a:lnTo>
                    <a:pt x="0" y="335"/>
                  </a:lnTo>
                  <a:lnTo>
                    <a:pt x="18" y="372"/>
                  </a:lnTo>
                  <a:lnTo>
                    <a:pt x="56" y="354"/>
                  </a:lnTo>
                  <a:lnTo>
                    <a:pt x="56" y="298"/>
                  </a:lnTo>
                  <a:close/>
                  <a:moveTo>
                    <a:pt x="633" y="0"/>
                  </a:moveTo>
                  <a:lnTo>
                    <a:pt x="521" y="56"/>
                  </a:lnTo>
                  <a:lnTo>
                    <a:pt x="633" y="56"/>
                  </a:lnTo>
                  <a:lnTo>
                    <a:pt x="652" y="37"/>
                  </a:lnTo>
                  <a:lnTo>
                    <a:pt x="633" y="0"/>
                  </a:lnTo>
                  <a:close/>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Freeform 153">
              <a:extLst>
                <a:ext uri="{FF2B5EF4-FFF2-40B4-BE49-F238E27FC236}">
                  <a16:creationId xmlns="" xmlns:a16="http://schemas.microsoft.com/office/drawing/2014/main" id="{CAC3D7AC-F171-4A93-9ABF-C0D8FB30861E}"/>
                </a:ext>
              </a:extLst>
            </p:cNvPr>
            <p:cNvSpPr>
              <a:spLocks noChangeArrowheads="1"/>
            </p:cNvSpPr>
            <p:nvPr/>
          </p:nvSpPr>
          <p:spPr bwMode="auto">
            <a:xfrm>
              <a:off x="7574985" y="2989953"/>
              <a:ext cx="20637" cy="28575"/>
            </a:xfrm>
            <a:custGeom>
              <a:avLst/>
              <a:gdLst>
                <a:gd name="T0" fmla="*/ 56 w 57"/>
                <a:gd name="T1" fmla="*/ 0 h 75"/>
                <a:gd name="T2" fmla="*/ 0 w 57"/>
                <a:gd name="T3" fmla="*/ 37 h 75"/>
                <a:gd name="T4" fmla="*/ 18 w 57"/>
                <a:gd name="T5" fmla="*/ 74 h 75"/>
                <a:gd name="T6" fmla="*/ 56 w 57"/>
                <a:gd name="T7" fmla="*/ 56 h 75"/>
                <a:gd name="T8" fmla="*/ 56 w 57"/>
                <a:gd name="T9" fmla="*/ 0 h 75"/>
              </a:gdLst>
              <a:ahLst/>
              <a:cxnLst>
                <a:cxn ang="0">
                  <a:pos x="T0" y="T1"/>
                </a:cxn>
                <a:cxn ang="0">
                  <a:pos x="T2" y="T3"/>
                </a:cxn>
                <a:cxn ang="0">
                  <a:pos x="T4" y="T5"/>
                </a:cxn>
                <a:cxn ang="0">
                  <a:pos x="T6" y="T7"/>
                </a:cxn>
                <a:cxn ang="0">
                  <a:pos x="T8" y="T9"/>
                </a:cxn>
              </a:cxnLst>
              <a:rect l="0" t="0" r="r" b="b"/>
              <a:pathLst>
                <a:path w="57" h="75">
                  <a:moveTo>
                    <a:pt x="56" y="0"/>
                  </a:moveTo>
                  <a:lnTo>
                    <a:pt x="0" y="37"/>
                  </a:lnTo>
                  <a:lnTo>
                    <a:pt x="18" y="74"/>
                  </a:lnTo>
                  <a:lnTo>
                    <a:pt x="56" y="56"/>
                  </a:lnTo>
                  <a:lnTo>
                    <a:pt x="56"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Freeform 154">
              <a:extLst>
                <a:ext uri="{FF2B5EF4-FFF2-40B4-BE49-F238E27FC236}">
                  <a16:creationId xmlns="" xmlns:a16="http://schemas.microsoft.com/office/drawing/2014/main" id="{A3D2FEE7-0A03-4591-863F-B0387ED78882}"/>
                </a:ext>
              </a:extLst>
            </p:cNvPr>
            <p:cNvSpPr>
              <a:spLocks noChangeArrowheads="1"/>
            </p:cNvSpPr>
            <p:nvPr/>
          </p:nvSpPr>
          <p:spPr bwMode="auto">
            <a:xfrm>
              <a:off x="7771835" y="2875653"/>
              <a:ext cx="50800" cy="22225"/>
            </a:xfrm>
            <a:custGeom>
              <a:avLst/>
              <a:gdLst>
                <a:gd name="T0" fmla="*/ 112 w 132"/>
                <a:gd name="T1" fmla="*/ 0 h 57"/>
                <a:gd name="T2" fmla="*/ 0 w 132"/>
                <a:gd name="T3" fmla="*/ 56 h 57"/>
                <a:gd name="T4" fmla="*/ 112 w 132"/>
                <a:gd name="T5" fmla="*/ 56 h 57"/>
                <a:gd name="T6" fmla="*/ 131 w 132"/>
                <a:gd name="T7" fmla="*/ 37 h 57"/>
                <a:gd name="T8" fmla="*/ 112 w 132"/>
                <a:gd name="T9" fmla="*/ 0 h 57"/>
              </a:gdLst>
              <a:ahLst/>
              <a:cxnLst>
                <a:cxn ang="0">
                  <a:pos x="T0" y="T1"/>
                </a:cxn>
                <a:cxn ang="0">
                  <a:pos x="T2" y="T3"/>
                </a:cxn>
                <a:cxn ang="0">
                  <a:pos x="T4" y="T5"/>
                </a:cxn>
                <a:cxn ang="0">
                  <a:pos x="T6" y="T7"/>
                </a:cxn>
                <a:cxn ang="0">
                  <a:pos x="T8" y="T9"/>
                </a:cxn>
              </a:cxnLst>
              <a:rect l="0" t="0" r="r" b="b"/>
              <a:pathLst>
                <a:path w="132" h="57">
                  <a:moveTo>
                    <a:pt x="112" y="0"/>
                  </a:moveTo>
                  <a:lnTo>
                    <a:pt x="0" y="56"/>
                  </a:lnTo>
                  <a:lnTo>
                    <a:pt x="112" y="56"/>
                  </a:lnTo>
                  <a:lnTo>
                    <a:pt x="131" y="37"/>
                  </a:lnTo>
                  <a:lnTo>
                    <a:pt x="112"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9" name="Freeform 155">
              <a:extLst>
                <a:ext uri="{FF2B5EF4-FFF2-40B4-BE49-F238E27FC236}">
                  <a16:creationId xmlns="" xmlns:a16="http://schemas.microsoft.com/office/drawing/2014/main" id="{42FA8563-DC17-437B-8769-5FBE0FABD957}"/>
                </a:ext>
              </a:extLst>
            </p:cNvPr>
            <p:cNvSpPr>
              <a:spLocks noChangeArrowheads="1"/>
            </p:cNvSpPr>
            <p:nvPr/>
          </p:nvSpPr>
          <p:spPr bwMode="auto">
            <a:xfrm>
              <a:off x="7446397" y="3032815"/>
              <a:ext cx="149225" cy="92075"/>
            </a:xfrm>
            <a:custGeom>
              <a:avLst/>
              <a:gdLst>
                <a:gd name="T0" fmla="*/ 391 w 392"/>
                <a:gd name="T1" fmla="*/ 0 h 243"/>
                <a:gd name="T2" fmla="*/ 0 w 392"/>
                <a:gd name="T3" fmla="*/ 204 h 243"/>
                <a:gd name="T4" fmla="*/ 19 w 392"/>
                <a:gd name="T5" fmla="*/ 242 h 243"/>
                <a:gd name="T6" fmla="*/ 391 w 392"/>
                <a:gd name="T7" fmla="*/ 55 h 243"/>
                <a:gd name="T8" fmla="*/ 391 w 392"/>
                <a:gd name="T9" fmla="*/ 0 h 243"/>
              </a:gdLst>
              <a:ahLst/>
              <a:cxnLst>
                <a:cxn ang="0">
                  <a:pos x="T0" y="T1"/>
                </a:cxn>
                <a:cxn ang="0">
                  <a:pos x="T2" y="T3"/>
                </a:cxn>
                <a:cxn ang="0">
                  <a:pos x="T4" y="T5"/>
                </a:cxn>
                <a:cxn ang="0">
                  <a:pos x="T6" y="T7"/>
                </a:cxn>
                <a:cxn ang="0">
                  <a:pos x="T8" y="T9"/>
                </a:cxn>
              </a:cxnLst>
              <a:rect l="0" t="0" r="r" b="b"/>
              <a:pathLst>
                <a:path w="392" h="243">
                  <a:moveTo>
                    <a:pt x="391" y="0"/>
                  </a:moveTo>
                  <a:lnTo>
                    <a:pt x="0" y="204"/>
                  </a:lnTo>
                  <a:lnTo>
                    <a:pt x="19" y="242"/>
                  </a:lnTo>
                  <a:lnTo>
                    <a:pt x="391" y="55"/>
                  </a:lnTo>
                  <a:lnTo>
                    <a:pt x="391"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156">
              <a:extLst>
                <a:ext uri="{FF2B5EF4-FFF2-40B4-BE49-F238E27FC236}">
                  <a16:creationId xmlns="" xmlns:a16="http://schemas.microsoft.com/office/drawing/2014/main" id="{3B7146B0-F10E-43D1-BF4B-6DECAA3CEEF7}"/>
                </a:ext>
              </a:extLst>
            </p:cNvPr>
            <p:cNvSpPr>
              <a:spLocks noChangeArrowheads="1"/>
            </p:cNvSpPr>
            <p:nvPr/>
          </p:nvSpPr>
          <p:spPr bwMode="auto">
            <a:xfrm>
              <a:off x="7446397" y="3032815"/>
              <a:ext cx="149225" cy="92075"/>
            </a:xfrm>
            <a:custGeom>
              <a:avLst/>
              <a:gdLst>
                <a:gd name="T0" fmla="*/ 391 w 392"/>
                <a:gd name="T1" fmla="*/ 0 h 243"/>
                <a:gd name="T2" fmla="*/ 0 w 392"/>
                <a:gd name="T3" fmla="*/ 204 h 243"/>
                <a:gd name="T4" fmla="*/ 19 w 392"/>
                <a:gd name="T5" fmla="*/ 242 h 243"/>
                <a:gd name="T6" fmla="*/ 391 w 392"/>
                <a:gd name="T7" fmla="*/ 55 h 243"/>
                <a:gd name="T8" fmla="*/ 391 w 392"/>
                <a:gd name="T9" fmla="*/ 0 h 243"/>
              </a:gdLst>
              <a:ahLst/>
              <a:cxnLst>
                <a:cxn ang="0">
                  <a:pos x="T0" y="T1"/>
                </a:cxn>
                <a:cxn ang="0">
                  <a:pos x="T2" y="T3"/>
                </a:cxn>
                <a:cxn ang="0">
                  <a:pos x="T4" y="T5"/>
                </a:cxn>
                <a:cxn ang="0">
                  <a:pos x="T6" y="T7"/>
                </a:cxn>
                <a:cxn ang="0">
                  <a:pos x="T8" y="T9"/>
                </a:cxn>
              </a:cxnLst>
              <a:rect l="0" t="0" r="r" b="b"/>
              <a:pathLst>
                <a:path w="392" h="243">
                  <a:moveTo>
                    <a:pt x="391" y="0"/>
                  </a:moveTo>
                  <a:lnTo>
                    <a:pt x="0" y="204"/>
                  </a:lnTo>
                  <a:lnTo>
                    <a:pt x="19" y="242"/>
                  </a:lnTo>
                  <a:lnTo>
                    <a:pt x="391" y="55"/>
                  </a:lnTo>
                  <a:lnTo>
                    <a:pt x="391"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1" name="Freeform 157">
              <a:extLst>
                <a:ext uri="{FF2B5EF4-FFF2-40B4-BE49-F238E27FC236}">
                  <a16:creationId xmlns="" xmlns:a16="http://schemas.microsoft.com/office/drawing/2014/main" id="{A59AD0C7-344C-4469-8A1D-8C25DC96321E}"/>
                </a:ext>
              </a:extLst>
            </p:cNvPr>
            <p:cNvSpPr>
              <a:spLocks noChangeArrowheads="1"/>
            </p:cNvSpPr>
            <p:nvPr/>
          </p:nvSpPr>
          <p:spPr bwMode="auto">
            <a:xfrm>
              <a:off x="7474972" y="3109015"/>
              <a:ext cx="120650" cy="79375"/>
            </a:xfrm>
            <a:custGeom>
              <a:avLst/>
              <a:gdLst>
                <a:gd name="T0" fmla="*/ 316 w 317"/>
                <a:gd name="T1" fmla="*/ 0 h 206"/>
                <a:gd name="T2" fmla="*/ 0 w 317"/>
                <a:gd name="T3" fmla="*/ 168 h 206"/>
                <a:gd name="T4" fmla="*/ 37 w 317"/>
                <a:gd name="T5" fmla="*/ 205 h 206"/>
                <a:gd name="T6" fmla="*/ 316 w 317"/>
                <a:gd name="T7" fmla="*/ 56 h 206"/>
                <a:gd name="T8" fmla="*/ 316 w 317"/>
                <a:gd name="T9" fmla="*/ 0 h 206"/>
              </a:gdLst>
              <a:ahLst/>
              <a:cxnLst>
                <a:cxn ang="0">
                  <a:pos x="T0" y="T1"/>
                </a:cxn>
                <a:cxn ang="0">
                  <a:pos x="T2" y="T3"/>
                </a:cxn>
                <a:cxn ang="0">
                  <a:pos x="T4" y="T5"/>
                </a:cxn>
                <a:cxn ang="0">
                  <a:pos x="T6" y="T7"/>
                </a:cxn>
                <a:cxn ang="0">
                  <a:pos x="T8" y="T9"/>
                </a:cxn>
              </a:cxnLst>
              <a:rect l="0" t="0" r="r" b="b"/>
              <a:pathLst>
                <a:path w="317" h="206">
                  <a:moveTo>
                    <a:pt x="316" y="0"/>
                  </a:moveTo>
                  <a:lnTo>
                    <a:pt x="0" y="168"/>
                  </a:lnTo>
                  <a:lnTo>
                    <a:pt x="37" y="205"/>
                  </a:lnTo>
                  <a:lnTo>
                    <a:pt x="316" y="56"/>
                  </a:lnTo>
                  <a:lnTo>
                    <a:pt x="316"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Freeform 158">
              <a:extLst>
                <a:ext uri="{FF2B5EF4-FFF2-40B4-BE49-F238E27FC236}">
                  <a16:creationId xmlns="" xmlns:a16="http://schemas.microsoft.com/office/drawing/2014/main" id="{8B650100-C2D0-420C-A2EE-B731FF7791AC}"/>
                </a:ext>
              </a:extLst>
            </p:cNvPr>
            <p:cNvSpPr>
              <a:spLocks noChangeArrowheads="1"/>
            </p:cNvSpPr>
            <p:nvPr/>
          </p:nvSpPr>
          <p:spPr bwMode="auto">
            <a:xfrm>
              <a:off x="7474972" y="3109015"/>
              <a:ext cx="120650" cy="79375"/>
            </a:xfrm>
            <a:custGeom>
              <a:avLst/>
              <a:gdLst>
                <a:gd name="T0" fmla="*/ 316 w 317"/>
                <a:gd name="T1" fmla="*/ 0 h 206"/>
                <a:gd name="T2" fmla="*/ 0 w 317"/>
                <a:gd name="T3" fmla="*/ 168 h 206"/>
                <a:gd name="T4" fmla="*/ 37 w 317"/>
                <a:gd name="T5" fmla="*/ 205 h 206"/>
                <a:gd name="T6" fmla="*/ 316 w 317"/>
                <a:gd name="T7" fmla="*/ 56 h 206"/>
                <a:gd name="T8" fmla="*/ 316 w 317"/>
                <a:gd name="T9" fmla="*/ 0 h 206"/>
              </a:gdLst>
              <a:ahLst/>
              <a:cxnLst>
                <a:cxn ang="0">
                  <a:pos x="T0" y="T1"/>
                </a:cxn>
                <a:cxn ang="0">
                  <a:pos x="T2" y="T3"/>
                </a:cxn>
                <a:cxn ang="0">
                  <a:pos x="T4" y="T5"/>
                </a:cxn>
                <a:cxn ang="0">
                  <a:pos x="T6" y="T7"/>
                </a:cxn>
                <a:cxn ang="0">
                  <a:pos x="T8" y="T9"/>
                </a:cxn>
              </a:cxnLst>
              <a:rect l="0" t="0" r="r" b="b"/>
              <a:pathLst>
                <a:path w="317" h="206">
                  <a:moveTo>
                    <a:pt x="316" y="0"/>
                  </a:moveTo>
                  <a:lnTo>
                    <a:pt x="0" y="168"/>
                  </a:lnTo>
                  <a:lnTo>
                    <a:pt x="37" y="205"/>
                  </a:lnTo>
                  <a:lnTo>
                    <a:pt x="316" y="56"/>
                  </a:lnTo>
                  <a:lnTo>
                    <a:pt x="316"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59">
              <a:extLst>
                <a:ext uri="{FF2B5EF4-FFF2-40B4-BE49-F238E27FC236}">
                  <a16:creationId xmlns="" xmlns:a16="http://schemas.microsoft.com/office/drawing/2014/main" id="{EEDA34F1-B953-46BC-9755-AB175DF082C9}"/>
                </a:ext>
              </a:extLst>
            </p:cNvPr>
            <p:cNvSpPr>
              <a:spLocks noChangeArrowheads="1"/>
            </p:cNvSpPr>
            <p:nvPr/>
          </p:nvSpPr>
          <p:spPr bwMode="auto">
            <a:xfrm>
              <a:off x="7495610" y="3153465"/>
              <a:ext cx="98425" cy="69850"/>
            </a:xfrm>
            <a:custGeom>
              <a:avLst/>
              <a:gdLst>
                <a:gd name="T0" fmla="*/ 261 w 262"/>
                <a:gd name="T1" fmla="*/ 0 h 187"/>
                <a:gd name="T2" fmla="*/ 0 w 262"/>
                <a:gd name="T3" fmla="*/ 149 h 187"/>
                <a:gd name="T4" fmla="*/ 19 w 262"/>
                <a:gd name="T5" fmla="*/ 186 h 187"/>
                <a:gd name="T6" fmla="*/ 261 w 262"/>
                <a:gd name="T7" fmla="*/ 56 h 187"/>
                <a:gd name="T8" fmla="*/ 261 w 262"/>
                <a:gd name="T9" fmla="*/ 0 h 187"/>
              </a:gdLst>
              <a:ahLst/>
              <a:cxnLst>
                <a:cxn ang="0">
                  <a:pos x="T0" y="T1"/>
                </a:cxn>
                <a:cxn ang="0">
                  <a:pos x="T2" y="T3"/>
                </a:cxn>
                <a:cxn ang="0">
                  <a:pos x="T4" y="T5"/>
                </a:cxn>
                <a:cxn ang="0">
                  <a:pos x="T6" y="T7"/>
                </a:cxn>
                <a:cxn ang="0">
                  <a:pos x="T8" y="T9"/>
                </a:cxn>
              </a:cxnLst>
              <a:rect l="0" t="0" r="r" b="b"/>
              <a:pathLst>
                <a:path w="262" h="187">
                  <a:moveTo>
                    <a:pt x="261" y="0"/>
                  </a:moveTo>
                  <a:lnTo>
                    <a:pt x="0" y="149"/>
                  </a:lnTo>
                  <a:lnTo>
                    <a:pt x="19" y="186"/>
                  </a:lnTo>
                  <a:lnTo>
                    <a:pt x="261" y="56"/>
                  </a:lnTo>
                  <a:lnTo>
                    <a:pt x="261"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Freeform 160">
              <a:extLst>
                <a:ext uri="{FF2B5EF4-FFF2-40B4-BE49-F238E27FC236}">
                  <a16:creationId xmlns="" xmlns:a16="http://schemas.microsoft.com/office/drawing/2014/main" id="{66BED9D2-E11E-488C-B578-7147F46483D3}"/>
                </a:ext>
              </a:extLst>
            </p:cNvPr>
            <p:cNvSpPr>
              <a:spLocks noChangeArrowheads="1"/>
            </p:cNvSpPr>
            <p:nvPr/>
          </p:nvSpPr>
          <p:spPr bwMode="auto">
            <a:xfrm>
              <a:off x="7495610" y="3153465"/>
              <a:ext cx="98425" cy="69850"/>
            </a:xfrm>
            <a:custGeom>
              <a:avLst/>
              <a:gdLst>
                <a:gd name="T0" fmla="*/ 261 w 262"/>
                <a:gd name="T1" fmla="*/ 0 h 187"/>
                <a:gd name="T2" fmla="*/ 0 w 262"/>
                <a:gd name="T3" fmla="*/ 149 h 187"/>
                <a:gd name="T4" fmla="*/ 19 w 262"/>
                <a:gd name="T5" fmla="*/ 186 h 187"/>
                <a:gd name="T6" fmla="*/ 261 w 262"/>
                <a:gd name="T7" fmla="*/ 56 h 187"/>
                <a:gd name="T8" fmla="*/ 261 w 262"/>
                <a:gd name="T9" fmla="*/ 0 h 187"/>
              </a:gdLst>
              <a:ahLst/>
              <a:cxnLst>
                <a:cxn ang="0">
                  <a:pos x="T0" y="T1"/>
                </a:cxn>
                <a:cxn ang="0">
                  <a:pos x="T2" y="T3"/>
                </a:cxn>
                <a:cxn ang="0">
                  <a:pos x="T4" y="T5"/>
                </a:cxn>
                <a:cxn ang="0">
                  <a:pos x="T6" y="T7"/>
                </a:cxn>
                <a:cxn ang="0">
                  <a:pos x="T8" y="T9"/>
                </a:cxn>
              </a:cxnLst>
              <a:rect l="0" t="0" r="r" b="b"/>
              <a:pathLst>
                <a:path w="262" h="187">
                  <a:moveTo>
                    <a:pt x="261" y="0"/>
                  </a:moveTo>
                  <a:lnTo>
                    <a:pt x="0" y="149"/>
                  </a:lnTo>
                  <a:lnTo>
                    <a:pt x="19" y="186"/>
                  </a:lnTo>
                  <a:lnTo>
                    <a:pt x="261" y="56"/>
                  </a:lnTo>
                  <a:lnTo>
                    <a:pt x="261"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5" name="Freeform 161">
              <a:extLst>
                <a:ext uri="{FF2B5EF4-FFF2-40B4-BE49-F238E27FC236}">
                  <a16:creationId xmlns="" xmlns:a16="http://schemas.microsoft.com/office/drawing/2014/main" id="{185F2F98-B835-4238-90D0-2DE850E3779F}"/>
                </a:ext>
              </a:extLst>
            </p:cNvPr>
            <p:cNvSpPr>
              <a:spLocks noChangeArrowheads="1"/>
            </p:cNvSpPr>
            <p:nvPr/>
          </p:nvSpPr>
          <p:spPr bwMode="auto">
            <a:xfrm>
              <a:off x="7509897" y="3194740"/>
              <a:ext cx="85725" cy="63500"/>
            </a:xfrm>
            <a:custGeom>
              <a:avLst/>
              <a:gdLst>
                <a:gd name="T0" fmla="*/ 223 w 224"/>
                <a:gd name="T1" fmla="*/ 0 h 169"/>
                <a:gd name="T2" fmla="*/ 0 w 224"/>
                <a:gd name="T3" fmla="*/ 112 h 169"/>
                <a:gd name="T4" fmla="*/ 18 w 224"/>
                <a:gd name="T5" fmla="*/ 168 h 169"/>
                <a:gd name="T6" fmla="*/ 223 w 224"/>
                <a:gd name="T7" fmla="*/ 56 h 169"/>
                <a:gd name="T8" fmla="*/ 223 w 224"/>
                <a:gd name="T9" fmla="*/ 0 h 169"/>
              </a:gdLst>
              <a:ahLst/>
              <a:cxnLst>
                <a:cxn ang="0">
                  <a:pos x="T0" y="T1"/>
                </a:cxn>
                <a:cxn ang="0">
                  <a:pos x="T2" y="T3"/>
                </a:cxn>
                <a:cxn ang="0">
                  <a:pos x="T4" y="T5"/>
                </a:cxn>
                <a:cxn ang="0">
                  <a:pos x="T6" y="T7"/>
                </a:cxn>
                <a:cxn ang="0">
                  <a:pos x="T8" y="T9"/>
                </a:cxn>
              </a:cxnLst>
              <a:rect l="0" t="0" r="r" b="b"/>
              <a:pathLst>
                <a:path w="224" h="169">
                  <a:moveTo>
                    <a:pt x="223" y="0"/>
                  </a:moveTo>
                  <a:lnTo>
                    <a:pt x="0" y="112"/>
                  </a:lnTo>
                  <a:lnTo>
                    <a:pt x="18" y="168"/>
                  </a:lnTo>
                  <a:lnTo>
                    <a:pt x="223" y="56"/>
                  </a:lnTo>
                  <a:lnTo>
                    <a:pt x="223"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162">
              <a:extLst>
                <a:ext uri="{FF2B5EF4-FFF2-40B4-BE49-F238E27FC236}">
                  <a16:creationId xmlns="" xmlns:a16="http://schemas.microsoft.com/office/drawing/2014/main" id="{25DD1E5D-7764-43B0-98DA-271B9579FFA2}"/>
                </a:ext>
              </a:extLst>
            </p:cNvPr>
            <p:cNvSpPr>
              <a:spLocks noChangeArrowheads="1"/>
            </p:cNvSpPr>
            <p:nvPr/>
          </p:nvSpPr>
          <p:spPr bwMode="auto">
            <a:xfrm>
              <a:off x="7509897" y="3194740"/>
              <a:ext cx="85725" cy="63500"/>
            </a:xfrm>
            <a:custGeom>
              <a:avLst/>
              <a:gdLst>
                <a:gd name="T0" fmla="*/ 223 w 224"/>
                <a:gd name="T1" fmla="*/ 0 h 169"/>
                <a:gd name="T2" fmla="*/ 0 w 224"/>
                <a:gd name="T3" fmla="*/ 112 h 169"/>
                <a:gd name="T4" fmla="*/ 18 w 224"/>
                <a:gd name="T5" fmla="*/ 168 h 169"/>
                <a:gd name="T6" fmla="*/ 223 w 224"/>
                <a:gd name="T7" fmla="*/ 56 h 169"/>
                <a:gd name="T8" fmla="*/ 223 w 224"/>
                <a:gd name="T9" fmla="*/ 0 h 169"/>
              </a:gdLst>
              <a:ahLst/>
              <a:cxnLst>
                <a:cxn ang="0">
                  <a:pos x="T0" y="T1"/>
                </a:cxn>
                <a:cxn ang="0">
                  <a:pos x="T2" y="T3"/>
                </a:cxn>
                <a:cxn ang="0">
                  <a:pos x="T4" y="T5"/>
                </a:cxn>
                <a:cxn ang="0">
                  <a:pos x="T6" y="T7"/>
                </a:cxn>
                <a:cxn ang="0">
                  <a:pos x="T8" y="T9"/>
                </a:cxn>
              </a:cxnLst>
              <a:rect l="0" t="0" r="r" b="b"/>
              <a:pathLst>
                <a:path w="224" h="169">
                  <a:moveTo>
                    <a:pt x="223" y="0"/>
                  </a:moveTo>
                  <a:lnTo>
                    <a:pt x="0" y="112"/>
                  </a:lnTo>
                  <a:lnTo>
                    <a:pt x="18" y="168"/>
                  </a:lnTo>
                  <a:lnTo>
                    <a:pt x="223" y="56"/>
                  </a:lnTo>
                  <a:lnTo>
                    <a:pt x="223"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7" name="Freeform 163">
              <a:extLst>
                <a:ext uri="{FF2B5EF4-FFF2-40B4-BE49-F238E27FC236}">
                  <a16:creationId xmlns="" xmlns:a16="http://schemas.microsoft.com/office/drawing/2014/main" id="{C870D607-AEF7-4E38-B1B7-16AED7311830}"/>
                </a:ext>
              </a:extLst>
            </p:cNvPr>
            <p:cNvSpPr>
              <a:spLocks noChangeArrowheads="1"/>
            </p:cNvSpPr>
            <p:nvPr/>
          </p:nvSpPr>
          <p:spPr bwMode="auto">
            <a:xfrm>
              <a:off x="7532122" y="3237603"/>
              <a:ext cx="63500" cy="50800"/>
            </a:xfrm>
            <a:custGeom>
              <a:avLst/>
              <a:gdLst>
                <a:gd name="T0" fmla="*/ 167 w 168"/>
                <a:gd name="T1" fmla="*/ 0 h 131"/>
                <a:gd name="T2" fmla="*/ 0 w 168"/>
                <a:gd name="T3" fmla="*/ 92 h 131"/>
                <a:gd name="T4" fmla="*/ 18 w 168"/>
                <a:gd name="T5" fmla="*/ 130 h 131"/>
                <a:gd name="T6" fmla="*/ 167 w 168"/>
                <a:gd name="T7" fmla="*/ 36 h 131"/>
                <a:gd name="T8" fmla="*/ 167 w 168"/>
                <a:gd name="T9" fmla="*/ 0 h 131"/>
              </a:gdLst>
              <a:ahLst/>
              <a:cxnLst>
                <a:cxn ang="0">
                  <a:pos x="T0" y="T1"/>
                </a:cxn>
                <a:cxn ang="0">
                  <a:pos x="T2" y="T3"/>
                </a:cxn>
                <a:cxn ang="0">
                  <a:pos x="T4" y="T5"/>
                </a:cxn>
                <a:cxn ang="0">
                  <a:pos x="T6" y="T7"/>
                </a:cxn>
                <a:cxn ang="0">
                  <a:pos x="T8" y="T9"/>
                </a:cxn>
              </a:cxnLst>
              <a:rect l="0" t="0" r="r" b="b"/>
              <a:pathLst>
                <a:path w="168" h="131">
                  <a:moveTo>
                    <a:pt x="167" y="0"/>
                  </a:moveTo>
                  <a:lnTo>
                    <a:pt x="0" y="92"/>
                  </a:lnTo>
                  <a:lnTo>
                    <a:pt x="18" y="130"/>
                  </a:lnTo>
                  <a:lnTo>
                    <a:pt x="167" y="36"/>
                  </a:lnTo>
                  <a:lnTo>
                    <a:pt x="167"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8" name="Freeform 164">
              <a:extLst>
                <a:ext uri="{FF2B5EF4-FFF2-40B4-BE49-F238E27FC236}">
                  <a16:creationId xmlns="" xmlns:a16="http://schemas.microsoft.com/office/drawing/2014/main" id="{A5EAF7C8-7141-474F-847C-F666CFC83086}"/>
                </a:ext>
              </a:extLst>
            </p:cNvPr>
            <p:cNvSpPr>
              <a:spLocks noChangeArrowheads="1"/>
            </p:cNvSpPr>
            <p:nvPr/>
          </p:nvSpPr>
          <p:spPr bwMode="auto">
            <a:xfrm>
              <a:off x="7532122" y="3237603"/>
              <a:ext cx="63500" cy="50800"/>
            </a:xfrm>
            <a:custGeom>
              <a:avLst/>
              <a:gdLst>
                <a:gd name="T0" fmla="*/ 167 w 168"/>
                <a:gd name="T1" fmla="*/ 0 h 131"/>
                <a:gd name="T2" fmla="*/ 0 w 168"/>
                <a:gd name="T3" fmla="*/ 92 h 131"/>
                <a:gd name="T4" fmla="*/ 18 w 168"/>
                <a:gd name="T5" fmla="*/ 130 h 131"/>
                <a:gd name="T6" fmla="*/ 167 w 168"/>
                <a:gd name="T7" fmla="*/ 36 h 131"/>
                <a:gd name="T8" fmla="*/ 167 w 168"/>
                <a:gd name="T9" fmla="*/ 0 h 131"/>
              </a:gdLst>
              <a:ahLst/>
              <a:cxnLst>
                <a:cxn ang="0">
                  <a:pos x="T0" y="T1"/>
                </a:cxn>
                <a:cxn ang="0">
                  <a:pos x="T2" y="T3"/>
                </a:cxn>
                <a:cxn ang="0">
                  <a:pos x="T4" y="T5"/>
                </a:cxn>
                <a:cxn ang="0">
                  <a:pos x="T6" y="T7"/>
                </a:cxn>
                <a:cxn ang="0">
                  <a:pos x="T8" y="T9"/>
                </a:cxn>
              </a:cxnLst>
              <a:rect l="0" t="0" r="r" b="b"/>
              <a:pathLst>
                <a:path w="168" h="131">
                  <a:moveTo>
                    <a:pt x="167" y="0"/>
                  </a:moveTo>
                  <a:lnTo>
                    <a:pt x="0" y="92"/>
                  </a:lnTo>
                  <a:lnTo>
                    <a:pt x="18" y="130"/>
                  </a:lnTo>
                  <a:lnTo>
                    <a:pt x="167" y="36"/>
                  </a:lnTo>
                  <a:lnTo>
                    <a:pt x="167"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165">
              <a:extLst>
                <a:ext uri="{FF2B5EF4-FFF2-40B4-BE49-F238E27FC236}">
                  <a16:creationId xmlns="" xmlns:a16="http://schemas.microsoft.com/office/drawing/2014/main" id="{2C48F877-78A6-478E-B728-B684762E9A60}"/>
                </a:ext>
              </a:extLst>
            </p:cNvPr>
            <p:cNvSpPr>
              <a:spLocks noChangeArrowheads="1"/>
            </p:cNvSpPr>
            <p:nvPr/>
          </p:nvSpPr>
          <p:spPr bwMode="auto">
            <a:xfrm>
              <a:off x="7546410" y="3272528"/>
              <a:ext cx="49212" cy="49212"/>
            </a:xfrm>
            <a:custGeom>
              <a:avLst/>
              <a:gdLst>
                <a:gd name="T0" fmla="*/ 130 w 131"/>
                <a:gd name="T1" fmla="*/ 0 h 132"/>
                <a:gd name="T2" fmla="*/ 0 w 131"/>
                <a:gd name="T3" fmla="*/ 75 h 132"/>
                <a:gd name="T4" fmla="*/ 18 w 131"/>
                <a:gd name="T5" fmla="*/ 131 h 132"/>
                <a:gd name="T6" fmla="*/ 130 w 131"/>
                <a:gd name="T7" fmla="*/ 56 h 132"/>
                <a:gd name="T8" fmla="*/ 130 w 131"/>
                <a:gd name="T9" fmla="*/ 0 h 132"/>
              </a:gdLst>
              <a:ahLst/>
              <a:cxnLst>
                <a:cxn ang="0">
                  <a:pos x="T0" y="T1"/>
                </a:cxn>
                <a:cxn ang="0">
                  <a:pos x="T2" y="T3"/>
                </a:cxn>
                <a:cxn ang="0">
                  <a:pos x="T4" y="T5"/>
                </a:cxn>
                <a:cxn ang="0">
                  <a:pos x="T6" y="T7"/>
                </a:cxn>
                <a:cxn ang="0">
                  <a:pos x="T8" y="T9"/>
                </a:cxn>
              </a:cxnLst>
              <a:rect l="0" t="0" r="r" b="b"/>
              <a:pathLst>
                <a:path w="131" h="132">
                  <a:moveTo>
                    <a:pt x="130" y="0"/>
                  </a:moveTo>
                  <a:lnTo>
                    <a:pt x="0" y="75"/>
                  </a:lnTo>
                  <a:lnTo>
                    <a:pt x="18" y="131"/>
                  </a:lnTo>
                  <a:lnTo>
                    <a:pt x="130" y="56"/>
                  </a:lnTo>
                  <a:lnTo>
                    <a:pt x="130"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0" name="Freeform 166">
              <a:extLst>
                <a:ext uri="{FF2B5EF4-FFF2-40B4-BE49-F238E27FC236}">
                  <a16:creationId xmlns="" xmlns:a16="http://schemas.microsoft.com/office/drawing/2014/main" id="{C78898AA-1665-4E68-99FF-946E1E28B174}"/>
                </a:ext>
              </a:extLst>
            </p:cNvPr>
            <p:cNvSpPr>
              <a:spLocks noChangeArrowheads="1"/>
            </p:cNvSpPr>
            <p:nvPr/>
          </p:nvSpPr>
          <p:spPr bwMode="auto">
            <a:xfrm>
              <a:off x="7546410" y="3272528"/>
              <a:ext cx="49212" cy="49212"/>
            </a:xfrm>
            <a:custGeom>
              <a:avLst/>
              <a:gdLst>
                <a:gd name="T0" fmla="*/ 130 w 131"/>
                <a:gd name="T1" fmla="*/ 0 h 132"/>
                <a:gd name="T2" fmla="*/ 0 w 131"/>
                <a:gd name="T3" fmla="*/ 75 h 132"/>
                <a:gd name="T4" fmla="*/ 18 w 131"/>
                <a:gd name="T5" fmla="*/ 131 h 132"/>
                <a:gd name="T6" fmla="*/ 130 w 131"/>
                <a:gd name="T7" fmla="*/ 56 h 132"/>
                <a:gd name="T8" fmla="*/ 130 w 131"/>
                <a:gd name="T9" fmla="*/ 0 h 132"/>
              </a:gdLst>
              <a:ahLst/>
              <a:cxnLst>
                <a:cxn ang="0">
                  <a:pos x="T0" y="T1"/>
                </a:cxn>
                <a:cxn ang="0">
                  <a:pos x="T2" y="T3"/>
                </a:cxn>
                <a:cxn ang="0">
                  <a:pos x="T4" y="T5"/>
                </a:cxn>
                <a:cxn ang="0">
                  <a:pos x="T6" y="T7"/>
                </a:cxn>
                <a:cxn ang="0">
                  <a:pos x="T8" y="T9"/>
                </a:cxn>
              </a:cxnLst>
              <a:rect l="0" t="0" r="r" b="b"/>
              <a:pathLst>
                <a:path w="131" h="132">
                  <a:moveTo>
                    <a:pt x="130" y="0"/>
                  </a:moveTo>
                  <a:lnTo>
                    <a:pt x="0" y="75"/>
                  </a:lnTo>
                  <a:lnTo>
                    <a:pt x="18" y="131"/>
                  </a:lnTo>
                  <a:lnTo>
                    <a:pt x="130" y="56"/>
                  </a:lnTo>
                  <a:lnTo>
                    <a:pt x="130"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1" name="Freeform 167">
              <a:extLst>
                <a:ext uri="{FF2B5EF4-FFF2-40B4-BE49-F238E27FC236}">
                  <a16:creationId xmlns="" xmlns:a16="http://schemas.microsoft.com/office/drawing/2014/main" id="{F1F9C665-D39E-4922-A8C0-362043BBA31A}"/>
                </a:ext>
              </a:extLst>
            </p:cNvPr>
            <p:cNvSpPr>
              <a:spLocks noChangeArrowheads="1"/>
            </p:cNvSpPr>
            <p:nvPr/>
          </p:nvSpPr>
          <p:spPr bwMode="auto">
            <a:xfrm>
              <a:off x="7559110" y="3315390"/>
              <a:ext cx="34925" cy="34925"/>
            </a:xfrm>
            <a:custGeom>
              <a:avLst/>
              <a:gdLst>
                <a:gd name="T0" fmla="*/ 93 w 94"/>
                <a:gd name="T1" fmla="*/ 0 h 93"/>
                <a:gd name="T2" fmla="*/ 0 w 94"/>
                <a:gd name="T3" fmla="*/ 55 h 93"/>
                <a:gd name="T4" fmla="*/ 37 w 94"/>
                <a:gd name="T5" fmla="*/ 92 h 93"/>
                <a:gd name="T6" fmla="*/ 93 w 94"/>
                <a:gd name="T7" fmla="*/ 55 h 93"/>
                <a:gd name="T8" fmla="*/ 93 w 94"/>
                <a:gd name="T9" fmla="*/ 0 h 93"/>
              </a:gdLst>
              <a:ahLst/>
              <a:cxnLst>
                <a:cxn ang="0">
                  <a:pos x="T0" y="T1"/>
                </a:cxn>
                <a:cxn ang="0">
                  <a:pos x="T2" y="T3"/>
                </a:cxn>
                <a:cxn ang="0">
                  <a:pos x="T4" y="T5"/>
                </a:cxn>
                <a:cxn ang="0">
                  <a:pos x="T6" y="T7"/>
                </a:cxn>
                <a:cxn ang="0">
                  <a:pos x="T8" y="T9"/>
                </a:cxn>
              </a:cxnLst>
              <a:rect l="0" t="0" r="r" b="b"/>
              <a:pathLst>
                <a:path w="94" h="93">
                  <a:moveTo>
                    <a:pt x="93" y="0"/>
                  </a:moveTo>
                  <a:lnTo>
                    <a:pt x="0" y="55"/>
                  </a:lnTo>
                  <a:lnTo>
                    <a:pt x="37" y="92"/>
                  </a:lnTo>
                  <a:lnTo>
                    <a:pt x="93" y="55"/>
                  </a:lnTo>
                  <a:lnTo>
                    <a:pt x="93"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68">
              <a:extLst>
                <a:ext uri="{FF2B5EF4-FFF2-40B4-BE49-F238E27FC236}">
                  <a16:creationId xmlns="" xmlns:a16="http://schemas.microsoft.com/office/drawing/2014/main" id="{5AC568E4-9163-4B41-A4F5-B0D6249DB225}"/>
                </a:ext>
              </a:extLst>
            </p:cNvPr>
            <p:cNvSpPr>
              <a:spLocks noChangeArrowheads="1"/>
            </p:cNvSpPr>
            <p:nvPr/>
          </p:nvSpPr>
          <p:spPr bwMode="auto">
            <a:xfrm>
              <a:off x="7559110" y="3315390"/>
              <a:ext cx="34925" cy="34925"/>
            </a:xfrm>
            <a:custGeom>
              <a:avLst/>
              <a:gdLst>
                <a:gd name="T0" fmla="*/ 93 w 94"/>
                <a:gd name="T1" fmla="*/ 0 h 93"/>
                <a:gd name="T2" fmla="*/ 0 w 94"/>
                <a:gd name="T3" fmla="*/ 55 h 93"/>
                <a:gd name="T4" fmla="*/ 37 w 94"/>
                <a:gd name="T5" fmla="*/ 92 h 93"/>
                <a:gd name="T6" fmla="*/ 93 w 94"/>
                <a:gd name="T7" fmla="*/ 55 h 93"/>
                <a:gd name="T8" fmla="*/ 93 w 94"/>
                <a:gd name="T9" fmla="*/ 0 h 93"/>
              </a:gdLst>
              <a:ahLst/>
              <a:cxnLst>
                <a:cxn ang="0">
                  <a:pos x="T0" y="T1"/>
                </a:cxn>
                <a:cxn ang="0">
                  <a:pos x="T2" y="T3"/>
                </a:cxn>
                <a:cxn ang="0">
                  <a:pos x="T4" y="T5"/>
                </a:cxn>
                <a:cxn ang="0">
                  <a:pos x="T6" y="T7"/>
                </a:cxn>
                <a:cxn ang="0">
                  <a:pos x="T8" y="T9"/>
                </a:cxn>
              </a:cxnLst>
              <a:rect l="0" t="0" r="r" b="b"/>
              <a:pathLst>
                <a:path w="94" h="93">
                  <a:moveTo>
                    <a:pt x="93" y="0"/>
                  </a:moveTo>
                  <a:lnTo>
                    <a:pt x="0" y="55"/>
                  </a:lnTo>
                  <a:lnTo>
                    <a:pt x="37" y="92"/>
                  </a:lnTo>
                  <a:lnTo>
                    <a:pt x="93" y="55"/>
                  </a:lnTo>
                  <a:lnTo>
                    <a:pt x="93"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3" name="Freeform 169">
              <a:extLst>
                <a:ext uri="{FF2B5EF4-FFF2-40B4-BE49-F238E27FC236}">
                  <a16:creationId xmlns="" xmlns:a16="http://schemas.microsoft.com/office/drawing/2014/main" id="{C7F290FD-2091-4850-A10C-F8AB8A81E0BA}"/>
                </a:ext>
              </a:extLst>
            </p:cNvPr>
            <p:cNvSpPr>
              <a:spLocks noChangeArrowheads="1"/>
            </p:cNvSpPr>
            <p:nvPr/>
          </p:nvSpPr>
          <p:spPr bwMode="auto">
            <a:xfrm>
              <a:off x="7779772" y="3690040"/>
              <a:ext cx="14288" cy="7938"/>
            </a:xfrm>
            <a:custGeom>
              <a:avLst/>
              <a:gdLst>
                <a:gd name="T0" fmla="*/ 0 w 38"/>
                <a:gd name="T1" fmla="*/ 0 h 20"/>
                <a:gd name="T2" fmla="*/ 0 w 38"/>
                <a:gd name="T3" fmla="*/ 0 h 20"/>
                <a:gd name="T4" fmla="*/ 37 w 38"/>
                <a:gd name="T5" fmla="*/ 19 h 20"/>
                <a:gd name="T6" fmla="*/ 0 w 38"/>
                <a:gd name="T7" fmla="*/ 0 h 20"/>
              </a:gdLst>
              <a:ahLst/>
              <a:cxnLst>
                <a:cxn ang="0">
                  <a:pos x="T0" y="T1"/>
                </a:cxn>
                <a:cxn ang="0">
                  <a:pos x="T2" y="T3"/>
                </a:cxn>
                <a:cxn ang="0">
                  <a:pos x="T4" y="T5"/>
                </a:cxn>
                <a:cxn ang="0">
                  <a:pos x="T6" y="T7"/>
                </a:cxn>
              </a:cxnLst>
              <a:rect l="0" t="0" r="r" b="b"/>
              <a:pathLst>
                <a:path w="38" h="20">
                  <a:moveTo>
                    <a:pt x="0" y="0"/>
                  </a:moveTo>
                  <a:lnTo>
                    <a:pt x="0" y="0"/>
                  </a:lnTo>
                  <a:lnTo>
                    <a:pt x="37" y="19"/>
                  </a:lnTo>
                  <a:lnTo>
                    <a:pt x="0" y="0"/>
                  </a:lnTo>
                </a:path>
              </a:pathLst>
            </a:custGeom>
            <a:solidFill>
              <a:srgbClr val="E6E9EB"/>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 name="Freeform 170">
              <a:extLst>
                <a:ext uri="{FF2B5EF4-FFF2-40B4-BE49-F238E27FC236}">
                  <a16:creationId xmlns="" xmlns:a16="http://schemas.microsoft.com/office/drawing/2014/main" id="{DC0D99F0-991C-40E0-BF5F-B0CD6B149499}"/>
                </a:ext>
              </a:extLst>
            </p:cNvPr>
            <p:cNvSpPr>
              <a:spLocks noChangeArrowheads="1"/>
            </p:cNvSpPr>
            <p:nvPr/>
          </p:nvSpPr>
          <p:spPr bwMode="auto">
            <a:xfrm>
              <a:off x="7779772" y="3690040"/>
              <a:ext cx="14288" cy="7938"/>
            </a:xfrm>
            <a:custGeom>
              <a:avLst/>
              <a:gdLst>
                <a:gd name="T0" fmla="*/ 0 w 38"/>
                <a:gd name="T1" fmla="*/ 0 h 20"/>
                <a:gd name="T2" fmla="*/ 0 w 38"/>
                <a:gd name="T3" fmla="*/ 0 h 20"/>
                <a:gd name="T4" fmla="*/ 37 w 38"/>
                <a:gd name="T5" fmla="*/ 19 h 20"/>
                <a:gd name="T6" fmla="*/ 0 w 38"/>
                <a:gd name="T7" fmla="*/ 0 h 20"/>
              </a:gdLst>
              <a:ahLst/>
              <a:cxnLst>
                <a:cxn ang="0">
                  <a:pos x="T0" y="T1"/>
                </a:cxn>
                <a:cxn ang="0">
                  <a:pos x="T2" y="T3"/>
                </a:cxn>
                <a:cxn ang="0">
                  <a:pos x="T4" y="T5"/>
                </a:cxn>
                <a:cxn ang="0">
                  <a:pos x="T6" y="T7"/>
                </a:cxn>
              </a:cxnLst>
              <a:rect l="0" t="0" r="r" b="b"/>
              <a:pathLst>
                <a:path w="38" h="20">
                  <a:moveTo>
                    <a:pt x="0" y="0"/>
                  </a:moveTo>
                  <a:lnTo>
                    <a:pt x="0" y="0"/>
                  </a:lnTo>
                  <a:lnTo>
                    <a:pt x="37" y="19"/>
                  </a:lnTo>
                  <a:lnTo>
                    <a:pt x="0" y="0"/>
                  </a:lnTo>
                </a:path>
              </a:pathLst>
            </a:custGeom>
            <a:solidFill>
              <a:srgbClr val="E6E9EB"/>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171">
              <a:extLst>
                <a:ext uri="{FF2B5EF4-FFF2-40B4-BE49-F238E27FC236}">
                  <a16:creationId xmlns="" xmlns:a16="http://schemas.microsoft.com/office/drawing/2014/main" id="{28B74401-2084-4209-B83F-CBFA6A4608B4}"/>
                </a:ext>
              </a:extLst>
            </p:cNvPr>
            <p:cNvSpPr>
              <a:spLocks noChangeArrowheads="1"/>
            </p:cNvSpPr>
            <p:nvPr/>
          </p:nvSpPr>
          <p:spPr bwMode="auto">
            <a:xfrm>
              <a:off x="7779772" y="3690040"/>
              <a:ext cx="14288" cy="7938"/>
            </a:xfrm>
            <a:custGeom>
              <a:avLst/>
              <a:gdLst>
                <a:gd name="T0" fmla="*/ 37 w 38"/>
                <a:gd name="T1" fmla="*/ 0 h 20"/>
                <a:gd name="T2" fmla="*/ 0 w 38"/>
                <a:gd name="T3" fmla="*/ 0 h 20"/>
                <a:gd name="T4" fmla="*/ 37 w 38"/>
                <a:gd name="T5" fmla="*/ 19 h 20"/>
                <a:gd name="T6" fmla="*/ 37 w 38"/>
                <a:gd name="T7" fmla="*/ 0 h 20"/>
              </a:gdLst>
              <a:ahLst/>
              <a:cxnLst>
                <a:cxn ang="0">
                  <a:pos x="T0" y="T1"/>
                </a:cxn>
                <a:cxn ang="0">
                  <a:pos x="T2" y="T3"/>
                </a:cxn>
                <a:cxn ang="0">
                  <a:pos x="T4" y="T5"/>
                </a:cxn>
                <a:cxn ang="0">
                  <a:pos x="T6" y="T7"/>
                </a:cxn>
              </a:cxnLst>
              <a:rect l="0" t="0" r="r" b="b"/>
              <a:pathLst>
                <a:path w="38" h="20">
                  <a:moveTo>
                    <a:pt x="37" y="0"/>
                  </a:moveTo>
                  <a:lnTo>
                    <a:pt x="0" y="0"/>
                  </a:lnTo>
                  <a:lnTo>
                    <a:pt x="37" y="19"/>
                  </a:lnTo>
                  <a:lnTo>
                    <a:pt x="37" y="0"/>
                  </a:lnTo>
                </a:path>
              </a:pathLst>
            </a:custGeom>
            <a:solidFill>
              <a:srgbClr val="D8DCDF"/>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6" name="Freeform 172">
              <a:extLst>
                <a:ext uri="{FF2B5EF4-FFF2-40B4-BE49-F238E27FC236}">
                  <a16:creationId xmlns="" xmlns:a16="http://schemas.microsoft.com/office/drawing/2014/main" id="{C5C20791-A98E-4A31-ACB2-9B186F828753}"/>
                </a:ext>
              </a:extLst>
            </p:cNvPr>
            <p:cNvSpPr>
              <a:spLocks noChangeArrowheads="1"/>
            </p:cNvSpPr>
            <p:nvPr/>
          </p:nvSpPr>
          <p:spPr bwMode="auto">
            <a:xfrm>
              <a:off x="7779772" y="3690040"/>
              <a:ext cx="14288" cy="7938"/>
            </a:xfrm>
            <a:custGeom>
              <a:avLst/>
              <a:gdLst>
                <a:gd name="T0" fmla="*/ 37 w 38"/>
                <a:gd name="T1" fmla="*/ 0 h 20"/>
                <a:gd name="T2" fmla="*/ 0 w 38"/>
                <a:gd name="T3" fmla="*/ 0 h 20"/>
                <a:gd name="T4" fmla="*/ 37 w 38"/>
                <a:gd name="T5" fmla="*/ 19 h 20"/>
                <a:gd name="T6" fmla="*/ 37 w 38"/>
                <a:gd name="T7" fmla="*/ 0 h 20"/>
              </a:gdLst>
              <a:ahLst/>
              <a:cxnLst>
                <a:cxn ang="0">
                  <a:pos x="T0" y="T1"/>
                </a:cxn>
                <a:cxn ang="0">
                  <a:pos x="T2" y="T3"/>
                </a:cxn>
                <a:cxn ang="0">
                  <a:pos x="T4" y="T5"/>
                </a:cxn>
                <a:cxn ang="0">
                  <a:pos x="T6" y="T7"/>
                </a:cxn>
              </a:cxnLst>
              <a:rect l="0" t="0" r="r" b="b"/>
              <a:pathLst>
                <a:path w="38" h="20">
                  <a:moveTo>
                    <a:pt x="37" y="0"/>
                  </a:moveTo>
                  <a:lnTo>
                    <a:pt x="0" y="0"/>
                  </a:lnTo>
                  <a:lnTo>
                    <a:pt x="37" y="19"/>
                  </a:lnTo>
                  <a:lnTo>
                    <a:pt x="37" y="0"/>
                  </a:lnTo>
                </a:path>
              </a:pathLst>
            </a:custGeom>
            <a:solidFill>
              <a:srgbClr val="D8DCDF"/>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173">
              <a:extLst>
                <a:ext uri="{FF2B5EF4-FFF2-40B4-BE49-F238E27FC236}">
                  <a16:creationId xmlns="" xmlns:a16="http://schemas.microsoft.com/office/drawing/2014/main" id="{E7A948C9-7EFE-4265-800E-FFD579ABE52C}"/>
                </a:ext>
              </a:extLst>
            </p:cNvPr>
            <p:cNvSpPr>
              <a:spLocks noChangeArrowheads="1"/>
            </p:cNvSpPr>
            <p:nvPr/>
          </p:nvSpPr>
          <p:spPr bwMode="auto">
            <a:xfrm>
              <a:off x="7581335" y="3356665"/>
              <a:ext cx="14287" cy="28575"/>
            </a:xfrm>
            <a:custGeom>
              <a:avLst/>
              <a:gdLst>
                <a:gd name="T0" fmla="*/ 38 w 39"/>
                <a:gd name="T1" fmla="*/ 0 h 75"/>
                <a:gd name="T2" fmla="*/ 0 w 39"/>
                <a:gd name="T3" fmla="*/ 18 h 75"/>
                <a:gd name="T4" fmla="*/ 20 w 39"/>
                <a:gd name="T5" fmla="*/ 74 h 75"/>
                <a:gd name="T6" fmla="*/ 38 w 39"/>
                <a:gd name="T7" fmla="*/ 56 h 75"/>
                <a:gd name="T8" fmla="*/ 38 w 39"/>
                <a:gd name="T9" fmla="*/ 0 h 75"/>
              </a:gdLst>
              <a:ahLst/>
              <a:cxnLst>
                <a:cxn ang="0">
                  <a:pos x="T0" y="T1"/>
                </a:cxn>
                <a:cxn ang="0">
                  <a:pos x="T2" y="T3"/>
                </a:cxn>
                <a:cxn ang="0">
                  <a:pos x="T4" y="T5"/>
                </a:cxn>
                <a:cxn ang="0">
                  <a:pos x="T6" y="T7"/>
                </a:cxn>
                <a:cxn ang="0">
                  <a:pos x="T8" y="T9"/>
                </a:cxn>
              </a:cxnLst>
              <a:rect l="0" t="0" r="r" b="b"/>
              <a:pathLst>
                <a:path w="39" h="75">
                  <a:moveTo>
                    <a:pt x="38" y="0"/>
                  </a:moveTo>
                  <a:lnTo>
                    <a:pt x="0" y="18"/>
                  </a:lnTo>
                  <a:lnTo>
                    <a:pt x="20" y="74"/>
                  </a:lnTo>
                  <a:lnTo>
                    <a:pt x="38" y="56"/>
                  </a:lnTo>
                  <a:lnTo>
                    <a:pt x="38"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8" name="Freeform 174">
              <a:extLst>
                <a:ext uri="{FF2B5EF4-FFF2-40B4-BE49-F238E27FC236}">
                  <a16:creationId xmlns="" xmlns:a16="http://schemas.microsoft.com/office/drawing/2014/main" id="{A66783E9-BA91-47DE-AB14-1D7238D209B2}"/>
                </a:ext>
              </a:extLst>
            </p:cNvPr>
            <p:cNvSpPr>
              <a:spLocks noChangeArrowheads="1"/>
            </p:cNvSpPr>
            <p:nvPr/>
          </p:nvSpPr>
          <p:spPr bwMode="auto">
            <a:xfrm>
              <a:off x="7581335" y="3356665"/>
              <a:ext cx="14287" cy="28575"/>
            </a:xfrm>
            <a:custGeom>
              <a:avLst/>
              <a:gdLst>
                <a:gd name="T0" fmla="*/ 38 w 39"/>
                <a:gd name="T1" fmla="*/ 0 h 75"/>
                <a:gd name="T2" fmla="*/ 0 w 39"/>
                <a:gd name="T3" fmla="*/ 18 h 75"/>
                <a:gd name="T4" fmla="*/ 20 w 39"/>
                <a:gd name="T5" fmla="*/ 74 h 75"/>
                <a:gd name="T6" fmla="*/ 38 w 39"/>
                <a:gd name="T7" fmla="*/ 56 h 75"/>
                <a:gd name="T8" fmla="*/ 38 w 39"/>
                <a:gd name="T9" fmla="*/ 0 h 75"/>
              </a:gdLst>
              <a:ahLst/>
              <a:cxnLst>
                <a:cxn ang="0">
                  <a:pos x="T0" y="T1"/>
                </a:cxn>
                <a:cxn ang="0">
                  <a:pos x="T2" y="T3"/>
                </a:cxn>
                <a:cxn ang="0">
                  <a:pos x="T4" y="T5"/>
                </a:cxn>
                <a:cxn ang="0">
                  <a:pos x="T6" y="T7"/>
                </a:cxn>
                <a:cxn ang="0">
                  <a:pos x="T8" y="T9"/>
                </a:cxn>
              </a:cxnLst>
              <a:rect l="0" t="0" r="r" b="b"/>
              <a:pathLst>
                <a:path w="39" h="75">
                  <a:moveTo>
                    <a:pt x="38" y="0"/>
                  </a:moveTo>
                  <a:lnTo>
                    <a:pt x="0" y="18"/>
                  </a:lnTo>
                  <a:lnTo>
                    <a:pt x="20" y="74"/>
                  </a:lnTo>
                  <a:lnTo>
                    <a:pt x="38" y="56"/>
                  </a:lnTo>
                  <a:lnTo>
                    <a:pt x="38"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175">
              <a:extLst>
                <a:ext uri="{FF2B5EF4-FFF2-40B4-BE49-F238E27FC236}">
                  <a16:creationId xmlns="" xmlns:a16="http://schemas.microsoft.com/office/drawing/2014/main" id="{396584CC-BDEE-45CE-856E-1C4EF9CCB5E3}"/>
                </a:ext>
              </a:extLst>
            </p:cNvPr>
            <p:cNvSpPr>
              <a:spLocks noChangeArrowheads="1"/>
            </p:cNvSpPr>
            <p:nvPr/>
          </p:nvSpPr>
          <p:spPr bwMode="auto">
            <a:xfrm>
              <a:off x="7594035" y="3401115"/>
              <a:ext cx="1587"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0" name="Freeform 176">
              <a:extLst>
                <a:ext uri="{FF2B5EF4-FFF2-40B4-BE49-F238E27FC236}">
                  <a16:creationId xmlns="" xmlns:a16="http://schemas.microsoft.com/office/drawing/2014/main" id="{5508858A-D979-48DC-9FA0-F73EDFD5BDE0}"/>
                </a:ext>
              </a:extLst>
            </p:cNvPr>
            <p:cNvSpPr>
              <a:spLocks noChangeArrowheads="1"/>
            </p:cNvSpPr>
            <p:nvPr/>
          </p:nvSpPr>
          <p:spPr bwMode="auto">
            <a:xfrm>
              <a:off x="7594035" y="3401115"/>
              <a:ext cx="1587"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177">
              <a:extLst>
                <a:ext uri="{FF2B5EF4-FFF2-40B4-BE49-F238E27FC236}">
                  <a16:creationId xmlns="" xmlns:a16="http://schemas.microsoft.com/office/drawing/2014/main" id="{3C5BA53E-F082-4C2F-BDFE-B43086F27207}"/>
                </a:ext>
              </a:extLst>
            </p:cNvPr>
            <p:cNvSpPr>
              <a:spLocks noChangeArrowheads="1"/>
            </p:cNvSpPr>
            <p:nvPr/>
          </p:nvSpPr>
          <p:spPr bwMode="auto">
            <a:xfrm>
              <a:off x="7884547" y="2748653"/>
              <a:ext cx="566738" cy="149225"/>
            </a:xfrm>
            <a:custGeom>
              <a:avLst/>
              <a:gdLst>
                <a:gd name="T0" fmla="*/ 1341 w 1491"/>
                <a:gd name="T1" fmla="*/ 0 h 392"/>
                <a:gd name="T2" fmla="*/ 1341 w 1491"/>
                <a:gd name="T3" fmla="*/ 0 h 392"/>
                <a:gd name="T4" fmla="*/ 168 w 1491"/>
                <a:gd name="T5" fmla="*/ 0 h 392"/>
                <a:gd name="T6" fmla="*/ 0 w 1491"/>
                <a:gd name="T7" fmla="*/ 149 h 392"/>
                <a:gd name="T8" fmla="*/ 0 w 1491"/>
                <a:gd name="T9" fmla="*/ 372 h 392"/>
                <a:gd name="T10" fmla="*/ 0 w 1491"/>
                <a:gd name="T11" fmla="*/ 372 h 392"/>
                <a:gd name="T12" fmla="*/ 0 w 1491"/>
                <a:gd name="T13" fmla="*/ 391 h 392"/>
                <a:gd name="T14" fmla="*/ 38 w 1491"/>
                <a:gd name="T15" fmla="*/ 391 h 392"/>
                <a:gd name="T16" fmla="*/ 38 w 1491"/>
                <a:gd name="T17" fmla="*/ 335 h 392"/>
                <a:gd name="T18" fmla="*/ 38 w 1491"/>
                <a:gd name="T19" fmla="*/ 335 h 392"/>
                <a:gd name="T20" fmla="*/ 187 w 1491"/>
                <a:gd name="T21" fmla="*/ 186 h 392"/>
                <a:gd name="T22" fmla="*/ 1323 w 1491"/>
                <a:gd name="T23" fmla="*/ 186 h 392"/>
                <a:gd name="T24" fmla="*/ 1472 w 1491"/>
                <a:gd name="T25" fmla="*/ 335 h 392"/>
                <a:gd name="T26" fmla="*/ 1472 w 1491"/>
                <a:gd name="T27" fmla="*/ 391 h 392"/>
                <a:gd name="T28" fmla="*/ 1490 w 1491"/>
                <a:gd name="T29" fmla="*/ 391 h 392"/>
                <a:gd name="T30" fmla="*/ 1490 w 1491"/>
                <a:gd name="T31" fmla="*/ 149 h 392"/>
                <a:gd name="T32" fmla="*/ 1341 w 1491"/>
                <a:gd name="T33"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91" h="392">
                  <a:moveTo>
                    <a:pt x="1341" y="0"/>
                  </a:moveTo>
                  <a:lnTo>
                    <a:pt x="1341" y="0"/>
                  </a:lnTo>
                  <a:cubicBezTo>
                    <a:pt x="168" y="0"/>
                    <a:pt x="168" y="0"/>
                    <a:pt x="168" y="0"/>
                  </a:cubicBezTo>
                  <a:cubicBezTo>
                    <a:pt x="75" y="0"/>
                    <a:pt x="0" y="74"/>
                    <a:pt x="0" y="149"/>
                  </a:cubicBezTo>
                  <a:cubicBezTo>
                    <a:pt x="0" y="372"/>
                    <a:pt x="0" y="372"/>
                    <a:pt x="0" y="372"/>
                  </a:cubicBezTo>
                  <a:lnTo>
                    <a:pt x="0" y="372"/>
                  </a:lnTo>
                  <a:cubicBezTo>
                    <a:pt x="0" y="391"/>
                    <a:pt x="0" y="391"/>
                    <a:pt x="0" y="391"/>
                  </a:cubicBezTo>
                  <a:cubicBezTo>
                    <a:pt x="38" y="391"/>
                    <a:pt x="38" y="391"/>
                    <a:pt x="38" y="391"/>
                  </a:cubicBezTo>
                  <a:cubicBezTo>
                    <a:pt x="38" y="335"/>
                    <a:pt x="38" y="335"/>
                    <a:pt x="38" y="335"/>
                  </a:cubicBezTo>
                  <a:lnTo>
                    <a:pt x="38" y="335"/>
                  </a:lnTo>
                  <a:cubicBezTo>
                    <a:pt x="38" y="260"/>
                    <a:pt x="112" y="186"/>
                    <a:pt x="187" y="186"/>
                  </a:cubicBezTo>
                  <a:cubicBezTo>
                    <a:pt x="1323" y="186"/>
                    <a:pt x="1323" y="186"/>
                    <a:pt x="1323" y="186"/>
                  </a:cubicBezTo>
                  <a:cubicBezTo>
                    <a:pt x="1397" y="186"/>
                    <a:pt x="1472" y="260"/>
                    <a:pt x="1472" y="335"/>
                  </a:cubicBezTo>
                  <a:cubicBezTo>
                    <a:pt x="1472" y="391"/>
                    <a:pt x="1472" y="391"/>
                    <a:pt x="1472" y="391"/>
                  </a:cubicBezTo>
                  <a:cubicBezTo>
                    <a:pt x="1490" y="391"/>
                    <a:pt x="1490" y="391"/>
                    <a:pt x="1490" y="391"/>
                  </a:cubicBezTo>
                  <a:cubicBezTo>
                    <a:pt x="1490" y="149"/>
                    <a:pt x="1490" y="149"/>
                    <a:pt x="1490" y="149"/>
                  </a:cubicBezTo>
                  <a:cubicBezTo>
                    <a:pt x="1490" y="74"/>
                    <a:pt x="1434" y="0"/>
                    <a:pt x="1341" y="0"/>
                  </a:cubicBezTo>
                </a:path>
              </a:pathLst>
            </a:custGeom>
            <a:solidFill>
              <a:srgbClr val="283749"/>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2" name="Freeform 178">
              <a:extLst>
                <a:ext uri="{FF2B5EF4-FFF2-40B4-BE49-F238E27FC236}">
                  <a16:creationId xmlns="" xmlns:a16="http://schemas.microsoft.com/office/drawing/2014/main" id="{C0C6ABB7-BC21-4450-8AD5-27D0701D9208}"/>
                </a:ext>
              </a:extLst>
            </p:cNvPr>
            <p:cNvSpPr>
              <a:spLocks noChangeArrowheads="1"/>
            </p:cNvSpPr>
            <p:nvPr/>
          </p:nvSpPr>
          <p:spPr bwMode="auto">
            <a:xfrm>
              <a:off x="7594035" y="2955028"/>
              <a:ext cx="1154112" cy="736600"/>
            </a:xfrm>
            <a:custGeom>
              <a:avLst/>
              <a:gdLst>
                <a:gd name="T0" fmla="*/ 0 w 3036"/>
                <a:gd name="T1" fmla="*/ 0 h 1936"/>
                <a:gd name="T2" fmla="*/ 0 w 3036"/>
                <a:gd name="T3" fmla="*/ 0 h 1936"/>
                <a:gd name="T4" fmla="*/ 0 w 3036"/>
                <a:gd name="T5" fmla="*/ 0 h 1936"/>
                <a:gd name="T6" fmla="*/ 0 w 3036"/>
                <a:gd name="T7" fmla="*/ 37 h 1936"/>
                <a:gd name="T8" fmla="*/ 0 w 3036"/>
                <a:gd name="T9" fmla="*/ 93 h 1936"/>
                <a:gd name="T10" fmla="*/ 0 w 3036"/>
                <a:gd name="T11" fmla="*/ 149 h 1936"/>
                <a:gd name="T12" fmla="*/ 0 w 3036"/>
                <a:gd name="T13" fmla="*/ 205 h 1936"/>
                <a:gd name="T14" fmla="*/ 0 w 3036"/>
                <a:gd name="T15" fmla="*/ 260 h 1936"/>
                <a:gd name="T16" fmla="*/ 0 w 3036"/>
                <a:gd name="T17" fmla="*/ 409 h 1936"/>
                <a:gd name="T18" fmla="*/ 0 w 3036"/>
                <a:gd name="T19" fmla="*/ 465 h 1936"/>
                <a:gd name="T20" fmla="*/ 0 w 3036"/>
                <a:gd name="T21" fmla="*/ 521 h 1936"/>
                <a:gd name="T22" fmla="*/ 0 w 3036"/>
                <a:gd name="T23" fmla="*/ 577 h 1936"/>
                <a:gd name="T24" fmla="*/ 0 w 3036"/>
                <a:gd name="T25" fmla="*/ 633 h 1936"/>
                <a:gd name="T26" fmla="*/ 0 w 3036"/>
                <a:gd name="T27" fmla="*/ 689 h 1936"/>
                <a:gd name="T28" fmla="*/ 0 w 3036"/>
                <a:gd name="T29" fmla="*/ 745 h 1936"/>
                <a:gd name="T30" fmla="*/ 0 w 3036"/>
                <a:gd name="T31" fmla="*/ 781 h 1936"/>
                <a:gd name="T32" fmla="*/ 0 w 3036"/>
                <a:gd name="T33" fmla="*/ 837 h 1936"/>
                <a:gd name="T34" fmla="*/ 0 w 3036"/>
                <a:gd name="T35" fmla="*/ 893 h 1936"/>
                <a:gd name="T36" fmla="*/ 0 w 3036"/>
                <a:gd name="T37" fmla="*/ 950 h 1936"/>
                <a:gd name="T38" fmla="*/ 0 w 3036"/>
                <a:gd name="T39" fmla="*/ 1005 h 1936"/>
                <a:gd name="T40" fmla="*/ 0 w 3036"/>
                <a:gd name="T41" fmla="*/ 1061 h 1936"/>
                <a:gd name="T42" fmla="*/ 0 w 3036"/>
                <a:gd name="T43" fmla="*/ 1117 h 1936"/>
                <a:gd name="T44" fmla="*/ 0 w 3036"/>
                <a:gd name="T45" fmla="*/ 1173 h 1936"/>
                <a:gd name="T46" fmla="*/ 0 w 3036"/>
                <a:gd name="T47" fmla="*/ 1173 h 1936"/>
                <a:gd name="T48" fmla="*/ 0 w 3036"/>
                <a:gd name="T49" fmla="*/ 1526 h 1936"/>
                <a:gd name="T50" fmla="*/ 0 w 3036"/>
                <a:gd name="T51" fmla="*/ 1564 h 1936"/>
                <a:gd name="T52" fmla="*/ 0 w 3036"/>
                <a:gd name="T53" fmla="*/ 1620 h 1936"/>
                <a:gd name="T54" fmla="*/ 0 w 3036"/>
                <a:gd name="T55" fmla="*/ 1787 h 1936"/>
                <a:gd name="T56" fmla="*/ 0 w 3036"/>
                <a:gd name="T57" fmla="*/ 1787 h 1936"/>
                <a:gd name="T58" fmla="*/ 0 w 3036"/>
                <a:gd name="T59" fmla="*/ 1787 h 1936"/>
                <a:gd name="T60" fmla="*/ 0 w 3036"/>
                <a:gd name="T61" fmla="*/ 1787 h 1936"/>
                <a:gd name="T62" fmla="*/ 0 w 3036"/>
                <a:gd name="T63" fmla="*/ 1638 h 1936"/>
                <a:gd name="T64" fmla="*/ 316 w 3036"/>
                <a:gd name="T65" fmla="*/ 1935 h 1936"/>
                <a:gd name="T66" fmla="*/ 484 w 3036"/>
                <a:gd name="T67" fmla="*/ 1935 h 1936"/>
                <a:gd name="T68" fmla="*/ 484 w 3036"/>
                <a:gd name="T69" fmla="*/ 1935 h 1936"/>
                <a:gd name="T70" fmla="*/ 521 w 3036"/>
                <a:gd name="T71" fmla="*/ 1935 h 1936"/>
                <a:gd name="T72" fmla="*/ 2700 w 3036"/>
                <a:gd name="T73" fmla="*/ 1935 h 1936"/>
                <a:gd name="T74" fmla="*/ 3035 w 3036"/>
                <a:gd name="T75" fmla="*/ 1601 h 1936"/>
                <a:gd name="T76" fmla="*/ 3035 w 3036"/>
                <a:gd name="T77" fmla="*/ 912 h 1936"/>
                <a:gd name="T78" fmla="*/ 1881 w 3036"/>
                <a:gd name="T79" fmla="*/ 912 h 1936"/>
                <a:gd name="T80" fmla="*/ 1881 w 3036"/>
                <a:gd name="T81" fmla="*/ 968 h 1936"/>
                <a:gd name="T82" fmla="*/ 1843 w 3036"/>
                <a:gd name="T83" fmla="*/ 968 h 1936"/>
                <a:gd name="T84" fmla="*/ 1508 w 3036"/>
                <a:gd name="T85" fmla="*/ 1266 h 1936"/>
                <a:gd name="T86" fmla="*/ 1154 w 3036"/>
                <a:gd name="T87" fmla="*/ 968 h 1936"/>
                <a:gd name="T88" fmla="*/ 1117 w 3036"/>
                <a:gd name="T89" fmla="*/ 968 h 1936"/>
                <a:gd name="T90" fmla="*/ 1117 w 3036"/>
                <a:gd name="T91" fmla="*/ 912 h 1936"/>
                <a:gd name="T92" fmla="*/ 0 w 3036"/>
                <a:gd name="T93" fmla="*/ 912 h 1936"/>
                <a:gd name="T94" fmla="*/ 0 w 3036"/>
                <a:gd name="T95" fmla="*/ 0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36" h="1936">
                  <a:moveTo>
                    <a:pt x="0" y="0"/>
                  </a:moveTo>
                  <a:lnTo>
                    <a:pt x="0" y="0"/>
                  </a:lnTo>
                  <a:lnTo>
                    <a:pt x="0" y="0"/>
                  </a:lnTo>
                  <a:cubicBezTo>
                    <a:pt x="0" y="37"/>
                    <a:pt x="0" y="37"/>
                    <a:pt x="0" y="37"/>
                  </a:cubicBezTo>
                  <a:cubicBezTo>
                    <a:pt x="0" y="93"/>
                    <a:pt x="0" y="93"/>
                    <a:pt x="0" y="93"/>
                  </a:cubicBezTo>
                  <a:cubicBezTo>
                    <a:pt x="0" y="149"/>
                    <a:pt x="0" y="149"/>
                    <a:pt x="0" y="149"/>
                  </a:cubicBezTo>
                  <a:cubicBezTo>
                    <a:pt x="0" y="205"/>
                    <a:pt x="0" y="205"/>
                    <a:pt x="0" y="205"/>
                  </a:cubicBezTo>
                  <a:cubicBezTo>
                    <a:pt x="0" y="260"/>
                    <a:pt x="0" y="260"/>
                    <a:pt x="0" y="260"/>
                  </a:cubicBezTo>
                  <a:cubicBezTo>
                    <a:pt x="0" y="409"/>
                    <a:pt x="0" y="409"/>
                    <a:pt x="0" y="409"/>
                  </a:cubicBezTo>
                  <a:cubicBezTo>
                    <a:pt x="0" y="465"/>
                    <a:pt x="0" y="465"/>
                    <a:pt x="0" y="465"/>
                  </a:cubicBezTo>
                  <a:cubicBezTo>
                    <a:pt x="0" y="521"/>
                    <a:pt x="0" y="521"/>
                    <a:pt x="0" y="521"/>
                  </a:cubicBezTo>
                  <a:cubicBezTo>
                    <a:pt x="0" y="577"/>
                    <a:pt x="0" y="577"/>
                    <a:pt x="0" y="577"/>
                  </a:cubicBezTo>
                  <a:cubicBezTo>
                    <a:pt x="0" y="633"/>
                    <a:pt x="0" y="633"/>
                    <a:pt x="0" y="633"/>
                  </a:cubicBezTo>
                  <a:cubicBezTo>
                    <a:pt x="0" y="689"/>
                    <a:pt x="0" y="689"/>
                    <a:pt x="0" y="689"/>
                  </a:cubicBezTo>
                  <a:cubicBezTo>
                    <a:pt x="0" y="745"/>
                    <a:pt x="0" y="745"/>
                    <a:pt x="0" y="745"/>
                  </a:cubicBezTo>
                  <a:cubicBezTo>
                    <a:pt x="0" y="781"/>
                    <a:pt x="0" y="781"/>
                    <a:pt x="0" y="781"/>
                  </a:cubicBezTo>
                  <a:cubicBezTo>
                    <a:pt x="0" y="837"/>
                    <a:pt x="0" y="837"/>
                    <a:pt x="0" y="837"/>
                  </a:cubicBezTo>
                  <a:cubicBezTo>
                    <a:pt x="0" y="893"/>
                    <a:pt x="0" y="893"/>
                    <a:pt x="0" y="893"/>
                  </a:cubicBezTo>
                  <a:cubicBezTo>
                    <a:pt x="0" y="950"/>
                    <a:pt x="0" y="950"/>
                    <a:pt x="0" y="950"/>
                  </a:cubicBezTo>
                  <a:cubicBezTo>
                    <a:pt x="0" y="1005"/>
                    <a:pt x="0" y="1005"/>
                    <a:pt x="0" y="1005"/>
                  </a:cubicBezTo>
                  <a:cubicBezTo>
                    <a:pt x="0" y="1061"/>
                    <a:pt x="0" y="1061"/>
                    <a:pt x="0" y="1061"/>
                  </a:cubicBezTo>
                  <a:cubicBezTo>
                    <a:pt x="0" y="1117"/>
                    <a:pt x="0" y="1117"/>
                    <a:pt x="0" y="1117"/>
                  </a:cubicBezTo>
                  <a:cubicBezTo>
                    <a:pt x="0" y="1173"/>
                    <a:pt x="0" y="1173"/>
                    <a:pt x="0" y="1173"/>
                  </a:cubicBezTo>
                  <a:lnTo>
                    <a:pt x="0" y="1173"/>
                  </a:lnTo>
                  <a:cubicBezTo>
                    <a:pt x="0" y="1526"/>
                    <a:pt x="0" y="1526"/>
                    <a:pt x="0" y="1526"/>
                  </a:cubicBezTo>
                  <a:cubicBezTo>
                    <a:pt x="0" y="1564"/>
                    <a:pt x="0" y="1564"/>
                    <a:pt x="0" y="1564"/>
                  </a:cubicBezTo>
                  <a:cubicBezTo>
                    <a:pt x="0" y="1620"/>
                    <a:pt x="0" y="1620"/>
                    <a:pt x="0" y="1620"/>
                  </a:cubicBezTo>
                  <a:cubicBezTo>
                    <a:pt x="0" y="1787"/>
                    <a:pt x="0" y="1787"/>
                    <a:pt x="0" y="1787"/>
                  </a:cubicBezTo>
                  <a:lnTo>
                    <a:pt x="0" y="1787"/>
                  </a:lnTo>
                  <a:lnTo>
                    <a:pt x="0" y="1787"/>
                  </a:lnTo>
                  <a:lnTo>
                    <a:pt x="0" y="1787"/>
                  </a:lnTo>
                  <a:cubicBezTo>
                    <a:pt x="0" y="1638"/>
                    <a:pt x="0" y="1638"/>
                    <a:pt x="0" y="1638"/>
                  </a:cubicBezTo>
                  <a:cubicBezTo>
                    <a:pt x="111" y="1731"/>
                    <a:pt x="223" y="1843"/>
                    <a:pt x="316" y="1935"/>
                  </a:cubicBezTo>
                  <a:cubicBezTo>
                    <a:pt x="484" y="1935"/>
                    <a:pt x="484" y="1935"/>
                    <a:pt x="484" y="1935"/>
                  </a:cubicBezTo>
                  <a:lnTo>
                    <a:pt x="484" y="1935"/>
                  </a:lnTo>
                  <a:cubicBezTo>
                    <a:pt x="521" y="1935"/>
                    <a:pt x="521" y="1935"/>
                    <a:pt x="521" y="1935"/>
                  </a:cubicBezTo>
                  <a:cubicBezTo>
                    <a:pt x="2700" y="1935"/>
                    <a:pt x="2700" y="1935"/>
                    <a:pt x="2700" y="1935"/>
                  </a:cubicBezTo>
                  <a:cubicBezTo>
                    <a:pt x="3035" y="1601"/>
                    <a:pt x="3035" y="1601"/>
                    <a:pt x="3035" y="1601"/>
                  </a:cubicBezTo>
                  <a:cubicBezTo>
                    <a:pt x="3035" y="912"/>
                    <a:pt x="3035" y="912"/>
                    <a:pt x="3035" y="912"/>
                  </a:cubicBezTo>
                  <a:cubicBezTo>
                    <a:pt x="1881" y="912"/>
                    <a:pt x="1881" y="912"/>
                    <a:pt x="1881" y="912"/>
                  </a:cubicBezTo>
                  <a:cubicBezTo>
                    <a:pt x="1881" y="968"/>
                    <a:pt x="1881" y="968"/>
                    <a:pt x="1881" y="968"/>
                  </a:cubicBezTo>
                  <a:cubicBezTo>
                    <a:pt x="1843" y="968"/>
                    <a:pt x="1843" y="968"/>
                    <a:pt x="1843" y="968"/>
                  </a:cubicBezTo>
                  <a:cubicBezTo>
                    <a:pt x="1825" y="1135"/>
                    <a:pt x="1676" y="1266"/>
                    <a:pt x="1508" y="1266"/>
                  </a:cubicBezTo>
                  <a:cubicBezTo>
                    <a:pt x="1322" y="1266"/>
                    <a:pt x="1173" y="1135"/>
                    <a:pt x="1154" y="968"/>
                  </a:cubicBezTo>
                  <a:cubicBezTo>
                    <a:pt x="1117" y="968"/>
                    <a:pt x="1117" y="968"/>
                    <a:pt x="1117" y="968"/>
                  </a:cubicBezTo>
                  <a:cubicBezTo>
                    <a:pt x="1117" y="912"/>
                    <a:pt x="1117" y="912"/>
                    <a:pt x="1117" y="912"/>
                  </a:cubicBezTo>
                  <a:cubicBezTo>
                    <a:pt x="0" y="912"/>
                    <a:pt x="0" y="912"/>
                    <a:pt x="0" y="912"/>
                  </a:cubicBezTo>
                  <a:cubicBezTo>
                    <a:pt x="0" y="0"/>
                    <a:pt x="0" y="0"/>
                    <a:pt x="0" y="0"/>
                  </a:cubicBezTo>
                </a:path>
              </a:pathLst>
            </a:custGeom>
            <a:solidFill>
              <a:srgbClr val="364C62"/>
            </a:solidFill>
            <a:ln>
              <a:noFill/>
            </a:ln>
            <a:effectLst/>
            <a:extLst/>
          </p:spPr>
          <p:txBody>
            <a:bodyPr wrap="none" anchor="ctr"/>
            <a:lstStyle/>
            <a:p>
              <a:pPr defTabSz="408158" eaLnBrk="1" fontAlgn="auto" hangingPunct="1">
                <a:spcBef>
                  <a:spcPts val="0"/>
                </a:spcBef>
                <a:spcAft>
                  <a:spcPts val="0"/>
                </a:spcAft>
                <a:defRPr/>
              </a:pPr>
              <a:endParaRPr lang="en-US" sz="1613" dirty="0">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179">
              <a:extLst>
                <a:ext uri="{FF2B5EF4-FFF2-40B4-BE49-F238E27FC236}">
                  <a16:creationId xmlns="" xmlns:a16="http://schemas.microsoft.com/office/drawing/2014/main" id="{6DC55006-28AF-4E67-848B-FCA9A7AC2520}"/>
                </a:ext>
              </a:extLst>
            </p:cNvPr>
            <p:cNvSpPr>
              <a:spLocks noChangeArrowheads="1"/>
            </p:cNvSpPr>
            <p:nvPr/>
          </p:nvSpPr>
          <p:spPr bwMode="auto">
            <a:xfrm>
              <a:off x="7594035" y="2955028"/>
              <a:ext cx="1154112" cy="347662"/>
            </a:xfrm>
            <a:custGeom>
              <a:avLst/>
              <a:gdLst>
                <a:gd name="T0" fmla="*/ 3035 w 3036"/>
                <a:gd name="T1" fmla="*/ 837 h 913"/>
                <a:gd name="T2" fmla="*/ 1881 w 3036"/>
                <a:gd name="T3" fmla="*/ 837 h 913"/>
                <a:gd name="T4" fmla="*/ 1881 w 3036"/>
                <a:gd name="T5" fmla="*/ 912 h 913"/>
                <a:gd name="T6" fmla="*/ 3035 w 3036"/>
                <a:gd name="T7" fmla="*/ 912 h 913"/>
                <a:gd name="T8" fmla="*/ 3035 w 3036"/>
                <a:gd name="T9" fmla="*/ 837 h 913"/>
                <a:gd name="T10" fmla="*/ 0 w 3036"/>
                <a:gd name="T11" fmla="*/ 0 h 913"/>
                <a:gd name="T12" fmla="*/ 0 w 3036"/>
                <a:gd name="T13" fmla="*/ 0 h 913"/>
                <a:gd name="T14" fmla="*/ 0 w 3036"/>
                <a:gd name="T15" fmla="*/ 912 h 913"/>
                <a:gd name="T16" fmla="*/ 1117 w 3036"/>
                <a:gd name="T17" fmla="*/ 912 h 913"/>
                <a:gd name="T18" fmla="*/ 1117 w 3036"/>
                <a:gd name="T19" fmla="*/ 837 h 913"/>
                <a:gd name="T20" fmla="*/ 0 w 3036"/>
                <a:gd name="T21" fmla="*/ 837 h 913"/>
                <a:gd name="T22" fmla="*/ 0 w 3036"/>
                <a:gd name="T23" fmla="*/ 0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36" h="913">
                  <a:moveTo>
                    <a:pt x="3035" y="837"/>
                  </a:moveTo>
                  <a:lnTo>
                    <a:pt x="1881" y="837"/>
                  </a:lnTo>
                  <a:lnTo>
                    <a:pt x="1881" y="912"/>
                  </a:lnTo>
                  <a:lnTo>
                    <a:pt x="3035" y="912"/>
                  </a:lnTo>
                  <a:lnTo>
                    <a:pt x="3035" y="837"/>
                  </a:lnTo>
                  <a:close/>
                  <a:moveTo>
                    <a:pt x="0" y="0"/>
                  </a:moveTo>
                  <a:lnTo>
                    <a:pt x="0" y="0"/>
                  </a:lnTo>
                  <a:lnTo>
                    <a:pt x="0" y="912"/>
                  </a:lnTo>
                  <a:lnTo>
                    <a:pt x="1117" y="912"/>
                  </a:lnTo>
                  <a:lnTo>
                    <a:pt x="1117" y="837"/>
                  </a:lnTo>
                  <a:lnTo>
                    <a:pt x="0" y="837"/>
                  </a:lnTo>
                  <a:lnTo>
                    <a:pt x="0" y="0"/>
                  </a:lnTo>
                  <a:close/>
                </a:path>
              </a:pathLst>
            </a:custGeom>
            <a:solidFill>
              <a:srgbClr val="283749"/>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Freeform 180">
              <a:extLst>
                <a:ext uri="{FF2B5EF4-FFF2-40B4-BE49-F238E27FC236}">
                  <a16:creationId xmlns="" xmlns:a16="http://schemas.microsoft.com/office/drawing/2014/main" id="{767732E9-5C4B-45C6-BE16-73EF846989D6}"/>
                </a:ext>
              </a:extLst>
            </p:cNvPr>
            <p:cNvSpPr>
              <a:spLocks noChangeArrowheads="1"/>
            </p:cNvSpPr>
            <p:nvPr/>
          </p:nvSpPr>
          <p:spPr bwMode="auto">
            <a:xfrm>
              <a:off x="8309997" y="3272528"/>
              <a:ext cx="439738" cy="28575"/>
            </a:xfrm>
            <a:custGeom>
              <a:avLst/>
              <a:gdLst>
                <a:gd name="T0" fmla="*/ 1154 w 1155"/>
                <a:gd name="T1" fmla="*/ 0 h 76"/>
                <a:gd name="T2" fmla="*/ 0 w 1155"/>
                <a:gd name="T3" fmla="*/ 0 h 76"/>
                <a:gd name="T4" fmla="*/ 0 w 1155"/>
                <a:gd name="T5" fmla="*/ 75 h 76"/>
                <a:gd name="T6" fmla="*/ 1154 w 1155"/>
                <a:gd name="T7" fmla="*/ 75 h 76"/>
                <a:gd name="T8" fmla="*/ 1154 w 1155"/>
                <a:gd name="T9" fmla="*/ 0 h 76"/>
              </a:gdLst>
              <a:ahLst/>
              <a:cxnLst>
                <a:cxn ang="0">
                  <a:pos x="T0" y="T1"/>
                </a:cxn>
                <a:cxn ang="0">
                  <a:pos x="T2" y="T3"/>
                </a:cxn>
                <a:cxn ang="0">
                  <a:pos x="T4" y="T5"/>
                </a:cxn>
                <a:cxn ang="0">
                  <a:pos x="T6" y="T7"/>
                </a:cxn>
                <a:cxn ang="0">
                  <a:pos x="T8" y="T9"/>
                </a:cxn>
              </a:cxnLst>
              <a:rect l="0" t="0" r="r" b="b"/>
              <a:pathLst>
                <a:path w="1155" h="76">
                  <a:moveTo>
                    <a:pt x="1154" y="0"/>
                  </a:moveTo>
                  <a:lnTo>
                    <a:pt x="0" y="0"/>
                  </a:lnTo>
                  <a:lnTo>
                    <a:pt x="0" y="75"/>
                  </a:lnTo>
                  <a:lnTo>
                    <a:pt x="1154" y="75"/>
                  </a:lnTo>
                  <a:lnTo>
                    <a:pt x="1154" y="0"/>
                  </a:lnTo>
                </a:path>
              </a:pathLst>
            </a:custGeom>
            <a:solidFill>
              <a:srgbClr val="283749"/>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181">
              <a:extLst>
                <a:ext uri="{FF2B5EF4-FFF2-40B4-BE49-F238E27FC236}">
                  <a16:creationId xmlns="" xmlns:a16="http://schemas.microsoft.com/office/drawing/2014/main" id="{DB8D3939-F512-4653-A620-4CECBECE5B8B}"/>
                </a:ext>
              </a:extLst>
            </p:cNvPr>
            <p:cNvSpPr>
              <a:spLocks noChangeArrowheads="1"/>
            </p:cNvSpPr>
            <p:nvPr/>
          </p:nvSpPr>
          <p:spPr bwMode="auto">
            <a:xfrm>
              <a:off x="7594035" y="2955028"/>
              <a:ext cx="427037" cy="347662"/>
            </a:xfrm>
            <a:custGeom>
              <a:avLst/>
              <a:gdLst>
                <a:gd name="T0" fmla="*/ 0 w 1118"/>
                <a:gd name="T1" fmla="*/ 0 h 913"/>
                <a:gd name="T2" fmla="*/ 0 w 1118"/>
                <a:gd name="T3" fmla="*/ 0 h 913"/>
                <a:gd name="T4" fmla="*/ 0 w 1118"/>
                <a:gd name="T5" fmla="*/ 912 h 913"/>
                <a:gd name="T6" fmla="*/ 1117 w 1118"/>
                <a:gd name="T7" fmla="*/ 912 h 913"/>
                <a:gd name="T8" fmla="*/ 1117 w 1118"/>
                <a:gd name="T9" fmla="*/ 837 h 913"/>
                <a:gd name="T10" fmla="*/ 0 w 1118"/>
                <a:gd name="T11" fmla="*/ 837 h 913"/>
                <a:gd name="T12" fmla="*/ 0 w 1118"/>
                <a:gd name="T13" fmla="*/ 0 h 913"/>
              </a:gdLst>
              <a:ahLst/>
              <a:cxnLst>
                <a:cxn ang="0">
                  <a:pos x="T0" y="T1"/>
                </a:cxn>
                <a:cxn ang="0">
                  <a:pos x="T2" y="T3"/>
                </a:cxn>
                <a:cxn ang="0">
                  <a:pos x="T4" y="T5"/>
                </a:cxn>
                <a:cxn ang="0">
                  <a:pos x="T6" y="T7"/>
                </a:cxn>
                <a:cxn ang="0">
                  <a:pos x="T8" y="T9"/>
                </a:cxn>
                <a:cxn ang="0">
                  <a:pos x="T10" y="T11"/>
                </a:cxn>
                <a:cxn ang="0">
                  <a:pos x="T12" y="T13"/>
                </a:cxn>
              </a:cxnLst>
              <a:rect l="0" t="0" r="r" b="b"/>
              <a:pathLst>
                <a:path w="1118" h="913">
                  <a:moveTo>
                    <a:pt x="0" y="0"/>
                  </a:moveTo>
                  <a:lnTo>
                    <a:pt x="0" y="0"/>
                  </a:lnTo>
                  <a:lnTo>
                    <a:pt x="0" y="912"/>
                  </a:lnTo>
                  <a:lnTo>
                    <a:pt x="1117" y="912"/>
                  </a:lnTo>
                  <a:lnTo>
                    <a:pt x="1117" y="837"/>
                  </a:lnTo>
                  <a:lnTo>
                    <a:pt x="0" y="837"/>
                  </a:lnTo>
                  <a:lnTo>
                    <a:pt x="0" y="0"/>
                  </a:lnTo>
                </a:path>
              </a:pathLst>
            </a:custGeom>
            <a:solidFill>
              <a:srgbClr val="283749"/>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6" name="Freeform 182">
              <a:extLst>
                <a:ext uri="{FF2B5EF4-FFF2-40B4-BE49-F238E27FC236}">
                  <a16:creationId xmlns="" xmlns:a16="http://schemas.microsoft.com/office/drawing/2014/main" id="{490D0733-8DE9-4003-89F0-B92026898155}"/>
                </a:ext>
              </a:extLst>
            </p:cNvPr>
            <p:cNvSpPr>
              <a:spLocks noChangeArrowheads="1"/>
            </p:cNvSpPr>
            <p:nvPr/>
          </p:nvSpPr>
          <p:spPr bwMode="auto">
            <a:xfrm>
              <a:off x="7594035" y="2897878"/>
              <a:ext cx="1154112" cy="376237"/>
            </a:xfrm>
            <a:custGeom>
              <a:avLst/>
              <a:gdLst>
                <a:gd name="T0" fmla="*/ 2886 w 3036"/>
                <a:gd name="T1" fmla="*/ 0 h 987"/>
                <a:gd name="T2" fmla="*/ 2886 w 3036"/>
                <a:gd name="T3" fmla="*/ 0 h 987"/>
                <a:gd name="T4" fmla="*/ 2253 w 3036"/>
                <a:gd name="T5" fmla="*/ 0 h 987"/>
                <a:gd name="T6" fmla="*/ 2235 w 3036"/>
                <a:gd name="T7" fmla="*/ 0 h 987"/>
                <a:gd name="T8" fmla="*/ 801 w 3036"/>
                <a:gd name="T9" fmla="*/ 0 h 987"/>
                <a:gd name="T10" fmla="*/ 763 w 3036"/>
                <a:gd name="T11" fmla="*/ 0 h 987"/>
                <a:gd name="T12" fmla="*/ 577 w 3036"/>
                <a:gd name="T13" fmla="*/ 0 h 987"/>
                <a:gd name="T14" fmla="*/ 465 w 3036"/>
                <a:gd name="T15" fmla="*/ 0 h 987"/>
                <a:gd name="T16" fmla="*/ 372 w 3036"/>
                <a:gd name="T17" fmla="*/ 0 h 987"/>
                <a:gd name="T18" fmla="*/ 260 w 3036"/>
                <a:gd name="T19" fmla="*/ 0 h 987"/>
                <a:gd name="T20" fmla="*/ 167 w 3036"/>
                <a:gd name="T21" fmla="*/ 0 h 987"/>
                <a:gd name="T22" fmla="*/ 167 w 3036"/>
                <a:gd name="T23" fmla="*/ 0 h 987"/>
                <a:gd name="T24" fmla="*/ 37 w 3036"/>
                <a:gd name="T25" fmla="*/ 74 h 987"/>
                <a:gd name="T26" fmla="*/ 0 w 3036"/>
                <a:gd name="T27" fmla="*/ 130 h 987"/>
                <a:gd name="T28" fmla="*/ 0 w 3036"/>
                <a:gd name="T29" fmla="*/ 149 h 987"/>
                <a:gd name="T30" fmla="*/ 0 w 3036"/>
                <a:gd name="T31" fmla="*/ 149 h 987"/>
                <a:gd name="T32" fmla="*/ 0 w 3036"/>
                <a:gd name="T33" fmla="*/ 986 h 987"/>
                <a:gd name="T34" fmla="*/ 1117 w 3036"/>
                <a:gd name="T35" fmla="*/ 986 h 987"/>
                <a:gd name="T36" fmla="*/ 1117 w 3036"/>
                <a:gd name="T37" fmla="*/ 875 h 987"/>
                <a:gd name="T38" fmla="*/ 1881 w 3036"/>
                <a:gd name="T39" fmla="*/ 875 h 987"/>
                <a:gd name="T40" fmla="*/ 1881 w 3036"/>
                <a:gd name="T41" fmla="*/ 986 h 987"/>
                <a:gd name="T42" fmla="*/ 3035 w 3036"/>
                <a:gd name="T43" fmla="*/ 986 h 987"/>
                <a:gd name="T44" fmla="*/ 3035 w 3036"/>
                <a:gd name="T45" fmla="*/ 149 h 987"/>
                <a:gd name="T46" fmla="*/ 2886 w 3036"/>
                <a:gd name="T47" fmla="*/ 0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36" h="987">
                  <a:moveTo>
                    <a:pt x="2886" y="0"/>
                  </a:moveTo>
                  <a:lnTo>
                    <a:pt x="2886" y="0"/>
                  </a:lnTo>
                  <a:cubicBezTo>
                    <a:pt x="2253" y="0"/>
                    <a:pt x="2253" y="0"/>
                    <a:pt x="2253" y="0"/>
                  </a:cubicBezTo>
                  <a:cubicBezTo>
                    <a:pt x="2235" y="0"/>
                    <a:pt x="2235" y="0"/>
                    <a:pt x="2235" y="0"/>
                  </a:cubicBezTo>
                  <a:cubicBezTo>
                    <a:pt x="801" y="0"/>
                    <a:pt x="801" y="0"/>
                    <a:pt x="801" y="0"/>
                  </a:cubicBezTo>
                  <a:cubicBezTo>
                    <a:pt x="763" y="0"/>
                    <a:pt x="763" y="0"/>
                    <a:pt x="763" y="0"/>
                  </a:cubicBezTo>
                  <a:cubicBezTo>
                    <a:pt x="577" y="0"/>
                    <a:pt x="577" y="0"/>
                    <a:pt x="577" y="0"/>
                  </a:cubicBezTo>
                  <a:cubicBezTo>
                    <a:pt x="465" y="0"/>
                    <a:pt x="465" y="0"/>
                    <a:pt x="465" y="0"/>
                  </a:cubicBezTo>
                  <a:cubicBezTo>
                    <a:pt x="372" y="0"/>
                    <a:pt x="372" y="0"/>
                    <a:pt x="372" y="0"/>
                  </a:cubicBezTo>
                  <a:cubicBezTo>
                    <a:pt x="260" y="0"/>
                    <a:pt x="260" y="0"/>
                    <a:pt x="260" y="0"/>
                  </a:cubicBezTo>
                  <a:cubicBezTo>
                    <a:pt x="167" y="0"/>
                    <a:pt x="167" y="0"/>
                    <a:pt x="167" y="0"/>
                  </a:cubicBezTo>
                  <a:lnTo>
                    <a:pt x="167" y="0"/>
                  </a:lnTo>
                  <a:cubicBezTo>
                    <a:pt x="111" y="0"/>
                    <a:pt x="56" y="18"/>
                    <a:pt x="37" y="74"/>
                  </a:cubicBezTo>
                  <a:cubicBezTo>
                    <a:pt x="18" y="93"/>
                    <a:pt x="18" y="111"/>
                    <a:pt x="0" y="130"/>
                  </a:cubicBezTo>
                  <a:cubicBezTo>
                    <a:pt x="0" y="149"/>
                    <a:pt x="0" y="149"/>
                    <a:pt x="0" y="149"/>
                  </a:cubicBezTo>
                  <a:lnTo>
                    <a:pt x="0" y="149"/>
                  </a:lnTo>
                  <a:cubicBezTo>
                    <a:pt x="0" y="986"/>
                    <a:pt x="0" y="986"/>
                    <a:pt x="0" y="986"/>
                  </a:cubicBezTo>
                  <a:cubicBezTo>
                    <a:pt x="1117" y="986"/>
                    <a:pt x="1117" y="986"/>
                    <a:pt x="1117" y="986"/>
                  </a:cubicBezTo>
                  <a:cubicBezTo>
                    <a:pt x="1117" y="875"/>
                    <a:pt x="1117" y="875"/>
                    <a:pt x="1117" y="875"/>
                  </a:cubicBezTo>
                  <a:cubicBezTo>
                    <a:pt x="1881" y="875"/>
                    <a:pt x="1881" y="875"/>
                    <a:pt x="1881" y="875"/>
                  </a:cubicBezTo>
                  <a:cubicBezTo>
                    <a:pt x="1881" y="986"/>
                    <a:pt x="1881" y="986"/>
                    <a:pt x="1881" y="986"/>
                  </a:cubicBezTo>
                  <a:cubicBezTo>
                    <a:pt x="3035" y="986"/>
                    <a:pt x="3035" y="986"/>
                    <a:pt x="3035" y="986"/>
                  </a:cubicBezTo>
                  <a:cubicBezTo>
                    <a:pt x="3035" y="149"/>
                    <a:pt x="3035" y="149"/>
                    <a:pt x="3035" y="149"/>
                  </a:cubicBezTo>
                  <a:cubicBezTo>
                    <a:pt x="3035" y="74"/>
                    <a:pt x="2979" y="0"/>
                    <a:pt x="2886" y="0"/>
                  </a:cubicBezTo>
                </a:path>
              </a:pathLst>
            </a:custGeom>
            <a:solidFill>
              <a:srgbClr val="505F6D"/>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183">
              <a:extLst>
                <a:ext uri="{FF2B5EF4-FFF2-40B4-BE49-F238E27FC236}">
                  <a16:creationId xmlns="" xmlns:a16="http://schemas.microsoft.com/office/drawing/2014/main" id="{4032B9ED-3597-4B51-A42C-40F582E013B9}"/>
                </a:ext>
              </a:extLst>
            </p:cNvPr>
            <p:cNvSpPr>
              <a:spLocks noChangeArrowheads="1"/>
            </p:cNvSpPr>
            <p:nvPr/>
          </p:nvSpPr>
          <p:spPr bwMode="auto">
            <a:xfrm>
              <a:off x="8033772" y="3321740"/>
              <a:ext cx="261938" cy="114300"/>
            </a:xfrm>
            <a:custGeom>
              <a:avLst/>
              <a:gdLst>
                <a:gd name="T0" fmla="*/ 689 w 690"/>
                <a:gd name="T1" fmla="*/ 0 h 299"/>
                <a:gd name="T2" fmla="*/ 689 w 690"/>
                <a:gd name="T3" fmla="*/ 0 h 299"/>
                <a:gd name="T4" fmla="*/ 0 w 690"/>
                <a:gd name="T5" fmla="*/ 0 h 299"/>
                <a:gd name="T6" fmla="*/ 354 w 690"/>
                <a:gd name="T7" fmla="*/ 298 h 299"/>
                <a:gd name="T8" fmla="*/ 689 w 690"/>
                <a:gd name="T9" fmla="*/ 0 h 299"/>
              </a:gdLst>
              <a:ahLst/>
              <a:cxnLst>
                <a:cxn ang="0">
                  <a:pos x="T0" y="T1"/>
                </a:cxn>
                <a:cxn ang="0">
                  <a:pos x="T2" y="T3"/>
                </a:cxn>
                <a:cxn ang="0">
                  <a:pos x="T4" y="T5"/>
                </a:cxn>
                <a:cxn ang="0">
                  <a:pos x="T6" y="T7"/>
                </a:cxn>
                <a:cxn ang="0">
                  <a:pos x="T8" y="T9"/>
                </a:cxn>
              </a:cxnLst>
              <a:rect l="0" t="0" r="r" b="b"/>
              <a:pathLst>
                <a:path w="690" h="299">
                  <a:moveTo>
                    <a:pt x="689" y="0"/>
                  </a:moveTo>
                  <a:lnTo>
                    <a:pt x="689" y="0"/>
                  </a:lnTo>
                  <a:cubicBezTo>
                    <a:pt x="0" y="0"/>
                    <a:pt x="0" y="0"/>
                    <a:pt x="0" y="0"/>
                  </a:cubicBezTo>
                  <a:cubicBezTo>
                    <a:pt x="19" y="167"/>
                    <a:pt x="168" y="298"/>
                    <a:pt x="354" y="298"/>
                  </a:cubicBezTo>
                  <a:cubicBezTo>
                    <a:pt x="522" y="298"/>
                    <a:pt x="671" y="167"/>
                    <a:pt x="689" y="0"/>
                  </a:cubicBezTo>
                </a:path>
              </a:pathLst>
            </a:custGeom>
            <a:solidFill>
              <a:srgbClr val="E6A658"/>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8" name="Freeform 184">
              <a:extLst>
                <a:ext uri="{FF2B5EF4-FFF2-40B4-BE49-F238E27FC236}">
                  <a16:creationId xmlns="" xmlns:a16="http://schemas.microsoft.com/office/drawing/2014/main" id="{8C393AFE-E3E1-47C2-98A2-40ABF1930884}"/>
                </a:ext>
              </a:extLst>
            </p:cNvPr>
            <p:cNvSpPr>
              <a:spLocks noChangeArrowheads="1"/>
            </p:cNvSpPr>
            <p:nvPr/>
          </p:nvSpPr>
          <p:spPr bwMode="auto">
            <a:xfrm>
              <a:off x="7651185" y="3690040"/>
              <a:ext cx="6350" cy="1588"/>
            </a:xfrm>
            <a:custGeom>
              <a:avLst/>
              <a:gdLst>
                <a:gd name="T0" fmla="*/ 18 w 19"/>
                <a:gd name="T1" fmla="*/ 0 h 1"/>
                <a:gd name="T2" fmla="*/ 18 w 19"/>
                <a:gd name="T3" fmla="*/ 0 h 1"/>
                <a:gd name="T4" fmla="*/ 18 w 19"/>
                <a:gd name="T5" fmla="*/ 0 h 1"/>
                <a:gd name="T6" fmla="*/ 18 w 19"/>
                <a:gd name="T7" fmla="*/ 0 h 1"/>
                <a:gd name="T8" fmla="*/ 18 w 19"/>
                <a:gd name="T9" fmla="*/ 0 h 1"/>
                <a:gd name="T10" fmla="*/ 18 w 19"/>
                <a:gd name="T11" fmla="*/ 0 h 1"/>
                <a:gd name="T12" fmla="*/ 0 w 19"/>
                <a:gd name="T13" fmla="*/ 0 h 1"/>
                <a:gd name="T14" fmla="*/ 0 w 19"/>
                <a:gd name="T15" fmla="*/ 0 h 1"/>
                <a:gd name="T16" fmla="*/ 0 w 19"/>
                <a:gd name="T17" fmla="*/ 0 h 1"/>
                <a:gd name="T18" fmla="*/ 0 w 19"/>
                <a:gd name="T19" fmla="*/ 0 h 1"/>
                <a:gd name="T20" fmla="*/ 0 w 19"/>
                <a:gd name="T21" fmla="*/ 0 h 1"/>
                <a:gd name="T22" fmla="*/ 0 w 19"/>
                <a:gd name="T23" fmla="*/ 0 h 1"/>
                <a:gd name="T24" fmla="*/ 0 w 19"/>
                <a:gd name="T25" fmla="*/ 0 h 1"/>
                <a:gd name="T26" fmla="*/ 0 w 19"/>
                <a:gd name="T27" fmla="*/ 0 h 1"/>
                <a:gd name="T28" fmla="*/ 0 w 19"/>
                <a:gd name="T29" fmla="*/ 0 h 1"/>
                <a:gd name="T30" fmla="*/ 0 w 19"/>
                <a:gd name="T31" fmla="*/ 0 h 1"/>
                <a:gd name="T32" fmla="*/ 0 w 19"/>
                <a:gd name="T33" fmla="*/ 0 h 1"/>
                <a:gd name="T34" fmla="*/ 0 w 19"/>
                <a:gd name="T35" fmla="*/ 0 h 1"/>
                <a:gd name="T36" fmla="*/ 0 w 19"/>
                <a:gd name="T37" fmla="*/ 0 h 1"/>
                <a:gd name="T38" fmla="*/ 0 w 19"/>
                <a:gd name="T39" fmla="*/ 0 h 1"/>
                <a:gd name="T40" fmla="*/ 0 w 19"/>
                <a:gd name="T41" fmla="*/ 0 h 1"/>
                <a:gd name="T42" fmla="*/ 0 w 19"/>
                <a:gd name="T43" fmla="*/ 0 h 1"/>
                <a:gd name="T44" fmla="*/ 0 w 19"/>
                <a:gd name="T45" fmla="*/ 0 h 1"/>
                <a:gd name="T46" fmla="*/ 0 w 19"/>
                <a:gd name="T47" fmla="*/ 0 h 1"/>
                <a:gd name="T48" fmla="*/ 0 w 19"/>
                <a:gd name="T49" fmla="*/ 0 h 1"/>
                <a:gd name="T50" fmla="*/ 0 w 19"/>
                <a:gd name="T51" fmla="*/ 0 h 1"/>
                <a:gd name="T52" fmla="*/ 0 w 19"/>
                <a:gd name="T53" fmla="*/ 0 h 1"/>
                <a:gd name="T54" fmla="*/ 0 w 19"/>
                <a:gd name="T55" fmla="*/ 0 h 1"/>
                <a:gd name="T56" fmla="*/ 0 w 19"/>
                <a:gd name="T57" fmla="*/ 0 h 1"/>
                <a:gd name="T58" fmla="*/ 0 w 19"/>
                <a:gd name="T59" fmla="*/ 0 h 1"/>
                <a:gd name="T60" fmla="*/ 0 w 19"/>
                <a:gd name="T61" fmla="*/ 0 h 1"/>
                <a:gd name="T62" fmla="*/ 0 w 19"/>
                <a:gd name="T63" fmla="*/ 0 h 1"/>
                <a:gd name="T64" fmla="*/ 0 w 19"/>
                <a:gd name="T65" fmla="*/ 0 h 1"/>
                <a:gd name="T66" fmla="*/ 0 w 19"/>
                <a:gd name="T6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 h="1">
                  <a:moveTo>
                    <a:pt x="18" y="0"/>
                  </a:moveTo>
                  <a:lnTo>
                    <a:pt x="18" y="0"/>
                  </a:lnTo>
                  <a:lnTo>
                    <a:pt x="18" y="0"/>
                  </a:lnTo>
                  <a:lnTo>
                    <a:pt x="18" y="0"/>
                  </a:lnTo>
                  <a:lnTo>
                    <a:pt x="18" y="0"/>
                  </a:lnTo>
                  <a:lnTo>
                    <a:pt x="18" y="0"/>
                  </a:lnTo>
                  <a:lnTo>
                    <a:pt x="18" y="0"/>
                  </a:lnTo>
                  <a:lnTo>
                    <a:pt x="18" y="0"/>
                  </a:lnTo>
                  <a:lnTo>
                    <a:pt x="18" y="0"/>
                  </a:lnTo>
                  <a:lnTo>
                    <a:pt x="18" y="0"/>
                  </a:lnTo>
                  <a:lnTo>
                    <a:pt x="18" y="0"/>
                  </a:lnTo>
                  <a:lnTo>
                    <a:pt x="18"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0" y="0"/>
                  </a:lnTo>
                  <a:lnTo>
                    <a:pt x="18" y="0"/>
                  </a:lnTo>
                </a:path>
              </a:pathLst>
            </a:custGeom>
            <a:solidFill>
              <a:srgbClr val="E6E9EB"/>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Freeform 185">
              <a:extLst>
                <a:ext uri="{FF2B5EF4-FFF2-40B4-BE49-F238E27FC236}">
                  <a16:creationId xmlns="" xmlns:a16="http://schemas.microsoft.com/office/drawing/2014/main" id="{2EE76F14-D521-44A2-8FB1-510257CA52E9}"/>
                </a:ext>
              </a:extLst>
            </p:cNvPr>
            <p:cNvSpPr>
              <a:spLocks noChangeArrowheads="1"/>
            </p:cNvSpPr>
            <p:nvPr/>
          </p:nvSpPr>
          <p:spPr bwMode="auto">
            <a:xfrm>
              <a:off x="8021072" y="3229665"/>
              <a:ext cx="288925" cy="92075"/>
            </a:xfrm>
            <a:custGeom>
              <a:avLst/>
              <a:gdLst>
                <a:gd name="T0" fmla="*/ 764 w 765"/>
                <a:gd name="T1" fmla="*/ 0 h 243"/>
                <a:gd name="T2" fmla="*/ 0 w 765"/>
                <a:gd name="T3" fmla="*/ 0 h 243"/>
                <a:gd name="T4" fmla="*/ 0 w 765"/>
                <a:gd name="T5" fmla="*/ 111 h 243"/>
                <a:gd name="T6" fmla="*/ 0 w 765"/>
                <a:gd name="T7" fmla="*/ 186 h 243"/>
                <a:gd name="T8" fmla="*/ 0 w 765"/>
                <a:gd name="T9" fmla="*/ 242 h 243"/>
                <a:gd name="T10" fmla="*/ 37 w 765"/>
                <a:gd name="T11" fmla="*/ 242 h 243"/>
                <a:gd name="T12" fmla="*/ 726 w 765"/>
                <a:gd name="T13" fmla="*/ 242 h 243"/>
                <a:gd name="T14" fmla="*/ 764 w 765"/>
                <a:gd name="T15" fmla="*/ 242 h 243"/>
                <a:gd name="T16" fmla="*/ 764 w 765"/>
                <a:gd name="T17" fmla="*/ 186 h 243"/>
                <a:gd name="T18" fmla="*/ 764 w 765"/>
                <a:gd name="T19" fmla="*/ 111 h 243"/>
                <a:gd name="T20" fmla="*/ 764 w 765"/>
                <a:gd name="T2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5" h="243">
                  <a:moveTo>
                    <a:pt x="764" y="0"/>
                  </a:moveTo>
                  <a:lnTo>
                    <a:pt x="0" y="0"/>
                  </a:lnTo>
                  <a:lnTo>
                    <a:pt x="0" y="111"/>
                  </a:lnTo>
                  <a:lnTo>
                    <a:pt x="0" y="186"/>
                  </a:lnTo>
                  <a:lnTo>
                    <a:pt x="0" y="242"/>
                  </a:lnTo>
                  <a:lnTo>
                    <a:pt x="37" y="242"/>
                  </a:lnTo>
                  <a:lnTo>
                    <a:pt x="726" y="242"/>
                  </a:lnTo>
                  <a:lnTo>
                    <a:pt x="764" y="242"/>
                  </a:lnTo>
                  <a:lnTo>
                    <a:pt x="764" y="186"/>
                  </a:lnTo>
                  <a:lnTo>
                    <a:pt x="764" y="111"/>
                  </a:lnTo>
                  <a:lnTo>
                    <a:pt x="764" y="0"/>
                  </a:lnTo>
                </a:path>
              </a:pathLst>
            </a:custGeom>
            <a:solidFill>
              <a:srgbClr val="E8BF7E"/>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0" name="Freeform 186">
              <a:extLst>
                <a:ext uri="{FF2B5EF4-FFF2-40B4-BE49-F238E27FC236}">
                  <a16:creationId xmlns="" xmlns:a16="http://schemas.microsoft.com/office/drawing/2014/main" id="{107BEFC8-B745-4904-ABFA-819BB0AF3A90}"/>
                </a:ext>
              </a:extLst>
            </p:cNvPr>
            <p:cNvSpPr>
              <a:spLocks noChangeArrowheads="1"/>
            </p:cNvSpPr>
            <p:nvPr/>
          </p:nvSpPr>
          <p:spPr bwMode="auto">
            <a:xfrm>
              <a:off x="8021072" y="3229665"/>
              <a:ext cx="288925" cy="92075"/>
            </a:xfrm>
            <a:custGeom>
              <a:avLst/>
              <a:gdLst>
                <a:gd name="T0" fmla="*/ 764 w 765"/>
                <a:gd name="T1" fmla="*/ 0 h 243"/>
                <a:gd name="T2" fmla="*/ 0 w 765"/>
                <a:gd name="T3" fmla="*/ 0 h 243"/>
                <a:gd name="T4" fmla="*/ 0 w 765"/>
                <a:gd name="T5" fmla="*/ 111 h 243"/>
                <a:gd name="T6" fmla="*/ 0 w 765"/>
                <a:gd name="T7" fmla="*/ 186 h 243"/>
                <a:gd name="T8" fmla="*/ 0 w 765"/>
                <a:gd name="T9" fmla="*/ 242 h 243"/>
                <a:gd name="T10" fmla="*/ 37 w 765"/>
                <a:gd name="T11" fmla="*/ 242 h 243"/>
                <a:gd name="T12" fmla="*/ 726 w 765"/>
                <a:gd name="T13" fmla="*/ 242 h 243"/>
                <a:gd name="T14" fmla="*/ 764 w 765"/>
                <a:gd name="T15" fmla="*/ 242 h 243"/>
                <a:gd name="T16" fmla="*/ 764 w 765"/>
                <a:gd name="T17" fmla="*/ 186 h 243"/>
                <a:gd name="T18" fmla="*/ 764 w 765"/>
                <a:gd name="T19" fmla="*/ 111 h 243"/>
                <a:gd name="T20" fmla="*/ 764 w 765"/>
                <a:gd name="T2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5" h="243">
                  <a:moveTo>
                    <a:pt x="764" y="0"/>
                  </a:moveTo>
                  <a:lnTo>
                    <a:pt x="0" y="0"/>
                  </a:lnTo>
                  <a:lnTo>
                    <a:pt x="0" y="111"/>
                  </a:lnTo>
                  <a:lnTo>
                    <a:pt x="0" y="186"/>
                  </a:lnTo>
                  <a:lnTo>
                    <a:pt x="0" y="242"/>
                  </a:lnTo>
                  <a:lnTo>
                    <a:pt x="37" y="242"/>
                  </a:lnTo>
                  <a:lnTo>
                    <a:pt x="726" y="242"/>
                  </a:lnTo>
                  <a:lnTo>
                    <a:pt x="764" y="242"/>
                  </a:lnTo>
                  <a:lnTo>
                    <a:pt x="764" y="186"/>
                  </a:lnTo>
                  <a:lnTo>
                    <a:pt x="764" y="111"/>
                  </a:lnTo>
                  <a:lnTo>
                    <a:pt x="764" y="0"/>
                  </a:lnTo>
                </a:path>
              </a:pathLst>
            </a:custGeom>
            <a:solidFill>
              <a:srgbClr val="E8BF7E"/>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1" name="Freeform 187">
              <a:extLst>
                <a:ext uri="{FF2B5EF4-FFF2-40B4-BE49-F238E27FC236}">
                  <a16:creationId xmlns="" xmlns:a16="http://schemas.microsoft.com/office/drawing/2014/main" id="{F8750C76-8EFB-4576-AEDB-F644A517AEEB}"/>
                </a:ext>
              </a:extLst>
            </p:cNvPr>
            <p:cNvSpPr>
              <a:spLocks noChangeArrowheads="1"/>
            </p:cNvSpPr>
            <p:nvPr/>
          </p:nvSpPr>
          <p:spPr bwMode="auto">
            <a:xfrm>
              <a:off x="7594035" y="3577328"/>
              <a:ext cx="120650" cy="114300"/>
            </a:xfrm>
            <a:custGeom>
              <a:avLst/>
              <a:gdLst>
                <a:gd name="T0" fmla="*/ 0 w 317"/>
                <a:gd name="T1" fmla="*/ 0 h 298"/>
                <a:gd name="T2" fmla="*/ 0 w 317"/>
                <a:gd name="T3" fmla="*/ 0 h 298"/>
                <a:gd name="T4" fmla="*/ 0 w 317"/>
                <a:gd name="T5" fmla="*/ 149 h 298"/>
                <a:gd name="T6" fmla="*/ 0 w 317"/>
                <a:gd name="T7" fmla="*/ 149 h 298"/>
                <a:gd name="T8" fmla="*/ 0 w 317"/>
                <a:gd name="T9" fmla="*/ 149 h 298"/>
                <a:gd name="T10" fmla="*/ 149 w 317"/>
                <a:gd name="T11" fmla="*/ 297 h 298"/>
                <a:gd name="T12" fmla="*/ 149 w 317"/>
                <a:gd name="T13" fmla="*/ 297 h 298"/>
                <a:gd name="T14" fmla="*/ 149 w 317"/>
                <a:gd name="T15" fmla="*/ 297 h 298"/>
                <a:gd name="T16" fmla="*/ 149 w 317"/>
                <a:gd name="T17" fmla="*/ 297 h 298"/>
                <a:gd name="T18" fmla="*/ 149 w 317"/>
                <a:gd name="T19" fmla="*/ 297 h 298"/>
                <a:gd name="T20" fmla="*/ 149 w 317"/>
                <a:gd name="T21" fmla="*/ 297 h 298"/>
                <a:gd name="T22" fmla="*/ 149 w 317"/>
                <a:gd name="T23" fmla="*/ 297 h 298"/>
                <a:gd name="T24" fmla="*/ 149 w 317"/>
                <a:gd name="T25" fmla="*/ 297 h 298"/>
                <a:gd name="T26" fmla="*/ 149 w 317"/>
                <a:gd name="T27" fmla="*/ 297 h 298"/>
                <a:gd name="T28" fmla="*/ 149 w 317"/>
                <a:gd name="T29" fmla="*/ 297 h 298"/>
                <a:gd name="T30" fmla="*/ 149 w 317"/>
                <a:gd name="T31" fmla="*/ 297 h 298"/>
                <a:gd name="T32" fmla="*/ 149 w 317"/>
                <a:gd name="T33" fmla="*/ 297 h 298"/>
                <a:gd name="T34" fmla="*/ 149 w 317"/>
                <a:gd name="T35" fmla="*/ 297 h 298"/>
                <a:gd name="T36" fmla="*/ 149 w 317"/>
                <a:gd name="T37" fmla="*/ 297 h 298"/>
                <a:gd name="T38" fmla="*/ 149 w 317"/>
                <a:gd name="T39" fmla="*/ 297 h 298"/>
                <a:gd name="T40" fmla="*/ 149 w 317"/>
                <a:gd name="T41" fmla="*/ 297 h 298"/>
                <a:gd name="T42" fmla="*/ 149 w 317"/>
                <a:gd name="T43" fmla="*/ 297 h 298"/>
                <a:gd name="T44" fmla="*/ 149 w 317"/>
                <a:gd name="T45" fmla="*/ 297 h 298"/>
                <a:gd name="T46" fmla="*/ 149 w 317"/>
                <a:gd name="T47" fmla="*/ 297 h 298"/>
                <a:gd name="T48" fmla="*/ 149 w 317"/>
                <a:gd name="T49" fmla="*/ 297 h 298"/>
                <a:gd name="T50" fmla="*/ 149 w 317"/>
                <a:gd name="T51" fmla="*/ 297 h 298"/>
                <a:gd name="T52" fmla="*/ 149 w 317"/>
                <a:gd name="T53" fmla="*/ 297 h 298"/>
                <a:gd name="T54" fmla="*/ 149 w 317"/>
                <a:gd name="T55" fmla="*/ 297 h 298"/>
                <a:gd name="T56" fmla="*/ 149 w 317"/>
                <a:gd name="T57" fmla="*/ 297 h 298"/>
                <a:gd name="T58" fmla="*/ 149 w 317"/>
                <a:gd name="T59" fmla="*/ 297 h 298"/>
                <a:gd name="T60" fmla="*/ 149 w 317"/>
                <a:gd name="T61" fmla="*/ 297 h 298"/>
                <a:gd name="T62" fmla="*/ 149 w 317"/>
                <a:gd name="T63" fmla="*/ 297 h 298"/>
                <a:gd name="T64" fmla="*/ 149 w 317"/>
                <a:gd name="T65" fmla="*/ 297 h 298"/>
                <a:gd name="T66" fmla="*/ 167 w 317"/>
                <a:gd name="T67" fmla="*/ 297 h 298"/>
                <a:gd name="T68" fmla="*/ 167 w 317"/>
                <a:gd name="T69" fmla="*/ 297 h 298"/>
                <a:gd name="T70" fmla="*/ 167 w 317"/>
                <a:gd name="T71" fmla="*/ 297 h 298"/>
                <a:gd name="T72" fmla="*/ 167 w 317"/>
                <a:gd name="T73" fmla="*/ 297 h 298"/>
                <a:gd name="T74" fmla="*/ 167 w 317"/>
                <a:gd name="T75" fmla="*/ 297 h 298"/>
                <a:gd name="T76" fmla="*/ 167 w 317"/>
                <a:gd name="T77" fmla="*/ 297 h 298"/>
                <a:gd name="T78" fmla="*/ 167 w 317"/>
                <a:gd name="T79" fmla="*/ 297 h 298"/>
                <a:gd name="T80" fmla="*/ 316 w 317"/>
                <a:gd name="T81" fmla="*/ 297 h 298"/>
                <a:gd name="T82" fmla="*/ 316 w 317"/>
                <a:gd name="T83" fmla="*/ 297 h 298"/>
                <a:gd name="T84" fmla="*/ 0 w 317"/>
                <a:gd name="T85"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7" h="298">
                  <a:moveTo>
                    <a:pt x="0" y="0"/>
                  </a:moveTo>
                  <a:lnTo>
                    <a:pt x="0" y="0"/>
                  </a:lnTo>
                  <a:cubicBezTo>
                    <a:pt x="0" y="149"/>
                    <a:pt x="0" y="149"/>
                    <a:pt x="0" y="149"/>
                  </a:cubicBezTo>
                  <a:lnTo>
                    <a:pt x="0" y="149"/>
                  </a:lnTo>
                  <a:lnTo>
                    <a:pt x="0" y="149"/>
                  </a:lnTo>
                  <a:cubicBezTo>
                    <a:pt x="0" y="224"/>
                    <a:pt x="74" y="297"/>
                    <a:pt x="149" y="297"/>
                  </a:cubicBez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lnTo>
                    <a:pt x="149" y="297"/>
                  </a:lnTo>
                  <a:cubicBezTo>
                    <a:pt x="167" y="297"/>
                    <a:pt x="167" y="297"/>
                    <a:pt x="167" y="297"/>
                  </a:cubicBezTo>
                  <a:lnTo>
                    <a:pt x="167" y="297"/>
                  </a:lnTo>
                  <a:lnTo>
                    <a:pt x="167" y="297"/>
                  </a:lnTo>
                  <a:lnTo>
                    <a:pt x="167" y="297"/>
                  </a:lnTo>
                  <a:lnTo>
                    <a:pt x="167" y="297"/>
                  </a:lnTo>
                  <a:lnTo>
                    <a:pt x="167" y="297"/>
                  </a:lnTo>
                  <a:lnTo>
                    <a:pt x="167" y="297"/>
                  </a:lnTo>
                  <a:cubicBezTo>
                    <a:pt x="316" y="297"/>
                    <a:pt x="316" y="297"/>
                    <a:pt x="316" y="297"/>
                  </a:cubicBezTo>
                  <a:lnTo>
                    <a:pt x="316" y="297"/>
                  </a:lnTo>
                  <a:cubicBezTo>
                    <a:pt x="223" y="205"/>
                    <a:pt x="111" y="93"/>
                    <a:pt x="0" y="0"/>
                  </a:cubicBezTo>
                </a:path>
              </a:pathLst>
            </a:custGeom>
            <a:solidFill>
              <a:srgbClr val="E6A658"/>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2" name="Freeform 188">
              <a:extLst>
                <a:ext uri="{FF2B5EF4-FFF2-40B4-BE49-F238E27FC236}">
                  <a16:creationId xmlns="" xmlns:a16="http://schemas.microsoft.com/office/drawing/2014/main" id="{4A75CAEF-FEC1-4806-B929-4AB466A2ABEB}"/>
                </a:ext>
              </a:extLst>
            </p:cNvPr>
            <p:cNvSpPr>
              <a:spLocks noChangeArrowheads="1"/>
            </p:cNvSpPr>
            <p:nvPr/>
          </p:nvSpPr>
          <p:spPr bwMode="auto">
            <a:xfrm>
              <a:off x="8622735" y="3563040"/>
              <a:ext cx="127000" cy="128588"/>
            </a:xfrm>
            <a:custGeom>
              <a:avLst/>
              <a:gdLst>
                <a:gd name="T0" fmla="*/ 335 w 336"/>
                <a:gd name="T1" fmla="*/ 0 h 335"/>
                <a:gd name="T2" fmla="*/ 335 w 336"/>
                <a:gd name="T3" fmla="*/ 0 h 335"/>
                <a:gd name="T4" fmla="*/ 335 w 336"/>
                <a:gd name="T5" fmla="*/ 0 h 335"/>
                <a:gd name="T6" fmla="*/ 0 w 336"/>
                <a:gd name="T7" fmla="*/ 334 h 335"/>
                <a:gd name="T8" fmla="*/ 186 w 336"/>
                <a:gd name="T9" fmla="*/ 334 h 335"/>
                <a:gd name="T10" fmla="*/ 335 w 336"/>
                <a:gd name="T11" fmla="*/ 186 h 335"/>
                <a:gd name="T12" fmla="*/ 335 w 336"/>
                <a:gd name="T13" fmla="*/ 0 h 335"/>
              </a:gdLst>
              <a:ahLst/>
              <a:cxnLst>
                <a:cxn ang="0">
                  <a:pos x="T0" y="T1"/>
                </a:cxn>
                <a:cxn ang="0">
                  <a:pos x="T2" y="T3"/>
                </a:cxn>
                <a:cxn ang="0">
                  <a:pos x="T4" y="T5"/>
                </a:cxn>
                <a:cxn ang="0">
                  <a:pos x="T6" y="T7"/>
                </a:cxn>
                <a:cxn ang="0">
                  <a:pos x="T8" y="T9"/>
                </a:cxn>
                <a:cxn ang="0">
                  <a:pos x="T10" y="T11"/>
                </a:cxn>
                <a:cxn ang="0">
                  <a:pos x="T12" y="T13"/>
                </a:cxn>
              </a:cxnLst>
              <a:rect l="0" t="0" r="r" b="b"/>
              <a:pathLst>
                <a:path w="336" h="335">
                  <a:moveTo>
                    <a:pt x="335" y="0"/>
                  </a:moveTo>
                  <a:lnTo>
                    <a:pt x="335" y="0"/>
                  </a:lnTo>
                  <a:lnTo>
                    <a:pt x="335" y="0"/>
                  </a:lnTo>
                  <a:cubicBezTo>
                    <a:pt x="0" y="334"/>
                    <a:pt x="0" y="334"/>
                    <a:pt x="0" y="334"/>
                  </a:cubicBezTo>
                  <a:cubicBezTo>
                    <a:pt x="186" y="334"/>
                    <a:pt x="186" y="334"/>
                    <a:pt x="186" y="334"/>
                  </a:cubicBezTo>
                  <a:cubicBezTo>
                    <a:pt x="279" y="334"/>
                    <a:pt x="335" y="279"/>
                    <a:pt x="335" y="186"/>
                  </a:cubicBezTo>
                  <a:cubicBezTo>
                    <a:pt x="335" y="0"/>
                    <a:pt x="335" y="0"/>
                    <a:pt x="335" y="0"/>
                  </a:cubicBezTo>
                </a:path>
              </a:pathLst>
            </a:custGeom>
            <a:solidFill>
              <a:srgbClr val="E6A658"/>
            </a:solidFill>
            <a:ln>
              <a:noFill/>
            </a:ln>
            <a:effectLst/>
            <a:extLst/>
          </p:spPr>
          <p:txBody>
            <a:bodyPr wrap="none" anchor="ctr"/>
            <a:lstStyle/>
            <a:p>
              <a:pPr defTabSz="408158" eaLnBrk="1" fontAlgn="auto" hangingPunct="1">
                <a:spcBef>
                  <a:spcPts val="0"/>
                </a:spcBef>
                <a:spcAft>
                  <a:spcPts val="0"/>
                </a:spcAft>
                <a:defRPr/>
              </a:pPr>
              <a:endParaRPr lang="en-US" sz="1613">
                <a:solidFill>
                  <a:srgbClr val="E2E3E9"/>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06" name="矩形: 圆角 205">
            <a:extLst>
              <a:ext uri="{FF2B5EF4-FFF2-40B4-BE49-F238E27FC236}">
                <a16:creationId xmlns="" xmlns:a16="http://schemas.microsoft.com/office/drawing/2014/main" id="{B32782C3-54FB-4587-ABF8-E42CEA8926B2}"/>
              </a:ext>
            </a:extLst>
          </p:cNvPr>
          <p:cNvSpPr/>
          <p:nvPr/>
        </p:nvSpPr>
        <p:spPr>
          <a:xfrm>
            <a:off x="2640137" y="4416566"/>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文本框 206">
            <a:extLst>
              <a:ext uri="{FF2B5EF4-FFF2-40B4-BE49-F238E27FC236}">
                <a16:creationId xmlns="" xmlns:a16="http://schemas.microsoft.com/office/drawing/2014/main" id="{314A80E2-6AB9-4B62-B7BF-B24E8AD86386}"/>
              </a:ext>
            </a:extLst>
          </p:cNvPr>
          <p:cNvSpPr txBox="1"/>
          <p:nvPr/>
        </p:nvSpPr>
        <p:spPr>
          <a:xfrm>
            <a:off x="1864816" y="4411892"/>
            <a:ext cx="2769842" cy="1477328"/>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a:p>
            <a:pPr algn="ctr">
              <a:lnSpc>
                <a:spcPct val="150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08" name="矩形: 圆角 207">
            <a:extLst>
              <a:ext uri="{FF2B5EF4-FFF2-40B4-BE49-F238E27FC236}">
                <a16:creationId xmlns="" xmlns:a16="http://schemas.microsoft.com/office/drawing/2014/main" id="{AC7D9685-015F-49D7-A22A-BE53151BA229}"/>
              </a:ext>
            </a:extLst>
          </p:cNvPr>
          <p:cNvSpPr/>
          <p:nvPr/>
        </p:nvSpPr>
        <p:spPr>
          <a:xfrm>
            <a:off x="7743486" y="4416566"/>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9" name="文本框 208">
            <a:extLst>
              <a:ext uri="{FF2B5EF4-FFF2-40B4-BE49-F238E27FC236}">
                <a16:creationId xmlns="" xmlns:a16="http://schemas.microsoft.com/office/drawing/2014/main" id="{F58267BE-88CA-425E-99E2-C251EE7C5E30}"/>
              </a:ext>
            </a:extLst>
          </p:cNvPr>
          <p:cNvSpPr txBox="1"/>
          <p:nvPr/>
        </p:nvSpPr>
        <p:spPr>
          <a:xfrm>
            <a:off x="6968165" y="4411892"/>
            <a:ext cx="2769842" cy="1477328"/>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a:p>
            <a:pPr algn="ctr">
              <a:lnSpc>
                <a:spcPct val="150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9188588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03"/>
                                        </p:tgtEl>
                                        <p:attrNameLst>
                                          <p:attrName>style.visibility</p:attrName>
                                        </p:attrNameLst>
                                      </p:cBhvr>
                                      <p:to>
                                        <p:strVal val="visible"/>
                                      </p:to>
                                    </p:set>
                                    <p:animEffect transition="in" filter="fade">
                                      <p:cBhvr>
                                        <p:cTn id="12" dur="1000"/>
                                        <p:tgtEl>
                                          <p:spTgt spid="203"/>
                                        </p:tgtEl>
                                      </p:cBhvr>
                                    </p:animEffect>
                                    <p:anim calcmode="lin" valueType="num">
                                      <p:cBhvr>
                                        <p:cTn id="13" dur="1000" fill="hold"/>
                                        <p:tgtEl>
                                          <p:spTgt spid="203"/>
                                        </p:tgtEl>
                                        <p:attrNameLst>
                                          <p:attrName>ppt_x</p:attrName>
                                        </p:attrNameLst>
                                      </p:cBhvr>
                                      <p:tavLst>
                                        <p:tav tm="0">
                                          <p:val>
                                            <p:strVal val="#ppt_x"/>
                                          </p:val>
                                        </p:tav>
                                        <p:tav tm="100000">
                                          <p:val>
                                            <p:strVal val="#ppt_x"/>
                                          </p:val>
                                        </p:tav>
                                      </p:tavLst>
                                    </p:anim>
                                    <p:anim calcmode="lin" valueType="num">
                                      <p:cBhvr>
                                        <p:cTn id="14" dur="1000" fill="hold"/>
                                        <p:tgtEl>
                                          <p:spTgt spid="20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204"/>
                                        </p:tgtEl>
                                        <p:attrNameLst>
                                          <p:attrName>style.visibility</p:attrName>
                                        </p:attrNameLst>
                                      </p:cBhvr>
                                      <p:to>
                                        <p:strVal val="visible"/>
                                      </p:to>
                                    </p:set>
                                    <p:animEffect transition="in" filter="fade">
                                      <p:cBhvr>
                                        <p:cTn id="24" dur="1000"/>
                                        <p:tgtEl>
                                          <p:spTgt spid="204"/>
                                        </p:tgtEl>
                                      </p:cBhvr>
                                    </p:animEffect>
                                    <p:anim calcmode="lin" valueType="num">
                                      <p:cBhvr>
                                        <p:cTn id="25" dur="1000" fill="hold"/>
                                        <p:tgtEl>
                                          <p:spTgt spid="204"/>
                                        </p:tgtEl>
                                        <p:attrNameLst>
                                          <p:attrName>ppt_x</p:attrName>
                                        </p:attrNameLst>
                                      </p:cBhvr>
                                      <p:tavLst>
                                        <p:tav tm="0">
                                          <p:val>
                                            <p:strVal val="#ppt_x"/>
                                          </p:val>
                                        </p:tav>
                                        <p:tav tm="100000">
                                          <p:val>
                                            <p:strVal val="#ppt_x"/>
                                          </p:val>
                                        </p:tav>
                                      </p:tavLst>
                                    </p:anim>
                                    <p:anim calcmode="lin" valueType="num">
                                      <p:cBhvr>
                                        <p:cTn id="26" dur="1000" fill="hold"/>
                                        <p:tgtEl>
                                          <p:spTgt spid="20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205"/>
                                        </p:tgtEl>
                                        <p:attrNameLst>
                                          <p:attrName>style.visibility</p:attrName>
                                        </p:attrNameLst>
                                      </p:cBhvr>
                                      <p:to>
                                        <p:strVal val="visible"/>
                                      </p:to>
                                    </p:set>
                                    <p:animEffect transition="in" filter="fade">
                                      <p:cBhvr>
                                        <p:cTn id="36" dur="1000"/>
                                        <p:tgtEl>
                                          <p:spTgt spid="205"/>
                                        </p:tgtEl>
                                      </p:cBhvr>
                                    </p:animEffect>
                                    <p:anim calcmode="lin" valueType="num">
                                      <p:cBhvr>
                                        <p:cTn id="37" dur="1000" fill="hold"/>
                                        <p:tgtEl>
                                          <p:spTgt spid="205"/>
                                        </p:tgtEl>
                                        <p:attrNameLst>
                                          <p:attrName>ppt_x</p:attrName>
                                        </p:attrNameLst>
                                      </p:cBhvr>
                                      <p:tavLst>
                                        <p:tav tm="0">
                                          <p:val>
                                            <p:strVal val="#ppt_x"/>
                                          </p:val>
                                        </p:tav>
                                        <p:tav tm="100000">
                                          <p:val>
                                            <p:strVal val="#ppt_x"/>
                                          </p:val>
                                        </p:tav>
                                      </p:tavLst>
                                    </p:anim>
                                    <p:anim calcmode="lin" valueType="num">
                                      <p:cBhvr>
                                        <p:cTn id="38" dur="1000" fill="hold"/>
                                        <p:tgtEl>
                                          <p:spTgt spid="205"/>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06"/>
                                        </p:tgtEl>
                                        <p:attrNameLst>
                                          <p:attrName>style.visibility</p:attrName>
                                        </p:attrNameLst>
                                      </p:cBhvr>
                                      <p:to>
                                        <p:strVal val="visible"/>
                                      </p:to>
                                    </p:set>
                                    <p:animEffect transition="in" filter="fade">
                                      <p:cBhvr>
                                        <p:cTn id="41" dur="1000"/>
                                        <p:tgtEl>
                                          <p:spTgt spid="206"/>
                                        </p:tgtEl>
                                      </p:cBhvr>
                                    </p:animEffect>
                                    <p:anim calcmode="lin" valueType="num">
                                      <p:cBhvr>
                                        <p:cTn id="42" dur="1000" fill="hold"/>
                                        <p:tgtEl>
                                          <p:spTgt spid="206"/>
                                        </p:tgtEl>
                                        <p:attrNameLst>
                                          <p:attrName>ppt_x</p:attrName>
                                        </p:attrNameLst>
                                      </p:cBhvr>
                                      <p:tavLst>
                                        <p:tav tm="0">
                                          <p:val>
                                            <p:strVal val="#ppt_x"/>
                                          </p:val>
                                        </p:tav>
                                        <p:tav tm="100000">
                                          <p:val>
                                            <p:strVal val="#ppt_x"/>
                                          </p:val>
                                        </p:tav>
                                      </p:tavLst>
                                    </p:anim>
                                    <p:anim calcmode="lin" valueType="num">
                                      <p:cBhvr>
                                        <p:cTn id="43" dur="1000" fill="hold"/>
                                        <p:tgtEl>
                                          <p:spTgt spid="206"/>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07"/>
                                        </p:tgtEl>
                                        <p:attrNameLst>
                                          <p:attrName>style.visibility</p:attrName>
                                        </p:attrNameLst>
                                      </p:cBhvr>
                                      <p:to>
                                        <p:strVal val="visible"/>
                                      </p:to>
                                    </p:set>
                                    <p:animEffect transition="in" filter="fade">
                                      <p:cBhvr>
                                        <p:cTn id="46" dur="1000"/>
                                        <p:tgtEl>
                                          <p:spTgt spid="207"/>
                                        </p:tgtEl>
                                      </p:cBhvr>
                                    </p:animEffect>
                                    <p:anim calcmode="lin" valueType="num">
                                      <p:cBhvr>
                                        <p:cTn id="47" dur="1000" fill="hold"/>
                                        <p:tgtEl>
                                          <p:spTgt spid="207"/>
                                        </p:tgtEl>
                                        <p:attrNameLst>
                                          <p:attrName>ppt_x</p:attrName>
                                        </p:attrNameLst>
                                      </p:cBhvr>
                                      <p:tavLst>
                                        <p:tav tm="0">
                                          <p:val>
                                            <p:strVal val="#ppt_x"/>
                                          </p:val>
                                        </p:tav>
                                        <p:tav tm="100000">
                                          <p:val>
                                            <p:strVal val="#ppt_x"/>
                                          </p:val>
                                        </p:tav>
                                      </p:tavLst>
                                    </p:anim>
                                    <p:anim calcmode="lin" valueType="num">
                                      <p:cBhvr>
                                        <p:cTn id="48" dur="1000" fill="hold"/>
                                        <p:tgtEl>
                                          <p:spTgt spid="207"/>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08"/>
                                        </p:tgtEl>
                                        <p:attrNameLst>
                                          <p:attrName>style.visibility</p:attrName>
                                        </p:attrNameLst>
                                      </p:cBhvr>
                                      <p:to>
                                        <p:strVal val="visible"/>
                                      </p:to>
                                    </p:set>
                                    <p:animEffect transition="in" filter="fade">
                                      <p:cBhvr>
                                        <p:cTn id="51" dur="1000"/>
                                        <p:tgtEl>
                                          <p:spTgt spid="208"/>
                                        </p:tgtEl>
                                      </p:cBhvr>
                                    </p:animEffect>
                                    <p:anim calcmode="lin" valueType="num">
                                      <p:cBhvr>
                                        <p:cTn id="52" dur="1000" fill="hold"/>
                                        <p:tgtEl>
                                          <p:spTgt spid="208"/>
                                        </p:tgtEl>
                                        <p:attrNameLst>
                                          <p:attrName>ppt_x</p:attrName>
                                        </p:attrNameLst>
                                      </p:cBhvr>
                                      <p:tavLst>
                                        <p:tav tm="0">
                                          <p:val>
                                            <p:strVal val="#ppt_x"/>
                                          </p:val>
                                        </p:tav>
                                        <p:tav tm="100000">
                                          <p:val>
                                            <p:strVal val="#ppt_x"/>
                                          </p:val>
                                        </p:tav>
                                      </p:tavLst>
                                    </p:anim>
                                    <p:anim calcmode="lin" valueType="num">
                                      <p:cBhvr>
                                        <p:cTn id="53" dur="1000" fill="hold"/>
                                        <p:tgtEl>
                                          <p:spTgt spid="208"/>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209"/>
                                        </p:tgtEl>
                                        <p:attrNameLst>
                                          <p:attrName>style.visibility</p:attrName>
                                        </p:attrNameLst>
                                      </p:cBhvr>
                                      <p:to>
                                        <p:strVal val="visible"/>
                                      </p:to>
                                    </p:set>
                                    <p:animEffect transition="in" filter="fade">
                                      <p:cBhvr>
                                        <p:cTn id="56" dur="1000"/>
                                        <p:tgtEl>
                                          <p:spTgt spid="209"/>
                                        </p:tgtEl>
                                      </p:cBhvr>
                                    </p:animEffect>
                                    <p:anim calcmode="lin" valueType="num">
                                      <p:cBhvr>
                                        <p:cTn id="57" dur="1000" fill="hold"/>
                                        <p:tgtEl>
                                          <p:spTgt spid="209"/>
                                        </p:tgtEl>
                                        <p:attrNameLst>
                                          <p:attrName>ppt_x</p:attrName>
                                        </p:attrNameLst>
                                      </p:cBhvr>
                                      <p:tavLst>
                                        <p:tav tm="0">
                                          <p:val>
                                            <p:strVal val="#ppt_x"/>
                                          </p:val>
                                        </p:tav>
                                        <p:tav tm="100000">
                                          <p:val>
                                            <p:strVal val="#ppt_x"/>
                                          </p:val>
                                        </p:tav>
                                      </p:tavLst>
                                    </p:anim>
                                    <p:anim calcmode="lin" valueType="num">
                                      <p:cBhvr>
                                        <p:cTn id="58" dur="1000" fill="hold"/>
                                        <p:tgtEl>
                                          <p:spTgt spid="20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06" grpId="0" animBg="1"/>
      <p:bldP spid="207" grpId="0"/>
      <p:bldP spid="208" grpId="0" animBg="1"/>
      <p:bldP spid="20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6">
            <a:extLst>
              <a:ext uri="{FF2B5EF4-FFF2-40B4-BE49-F238E27FC236}">
                <a16:creationId xmlns="" xmlns:a16="http://schemas.microsoft.com/office/drawing/2014/main" id="{4CFAB9ED-5812-471F-9219-FEBF39810B70}"/>
              </a:ext>
            </a:extLst>
          </p:cNvPr>
          <p:cNvGrpSpPr>
            <a:grpSpLocks/>
          </p:cNvGrpSpPr>
          <p:nvPr/>
        </p:nvGrpSpPr>
        <p:grpSpPr bwMode="auto">
          <a:xfrm>
            <a:off x="214335" y="209267"/>
            <a:ext cx="3977345" cy="584547"/>
            <a:chOff x="-128572" y="-4141"/>
            <a:chExt cx="3977579" cy="584775"/>
          </a:xfrm>
        </p:grpSpPr>
        <p:sp>
          <p:nvSpPr>
            <p:cNvPr id="4" name="Oval 36@|1FFC:15773696|FBC:16777215|LFC:16777215|LBC:16777215">
              <a:extLst>
                <a:ext uri="{FF2B5EF4-FFF2-40B4-BE49-F238E27FC236}">
                  <a16:creationId xmlns="" xmlns:a16="http://schemas.microsoft.com/office/drawing/2014/main" id="{FB63CD21-C7FB-4B03-95E7-785E4EBE612F}"/>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5" name="文本框 30">
              <a:extLst>
                <a:ext uri="{FF2B5EF4-FFF2-40B4-BE49-F238E27FC236}">
                  <a16:creationId xmlns="" xmlns:a16="http://schemas.microsoft.com/office/drawing/2014/main" id="{CBB76C12-7126-43C3-8553-EA34FEA371E4}"/>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2</a:t>
              </a:r>
              <a:endParaRPr lang="zh-CN" altLang="en-US" sz="3200" b="1" dirty="0">
                <a:solidFill>
                  <a:schemeClr val="bg1"/>
                </a:solidFill>
                <a:sym typeface="Arial" panose="020B0604020202020204" pitchFamily="34" charset="0"/>
              </a:endParaRPr>
            </a:p>
          </p:txBody>
        </p:sp>
        <p:sp>
          <p:nvSpPr>
            <p:cNvPr id="6" name="文本框 31">
              <a:extLst>
                <a:ext uri="{FF2B5EF4-FFF2-40B4-BE49-F238E27FC236}">
                  <a16:creationId xmlns="" xmlns:a16="http://schemas.microsoft.com/office/drawing/2014/main" id="{413C001A-8A31-4441-87BE-94D2D9CE4EA6}"/>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个人能力</a:t>
              </a:r>
            </a:p>
          </p:txBody>
        </p:sp>
      </p:grpSp>
      <p:sp>
        <p:nvSpPr>
          <p:cNvPr id="7" name="Rounded Rectangle 41">
            <a:extLst>
              <a:ext uri="{FF2B5EF4-FFF2-40B4-BE49-F238E27FC236}">
                <a16:creationId xmlns="" xmlns:a16="http://schemas.microsoft.com/office/drawing/2014/main" id="{DAEBD549-E40D-46B5-8872-16C8D46FAD42}"/>
              </a:ext>
            </a:extLst>
          </p:cNvPr>
          <p:cNvSpPr>
            <a:spLocks noChangeArrowheads="1"/>
          </p:cNvSpPr>
          <p:nvPr/>
        </p:nvSpPr>
        <p:spPr bwMode="auto">
          <a:xfrm>
            <a:off x="1196148" y="5465363"/>
            <a:ext cx="661988" cy="244475"/>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8" name="Rounded Rectangle 44">
            <a:extLst>
              <a:ext uri="{FF2B5EF4-FFF2-40B4-BE49-F238E27FC236}">
                <a16:creationId xmlns="" xmlns:a16="http://schemas.microsoft.com/office/drawing/2014/main" id="{415C7540-6144-4573-A2E5-27BFC1021182}"/>
              </a:ext>
            </a:extLst>
          </p:cNvPr>
          <p:cNvSpPr>
            <a:spLocks noChangeArrowheads="1"/>
          </p:cNvSpPr>
          <p:nvPr/>
        </p:nvSpPr>
        <p:spPr bwMode="auto">
          <a:xfrm>
            <a:off x="1196148" y="51621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9" name="Rounded Rectangle 47">
            <a:extLst>
              <a:ext uri="{FF2B5EF4-FFF2-40B4-BE49-F238E27FC236}">
                <a16:creationId xmlns="" xmlns:a16="http://schemas.microsoft.com/office/drawing/2014/main" id="{172B209E-EAFA-4437-A828-D8B40CFCD7C2}"/>
              </a:ext>
            </a:extLst>
          </p:cNvPr>
          <p:cNvSpPr>
            <a:spLocks noChangeArrowheads="1"/>
          </p:cNvSpPr>
          <p:nvPr/>
        </p:nvSpPr>
        <p:spPr bwMode="auto">
          <a:xfrm>
            <a:off x="1196148" y="48573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10" name="Rounded Rectangle 48">
            <a:extLst>
              <a:ext uri="{FF2B5EF4-FFF2-40B4-BE49-F238E27FC236}">
                <a16:creationId xmlns="" xmlns:a16="http://schemas.microsoft.com/office/drawing/2014/main" id="{BA90DA0B-CCFA-4D7C-8BC7-46DAAC5CC1EF}"/>
              </a:ext>
            </a:extLst>
          </p:cNvPr>
          <p:cNvSpPr>
            <a:spLocks noChangeArrowheads="1"/>
          </p:cNvSpPr>
          <p:nvPr/>
        </p:nvSpPr>
        <p:spPr bwMode="auto">
          <a:xfrm>
            <a:off x="1196148" y="45525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11" name="Rounded Rectangle 49">
            <a:extLst>
              <a:ext uri="{FF2B5EF4-FFF2-40B4-BE49-F238E27FC236}">
                <a16:creationId xmlns="" xmlns:a16="http://schemas.microsoft.com/office/drawing/2014/main" id="{42DEC08C-86C5-492F-B010-782823924C89}"/>
              </a:ext>
            </a:extLst>
          </p:cNvPr>
          <p:cNvSpPr>
            <a:spLocks noChangeArrowheads="1"/>
          </p:cNvSpPr>
          <p:nvPr/>
        </p:nvSpPr>
        <p:spPr bwMode="auto">
          <a:xfrm>
            <a:off x="1196148" y="42477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12" name="Rounded Rectangle 50">
            <a:extLst>
              <a:ext uri="{FF2B5EF4-FFF2-40B4-BE49-F238E27FC236}">
                <a16:creationId xmlns="" xmlns:a16="http://schemas.microsoft.com/office/drawing/2014/main" id="{BAE09502-F056-413F-AB50-41EA5DBF2698}"/>
              </a:ext>
            </a:extLst>
          </p:cNvPr>
          <p:cNvSpPr>
            <a:spLocks noChangeArrowheads="1"/>
          </p:cNvSpPr>
          <p:nvPr/>
        </p:nvSpPr>
        <p:spPr bwMode="auto">
          <a:xfrm>
            <a:off x="1196148" y="39429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13" name="Rounded Rectangle 53">
            <a:extLst>
              <a:ext uri="{FF2B5EF4-FFF2-40B4-BE49-F238E27FC236}">
                <a16:creationId xmlns="" xmlns:a16="http://schemas.microsoft.com/office/drawing/2014/main" id="{D68A6B4C-B585-4F39-8EAA-358C62A12C52}"/>
              </a:ext>
            </a:extLst>
          </p:cNvPr>
          <p:cNvSpPr>
            <a:spLocks noChangeArrowheads="1"/>
          </p:cNvSpPr>
          <p:nvPr/>
        </p:nvSpPr>
        <p:spPr bwMode="auto">
          <a:xfrm>
            <a:off x="1196148" y="36381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14" name="Rounded Rectangle 54">
            <a:extLst>
              <a:ext uri="{FF2B5EF4-FFF2-40B4-BE49-F238E27FC236}">
                <a16:creationId xmlns="" xmlns:a16="http://schemas.microsoft.com/office/drawing/2014/main" id="{8FA9307C-6DE7-4036-9286-338BA3D85A56}"/>
              </a:ext>
            </a:extLst>
          </p:cNvPr>
          <p:cNvSpPr>
            <a:spLocks noChangeArrowheads="1"/>
          </p:cNvSpPr>
          <p:nvPr/>
        </p:nvSpPr>
        <p:spPr bwMode="auto">
          <a:xfrm>
            <a:off x="1196148" y="3333350"/>
            <a:ext cx="661988" cy="244475"/>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15" name="Rounded Rectangle 55">
            <a:extLst>
              <a:ext uri="{FF2B5EF4-FFF2-40B4-BE49-F238E27FC236}">
                <a16:creationId xmlns="" xmlns:a16="http://schemas.microsoft.com/office/drawing/2014/main" id="{DA3478BD-F292-42F0-999A-1B35B9009E2C}"/>
              </a:ext>
            </a:extLst>
          </p:cNvPr>
          <p:cNvSpPr>
            <a:spLocks noChangeArrowheads="1"/>
          </p:cNvSpPr>
          <p:nvPr/>
        </p:nvSpPr>
        <p:spPr bwMode="auto">
          <a:xfrm>
            <a:off x="1196148" y="3028550"/>
            <a:ext cx="661988" cy="244475"/>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16" name="Rounded Rectangle 56">
            <a:extLst>
              <a:ext uri="{FF2B5EF4-FFF2-40B4-BE49-F238E27FC236}">
                <a16:creationId xmlns="" xmlns:a16="http://schemas.microsoft.com/office/drawing/2014/main" id="{932A3C67-6275-40FB-A514-9572DAB020D8}"/>
              </a:ext>
            </a:extLst>
          </p:cNvPr>
          <p:cNvSpPr>
            <a:spLocks noChangeArrowheads="1"/>
          </p:cNvSpPr>
          <p:nvPr/>
        </p:nvSpPr>
        <p:spPr bwMode="auto">
          <a:xfrm>
            <a:off x="1196148" y="2723750"/>
            <a:ext cx="661988" cy="244475"/>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17" name="Rounded Rectangle 59">
            <a:extLst>
              <a:ext uri="{FF2B5EF4-FFF2-40B4-BE49-F238E27FC236}">
                <a16:creationId xmlns="" xmlns:a16="http://schemas.microsoft.com/office/drawing/2014/main" id="{D2FAA174-B3AE-4479-820D-BC53E5436C5B}"/>
              </a:ext>
            </a:extLst>
          </p:cNvPr>
          <p:cNvSpPr>
            <a:spLocks noChangeArrowheads="1"/>
          </p:cNvSpPr>
          <p:nvPr/>
        </p:nvSpPr>
        <p:spPr bwMode="auto">
          <a:xfrm>
            <a:off x="2259773" y="5465363"/>
            <a:ext cx="661988" cy="244475"/>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18" name="Rounded Rectangle 60">
            <a:extLst>
              <a:ext uri="{FF2B5EF4-FFF2-40B4-BE49-F238E27FC236}">
                <a16:creationId xmlns="" xmlns:a16="http://schemas.microsoft.com/office/drawing/2014/main" id="{DEC670FF-4DD0-4E83-8E9E-3F3B0ACF7542}"/>
              </a:ext>
            </a:extLst>
          </p:cNvPr>
          <p:cNvSpPr>
            <a:spLocks noChangeArrowheads="1"/>
          </p:cNvSpPr>
          <p:nvPr/>
        </p:nvSpPr>
        <p:spPr bwMode="auto">
          <a:xfrm>
            <a:off x="2259773" y="51621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19" name="Rounded Rectangle 61">
            <a:extLst>
              <a:ext uri="{FF2B5EF4-FFF2-40B4-BE49-F238E27FC236}">
                <a16:creationId xmlns="" xmlns:a16="http://schemas.microsoft.com/office/drawing/2014/main" id="{BA787AB1-1CBF-4595-8687-25D4028BDF4E}"/>
              </a:ext>
            </a:extLst>
          </p:cNvPr>
          <p:cNvSpPr>
            <a:spLocks noChangeArrowheads="1"/>
          </p:cNvSpPr>
          <p:nvPr/>
        </p:nvSpPr>
        <p:spPr bwMode="auto">
          <a:xfrm>
            <a:off x="2259773" y="48573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20" name="Rounded Rectangle 62">
            <a:extLst>
              <a:ext uri="{FF2B5EF4-FFF2-40B4-BE49-F238E27FC236}">
                <a16:creationId xmlns="" xmlns:a16="http://schemas.microsoft.com/office/drawing/2014/main" id="{27CD5D0C-6297-4B5A-BC1B-0638410294D4}"/>
              </a:ext>
            </a:extLst>
          </p:cNvPr>
          <p:cNvSpPr>
            <a:spLocks noChangeArrowheads="1"/>
          </p:cNvSpPr>
          <p:nvPr/>
        </p:nvSpPr>
        <p:spPr bwMode="auto">
          <a:xfrm>
            <a:off x="2259773" y="45525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21" name="Rounded Rectangle 63">
            <a:extLst>
              <a:ext uri="{FF2B5EF4-FFF2-40B4-BE49-F238E27FC236}">
                <a16:creationId xmlns="" xmlns:a16="http://schemas.microsoft.com/office/drawing/2014/main" id="{E6D0881E-FAB8-4CEB-B928-F12EF278ED04}"/>
              </a:ext>
            </a:extLst>
          </p:cNvPr>
          <p:cNvSpPr>
            <a:spLocks noChangeArrowheads="1"/>
          </p:cNvSpPr>
          <p:nvPr/>
        </p:nvSpPr>
        <p:spPr bwMode="auto">
          <a:xfrm>
            <a:off x="2259773" y="42477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22" name="Rounded Rectangle 64">
            <a:extLst>
              <a:ext uri="{FF2B5EF4-FFF2-40B4-BE49-F238E27FC236}">
                <a16:creationId xmlns="" xmlns:a16="http://schemas.microsoft.com/office/drawing/2014/main" id="{17758BBD-2525-4FFF-BB3A-298377DF7A23}"/>
              </a:ext>
            </a:extLst>
          </p:cNvPr>
          <p:cNvSpPr>
            <a:spLocks noChangeArrowheads="1"/>
          </p:cNvSpPr>
          <p:nvPr/>
        </p:nvSpPr>
        <p:spPr bwMode="auto">
          <a:xfrm>
            <a:off x="2259773" y="39429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23" name="Rounded Rectangle 65">
            <a:extLst>
              <a:ext uri="{FF2B5EF4-FFF2-40B4-BE49-F238E27FC236}">
                <a16:creationId xmlns="" xmlns:a16="http://schemas.microsoft.com/office/drawing/2014/main" id="{86E661AD-3445-4799-93E8-F256A84F5190}"/>
              </a:ext>
            </a:extLst>
          </p:cNvPr>
          <p:cNvSpPr>
            <a:spLocks noChangeArrowheads="1"/>
          </p:cNvSpPr>
          <p:nvPr/>
        </p:nvSpPr>
        <p:spPr bwMode="auto">
          <a:xfrm>
            <a:off x="2259773" y="3638150"/>
            <a:ext cx="661988" cy="242888"/>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24" name="Rounded Rectangle 66">
            <a:extLst>
              <a:ext uri="{FF2B5EF4-FFF2-40B4-BE49-F238E27FC236}">
                <a16:creationId xmlns="" xmlns:a16="http://schemas.microsoft.com/office/drawing/2014/main" id="{FD2D3B75-4D48-4912-A28A-AC6AAD4BE546}"/>
              </a:ext>
            </a:extLst>
          </p:cNvPr>
          <p:cNvSpPr>
            <a:spLocks noChangeArrowheads="1"/>
          </p:cNvSpPr>
          <p:nvPr/>
        </p:nvSpPr>
        <p:spPr bwMode="auto">
          <a:xfrm>
            <a:off x="2259773" y="3333350"/>
            <a:ext cx="661988" cy="244475"/>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25" name="Rounded Rectangle 67">
            <a:extLst>
              <a:ext uri="{FF2B5EF4-FFF2-40B4-BE49-F238E27FC236}">
                <a16:creationId xmlns="" xmlns:a16="http://schemas.microsoft.com/office/drawing/2014/main" id="{7D66EF18-131C-4A2F-B698-2CA765394FA2}"/>
              </a:ext>
            </a:extLst>
          </p:cNvPr>
          <p:cNvSpPr>
            <a:spLocks noChangeArrowheads="1"/>
          </p:cNvSpPr>
          <p:nvPr/>
        </p:nvSpPr>
        <p:spPr bwMode="auto">
          <a:xfrm>
            <a:off x="2259773" y="3028550"/>
            <a:ext cx="661988" cy="244475"/>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26" name="Rounded Rectangle 68">
            <a:extLst>
              <a:ext uri="{FF2B5EF4-FFF2-40B4-BE49-F238E27FC236}">
                <a16:creationId xmlns="" xmlns:a16="http://schemas.microsoft.com/office/drawing/2014/main" id="{CD47554C-7A7D-42C1-B3CC-13D77F1849CC}"/>
              </a:ext>
            </a:extLst>
          </p:cNvPr>
          <p:cNvSpPr>
            <a:spLocks noChangeArrowheads="1"/>
          </p:cNvSpPr>
          <p:nvPr/>
        </p:nvSpPr>
        <p:spPr bwMode="auto">
          <a:xfrm>
            <a:off x="2259773" y="2723750"/>
            <a:ext cx="661988" cy="244475"/>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27" name="Rounded Rectangle 70">
            <a:extLst>
              <a:ext uri="{FF2B5EF4-FFF2-40B4-BE49-F238E27FC236}">
                <a16:creationId xmlns="" xmlns:a16="http://schemas.microsoft.com/office/drawing/2014/main" id="{555051E5-262E-4AC4-9132-C0CBC4758024}"/>
              </a:ext>
            </a:extLst>
          </p:cNvPr>
          <p:cNvSpPr>
            <a:spLocks noChangeArrowheads="1"/>
          </p:cNvSpPr>
          <p:nvPr/>
        </p:nvSpPr>
        <p:spPr bwMode="auto">
          <a:xfrm>
            <a:off x="3324986" y="5465363"/>
            <a:ext cx="661987" cy="244475"/>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28" name="Rounded Rectangle 71">
            <a:extLst>
              <a:ext uri="{FF2B5EF4-FFF2-40B4-BE49-F238E27FC236}">
                <a16:creationId xmlns="" xmlns:a16="http://schemas.microsoft.com/office/drawing/2014/main" id="{AC1EE520-7F01-4AAE-B541-1309DA220FA5}"/>
              </a:ext>
            </a:extLst>
          </p:cNvPr>
          <p:cNvSpPr>
            <a:spLocks noChangeArrowheads="1"/>
          </p:cNvSpPr>
          <p:nvPr/>
        </p:nvSpPr>
        <p:spPr bwMode="auto">
          <a:xfrm>
            <a:off x="3324986" y="5162150"/>
            <a:ext cx="661987"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29" name="Rounded Rectangle 72">
            <a:extLst>
              <a:ext uri="{FF2B5EF4-FFF2-40B4-BE49-F238E27FC236}">
                <a16:creationId xmlns="" xmlns:a16="http://schemas.microsoft.com/office/drawing/2014/main" id="{C9B8DA70-AFF0-4F80-8DCF-6A3016054A66}"/>
              </a:ext>
            </a:extLst>
          </p:cNvPr>
          <p:cNvSpPr>
            <a:spLocks noChangeArrowheads="1"/>
          </p:cNvSpPr>
          <p:nvPr/>
        </p:nvSpPr>
        <p:spPr bwMode="auto">
          <a:xfrm>
            <a:off x="3324986" y="4857350"/>
            <a:ext cx="661987"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30" name="Rounded Rectangle 73">
            <a:extLst>
              <a:ext uri="{FF2B5EF4-FFF2-40B4-BE49-F238E27FC236}">
                <a16:creationId xmlns="" xmlns:a16="http://schemas.microsoft.com/office/drawing/2014/main" id="{8BE47FC4-92B6-449F-A655-4360A9962DE1}"/>
              </a:ext>
            </a:extLst>
          </p:cNvPr>
          <p:cNvSpPr>
            <a:spLocks noChangeArrowheads="1"/>
          </p:cNvSpPr>
          <p:nvPr/>
        </p:nvSpPr>
        <p:spPr bwMode="auto">
          <a:xfrm>
            <a:off x="3324986" y="4552550"/>
            <a:ext cx="661987"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31" name="Rounded Rectangle 74">
            <a:extLst>
              <a:ext uri="{FF2B5EF4-FFF2-40B4-BE49-F238E27FC236}">
                <a16:creationId xmlns="" xmlns:a16="http://schemas.microsoft.com/office/drawing/2014/main" id="{09A3F568-A925-4DA0-BECA-75A90733B5DB}"/>
              </a:ext>
            </a:extLst>
          </p:cNvPr>
          <p:cNvSpPr>
            <a:spLocks noChangeArrowheads="1"/>
          </p:cNvSpPr>
          <p:nvPr/>
        </p:nvSpPr>
        <p:spPr bwMode="auto">
          <a:xfrm>
            <a:off x="3324986" y="4247750"/>
            <a:ext cx="661987"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32" name="Rounded Rectangle 75">
            <a:extLst>
              <a:ext uri="{FF2B5EF4-FFF2-40B4-BE49-F238E27FC236}">
                <a16:creationId xmlns="" xmlns:a16="http://schemas.microsoft.com/office/drawing/2014/main" id="{FBC9A52D-6B96-41F4-A57D-484DE9FFFEDD}"/>
              </a:ext>
            </a:extLst>
          </p:cNvPr>
          <p:cNvSpPr>
            <a:spLocks noChangeArrowheads="1"/>
          </p:cNvSpPr>
          <p:nvPr/>
        </p:nvSpPr>
        <p:spPr bwMode="auto">
          <a:xfrm>
            <a:off x="3324986" y="3942950"/>
            <a:ext cx="661987"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33" name="Rounded Rectangle 76">
            <a:extLst>
              <a:ext uri="{FF2B5EF4-FFF2-40B4-BE49-F238E27FC236}">
                <a16:creationId xmlns="" xmlns:a16="http://schemas.microsoft.com/office/drawing/2014/main" id="{FE46A3F9-C4EA-4160-878D-BFE82C71F334}"/>
              </a:ext>
            </a:extLst>
          </p:cNvPr>
          <p:cNvSpPr>
            <a:spLocks noChangeArrowheads="1"/>
          </p:cNvSpPr>
          <p:nvPr/>
        </p:nvSpPr>
        <p:spPr bwMode="auto">
          <a:xfrm>
            <a:off x="3324986" y="3638150"/>
            <a:ext cx="661987"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34" name="Rounded Rectangle 77">
            <a:extLst>
              <a:ext uri="{FF2B5EF4-FFF2-40B4-BE49-F238E27FC236}">
                <a16:creationId xmlns="" xmlns:a16="http://schemas.microsoft.com/office/drawing/2014/main" id="{EC50E2C5-AE66-4A2E-9269-1C29697B5A6B}"/>
              </a:ext>
            </a:extLst>
          </p:cNvPr>
          <p:cNvSpPr>
            <a:spLocks noChangeArrowheads="1"/>
          </p:cNvSpPr>
          <p:nvPr/>
        </p:nvSpPr>
        <p:spPr bwMode="auto">
          <a:xfrm>
            <a:off x="3324986" y="3333350"/>
            <a:ext cx="661987" cy="244475"/>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35" name="Rounded Rectangle 78">
            <a:extLst>
              <a:ext uri="{FF2B5EF4-FFF2-40B4-BE49-F238E27FC236}">
                <a16:creationId xmlns="" xmlns:a16="http://schemas.microsoft.com/office/drawing/2014/main" id="{02EB5F00-3413-407E-A330-AF40F0D1068C}"/>
              </a:ext>
            </a:extLst>
          </p:cNvPr>
          <p:cNvSpPr>
            <a:spLocks noChangeArrowheads="1"/>
          </p:cNvSpPr>
          <p:nvPr/>
        </p:nvSpPr>
        <p:spPr bwMode="auto">
          <a:xfrm>
            <a:off x="3324986" y="3028550"/>
            <a:ext cx="661987" cy="244475"/>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36" name="Rounded Rectangle 79">
            <a:extLst>
              <a:ext uri="{FF2B5EF4-FFF2-40B4-BE49-F238E27FC236}">
                <a16:creationId xmlns="" xmlns:a16="http://schemas.microsoft.com/office/drawing/2014/main" id="{1219F856-618B-4072-9348-EFD38248AADC}"/>
              </a:ext>
            </a:extLst>
          </p:cNvPr>
          <p:cNvSpPr>
            <a:spLocks noChangeArrowheads="1"/>
          </p:cNvSpPr>
          <p:nvPr/>
        </p:nvSpPr>
        <p:spPr bwMode="auto">
          <a:xfrm>
            <a:off x="3324986" y="2723750"/>
            <a:ext cx="661987" cy="244475"/>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37" name="Rounded Rectangle 81">
            <a:extLst>
              <a:ext uri="{FF2B5EF4-FFF2-40B4-BE49-F238E27FC236}">
                <a16:creationId xmlns="" xmlns:a16="http://schemas.microsoft.com/office/drawing/2014/main" id="{A35E5406-379C-4B81-94BD-2FAE4906C58B}"/>
              </a:ext>
            </a:extLst>
          </p:cNvPr>
          <p:cNvSpPr>
            <a:spLocks noChangeArrowheads="1"/>
          </p:cNvSpPr>
          <p:nvPr/>
        </p:nvSpPr>
        <p:spPr bwMode="auto">
          <a:xfrm>
            <a:off x="4390198" y="5465363"/>
            <a:ext cx="660400" cy="244475"/>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38" name="Rounded Rectangle 82">
            <a:extLst>
              <a:ext uri="{FF2B5EF4-FFF2-40B4-BE49-F238E27FC236}">
                <a16:creationId xmlns="" xmlns:a16="http://schemas.microsoft.com/office/drawing/2014/main" id="{DBDA348E-4CDD-4AC5-9706-F744C7D2B2AE}"/>
              </a:ext>
            </a:extLst>
          </p:cNvPr>
          <p:cNvSpPr>
            <a:spLocks noChangeArrowheads="1"/>
          </p:cNvSpPr>
          <p:nvPr/>
        </p:nvSpPr>
        <p:spPr bwMode="auto">
          <a:xfrm>
            <a:off x="4390198" y="5162150"/>
            <a:ext cx="660400"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39" name="Rounded Rectangle 83">
            <a:extLst>
              <a:ext uri="{FF2B5EF4-FFF2-40B4-BE49-F238E27FC236}">
                <a16:creationId xmlns="" xmlns:a16="http://schemas.microsoft.com/office/drawing/2014/main" id="{E38E7EF2-AC40-4692-8F43-F5D7BA1F04FF}"/>
              </a:ext>
            </a:extLst>
          </p:cNvPr>
          <p:cNvSpPr>
            <a:spLocks noChangeArrowheads="1"/>
          </p:cNvSpPr>
          <p:nvPr/>
        </p:nvSpPr>
        <p:spPr bwMode="auto">
          <a:xfrm>
            <a:off x="4390198" y="4857350"/>
            <a:ext cx="660400"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40" name="Rounded Rectangle 84">
            <a:extLst>
              <a:ext uri="{FF2B5EF4-FFF2-40B4-BE49-F238E27FC236}">
                <a16:creationId xmlns="" xmlns:a16="http://schemas.microsoft.com/office/drawing/2014/main" id="{A50A34CD-95B6-4852-AE28-37C72C87A58D}"/>
              </a:ext>
            </a:extLst>
          </p:cNvPr>
          <p:cNvSpPr>
            <a:spLocks noChangeArrowheads="1"/>
          </p:cNvSpPr>
          <p:nvPr/>
        </p:nvSpPr>
        <p:spPr bwMode="auto">
          <a:xfrm>
            <a:off x="4390198" y="4552550"/>
            <a:ext cx="660400"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41" name="Rounded Rectangle 85">
            <a:extLst>
              <a:ext uri="{FF2B5EF4-FFF2-40B4-BE49-F238E27FC236}">
                <a16:creationId xmlns="" xmlns:a16="http://schemas.microsoft.com/office/drawing/2014/main" id="{7C380302-5A13-48DF-A013-916F658ADE65}"/>
              </a:ext>
            </a:extLst>
          </p:cNvPr>
          <p:cNvSpPr>
            <a:spLocks noChangeArrowheads="1"/>
          </p:cNvSpPr>
          <p:nvPr/>
        </p:nvSpPr>
        <p:spPr bwMode="auto">
          <a:xfrm>
            <a:off x="4390198" y="4247750"/>
            <a:ext cx="660400" cy="242888"/>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42" name="Rounded Rectangle 86">
            <a:extLst>
              <a:ext uri="{FF2B5EF4-FFF2-40B4-BE49-F238E27FC236}">
                <a16:creationId xmlns="" xmlns:a16="http://schemas.microsoft.com/office/drawing/2014/main" id="{9B9E9FA4-FE6B-4773-BC2A-1CAA12AA2912}"/>
              </a:ext>
            </a:extLst>
          </p:cNvPr>
          <p:cNvSpPr>
            <a:spLocks noChangeArrowheads="1"/>
          </p:cNvSpPr>
          <p:nvPr/>
        </p:nvSpPr>
        <p:spPr bwMode="auto">
          <a:xfrm>
            <a:off x="4390198" y="3942950"/>
            <a:ext cx="660400" cy="242888"/>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43" name="Rounded Rectangle 87">
            <a:extLst>
              <a:ext uri="{FF2B5EF4-FFF2-40B4-BE49-F238E27FC236}">
                <a16:creationId xmlns="" xmlns:a16="http://schemas.microsoft.com/office/drawing/2014/main" id="{C3F13E72-1343-487A-9097-17573B29442E}"/>
              </a:ext>
            </a:extLst>
          </p:cNvPr>
          <p:cNvSpPr>
            <a:spLocks noChangeArrowheads="1"/>
          </p:cNvSpPr>
          <p:nvPr/>
        </p:nvSpPr>
        <p:spPr bwMode="auto">
          <a:xfrm>
            <a:off x="4390198" y="3638150"/>
            <a:ext cx="660400" cy="242888"/>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44" name="Rounded Rectangle 88">
            <a:extLst>
              <a:ext uri="{FF2B5EF4-FFF2-40B4-BE49-F238E27FC236}">
                <a16:creationId xmlns="" xmlns:a16="http://schemas.microsoft.com/office/drawing/2014/main" id="{F6C91AB0-3F8D-4C3C-ACCA-70C19915E7E1}"/>
              </a:ext>
            </a:extLst>
          </p:cNvPr>
          <p:cNvSpPr>
            <a:spLocks noChangeArrowheads="1"/>
          </p:cNvSpPr>
          <p:nvPr/>
        </p:nvSpPr>
        <p:spPr bwMode="auto">
          <a:xfrm>
            <a:off x="4390198" y="3333350"/>
            <a:ext cx="660400" cy="244475"/>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45" name="Rounded Rectangle 89">
            <a:extLst>
              <a:ext uri="{FF2B5EF4-FFF2-40B4-BE49-F238E27FC236}">
                <a16:creationId xmlns="" xmlns:a16="http://schemas.microsoft.com/office/drawing/2014/main" id="{18BD7509-E358-4CB4-B7FE-FA070A786582}"/>
              </a:ext>
            </a:extLst>
          </p:cNvPr>
          <p:cNvSpPr>
            <a:spLocks noChangeArrowheads="1"/>
          </p:cNvSpPr>
          <p:nvPr/>
        </p:nvSpPr>
        <p:spPr bwMode="auto">
          <a:xfrm>
            <a:off x="4390198" y="3028550"/>
            <a:ext cx="660400" cy="244475"/>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46" name="Rounded Rectangle 90">
            <a:extLst>
              <a:ext uri="{FF2B5EF4-FFF2-40B4-BE49-F238E27FC236}">
                <a16:creationId xmlns="" xmlns:a16="http://schemas.microsoft.com/office/drawing/2014/main" id="{9EB46313-7C9F-4800-9ADF-7BAC4084646E}"/>
              </a:ext>
            </a:extLst>
          </p:cNvPr>
          <p:cNvSpPr>
            <a:spLocks noChangeArrowheads="1"/>
          </p:cNvSpPr>
          <p:nvPr/>
        </p:nvSpPr>
        <p:spPr bwMode="auto">
          <a:xfrm>
            <a:off x="4390198" y="2723750"/>
            <a:ext cx="660400" cy="244475"/>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47" name="Rounded Rectangle 92">
            <a:extLst>
              <a:ext uri="{FF2B5EF4-FFF2-40B4-BE49-F238E27FC236}">
                <a16:creationId xmlns="" xmlns:a16="http://schemas.microsoft.com/office/drawing/2014/main" id="{FF7065BB-1475-4348-A64F-2F8ECDDC051D}"/>
              </a:ext>
            </a:extLst>
          </p:cNvPr>
          <p:cNvSpPr>
            <a:spLocks noChangeArrowheads="1"/>
          </p:cNvSpPr>
          <p:nvPr/>
        </p:nvSpPr>
        <p:spPr bwMode="auto">
          <a:xfrm>
            <a:off x="5403023" y="5465363"/>
            <a:ext cx="661988" cy="244475"/>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48" name="Rounded Rectangle 93">
            <a:extLst>
              <a:ext uri="{FF2B5EF4-FFF2-40B4-BE49-F238E27FC236}">
                <a16:creationId xmlns="" xmlns:a16="http://schemas.microsoft.com/office/drawing/2014/main" id="{6BB456E1-FDA9-4EED-9A48-7018455B4539}"/>
              </a:ext>
            </a:extLst>
          </p:cNvPr>
          <p:cNvSpPr>
            <a:spLocks noChangeArrowheads="1"/>
          </p:cNvSpPr>
          <p:nvPr/>
        </p:nvSpPr>
        <p:spPr bwMode="auto">
          <a:xfrm>
            <a:off x="5403023" y="51621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49" name="Rounded Rectangle 94">
            <a:extLst>
              <a:ext uri="{FF2B5EF4-FFF2-40B4-BE49-F238E27FC236}">
                <a16:creationId xmlns="" xmlns:a16="http://schemas.microsoft.com/office/drawing/2014/main" id="{592AC5D1-80A5-4C67-8C5D-7BB514329B17}"/>
              </a:ext>
            </a:extLst>
          </p:cNvPr>
          <p:cNvSpPr>
            <a:spLocks noChangeArrowheads="1"/>
          </p:cNvSpPr>
          <p:nvPr/>
        </p:nvSpPr>
        <p:spPr bwMode="auto">
          <a:xfrm>
            <a:off x="5403023" y="48573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50" name="Rounded Rectangle 95">
            <a:extLst>
              <a:ext uri="{FF2B5EF4-FFF2-40B4-BE49-F238E27FC236}">
                <a16:creationId xmlns="" xmlns:a16="http://schemas.microsoft.com/office/drawing/2014/main" id="{4D3E71E5-424A-41F7-9E46-9E4E299E892E}"/>
              </a:ext>
            </a:extLst>
          </p:cNvPr>
          <p:cNvSpPr>
            <a:spLocks noChangeArrowheads="1"/>
          </p:cNvSpPr>
          <p:nvPr/>
        </p:nvSpPr>
        <p:spPr bwMode="auto">
          <a:xfrm>
            <a:off x="5403023" y="45525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51" name="Rounded Rectangle 96">
            <a:extLst>
              <a:ext uri="{FF2B5EF4-FFF2-40B4-BE49-F238E27FC236}">
                <a16:creationId xmlns="" xmlns:a16="http://schemas.microsoft.com/office/drawing/2014/main" id="{2C62BAFC-01F0-40D0-B73F-C8AC8BE336F5}"/>
              </a:ext>
            </a:extLst>
          </p:cNvPr>
          <p:cNvSpPr>
            <a:spLocks noChangeArrowheads="1"/>
          </p:cNvSpPr>
          <p:nvPr/>
        </p:nvSpPr>
        <p:spPr bwMode="auto">
          <a:xfrm>
            <a:off x="5403023" y="42477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52" name="Rounded Rectangle 97">
            <a:extLst>
              <a:ext uri="{FF2B5EF4-FFF2-40B4-BE49-F238E27FC236}">
                <a16:creationId xmlns="" xmlns:a16="http://schemas.microsoft.com/office/drawing/2014/main" id="{7C936A3B-117C-4E1E-9D82-79623CA10D7D}"/>
              </a:ext>
            </a:extLst>
          </p:cNvPr>
          <p:cNvSpPr>
            <a:spLocks noChangeArrowheads="1"/>
          </p:cNvSpPr>
          <p:nvPr/>
        </p:nvSpPr>
        <p:spPr bwMode="auto">
          <a:xfrm>
            <a:off x="5403023" y="39429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53" name="Rounded Rectangle 98">
            <a:extLst>
              <a:ext uri="{FF2B5EF4-FFF2-40B4-BE49-F238E27FC236}">
                <a16:creationId xmlns="" xmlns:a16="http://schemas.microsoft.com/office/drawing/2014/main" id="{5D8A5127-1638-4408-B58F-1FE765F4D219}"/>
              </a:ext>
            </a:extLst>
          </p:cNvPr>
          <p:cNvSpPr>
            <a:spLocks noChangeArrowheads="1"/>
          </p:cNvSpPr>
          <p:nvPr/>
        </p:nvSpPr>
        <p:spPr bwMode="auto">
          <a:xfrm>
            <a:off x="5403023" y="3638150"/>
            <a:ext cx="661988" cy="242888"/>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54" name="Rounded Rectangle 99">
            <a:extLst>
              <a:ext uri="{FF2B5EF4-FFF2-40B4-BE49-F238E27FC236}">
                <a16:creationId xmlns="" xmlns:a16="http://schemas.microsoft.com/office/drawing/2014/main" id="{0DE654F9-ED96-4D69-B0C2-5751AA4F5C45}"/>
              </a:ext>
            </a:extLst>
          </p:cNvPr>
          <p:cNvSpPr>
            <a:spLocks noChangeArrowheads="1"/>
          </p:cNvSpPr>
          <p:nvPr/>
        </p:nvSpPr>
        <p:spPr bwMode="auto">
          <a:xfrm>
            <a:off x="5403023" y="3333350"/>
            <a:ext cx="661988" cy="244475"/>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55" name="Rounded Rectangle 100">
            <a:extLst>
              <a:ext uri="{FF2B5EF4-FFF2-40B4-BE49-F238E27FC236}">
                <a16:creationId xmlns="" xmlns:a16="http://schemas.microsoft.com/office/drawing/2014/main" id="{7E111932-203D-4B69-9AEF-DFBCE6C4D9D3}"/>
              </a:ext>
            </a:extLst>
          </p:cNvPr>
          <p:cNvSpPr>
            <a:spLocks noChangeArrowheads="1"/>
          </p:cNvSpPr>
          <p:nvPr/>
        </p:nvSpPr>
        <p:spPr bwMode="auto">
          <a:xfrm>
            <a:off x="5403023" y="3028550"/>
            <a:ext cx="661988" cy="244475"/>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56" name="Rounded Rectangle 101">
            <a:extLst>
              <a:ext uri="{FF2B5EF4-FFF2-40B4-BE49-F238E27FC236}">
                <a16:creationId xmlns="" xmlns:a16="http://schemas.microsoft.com/office/drawing/2014/main" id="{DDF8D2E2-26A7-4A91-A578-C336709AF95F}"/>
              </a:ext>
            </a:extLst>
          </p:cNvPr>
          <p:cNvSpPr>
            <a:spLocks noChangeArrowheads="1"/>
          </p:cNvSpPr>
          <p:nvPr/>
        </p:nvSpPr>
        <p:spPr bwMode="auto">
          <a:xfrm>
            <a:off x="5403023" y="2723750"/>
            <a:ext cx="661988" cy="244475"/>
          </a:xfrm>
          <a:prstGeom prst="roundRect">
            <a:avLst>
              <a:gd name="adj" fmla="val 16667"/>
            </a:avLst>
          </a:prstGeom>
          <a:solidFill>
            <a:srgbClr val="FBF9E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3500">
              <a:solidFill>
                <a:srgbClr val="FFFFFF"/>
              </a:solidFill>
              <a:latin typeface="微软雅黑" panose="020B0503020204020204" pitchFamily="34" charset="-122"/>
              <a:ea typeface="微软雅黑" panose="020B0503020204020204" pitchFamily="34" charset="-122"/>
            </a:endParaRPr>
          </a:p>
        </p:txBody>
      </p:sp>
      <p:sp>
        <p:nvSpPr>
          <p:cNvPr id="57" name="Rounded Rectangle 102">
            <a:extLst>
              <a:ext uri="{FF2B5EF4-FFF2-40B4-BE49-F238E27FC236}">
                <a16:creationId xmlns="" xmlns:a16="http://schemas.microsoft.com/office/drawing/2014/main" id="{967647AF-281D-4E26-B248-155730B3662A}"/>
              </a:ext>
            </a:extLst>
          </p:cNvPr>
          <p:cNvSpPr>
            <a:spLocks noChangeArrowheads="1"/>
          </p:cNvSpPr>
          <p:nvPr/>
        </p:nvSpPr>
        <p:spPr bwMode="auto">
          <a:xfrm>
            <a:off x="6539673" y="2052238"/>
            <a:ext cx="581025" cy="563562"/>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a:solidFill>
                  <a:srgbClr val="FFFFFF"/>
                </a:solidFill>
                <a:latin typeface="微软雅黑" panose="020B0503020204020204" pitchFamily="34" charset="-122"/>
                <a:ea typeface="微软雅黑" panose="020B0503020204020204" pitchFamily="34" charset="-122"/>
              </a:rPr>
              <a:t>1</a:t>
            </a:r>
          </a:p>
        </p:txBody>
      </p:sp>
      <p:sp>
        <p:nvSpPr>
          <p:cNvPr id="58" name="Rounded Rectangle 104">
            <a:extLst>
              <a:ext uri="{FF2B5EF4-FFF2-40B4-BE49-F238E27FC236}">
                <a16:creationId xmlns="" xmlns:a16="http://schemas.microsoft.com/office/drawing/2014/main" id="{126879D3-E823-4FCD-8507-8E68E9CBBC51}"/>
              </a:ext>
            </a:extLst>
          </p:cNvPr>
          <p:cNvSpPr>
            <a:spLocks noChangeArrowheads="1"/>
          </p:cNvSpPr>
          <p:nvPr/>
        </p:nvSpPr>
        <p:spPr bwMode="auto">
          <a:xfrm>
            <a:off x="6539673" y="4373163"/>
            <a:ext cx="581025" cy="563562"/>
          </a:xfrm>
          <a:prstGeom prst="roundRect">
            <a:avLst>
              <a:gd name="adj" fmla="val 16667"/>
            </a:avLst>
          </a:prstGeom>
          <a:solidFill>
            <a:srgbClr val="EF6541"/>
          </a:solidFill>
          <a:ln>
            <a:noFill/>
          </a:ln>
        </p:spPr>
        <p:txBody>
          <a:bodyPr bIns="121920"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a:solidFill>
                  <a:srgbClr val="FFFFFF"/>
                </a:solidFill>
                <a:latin typeface="微软雅黑" panose="020B0503020204020204" pitchFamily="34" charset="-122"/>
                <a:ea typeface="微软雅黑" panose="020B0503020204020204" pitchFamily="34" charset="-122"/>
              </a:rPr>
              <a:t>4</a:t>
            </a:r>
          </a:p>
        </p:txBody>
      </p:sp>
      <p:sp>
        <p:nvSpPr>
          <p:cNvPr id="59" name="Rounded Rectangle 105">
            <a:extLst>
              <a:ext uri="{FF2B5EF4-FFF2-40B4-BE49-F238E27FC236}">
                <a16:creationId xmlns="" xmlns:a16="http://schemas.microsoft.com/office/drawing/2014/main" id="{903E57A1-9579-4791-9BFF-60F1A29C3C57}"/>
              </a:ext>
            </a:extLst>
          </p:cNvPr>
          <p:cNvSpPr>
            <a:spLocks noChangeArrowheads="1"/>
          </p:cNvSpPr>
          <p:nvPr/>
        </p:nvSpPr>
        <p:spPr bwMode="auto">
          <a:xfrm>
            <a:off x="6539673" y="2825350"/>
            <a:ext cx="581025" cy="565150"/>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dirty="0">
                <a:solidFill>
                  <a:srgbClr val="FFFFFF"/>
                </a:solidFill>
                <a:latin typeface="微软雅黑" panose="020B0503020204020204" pitchFamily="34" charset="-122"/>
                <a:ea typeface="微软雅黑" panose="020B0503020204020204" pitchFamily="34" charset="-122"/>
              </a:rPr>
              <a:t>2</a:t>
            </a:r>
          </a:p>
        </p:txBody>
      </p:sp>
      <p:sp>
        <p:nvSpPr>
          <p:cNvPr id="60" name="Rounded Rectangle 107">
            <a:extLst>
              <a:ext uri="{FF2B5EF4-FFF2-40B4-BE49-F238E27FC236}">
                <a16:creationId xmlns="" xmlns:a16="http://schemas.microsoft.com/office/drawing/2014/main" id="{87B02225-1FFE-40AA-8882-78E36C2B9B8B}"/>
              </a:ext>
            </a:extLst>
          </p:cNvPr>
          <p:cNvSpPr>
            <a:spLocks noChangeArrowheads="1"/>
          </p:cNvSpPr>
          <p:nvPr/>
        </p:nvSpPr>
        <p:spPr bwMode="auto">
          <a:xfrm>
            <a:off x="6539673" y="3598463"/>
            <a:ext cx="581025" cy="565150"/>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dirty="0">
                <a:solidFill>
                  <a:srgbClr val="FFFFFF"/>
                </a:solidFill>
                <a:latin typeface="微软雅黑" panose="020B0503020204020204" pitchFamily="34" charset="-122"/>
                <a:ea typeface="微软雅黑" panose="020B0503020204020204" pitchFamily="34" charset="-122"/>
              </a:rPr>
              <a:t>3</a:t>
            </a:r>
          </a:p>
        </p:txBody>
      </p:sp>
      <p:sp>
        <p:nvSpPr>
          <p:cNvPr id="61" name="Rounded Rectangle 109">
            <a:extLst>
              <a:ext uri="{FF2B5EF4-FFF2-40B4-BE49-F238E27FC236}">
                <a16:creationId xmlns="" xmlns:a16="http://schemas.microsoft.com/office/drawing/2014/main" id="{9A58CE2D-5F35-4715-BBDC-01F11DC1D37F}"/>
              </a:ext>
            </a:extLst>
          </p:cNvPr>
          <p:cNvSpPr>
            <a:spLocks noChangeArrowheads="1"/>
          </p:cNvSpPr>
          <p:nvPr/>
        </p:nvSpPr>
        <p:spPr bwMode="auto">
          <a:xfrm>
            <a:off x="6539673" y="5146275"/>
            <a:ext cx="581025" cy="565150"/>
          </a:xfrm>
          <a:prstGeom prst="roundRect">
            <a:avLst>
              <a:gd name="adj" fmla="val 16667"/>
            </a:avLst>
          </a:prstGeom>
          <a:solidFill>
            <a:srgbClr val="EF6541"/>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a:solidFill>
                  <a:srgbClr val="FFFFFF"/>
                </a:solidFill>
                <a:latin typeface="微软雅黑" panose="020B0503020204020204" pitchFamily="34" charset="-122"/>
                <a:ea typeface="微软雅黑" panose="020B0503020204020204" pitchFamily="34" charset="-122"/>
              </a:rPr>
              <a:t>5</a:t>
            </a:r>
            <a:endParaRPr lang="en-US" altLang="zh-CN" sz="3600">
              <a:solidFill>
                <a:srgbClr val="FFFFFF"/>
              </a:solidFill>
              <a:latin typeface="微软雅黑" panose="020B0503020204020204" pitchFamily="34" charset="-122"/>
              <a:ea typeface="微软雅黑" panose="020B0503020204020204" pitchFamily="34" charset="-122"/>
            </a:endParaRPr>
          </a:p>
        </p:txBody>
      </p:sp>
      <p:grpSp>
        <p:nvGrpSpPr>
          <p:cNvPr id="62" name="Group 279">
            <a:extLst>
              <a:ext uri="{FF2B5EF4-FFF2-40B4-BE49-F238E27FC236}">
                <a16:creationId xmlns="" xmlns:a16="http://schemas.microsoft.com/office/drawing/2014/main" id="{599B6611-6E00-444D-B3C9-A3EBB6B1A4C0}"/>
              </a:ext>
            </a:extLst>
          </p:cNvPr>
          <p:cNvGrpSpPr>
            <a:grpSpLocks/>
          </p:cNvGrpSpPr>
          <p:nvPr/>
        </p:nvGrpSpPr>
        <p:grpSpPr bwMode="auto">
          <a:xfrm>
            <a:off x="1178686" y="1798238"/>
            <a:ext cx="655637" cy="654050"/>
            <a:chOff x="0" y="0"/>
            <a:chExt cx="877416" cy="877416"/>
          </a:xfrm>
        </p:grpSpPr>
        <p:sp>
          <p:nvSpPr>
            <p:cNvPr id="63" name="Teardrop 113">
              <a:extLst>
                <a:ext uri="{FF2B5EF4-FFF2-40B4-BE49-F238E27FC236}">
                  <a16:creationId xmlns="" xmlns:a16="http://schemas.microsoft.com/office/drawing/2014/main" id="{A3006ABE-63BB-4D61-9C2A-FD691C30E0B3}"/>
                </a:ext>
              </a:extLst>
            </p:cNvPr>
            <p:cNvSpPr>
              <a:spLocks/>
            </p:cNvSpPr>
            <p:nvPr/>
          </p:nvSpPr>
          <p:spPr bwMode="auto">
            <a:xfrm rot="8100000">
              <a:off x="0" y="0"/>
              <a:ext cx="877416" cy="877416"/>
            </a:xfrm>
            <a:custGeom>
              <a:avLst/>
              <a:gdLst>
                <a:gd name="T0" fmla="*/ 0 w 877416"/>
                <a:gd name="T1" fmla="*/ 438708 h 877416"/>
                <a:gd name="T2" fmla="*/ 438708 w 877416"/>
                <a:gd name="T3" fmla="*/ 0 h 877416"/>
                <a:gd name="T4" fmla="*/ 877416 w 877416"/>
                <a:gd name="T5" fmla="*/ 0 h 877416"/>
                <a:gd name="T6" fmla="*/ 877416 w 877416"/>
                <a:gd name="T7" fmla="*/ 438708 h 877416"/>
                <a:gd name="T8" fmla="*/ 438708 w 877416"/>
                <a:gd name="T9" fmla="*/ 877416 h 877416"/>
                <a:gd name="T10" fmla="*/ 0 w 877416"/>
                <a:gd name="T11" fmla="*/ 438708 h 8774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77416" h="877416">
                  <a:moveTo>
                    <a:pt x="0" y="438708"/>
                  </a:moveTo>
                  <a:cubicBezTo>
                    <a:pt x="0" y="196416"/>
                    <a:pt x="196416" y="0"/>
                    <a:pt x="438708" y="0"/>
                  </a:cubicBezTo>
                  <a:lnTo>
                    <a:pt x="877416" y="0"/>
                  </a:lnTo>
                  <a:lnTo>
                    <a:pt x="877416" y="438708"/>
                  </a:lnTo>
                  <a:cubicBezTo>
                    <a:pt x="877416" y="681000"/>
                    <a:pt x="681000" y="877416"/>
                    <a:pt x="438708" y="877416"/>
                  </a:cubicBezTo>
                  <a:cubicBezTo>
                    <a:pt x="196416" y="877416"/>
                    <a:pt x="0" y="681000"/>
                    <a:pt x="0" y="438708"/>
                  </a:cubicBezTo>
                  <a:close/>
                </a:path>
              </a:pathLst>
            </a:cu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p>
          </p:txBody>
        </p:sp>
        <p:sp>
          <p:nvSpPr>
            <p:cNvPr id="64" name="Oval 114">
              <a:extLst>
                <a:ext uri="{FF2B5EF4-FFF2-40B4-BE49-F238E27FC236}">
                  <a16:creationId xmlns="" xmlns:a16="http://schemas.microsoft.com/office/drawing/2014/main" id="{9E9EC2EC-5325-4946-92E8-900E52F8BE44}"/>
                </a:ext>
              </a:extLst>
            </p:cNvPr>
            <p:cNvSpPr>
              <a:spLocks noChangeArrowheads="1"/>
            </p:cNvSpPr>
            <p:nvPr/>
          </p:nvSpPr>
          <p:spPr bwMode="auto">
            <a:xfrm>
              <a:off x="133843" y="136298"/>
              <a:ext cx="609731" cy="60908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300" b="1">
                  <a:solidFill>
                    <a:srgbClr val="404040"/>
                  </a:solidFill>
                  <a:latin typeface="微软雅黑" panose="020B0503020204020204" pitchFamily="34" charset="-122"/>
                  <a:ea typeface="微软雅黑" panose="020B0503020204020204" pitchFamily="34" charset="-122"/>
                </a:rPr>
                <a:t>90%</a:t>
              </a:r>
            </a:p>
          </p:txBody>
        </p:sp>
      </p:grpSp>
      <p:grpSp>
        <p:nvGrpSpPr>
          <p:cNvPr id="65" name="Group 279">
            <a:extLst>
              <a:ext uri="{FF2B5EF4-FFF2-40B4-BE49-F238E27FC236}">
                <a16:creationId xmlns="" xmlns:a16="http://schemas.microsoft.com/office/drawing/2014/main" id="{CC593C6E-7B79-40E0-802F-4BD43C965255}"/>
              </a:ext>
            </a:extLst>
          </p:cNvPr>
          <p:cNvGrpSpPr>
            <a:grpSpLocks/>
          </p:cNvGrpSpPr>
          <p:nvPr/>
        </p:nvGrpSpPr>
        <p:grpSpPr bwMode="auto">
          <a:xfrm>
            <a:off x="2245486" y="1798238"/>
            <a:ext cx="654050" cy="654050"/>
            <a:chOff x="0" y="0"/>
            <a:chExt cx="877416" cy="877416"/>
          </a:xfrm>
        </p:grpSpPr>
        <p:sp>
          <p:nvSpPr>
            <p:cNvPr id="66" name="Teardrop 116">
              <a:extLst>
                <a:ext uri="{FF2B5EF4-FFF2-40B4-BE49-F238E27FC236}">
                  <a16:creationId xmlns="" xmlns:a16="http://schemas.microsoft.com/office/drawing/2014/main" id="{B229EC02-6730-42A9-9385-D8832CF9EAE6}"/>
                </a:ext>
              </a:extLst>
            </p:cNvPr>
            <p:cNvSpPr>
              <a:spLocks/>
            </p:cNvSpPr>
            <p:nvPr/>
          </p:nvSpPr>
          <p:spPr bwMode="auto">
            <a:xfrm rot="8100000">
              <a:off x="0" y="0"/>
              <a:ext cx="877416" cy="877416"/>
            </a:xfrm>
            <a:custGeom>
              <a:avLst/>
              <a:gdLst>
                <a:gd name="T0" fmla="*/ 0 w 877416"/>
                <a:gd name="T1" fmla="*/ 438708 h 877416"/>
                <a:gd name="T2" fmla="*/ 438708 w 877416"/>
                <a:gd name="T3" fmla="*/ 0 h 877416"/>
                <a:gd name="T4" fmla="*/ 877416 w 877416"/>
                <a:gd name="T5" fmla="*/ 0 h 877416"/>
                <a:gd name="T6" fmla="*/ 877416 w 877416"/>
                <a:gd name="T7" fmla="*/ 438708 h 877416"/>
                <a:gd name="T8" fmla="*/ 438708 w 877416"/>
                <a:gd name="T9" fmla="*/ 877416 h 877416"/>
                <a:gd name="T10" fmla="*/ 0 w 877416"/>
                <a:gd name="T11" fmla="*/ 438708 h 8774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77416" h="877416">
                  <a:moveTo>
                    <a:pt x="0" y="438708"/>
                  </a:moveTo>
                  <a:cubicBezTo>
                    <a:pt x="0" y="196416"/>
                    <a:pt x="196416" y="0"/>
                    <a:pt x="438708" y="0"/>
                  </a:cubicBezTo>
                  <a:lnTo>
                    <a:pt x="877416" y="0"/>
                  </a:lnTo>
                  <a:lnTo>
                    <a:pt x="877416" y="438708"/>
                  </a:lnTo>
                  <a:cubicBezTo>
                    <a:pt x="877416" y="681000"/>
                    <a:pt x="681000" y="877416"/>
                    <a:pt x="438708" y="877416"/>
                  </a:cubicBezTo>
                  <a:cubicBezTo>
                    <a:pt x="196416" y="877416"/>
                    <a:pt x="0" y="681000"/>
                    <a:pt x="0" y="438708"/>
                  </a:cubicBezTo>
                  <a:close/>
                </a:path>
              </a:pathLst>
            </a:cu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p>
          </p:txBody>
        </p:sp>
        <p:sp>
          <p:nvSpPr>
            <p:cNvPr id="67" name="Oval 117">
              <a:extLst>
                <a:ext uri="{FF2B5EF4-FFF2-40B4-BE49-F238E27FC236}">
                  <a16:creationId xmlns="" xmlns:a16="http://schemas.microsoft.com/office/drawing/2014/main" id="{E9230618-347F-4A0B-AD4E-1C75A58599EB}"/>
                </a:ext>
              </a:extLst>
            </p:cNvPr>
            <p:cNvSpPr>
              <a:spLocks noChangeArrowheads="1"/>
            </p:cNvSpPr>
            <p:nvPr/>
          </p:nvSpPr>
          <p:spPr bwMode="auto">
            <a:xfrm>
              <a:off x="134167" y="136298"/>
              <a:ext cx="609080" cy="60908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300" b="1">
                  <a:solidFill>
                    <a:srgbClr val="404040"/>
                  </a:solidFill>
                  <a:latin typeface="微软雅黑" panose="020B0503020204020204" pitchFamily="34" charset="-122"/>
                  <a:ea typeface="微软雅黑" panose="020B0503020204020204" pitchFamily="34" charset="-122"/>
                </a:rPr>
                <a:t>80%</a:t>
              </a:r>
            </a:p>
          </p:txBody>
        </p:sp>
      </p:grpSp>
      <p:grpSp>
        <p:nvGrpSpPr>
          <p:cNvPr id="68" name="Group 279">
            <a:extLst>
              <a:ext uri="{FF2B5EF4-FFF2-40B4-BE49-F238E27FC236}">
                <a16:creationId xmlns="" xmlns:a16="http://schemas.microsoft.com/office/drawing/2014/main" id="{97B84B2B-3A49-4B64-80C1-6358793D4C3C}"/>
              </a:ext>
            </a:extLst>
          </p:cNvPr>
          <p:cNvGrpSpPr>
            <a:grpSpLocks/>
          </p:cNvGrpSpPr>
          <p:nvPr/>
        </p:nvGrpSpPr>
        <p:grpSpPr bwMode="auto">
          <a:xfrm>
            <a:off x="3310698" y="1798238"/>
            <a:ext cx="655638" cy="654050"/>
            <a:chOff x="0" y="0"/>
            <a:chExt cx="877416" cy="877416"/>
          </a:xfrm>
        </p:grpSpPr>
        <p:sp>
          <p:nvSpPr>
            <p:cNvPr id="69" name="Teardrop 119">
              <a:extLst>
                <a:ext uri="{FF2B5EF4-FFF2-40B4-BE49-F238E27FC236}">
                  <a16:creationId xmlns="" xmlns:a16="http://schemas.microsoft.com/office/drawing/2014/main" id="{1ABA12C5-DC92-471D-8268-23C28C63C7CA}"/>
                </a:ext>
              </a:extLst>
            </p:cNvPr>
            <p:cNvSpPr>
              <a:spLocks/>
            </p:cNvSpPr>
            <p:nvPr/>
          </p:nvSpPr>
          <p:spPr bwMode="auto">
            <a:xfrm rot="8100000">
              <a:off x="0" y="0"/>
              <a:ext cx="877416" cy="877416"/>
            </a:xfrm>
            <a:custGeom>
              <a:avLst/>
              <a:gdLst>
                <a:gd name="T0" fmla="*/ 0 w 877416"/>
                <a:gd name="T1" fmla="*/ 438708 h 877416"/>
                <a:gd name="T2" fmla="*/ 438708 w 877416"/>
                <a:gd name="T3" fmla="*/ 0 h 877416"/>
                <a:gd name="T4" fmla="*/ 877416 w 877416"/>
                <a:gd name="T5" fmla="*/ 0 h 877416"/>
                <a:gd name="T6" fmla="*/ 877416 w 877416"/>
                <a:gd name="T7" fmla="*/ 438708 h 877416"/>
                <a:gd name="T8" fmla="*/ 438708 w 877416"/>
                <a:gd name="T9" fmla="*/ 877416 h 877416"/>
                <a:gd name="T10" fmla="*/ 0 w 877416"/>
                <a:gd name="T11" fmla="*/ 438708 h 8774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77416" h="877416">
                  <a:moveTo>
                    <a:pt x="0" y="438708"/>
                  </a:moveTo>
                  <a:cubicBezTo>
                    <a:pt x="0" y="196416"/>
                    <a:pt x="196416" y="0"/>
                    <a:pt x="438708" y="0"/>
                  </a:cubicBezTo>
                  <a:lnTo>
                    <a:pt x="877416" y="0"/>
                  </a:lnTo>
                  <a:lnTo>
                    <a:pt x="877416" y="438708"/>
                  </a:lnTo>
                  <a:cubicBezTo>
                    <a:pt x="877416" y="681000"/>
                    <a:pt x="681000" y="877416"/>
                    <a:pt x="438708" y="877416"/>
                  </a:cubicBezTo>
                  <a:cubicBezTo>
                    <a:pt x="196416" y="877416"/>
                    <a:pt x="0" y="681000"/>
                    <a:pt x="0" y="438708"/>
                  </a:cubicBezTo>
                  <a:close/>
                </a:path>
              </a:pathLst>
            </a:cu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p>
          </p:txBody>
        </p:sp>
        <p:sp>
          <p:nvSpPr>
            <p:cNvPr id="70" name="Oval 120">
              <a:extLst>
                <a:ext uri="{FF2B5EF4-FFF2-40B4-BE49-F238E27FC236}">
                  <a16:creationId xmlns="" xmlns:a16="http://schemas.microsoft.com/office/drawing/2014/main" id="{837A4416-5A64-459F-8783-9358E99EFFA4}"/>
                </a:ext>
              </a:extLst>
            </p:cNvPr>
            <p:cNvSpPr>
              <a:spLocks noChangeArrowheads="1"/>
            </p:cNvSpPr>
            <p:nvPr/>
          </p:nvSpPr>
          <p:spPr bwMode="auto">
            <a:xfrm>
              <a:off x="133844" y="136298"/>
              <a:ext cx="609729" cy="60908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300" b="1">
                  <a:solidFill>
                    <a:srgbClr val="404040"/>
                  </a:solidFill>
                  <a:latin typeface="微软雅黑" panose="020B0503020204020204" pitchFamily="34" charset="-122"/>
                  <a:ea typeface="微软雅黑" panose="020B0503020204020204" pitchFamily="34" charset="-122"/>
                </a:rPr>
                <a:t>70%</a:t>
              </a:r>
            </a:p>
          </p:txBody>
        </p:sp>
      </p:grpSp>
      <p:grpSp>
        <p:nvGrpSpPr>
          <p:cNvPr id="71" name="Group 279">
            <a:extLst>
              <a:ext uri="{FF2B5EF4-FFF2-40B4-BE49-F238E27FC236}">
                <a16:creationId xmlns="" xmlns:a16="http://schemas.microsoft.com/office/drawing/2014/main" id="{6EF784D8-CDD2-4D40-BA01-0D18EDF1609E}"/>
              </a:ext>
            </a:extLst>
          </p:cNvPr>
          <p:cNvGrpSpPr>
            <a:grpSpLocks/>
          </p:cNvGrpSpPr>
          <p:nvPr/>
        </p:nvGrpSpPr>
        <p:grpSpPr bwMode="auto">
          <a:xfrm>
            <a:off x="4377498" y="1798238"/>
            <a:ext cx="654050" cy="654050"/>
            <a:chOff x="0" y="0"/>
            <a:chExt cx="877416" cy="877416"/>
          </a:xfrm>
        </p:grpSpPr>
        <p:sp>
          <p:nvSpPr>
            <p:cNvPr id="72" name="Teardrop 122">
              <a:extLst>
                <a:ext uri="{FF2B5EF4-FFF2-40B4-BE49-F238E27FC236}">
                  <a16:creationId xmlns="" xmlns:a16="http://schemas.microsoft.com/office/drawing/2014/main" id="{33AC77D9-D635-4A3D-B9EE-B919A3AA1CC4}"/>
                </a:ext>
              </a:extLst>
            </p:cNvPr>
            <p:cNvSpPr>
              <a:spLocks/>
            </p:cNvSpPr>
            <p:nvPr/>
          </p:nvSpPr>
          <p:spPr bwMode="auto">
            <a:xfrm rot="8100000">
              <a:off x="0" y="0"/>
              <a:ext cx="877416" cy="877416"/>
            </a:xfrm>
            <a:custGeom>
              <a:avLst/>
              <a:gdLst>
                <a:gd name="T0" fmla="*/ 0 w 877416"/>
                <a:gd name="T1" fmla="*/ 438708 h 877416"/>
                <a:gd name="T2" fmla="*/ 438708 w 877416"/>
                <a:gd name="T3" fmla="*/ 0 h 877416"/>
                <a:gd name="T4" fmla="*/ 877416 w 877416"/>
                <a:gd name="T5" fmla="*/ 0 h 877416"/>
                <a:gd name="T6" fmla="*/ 877416 w 877416"/>
                <a:gd name="T7" fmla="*/ 438708 h 877416"/>
                <a:gd name="T8" fmla="*/ 438708 w 877416"/>
                <a:gd name="T9" fmla="*/ 877416 h 877416"/>
                <a:gd name="T10" fmla="*/ 0 w 877416"/>
                <a:gd name="T11" fmla="*/ 438708 h 8774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77416" h="877416">
                  <a:moveTo>
                    <a:pt x="0" y="438708"/>
                  </a:moveTo>
                  <a:cubicBezTo>
                    <a:pt x="0" y="196416"/>
                    <a:pt x="196416" y="0"/>
                    <a:pt x="438708" y="0"/>
                  </a:cubicBezTo>
                  <a:lnTo>
                    <a:pt x="877416" y="0"/>
                  </a:lnTo>
                  <a:lnTo>
                    <a:pt x="877416" y="438708"/>
                  </a:lnTo>
                  <a:cubicBezTo>
                    <a:pt x="877416" y="681000"/>
                    <a:pt x="681000" y="877416"/>
                    <a:pt x="438708" y="877416"/>
                  </a:cubicBezTo>
                  <a:cubicBezTo>
                    <a:pt x="196416" y="877416"/>
                    <a:pt x="0" y="681000"/>
                    <a:pt x="0" y="438708"/>
                  </a:cubicBezTo>
                  <a:close/>
                </a:path>
              </a:pathLst>
            </a:cu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p>
          </p:txBody>
        </p:sp>
        <p:sp>
          <p:nvSpPr>
            <p:cNvPr id="73" name="Oval 123">
              <a:extLst>
                <a:ext uri="{FF2B5EF4-FFF2-40B4-BE49-F238E27FC236}">
                  <a16:creationId xmlns="" xmlns:a16="http://schemas.microsoft.com/office/drawing/2014/main" id="{60E9ED3A-0F09-42AC-B615-7B10D63FACDF}"/>
                </a:ext>
              </a:extLst>
            </p:cNvPr>
            <p:cNvSpPr>
              <a:spLocks noChangeArrowheads="1"/>
            </p:cNvSpPr>
            <p:nvPr/>
          </p:nvSpPr>
          <p:spPr bwMode="auto">
            <a:xfrm>
              <a:off x="134169" y="136298"/>
              <a:ext cx="609080" cy="60908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300" b="1">
                  <a:solidFill>
                    <a:srgbClr val="404040"/>
                  </a:solidFill>
                  <a:latin typeface="微软雅黑" panose="020B0503020204020204" pitchFamily="34" charset="-122"/>
                  <a:ea typeface="微软雅黑" panose="020B0503020204020204" pitchFamily="34" charset="-122"/>
                </a:rPr>
                <a:t>95%</a:t>
              </a:r>
            </a:p>
          </p:txBody>
        </p:sp>
      </p:grpSp>
      <p:grpSp>
        <p:nvGrpSpPr>
          <p:cNvPr id="74" name="Group 279">
            <a:extLst>
              <a:ext uri="{FF2B5EF4-FFF2-40B4-BE49-F238E27FC236}">
                <a16:creationId xmlns="" xmlns:a16="http://schemas.microsoft.com/office/drawing/2014/main" id="{5EDE412C-A707-4565-9263-8DC6EBC0FF9B}"/>
              </a:ext>
            </a:extLst>
          </p:cNvPr>
          <p:cNvGrpSpPr>
            <a:grpSpLocks/>
          </p:cNvGrpSpPr>
          <p:nvPr/>
        </p:nvGrpSpPr>
        <p:grpSpPr bwMode="auto">
          <a:xfrm>
            <a:off x="5391911" y="1798238"/>
            <a:ext cx="654050" cy="654050"/>
            <a:chOff x="0" y="0"/>
            <a:chExt cx="877416" cy="877416"/>
          </a:xfrm>
        </p:grpSpPr>
        <p:sp>
          <p:nvSpPr>
            <p:cNvPr id="75" name="Teardrop 125">
              <a:extLst>
                <a:ext uri="{FF2B5EF4-FFF2-40B4-BE49-F238E27FC236}">
                  <a16:creationId xmlns="" xmlns:a16="http://schemas.microsoft.com/office/drawing/2014/main" id="{FC231AD3-54C7-4888-BB41-633CADF8D51E}"/>
                </a:ext>
              </a:extLst>
            </p:cNvPr>
            <p:cNvSpPr>
              <a:spLocks/>
            </p:cNvSpPr>
            <p:nvPr/>
          </p:nvSpPr>
          <p:spPr bwMode="auto">
            <a:xfrm rot="8100000">
              <a:off x="0" y="0"/>
              <a:ext cx="877416" cy="877416"/>
            </a:xfrm>
            <a:custGeom>
              <a:avLst/>
              <a:gdLst>
                <a:gd name="T0" fmla="*/ 0 w 877416"/>
                <a:gd name="T1" fmla="*/ 438708 h 877416"/>
                <a:gd name="T2" fmla="*/ 438708 w 877416"/>
                <a:gd name="T3" fmla="*/ 0 h 877416"/>
                <a:gd name="T4" fmla="*/ 877416 w 877416"/>
                <a:gd name="T5" fmla="*/ 0 h 877416"/>
                <a:gd name="T6" fmla="*/ 877416 w 877416"/>
                <a:gd name="T7" fmla="*/ 438708 h 877416"/>
                <a:gd name="T8" fmla="*/ 438708 w 877416"/>
                <a:gd name="T9" fmla="*/ 877416 h 877416"/>
                <a:gd name="T10" fmla="*/ 0 w 877416"/>
                <a:gd name="T11" fmla="*/ 438708 h 8774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77416" h="877416">
                  <a:moveTo>
                    <a:pt x="0" y="438708"/>
                  </a:moveTo>
                  <a:cubicBezTo>
                    <a:pt x="0" y="196416"/>
                    <a:pt x="196416" y="0"/>
                    <a:pt x="438708" y="0"/>
                  </a:cubicBezTo>
                  <a:lnTo>
                    <a:pt x="877416" y="0"/>
                  </a:lnTo>
                  <a:lnTo>
                    <a:pt x="877416" y="438708"/>
                  </a:lnTo>
                  <a:cubicBezTo>
                    <a:pt x="877416" y="681000"/>
                    <a:pt x="681000" y="877416"/>
                    <a:pt x="438708" y="877416"/>
                  </a:cubicBezTo>
                  <a:cubicBezTo>
                    <a:pt x="196416" y="877416"/>
                    <a:pt x="0" y="681000"/>
                    <a:pt x="0" y="438708"/>
                  </a:cubicBezTo>
                  <a:close/>
                </a:path>
              </a:pathLst>
            </a:cu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p>
          </p:txBody>
        </p:sp>
        <p:sp>
          <p:nvSpPr>
            <p:cNvPr id="76" name="Oval 126">
              <a:extLst>
                <a:ext uri="{FF2B5EF4-FFF2-40B4-BE49-F238E27FC236}">
                  <a16:creationId xmlns="" xmlns:a16="http://schemas.microsoft.com/office/drawing/2014/main" id="{08B209F6-B189-4A8B-8102-7B8DD7123E6C}"/>
                </a:ext>
              </a:extLst>
            </p:cNvPr>
            <p:cNvSpPr>
              <a:spLocks noChangeArrowheads="1"/>
            </p:cNvSpPr>
            <p:nvPr/>
          </p:nvSpPr>
          <p:spPr bwMode="auto">
            <a:xfrm>
              <a:off x="134167" y="136298"/>
              <a:ext cx="609080" cy="60908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300" b="1">
                  <a:solidFill>
                    <a:srgbClr val="404040"/>
                  </a:solidFill>
                  <a:latin typeface="微软雅黑" panose="020B0503020204020204" pitchFamily="34" charset="-122"/>
                  <a:ea typeface="微软雅黑" panose="020B0503020204020204" pitchFamily="34" charset="-122"/>
                </a:rPr>
                <a:t>85%</a:t>
              </a:r>
            </a:p>
          </p:txBody>
        </p:sp>
      </p:grpSp>
      <p:sp>
        <p:nvSpPr>
          <p:cNvPr id="2" name="矩形 1">
            <a:extLst>
              <a:ext uri="{FF2B5EF4-FFF2-40B4-BE49-F238E27FC236}">
                <a16:creationId xmlns="" xmlns:a16="http://schemas.microsoft.com/office/drawing/2014/main" id="{8D303709-97B0-4B06-889B-4F5A5A14ACDD}"/>
              </a:ext>
            </a:extLst>
          </p:cNvPr>
          <p:cNvSpPr/>
          <p:nvPr/>
        </p:nvSpPr>
        <p:spPr>
          <a:xfrm>
            <a:off x="6821340" y="2052238"/>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82" name="矩形 81">
            <a:extLst>
              <a:ext uri="{FF2B5EF4-FFF2-40B4-BE49-F238E27FC236}">
                <a16:creationId xmlns="" xmlns:a16="http://schemas.microsoft.com/office/drawing/2014/main" id="{FCC820ED-D0E0-454A-8CEF-4125877AEE29}"/>
              </a:ext>
            </a:extLst>
          </p:cNvPr>
          <p:cNvSpPr/>
          <p:nvPr/>
        </p:nvSpPr>
        <p:spPr>
          <a:xfrm>
            <a:off x="6830185" y="2881081"/>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83" name="矩形 82">
            <a:extLst>
              <a:ext uri="{FF2B5EF4-FFF2-40B4-BE49-F238E27FC236}">
                <a16:creationId xmlns="" xmlns:a16="http://schemas.microsoft.com/office/drawing/2014/main" id="{C189762C-AA2E-4F9E-9856-3BC6994E2A81}"/>
              </a:ext>
            </a:extLst>
          </p:cNvPr>
          <p:cNvSpPr/>
          <p:nvPr/>
        </p:nvSpPr>
        <p:spPr>
          <a:xfrm>
            <a:off x="6830185" y="3655782"/>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84" name="矩形 83">
            <a:extLst>
              <a:ext uri="{FF2B5EF4-FFF2-40B4-BE49-F238E27FC236}">
                <a16:creationId xmlns="" xmlns:a16="http://schemas.microsoft.com/office/drawing/2014/main" id="{06AAB468-85E0-4CEF-9958-3672079EAE78}"/>
              </a:ext>
            </a:extLst>
          </p:cNvPr>
          <p:cNvSpPr/>
          <p:nvPr/>
        </p:nvSpPr>
        <p:spPr>
          <a:xfrm>
            <a:off x="6944712" y="4439213"/>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85" name="矩形 84">
            <a:extLst>
              <a:ext uri="{FF2B5EF4-FFF2-40B4-BE49-F238E27FC236}">
                <a16:creationId xmlns="" xmlns:a16="http://schemas.microsoft.com/office/drawing/2014/main" id="{BF60DEC4-5347-48C7-B3A5-36F5E44E2ED2}"/>
              </a:ext>
            </a:extLst>
          </p:cNvPr>
          <p:cNvSpPr/>
          <p:nvPr/>
        </p:nvSpPr>
        <p:spPr>
          <a:xfrm>
            <a:off x="6944712" y="5222644"/>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4460053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nodeType="with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fade">
                                      <p:cBhvr>
                                        <p:cTn id="42" dur="500"/>
                                        <p:tgtEl>
                                          <p:spTgt spid="6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500"/>
                                        <p:tgtEl>
                                          <p:spTgt spid="2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fade">
                                      <p:cBhvr>
                                        <p:cTn id="59" dur="500"/>
                                        <p:tgtEl>
                                          <p:spTgt spid="2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500"/>
                                        <p:tgtEl>
                                          <p:spTgt spid="24"/>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500"/>
                                        <p:tgtEl>
                                          <p:spTgt spid="2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fade">
                                      <p:cBhvr>
                                        <p:cTn id="74" dur="500"/>
                                        <p:tgtEl>
                                          <p:spTgt spid="26"/>
                                        </p:tgtEl>
                                      </p:cBhvr>
                                    </p:animEffect>
                                  </p:childTnLst>
                                </p:cTn>
                              </p:par>
                              <p:par>
                                <p:cTn id="75" presetID="10" presetClass="entr" presetSubtype="0" fill="hold" nodeType="withEffect">
                                  <p:stCondLst>
                                    <p:cond delay="0"/>
                                  </p:stCondLst>
                                  <p:childTnLst>
                                    <p:set>
                                      <p:cBhvr>
                                        <p:cTn id="76" dur="1" fill="hold">
                                          <p:stCondLst>
                                            <p:cond delay="0"/>
                                          </p:stCondLst>
                                        </p:cTn>
                                        <p:tgtEl>
                                          <p:spTgt spid="65"/>
                                        </p:tgtEl>
                                        <p:attrNameLst>
                                          <p:attrName>style.visibility</p:attrName>
                                        </p:attrNameLst>
                                      </p:cBhvr>
                                      <p:to>
                                        <p:strVal val="visible"/>
                                      </p:to>
                                    </p:set>
                                    <p:animEffect transition="in" filter="fade">
                                      <p:cBhvr>
                                        <p:cTn id="77" dur="500"/>
                                        <p:tgtEl>
                                          <p:spTgt spid="65"/>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fade">
                                      <p:cBhvr>
                                        <p:cTn id="82" dur="500"/>
                                        <p:tgtEl>
                                          <p:spTgt spid="2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fade">
                                      <p:cBhvr>
                                        <p:cTn id="85" dur="500"/>
                                        <p:tgtEl>
                                          <p:spTgt spid="28"/>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500"/>
                                        <p:tgtEl>
                                          <p:spTgt spid="29"/>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fade">
                                      <p:cBhvr>
                                        <p:cTn id="91" dur="500"/>
                                        <p:tgtEl>
                                          <p:spTgt spid="30"/>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500"/>
                                        <p:tgtEl>
                                          <p:spTgt spid="31"/>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2"/>
                                        </p:tgtEl>
                                        <p:attrNameLst>
                                          <p:attrName>style.visibility</p:attrName>
                                        </p:attrNameLst>
                                      </p:cBhvr>
                                      <p:to>
                                        <p:strVal val="visible"/>
                                      </p:to>
                                    </p:set>
                                    <p:animEffect transition="in" filter="fade">
                                      <p:cBhvr>
                                        <p:cTn id="97" dur="500"/>
                                        <p:tgtEl>
                                          <p:spTgt spid="32"/>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fade">
                                      <p:cBhvr>
                                        <p:cTn id="100" dur="500"/>
                                        <p:tgtEl>
                                          <p:spTgt spid="33"/>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4"/>
                                        </p:tgtEl>
                                        <p:attrNameLst>
                                          <p:attrName>style.visibility</p:attrName>
                                        </p:attrNameLst>
                                      </p:cBhvr>
                                      <p:to>
                                        <p:strVal val="visible"/>
                                      </p:to>
                                    </p:set>
                                    <p:animEffect transition="in" filter="fade">
                                      <p:cBhvr>
                                        <p:cTn id="103" dur="500"/>
                                        <p:tgtEl>
                                          <p:spTgt spid="34"/>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Effect transition="in" filter="fade">
                                      <p:cBhvr>
                                        <p:cTn id="106" dur="500"/>
                                        <p:tgtEl>
                                          <p:spTgt spid="35"/>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36"/>
                                        </p:tgtEl>
                                        <p:attrNameLst>
                                          <p:attrName>style.visibility</p:attrName>
                                        </p:attrNameLst>
                                      </p:cBhvr>
                                      <p:to>
                                        <p:strVal val="visible"/>
                                      </p:to>
                                    </p:set>
                                    <p:animEffect transition="in" filter="fade">
                                      <p:cBhvr>
                                        <p:cTn id="109" dur="500"/>
                                        <p:tgtEl>
                                          <p:spTgt spid="36"/>
                                        </p:tgtEl>
                                      </p:cBhvr>
                                    </p:animEffect>
                                  </p:childTnLst>
                                </p:cTn>
                              </p:par>
                              <p:par>
                                <p:cTn id="110" presetID="10" presetClass="entr" presetSubtype="0" fill="hold" nodeType="withEffect">
                                  <p:stCondLst>
                                    <p:cond delay="0"/>
                                  </p:stCondLst>
                                  <p:childTnLst>
                                    <p:set>
                                      <p:cBhvr>
                                        <p:cTn id="111" dur="1" fill="hold">
                                          <p:stCondLst>
                                            <p:cond delay="0"/>
                                          </p:stCondLst>
                                        </p:cTn>
                                        <p:tgtEl>
                                          <p:spTgt spid="68"/>
                                        </p:tgtEl>
                                        <p:attrNameLst>
                                          <p:attrName>style.visibility</p:attrName>
                                        </p:attrNameLst>
                                      </p:cBhvr>
                                      <p:to>
                                        <p:strVal val="visible"/>
                                      </p:to>
                                    </p:set>
                                    <p:animEffect transition="in" filter="fade">
                                      <p:cBhvr>
                                        <p:cTn id="112" dur="500"/>
                                        <p:tgtEl>
                                          <p:spTgt spid="68"/>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37"/>
                                        </p:tgtEl>
                                        <p:attrNameLst>
                                          <p:attrName>style.visibility</p:attrName>
                                        </p:attrNameLst>
                                      </p:cBhvr>
                                      <p:to>
                                        <p:strVal val="visible"/>
                                      </p:to>
                                    </p:set>
                                    <p:animEffect transition="in" filter="fade">
                                      <p:cBhvr>
                                        <p:cTn id="117" dur="500"/>
                                        <p:tgtEl>
                                          <p:spTgt spid="3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38"/>
                                        </p:tgtEl>
                                        <p:attrNameLst>
                                          <p:attrName>style.visibility</p:attrName>
                                        </p:attrNameLst>
                                      </p:cBhvr>
                                      <p:to>
                                        <p:strVal val="visible"/>
                                      </p:to>
                                    </p:set>
                                    <p:animEffect transition="in" filter="fade">
                                      <p:cBhvr>
                                        <p:cTn id="120" dur="500"/>
                                        <p:tgtEl>
                                          <p:spTgt spid="38"/>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fade">
                                      <p:cBhvr>
                                        <p:cTn id="123" dur="500"/>
                                        <p:tgtEl>
                                          <p:spTgt spid="39"/>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40"/>
                                        </p:tgtEl>
                                        <p:attrNameLst>
                                          <p:attrName>style.visibility</p:attrName>
                                        </p:attrNameLst>
                                      </p:cBhvr>
                                      <p:to>
                                        <p:strVal val="visible"/>
                                      </p:to>
                                    </p:set>
                                    <p:animEffect transition="in" filter="fade">
                                      <p:cBhvr>
                                        <p:cTn id="126" dur="500"/>
                                        <p:tgtEl>
                                          <p:spTgt spid="40"/>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41"/>
                                        </p:tgtEl>
                                        <p:attrNameLst>
                                          <p:attrName>style.visibility</p:attrName>
                                        </p:attrNameLst>
                                      </p:cBhvr>
                                      <p:to>
                                        <p:strVal val="visible"/>
                                      </p:to>
                                    </p:set>
                                    <p:animEffect transition="in" filter="fade">
                                      <p:cBhvr>
                                        <p:cTn id="129" dur="500"/>
                                        <p:tgtEl>
                                          <p:spTgt spid="41"/>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42"/>
                                        </p:tgtEl>
                                        <p:attrNameLst>
                                          <p:attrName>style.visibility</p:attrName>
                                        </p:attrNameLst>
                                      </p:cBhvr>
                                      <p:to>
                                        <p:strVal val="visible"/>
                                      </p:to>
                                    </p:set>
                                    <p:animEffect transition="in" filter="fade">
                                      <p:cBhvr>
                                        <p:cTn id="132" dur="500"/>
                                        <p:tgtEl>
                                          <p:spTgt spid="42"/>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43"/>
                                        </p:tgtEl>
                                        <p:attrNameLst>
                                          <p:attrName>style.visibility</p:attrName>
                                        </p:attrNameLst>
                                      </p:cBhvr>
                                      <p:to>
                                        <p:strVal val="visible"/>
                                      </p:to>
                                    </p:set>
                                    <p:animEffect transition="in" filter="fade">
                                      <p:cBhvr>
                                        <p:cTn id="135" dur="500"/>
                                        <p:tgtEl>
                                          <p:spTgt spid="43"/>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44"/>
                                        </p:tgtEl>
                                        <p:attrNameLst>
                                          <p:attrName>style.visibility</p:attrName>
                                        </p:attrNameLst>
                                      </p:cBhvr>
                                      <p:to>
                                        <p:strVal val="visible"/>
                                      </p:to>
                                    </p:set>
                                    <p:animEffect transition="in" filter="fade">
                                      <p:cBhvr>
                                        <p:cTn id="138" dur="500"/>
                                        <p:tgtEl>
                                          <p:spTgt spid="44"/>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45"/>
                                        </p:tgtEl>
                                        <p:attrNameLst>
                                          <p:attrName>style.visibility</p:attrName>
                                        </p:attrNameLst>
                                      </p:cBhvr>
                                      <p:to>
                                        <p:strVal val="visible"/>
                                      </p:to>
                                    </p:set>
                                    <p:animEffect transition="in" filter="fade">
                                      <p:cBhvr>
                                        <p:cTn id="141" dur="500"/>
                                        <p:tgtEl>
                                          <p:spTgt spid="45"/>
                                        </p:tgtEl>
                                      </p:cBhvr>
                                    </p:animEffect>
                                  </p:childTnLst>
                                </p:cTn>
                              </p:par>
                              <p:par>
                                <p:cTn id="142" presetID="10" presetClass="entr" presetSubtype="0" fill="hold" grpId="0" nodeType="withEffect">
                                  <p:stCondLst>
                                    <p:cond delay="0"/>
                                  </p:stCondLst>
                                  <p:childTnLst>
                                    <p:set>
                                      <p:cBhvr>
                                        <p:cTn id="143" dur="1" fill="hold">
                                          <p:stCondLst>
                                            <p:cond delay="0"/>
                                          </p:stCondLst>
                                        </p:cTn>
                                        <p:tgtEl>
                                          <p:spTgt spid="46"/>
                                        </p:tgtEl>
                                        <p:attrNameLst>
                                          <p:attrName>style.visibility</p:attrName>
                                        </p:attrNameLst>
                                      </p:cBhvr>
                                      <p:to>
                                        <p:strVal val="visible"/>
                                      </p:to>
                                    </p:set>
                                    <p:animEffect transition="in" filter="fade">
                                      <p:cBhvr>
                                        <p:cTn id="144" dur="500"/>
                                        <p:tgtEl>
                                          <p:spTgt spid="46"/>
                                        </p:tgtEl>
                                      </p:cBhvr>
                                    </p:animEffect>
                                  </p:childTnLst>
                                </p:cTn>
                              </p:par>
                              <p:par>
                                <p:cTn id="145" presetID="10" presetClass="entr" presetSubtype="0" fill="hold" nodeType="withEffect">
                                  <p:stCondLst>
                                    <p:cond delay="0"/>
                                  </p:stCondLst>
                                  <p:childTnLst>
                                    <p:set>
                                      <p:cBhvr>
                                        <p:cTn id="146" dur="1" fill="hold">
                                          <p:stCondLst>
                                            <p:cond delay="0"/>
                                          </p:stCondLst>
                                        </p:cTn>
                                        <p:tgtEl>
                                          <p:spTgt spid="71"/>
                                        </p:tgtEl>
                                        <p:attrNameLst>
                                          <p:attrName>style.visibility</p:attrName>
                                        </p:attrNameLst>
                                      </p:cBhvr>
                                      <p:to>
                                        <p:strVal val="visible"/>
                                      </p:to>
                                    </p:set>
                                    <p:animEffect transition="in" filter="fade">
                                      <p:cBhvr>
                                        <p:cTn id="147" dur="500"/>
                                        <p:tgtEl>
                                          <p:spTgt spid="71"/>
                                        </p:tgtEl>
                                      </p:cBhvr>
                                    </p:animEffect>
                                  </p:childTnLst>
                                </p:cTn>
                              </p:par>
                            </p:childTnLst>
                          </p:cTn>
                        </p:par>
                      </p:childTnLst>
                    </p:cTn>
                  </p:par>
                  <p:par>
                    <p:cTn id="148" fill="hold">
                      <p:stCondLst>
                        <p:cond delay="indefinite"/>
                      </p:stCondLst>
                      <p:childTnLst>
                        <p:par>
                          <p:cTn id="149" fill="hold">
                            <p:stCondLst>
                              <p:cond delay="0"/>
                            </p:stCondLst>
                            <p:childTnLst>
                              <p:par>
                                <p:cTn id="150" presetID="10" presetClass="entr" presetSubtype="0" fill="hold" grpId="0" nodeType="clickEffect">
                                  <p:stCondLst>
                                    <p:cond delay="0"/>
                                  </p:stCondLst>
                                  <p:childTnLst>
                                    <p:set>
                                      <p:cBhvr>
                                        <p:cTn id="151" dur="1" fill="hold">
                                          <p:stCondLst>
                                            <p:cond delay="0"/>
                                          </p:stCondLst>
                                        </p:cTn>
                                        <p:tgtEl>
                                          <p:spTgt spid="47"/>
                                        </p:tgtEl>
                                        <p:attrNameLst>
                                          <p:attrName>style.visibility</p:attrName>
                                        </p:attrNameLst>
                                      </p:cBhvr>
                                      <p:to>
                                        <p:strVal val="visible"/>
                                      </p:to>
                                    </p:set>
                                    <p:animEffect transition="in" filter="fade">
                                      <p:cBhvr>
                                        <p:cTn id="152" dur="500"/>
                                        <p:tgtEl>
                                          <p:spTgt spid="47"/>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48"/>
                                        </p:tgtEl>
                                        <p:attrNameLst>
                                          <p:attrName>style.visibility</p:attrName>
                                        </p:attrNameLst>
                                      </p:cBhvr>
                                      <p:to>
                                        <p:strVal val="visible"/>
                                      </p:to>
                                    </p:set>
                                    <p:animEffect transition="in" filter="fade">
                                      <p:cBhvr>
                                        <p:cTn id="155" dur="500"/>
                                        <p:tgtEl>
                                          <p:spTgt spid="48"/>
                                        </p:tgtEl>
                                      </p:cBhvr>
                                    </p:animEffect>
                                  </p:childTnLst>
                                </p:cTn>
                              </p:par>
                              <p:par>
                                <p:cTn id="156" presetID="10" presetClass="entr" presetSubtype="0" fill="hold" grpId="0" nodeType="withEffect">
                                  <p:stCondLst>
                                    <p:cond delay="0"/>
                                  </p:stCondLst>
                                  <p:childTnLst>
                                    <p:set>
                                      <p:cBhvr>
                                        <p:cTn id="157" dur="1" fill="hold">
                                          <p:stCondLst>
                                            <p:cond delay="0"/>
                                          </p:stCondLst>
                                        </p:cTn>
                                        <p:tgtEl>
                                          <p:spTgt spid="49"/>
                                        </p:tgtEl>
                                        <p:attrNameLst>
                                          <p:attrName>style.visibility</p:attrName>
                                        </p:attrNameLst>
                                      </p:cBhvr>
                                      <p:to>
                                        <p:strVal val="visible"/>
                                      </p:to>
                                    </p:set>
                                    <p:animEffect transition="in" filter="fade">
                                      <p:cBhvr>
                                        <p:cTn id="158" dur="500"/>
                                        <p:tgtEl>
                                          <p:spTgt spid="49"/>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50"/>
                                        </p:tgtEl>
                                        <p:attrNameLst>
                                          <p:attrName>style.visibility</p:attrName>
                                        </p:attrNameLst>
                                      </p:cBhvr>
                                      <p:to>
                                        <p:strVal val="visible"/>
                                      </p:to>
                                    </p:set>
                                    <p:animEffect transition="in" filter="fade">
                                      <p:cBhvr>
                                        <p:cTn id="161" dur="500"/>
                                        <p:tgtEl>
                                          <p:spTgt spid="50"/>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51"/>
                                        </p:tgtEl>
                                        <p:attrNameLst>
                                          <p:attrName>style.visibility</p:attrName>
                                        </p:attrNameLst>
                                      </p:cBhvr>
                                      <p:to>
                                        <p:strVal val="visible"/>
                                      </p:to>
                                    </p:set>
                                    <p:animEffect transition="in" filter="fade">
                                      <p:cBhvr>
                                        <p:cTn id="164" dur="500"/>
                                        <p:tgtEl>
                                          <p:spTgt spid="51"/>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52"/>
                                        </p:tgtEl>
                                        <p:attrNameLst>
                                          <p:attrName>style.visibility</p:attrName>
                                        </p:attrNameLst>
                                      </p:cBhvr>
                                      <p:to>
                                        <p:strVal val="visible"/>
                                      </p:to>
                                    </p:set>
                                    <p:animEffect transition="in" filter="fade">
                                      <p:cBhvr>
                                        <p:cTn id="167" dur="500"/>
                                        <p:tgtEl>
                                          <p:spTgt spid="52"/>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53"/>
                                        </p:tgtEl>
                                        <p:attrNameLst>
                                          <p:attrName>style.visibility</p:attrName>
                                        </p:attrNameLst>
                                      </p:cBhvr>
                                      <p:to>
                                        <p:strVal val="visible"/>
                                      </p:to>
                                    </p:set>
                                    <p:animEffect transition="in" filter="fade">
                                      <p:cBhvr>
                                        <p:cTn id="170" dur="500"/>
                                        <p:tgtEl>
                                          <p:spTgt spid="53"/>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54"/>
                                        </p:tgtEl>
                                        <p:attrNameLst>
                                          <p:attrName>style.visibility</p:attrName>
                                        </p:attrNameLst>
                                      </p:cBhvr>
                                      <p:to>
                                        <p:strVal val="visible"/>
                                      </p:to>
                                    </p:set>
                                    <p:animEffect transition="in" filter="fade">
                                      <p:cBhvr>
                                        <p:cTn id="173" dur="500"/>
                                        <p:tgtEl>
                                          <p:spTgt spid="54"/>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55"/>
                                        </p:tgtEl>
                                        <p:attrNameLst>
                                          <p:attrName>style.visibility</p:attrName>
                                        </p:attrNameLst>
                                      </p:cBhvr>
                                      <p:to>
                                        <p:strVal val="visible"/>
                                      </p:to>
                                    </p:set>
                                    <p:animEffect transition="in" filter="fade">
                                      <p:cBhvr>
                                        <p:cTn id="176" dur="500"/>
                                        <p:tgtEl>
                                          <p:spTgt spid="55"/>
                                        </p:tgtEl>
                                      </p:cBhvr>
                                    </p:animEffect>
                                  </p:childTnLst>
                                </p:cTn>
                              </p:par>
                              <p:par>
                                <p:cTn id="177" presetID="10" presetClass="entr" presetSubtype="0" fill="hold" grpId="0" nodeType="withEffect">
                                  <p:stCondLst>
                                    <p:cond delay="0"/>
                                  </p:stCondLst>
                                  <p:childTnLst>
                                    <p:set>
                                      <p:cBhvr>
                                        <p:cTn id="178" dur="1" fill="hold">
                                          <p:stCondLst>
                                            <p:cond delay="0"/>
                                          </p:stCondLst>
                                        </p:cTn>
                                        <p:tgtEl>
                                          <p:spTgt spid="56"/>
                                        </p:tgtEl>
                                        <p:attrNameLst>
                                          <p:attrName>style.visibility</p:attrName>
                                        </p:attrNameLst>
                                      </p:cBhvr>
                                      <p:to>
                                        <p:strVal val="visible"/>
                                      </p:to>
                                    </p:set>
                                    <p:animEffect transition="in" filter="fade">
                                      <p:cBhvr>
                                        <p:cTn id="179" dur="500"/>
                                        <p:tgtEl>
                                          <p:spTgt spid="56"/>
                                        </p:tgtEl>
                                      </p:cBhvr>
                                    </p:animEffect>
                                  </p:childTnLst>
                                </p:cTn>
                              </p:par>
                              <p:par>
                                <p:cTn id="180" presetID="10" presetClass="entr" presetSubtype="0" fill="hold" nodeType="withEffect">
                                  <p:stCondLst>
                                    <p:cond delay="0"/>
                                  </p:stCondLst>
                                  <p:childTnLst>
                                    <p:set>
                                      <p:cBhvr>
                                        <p:cTn id="181" dur="1" fill="hold">
                                          <p:stCondLst>
                                            <p:cond delay="0"/>
                                          </p:stCondLst>
                                        </p:cTn>
                                        <p:tgtEl>
                                          <p:spTgt spid="74"/>
                                        </p:tgtEl>
                                        <p:attrNameLst>
                                          <p:attrName>style.visibility</p:attrName>
                                        </p:attrNameLst>
                                      </p:cBhvr>
                                      <p:to>
                                        <p:strVal val="visible"/>
                                      </p:to>
                                    </p:set>
                                    <p:animEffect transition="in" filter="fade">
                                      <p:cBhvr>
                                        <p:cTn id="182" dur="500"/>
                                        <p:tgtEl>
                                          <p:spTgt spid="74"/>
                                        </p:tgtEl>
                                      </p:cBhvr>
                                    </p:animEffect>
                                  </p:childTnLst>
                                </p:cTn>
                              </p:par>
                            </p:childTnLst>
                          </p:cTn>
                        </p:par>
                      </p:childTnLst>
                    </p:cTn>
                  </p:par>
                  <p:par>
                    <p:cTn id="183" fill="hold">
                      <p:stCondLst>
                        <p:cond delay="indefinite"/>
                      </p:stCondLst>
                      <p:childTnLst>
                        <p:par>
                          <p:cTn id="184" fill="hold">
                            <p:stCondLst>
                              <p:cond delay="0"/>
                            </p:stCondLst>
                            <p:childTnLst>
                              <p:par>
                                <p:cTn id="185" presetID="10" presetClass="entr" presetSubtype="0" fill="hold" grpId="0" nodeType="clickEffect">
                                  <p:stCondLst>
                                    <p:cond delay="0"/>
                                  </p:stCondLst>
                                  <p:childTnLst>
                                    <p:set>
                                      <p:cBhvr>
                                        <p:cTn id="186" dur="1" fill="hold">
                                          <p:stCondLst>
                                            <p:cond delay="0"/>
                                          </p:stCondLst>
                                        </p:cTn>
                                        <p:tgtEl>
                                          <p:spTgt spid="57"/>
                                        </p:tgtEl>
                                        <p:attrNameLst>
                                          <p:attrName>style.visibility</p:attrName>
                                        </p:attrNameLst>
                                      </p:cBhvr>
                                      <p:to>
                                        <p:strVal val="visible"/>
                                      </p:to>
                                    </p:set>
                                    <p:animEffect transition="in" filter="fade">
                                      <p:cBhvr>
                                        <p:cTn id="187" dur="500"/>
                                        <p:tgtEl>
                                          <p:spTgt spid="57"/>
                                        </p:tgtEl>
                                      </p:cBhvr>
                                    </p:animEffect>
                                  </p:childTnLst>
                                </p:cTn>
                              </p:par>
                            </p:childTnLst>
                          </p:cTn>
                        </p:par>
                      </p:childTnLst>
                    </p:cTn>
                  </p:par>
                  <p:par>
                    <p:cTn id="188" fill="hold">
                      <p:stCondLst>
                        <p:cond delay="indefinite"/>
                      </p:stCondLst>
                      <p:childTnLst>
                        <p:par>
                          <p:cTn id="189" fill="hold">
                            <p:stCondLst>
                              <p:cond delay="0"/>
                            </p:stCondLst>
                            <p:childTnLst>
                              <p:par>
                                <p:cTn id="190" presetID="10" presetClass="entr" presetSubtype="0" fill="hold" grpId="0" nodeType="clickEffect">
                                  <p:stCondLst>
                                    <p:cond delay="0"/>
                                  </p:stCondLst>
                                  <p:childTnLst>
                                    <p:set>
                                      <p:cBhvr>
                                        <p:cTn id="191" dur="1" fill="hold">
                                          <p:stCondLst>
                                            <p:cond delay="0"/>
                                          </p:stCondLst>
                                        </p:cTn>
                                        <p:tgtEl>
                                          <p:spTgt spid="59"/>
                                        </p:tgtEl>
                                        <p:attrNameLst>
                                          <p:attrName>style.visibility</p:attrName>
                                        </p:attrNameLst>
                                      </p:cBhvr>
                                      <p:to>
                                        <p:strVal val="visible"/>
                                      </p:to>
                                    </p:set>
                                    <p:animEffect transition="in" filter="fade">
                                      <p:cBhvr>
                                        <p:cTn id="192" dur="500"/>
                                        <p:tgtEl>
                                          <p:spTgt spid="59"/>
                                        </p:tgtEl>
                                      </p:cBhvr>
                                    </p:animEffect>
                                  </p:childTnLst>
                                </p:cTn>
                              </p:par>
                            </p:childTnLst>
                          </p:cTn>
                        </p:par>
                      </p:childTnLst>
                    </p:cTn>
                  </p:par>
                  <p:par>
                    <p:cTn id="193" fill="hold">
                      <p:stCondLst>
                        <p:cond delay="indefinite"/>
                      </p:stCondLst>
                      <p:childTnLst>
                        <p:par>
                          <p:cTn id="194" fill="hold">
                            <p:stCondLst>
                              <p:cond delay="0"/>
                            </p:stCondLst>
                            <p:childTnLst>
                              <p:par>
                                <p:cTn id="195" presetID="22" presetClass="entr" presetSubtype="8" fill="hold" nodeType="clickEffect">
                                  <p:stCondLst>
                                    <p:cond delay="0"/>
                                  </p:stCondLst>
                                  <p:childTnLst>
                                    <p:set>
                                      <p:cBhvr>
                                        <p:cTn id="196" dur="1" fill="hold">
                                          <p:stCondLst>
                                            <p:cond delay="0"/>
                                          </p:stCondLst>
                                        </p:cTn>
                                        <p:tgtEl>
                                          <p:spTgt spid="82">
                                            <p:txEl>
                                              <p:pRg st="0" end="0"/>
                                            </p:txEl>
                                          </p:spTgt>
                                        </p:tgtEl>
                                        <p:attrNameLst>
                                          <p:attrName>style.visibility</p:attrName>
                                        </p:attrNameLst>
                                      </p:cBhvr>
                                      <p:to>
                                        <p:strVal val="visible"/>
                                      </p:to>
                                    </p:set>
                                    <p:animEffect transition="in" filter="wipe(left)">
                                      <p:cBhvr>
                                        <p:cTn id="197" dur="500"/>
                                        <p:tgtEl>
                                          <p:spTgt spid="82">
                                            <p:txEl>
                                              <p:pRg st="0" end="0"/>
                                            </p:txEl>
                                          </p:spTgt>
                                        </p:tgtEl>
                                      </p:cBhvr>
                                    </p:animEffect>
                                  </p:childTnLst>
                                </p:cTn>
                              </p:par>
                            </p:childTnLst>
                          </p:cTn>
                        </p:par>
                      </p:childTnLst>
                    </p:cTn>
                  </p:par>
                  <p:par>
                    <p:cTn id="198" fill="hold">
                      <p:stCondLst>
                        <p:cond delay="indefinite"/>
                      </p:stCondLst>
                      <p:childTnLst>
                        <p:par>
                          <p:cTn id="199" fill="hold">
                            <p:stCondLst>
                              <p:cond delay="0"/>
                            </p:stCondLst>
                            <p:childTnLst>
                              <p:par>
                                <p:cTn id="200" presetID="10" presetClass="entr" presetSubtype="0" fill="hold" grpId="0" nodeType="clickEffect">
                                  <p:stCondLst>
                                    <p:cond delay="0"/>
                                  </p:stCondLst>
                                  <p:childTnLst>
                                    <p:set>
                                      <p:cBhvr>
                                        <p:cTn id="201" dur="1" fill="hold">
                                          <p:stCondLst>
                                            <p:cond delay="0"/>
                                          </p:stCondLst>
                                        </p:cTn>
                                        <p:tgtEl>
                                          <p:spTgt spid="60"/>
                                        </p:tgtEl>
                                        <p:attrNameLst>
                                          <p:attrName>style.visibility</p:attrName>
                                        </p:attrNameLst>
                                      </p:cBhvr>
                                      <p:to>
                                        <p:strVal val="visible"/>
                                      </p:to>
                                    </p:set>
                                    <p:animEffect transition="in" filter="fade">
                                      <p:cBhvr>
                                        <p:cTn id="202" dur="500"/>
                                        <p:tgtEl>
                                          <p:spTgt spid="60"/>
                                        </p:tgtEl>
                                      </p:cBhvr>
                                    </p:animEffect>
                                  </p:childTnLst>
                                </p:cTn>
                              </p:par>
                            </p:childTnLst>
                          </p:cTn>
                        </p:par>
                      </p:childTnLst>
                    </p:cTn>
                  </p:par>
                  <p:par>
                    <p:cTn id="203" fill="hold">
                      <p:stCondLst>
                        <p:cond delay="indefinite"/>
                      </p:stCondLst>
                      <p:childTnLst>
                        <p:par>
                          <p:cTn id="204" fill="hold">
                            <p:stCondLst>
                              <p:cond delay="0"/>
                            </p:stCondLst>
                            <p:childTnLst>
                              <p:par>
                                <p:cTn id="205" presetID="22" presetClass="entr" presetSubtype="8" fill="hold" grpId="0" nodeType="clickEffect">
                                  <p:stCondLst>
                                    <p:cond delay="0"/>
                                  </p:stCondLst>
                                  <p:childTnLst>
                                    <p:set>
                                      <p:cBhvr>
                                        <p:cTn id="206" dur="1" fill="hold">
                                          <p:stCondLst>
                                            <p:cond delay="0"/>
                                          </p:stCondLst>
                                        </p:cTn>
                                        <p:tgtEl>
                                          <p:spTgt spid="83"/>
                                        </p:tgtEl>
                                        <p:attrNameLst>
                                          <p:attrName>style.visibility</p:attrName>
                                        </p:attrNameLst>
                                      </p:cBhvr>
                                      <p:to>
                                        <p:strVal val="visible"/>
                                      </p:to>
                                    </p:set>
                                    <p:animEffect transition="in" filter="wipe(left)">
                                      <p:cBhvr>
                                        <p:cTn id="207" dur="500"/>
                                        <p:tgtEl>
                                          <p:spTgt spid="83"/>
                                        </p:tgtEl>
                                      </p:cBhvr>
                                    </p:animEffect>
                                  </p:childTnLst>
                                </p:cTn>
                              </p:par>
                            </p:childTnLst>
                          </p:cTn>
                        </p:par>
                      </p:childTnLst>
                    </p:cTn>
                  </p:par>
                  <p:par>
                    <p:cTn id="208" fill="hold">
                      <p:stCondLst>
                        <p:cond delay="indefinite"/>
                      </p:stCondLst>
                      <p:childTnLst>
                        <p:par>
                          <p:cTn id="209" fill="hold">
                            <p:stCondLst>
                              <p:cond delay="0"/>
                            </p:stCondLst>
                            <p:childTnLst>
                              <p:par>
                                <p:cTn id="210" presetID="10" presetClass="entr" presetSubtype="0" fill="hold" grpId="0" nodeType="clickEffect">
                                  <p:stCondLst>
                                    <p:cond delay="0"/>
                                  </p:stCondLst>
                                  <p:childTnLst>
                                    <p:set>
                                      <p:cBhvr>
                                        <p:cTn id="211" dur="1" fill="hold">
                                          <p:stCondLst>
                                            <p:cond delay="0"/>
                                          </p:stCondLst>
                                        </p:cTn>
                                        <p:tgtEl>
                                          <p:spTgt spid="58"/>
                                        </p:tgtEl>
                                        <p:attrNameLst>
                                          <p:attrName>style.visibility</p:attrName>
                                        </p:attrNameLst>
                                      </p:cBhvr>
                                      <p:to>
                                        <p:strVal val="visible"/>
                                      </p:to>
                                    </p:set>
                                    <p:animEffect transition="in" filter="fade">
                                      <p:cBhvr>
                                        <p:cTn id="212" dur="500"/>
                                        <p:tgtEl>
                                          <p:spTgt spid="58"/>
                                        </p:tgtEl>
                                      </p:cBhvr>
                                    </p:animEffect>
                                  </p:childTnLst>
                                </p:cTn>
                              </p:par>
                            </p:childTnLst>
                          </p:cTn>
                        </p:par>
                      </p:childTnLst>
                    </p:cTn>
                  </p:par>
                  <p:par>
                    <p:cTn id="213" fill="hold">
                      <p:stCondLst>
                        <p:cond delay="indefinite"/>
                      </p:stCondLst>
                      <p:childTnLst>
                        <p:par>
                          <p:cTn id="214" fill="hold">
                            <p:stCondLst>
                              <p:cond delay="0"/>
                            </p:stCondLst>
                            <p:childTnLst>
                              <p:par>
                                <p:cTn id="215" presetID="22" presetClass="entr" presetSubtype="8" fill="hold" grpId="0" nodeType="clickEffect">
                                  <p:stCondLst>
                                    <p:cond delay="0"/>
                                  </p:stCondLst>
                                  <p:childTnLst>
                                    <p:set>
                                      <p:cBhvr>
                                        <p:cTn id="216" dur="1" fill="hold">
                                          <p:stCondLst>
                                            <p:cond delay="0"/>
                                          </p:stCondLst>
                                        </p:cTn>
                                        <p:tgtEl>
                                          <p:spTgt spid="84"/>
                                        </p:tgtEl>
                                        <p:attrNameLst>
                                          <p:attrName>style.visibility</p:attrName>
                                        </p:attrNameLst>
                                      </p:cBhvr>
                                      <p:to>
                                        <p:strVal val="visible"/>
                                      </p:to>
                                    </p:set>
                                    <p:animEffect transition="in" filter="wipe(left)">
                                      <p:cBhvr>
                                        <p:cTn id="217" dur="500"/>
                                        <p:tgtEl>
                                          <p:spTgt spid="84"/>
                                        </p:tgtEl>
                                      </p:cBhvr>
                                    </p:animEffect>
                                  </p:childTnLst>
                                </p:cTn>
                              </p:par>
                            </p:childTnLst>
                          </p:cTn>
                        </p:par>
                      </p:childTnLst>
                    </p:cTn>
                  </p:par>
                  <p:par>
                    <p:cTn id="218" fill="hold">
                      <p:stCondLst>
                        <p:cond delay="indefinite"/>
                      </p:stCondLst>
                      <p:childTnLst>
                        <p:par>
                          <p:cTn id="219" fill="hold">
                            <p:stCondLst>
                              <p:cond delay="0"/>
                            </p:stCondLst>
                            <p:childTnLst>
                              <p:par>
                                <p:cTn id="220" presetID="10" presetClass="entr" presetSubtype="0" fill="hold" grpId="0" nodeType="clickEffect">
                                  <p:stCondLst>
                                    <p:cond delay="0"/>
                                  </p:stCondLst>
                                  <p:childTnLst>
                                    <p:set>
                                      <p:cBhvr>
                                        <p:cTn id="221" dur="1" fill="hold">
                                          <p:stCondLst>
                                            <p:cond delay="0"/>
                                          </p:stCondLst>
                                        </p:cTn>
                                        <p:tgtEl>
                                          <p:spTgt spid="61"/>
                                        </p:tgtEl>
                                        <p:attrNameLst>
                                          <p:attrName>style.visibility</p:attrName>
                                        </p:attrNameLst>
                                      </p:cBhvr>
                                      <p:to>
                                        <p:strVal val="visible"/>
                                      </p:to>
                                    </p:set>
                                    <p:animEffect transition="in" filter="fade">
                                      <p:cBhvr>
                                        <p:cTn id="222" dur="500"/>
                                        <p:tgtEl>
                                          <p:spTgt spid="61"/>
                                        </p:tgtEl>
                                      </p:cBhvr>
                                    </p:animEffect>
                                  </p:childTnLst>
                                </p:cTn>
                              </p:par>
                            </p:childTnLst>
                          </p:cTn>
                        </p:par>
                      </p:childTnLst>
                    </p:cTn>
                  </p:par>
                  <p:par>
                    <p:cTn id="223" fill="hold">
                      <p:stCondLst>
                        <p:cond delay="indefinite"/>
                      </p:stCondLst>
                      <p:childTnLst>
                        <p:par>
                          <p:cTn id="224" fill="hold">
                            <p:stCondLst>
                              <p:cond delay="0"/>
                            </p:stCondLst>
                            <p:childTnLst>
                              <p:par>
                                <p:cTn id="225" presetID="22" presetClass="entr" presetSubtype="8" fill="hold" grpId="0" nodeType="clickEffect">
                                  <p:stCondLst>
                                    <p:cond delay="0"/>
                                  </p:stCondLst>
                                  <p:childTnLst>
                                    <p:set>
                                      <p:cBhvr>
                                        <p:cTn id="226" dur="1" fill="hold">
                                          <p:stCondLst>
                                            <p:cond delay="0"/>
                                          </p:stCondLst>
                                        </p:cTn>
                                        <p:tgtEl>
                                          <p:spTgt spid="85"/>
                                        </p:tgtEl>
                                        <p:attrNameLst>
                                          <p:attrName>style.visibility</p:attrName>
                                        </p:attrNameLst>
                                      </p:cBhvr>
                                      <p:to>
                                        <p:strVal val="visible"/>
                                      </p:to>
                                    </p:set>
                                    <p:animEffect transition="in" filter="wipe(left)">
                                      <p:cBhvr>
                                        <p:cTn id="227" dur="500"/>
                                        <p:tgtEl>
                                          <p:spTgt spid="85"/>
                                        </p:tgtEl>
                                      </p:cBhvr>
                                    </p:animEffect>
                                  </p:childTnLst>
                                </p:cTn>
                              </p:par>
                            </p:childTnLst>
                          </p:cTn>
                        </p:par>
                      </p:childTnLst>
                    </p:cTn>
                  </p:par>
                  <p:par>
                    <p:cTn id="228" fill="hold">
                      <p:stCondLst>
                        <p:cond delay="indefinite"/>
                      </p:stCondLst>
                      <p:childTnLst>
                        <p:par>
                          <p:cTn id="229" fill="hold">
                            <p:stCondLst>
                              <p:cond delay="0"/>
                            </p:stCondLst>
                            <p:childTnLst>
                              <p:par>
                                <p:cTn id="230" presetID="22" presetClass="entr" presetSubtype="8" fill="hold" grpId="0" nodeType="click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wipe(left)">
                                      <p:cBhvr>
                                        <p:cTn id="2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2" grpId="0"/>
      <p:bldP spid="83" grpId="0"/>
      <p:bldP spid="84" grpId="0"/>
      <p:bldP spid="8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6">
            <a:extLst>
              <a:ext uri="{FF2B5EF4-FFF2-40B4-BE49-F238E27FC236}">
                <a16:creationId xmlns="" xmlns:a16="http://schemas.microsoft.com/office/drawing/2014/main" id="{4CFAB9ED-5812-471F-9219-FEBF39810B70}"/>
              </a:ext>
            </a:extLst>
          </p:cNvPr>
          <p:cNvGrpSpPr>
            <a:grpSpLocks/>
          </p:cNvGrpSpPr>
          <p:nvPr/>
        </p:nvGrpSpPr>
        <p:grpSpPr bwMode="auto">
          <a:xfrm>
            <a:off x="214335" y="209267"/>
            <a:ext cx="3977345" cy="584547"/>
            <a:chOff x="-128572" y="-4141"/>
            <a:chExt cx="3977579" cy="584775"/>
          </a:xfrm>
        </p:grpSpPr>
        <p:sp>
          <p:nvSpPr>
            <p:cNvPr id="4" name="Oval 36@|1FFC:15773696|FBC:16777215|LFC:16777215|LBC:16777215">
              <a:extLst>
                <a:ext uri="{FF2B5EF4-FFF2-40B4-BE49-F238E27FC236}">
                  <a16:creationId xmlns="" xmlns:a16="http://schemas.microsoft.com/office/drawing/2014/main" id="{FB63CD21-C7FB-4B03-95E7-785E4EBE612F}"/>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5" name="文本框 30">
              <a:extLst>
                <a:ext uri="{FF2B5EF4-FFF2-40B4-BE49-F238E27FC236}">
                  <a16:creationId xmlns="" xmlns:a16="http://schemas.microsoft.com/office/drawing/2014/main" id="{CBB76C12-7126-43C3-8553-EA34FEA371E4}"/>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2</a:t>
              </a:r>
              <a:endParaRPr lang="zh-CN" altLang="en-US" sz="3200" b="1" dirty="0">
                <a:solidFill>
                  <a:schemeClr val="bg1"/>
                </a:solidFill>
                <a:sym typeface="Arial" panose="020B0604020202020204" pitchFamily="34" charset="0"/>
              </a:endParaRPr>
            </a:p>
          </p:txBody>
        </p:sp>
        <p:sp>
          <p:nvSpPr>
            <p:cNvPr id="6" name="文本框 31">
              <a:extLst>
                <a:ext uri="{FF2B5EF4-FFF2-40B4-BE49-F238E27FC236}">
                  <a16:creationId xmlns="" xmlns:a16="http://schemas.microsoft.com/office/drawing/2014/main" id="{413C001A-8A31-4441-87BE-94D2D9CE4EA6}"/>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个人能力</a:t>
              </a:r>
            </a:p>
          </p:txBody>
        </p:sp>
      </p:grpSp>
      <p:sp>
        <p:nvSpPr>
          <p:cNvPr id="7" name="椭圆 2">
            <a:extLst>
              <a:ext uri="{FF2B5EF4-FFF2-40B4-BE49-F238E27FC236}">
                <a16:creationId xmlns="" xmlns:a16="http://schemas.microsoft.com/office/drawing/2014/main" id="{560EF9B7-31BB-4708-A6D6-AF6EA2D5A10E}"/>
              </a:ext>
            </a:extLst>
          </p:cNvPr>
          <p:cNvSpPr>
            <a:spLocks noChangeArrowheads="1"/>
          </p:cNvSpPr>
          <p:nvPr/>
        </p:nvSpPr>
        <p:spPr bwMode="auto">
          <a:xfrm>
            <a:off x="863116" y="3013075"/>
            <a:ext cx="760413" cy="760413"/>
          </a:xfrm>
          <a:prstGeom prst="ellipse">
            <a:avLst/>
          </a:prstGeom>
          <a:solidFill>
            <a:srgbClr val="EF6541"/>
          </a:solidFill>
          <a:ln>
            <a:noFill/>
          </a:ln>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FFFFFF"/>
              </a:solidFill>
              <a:latin typeface="宋体" panose="02010600030101010101" pitchFamily="2" charset="-122"/>
              <a:sym typeface="宋体" panose="02010600030101010101" pitchFamily="2" charset="-122"/>
            </a:endParaRPr>
          </a:p>
        </p:txBody>
      </p:sp>
      <p:sp>
        <p:nvSpPr>
          <p:cNvPr id="8" name="椭圆 3">
            <a:extLst>
              <a:ext uri="{FF2B5EF4-FFF2-40B4-BE49-F238E27FC236}">
                <a16:creationId xmlns="" xmlns:a16="http://schemas.microsoft.com/office/drawing/2014/main" id="{C1065D76-1319-4CDF-BB83-64659C5F4424}"/>
              </a:ext>
            </a:extLst>
          </p:cNvPr>
          <p:cNvSpPr>
            <a:spLocks noChangeArrowheads="1"/>
          </p:cNvSpPr>
          <p:nvPr/>
        </p:nvSpPr>
        <p:spPr bwMode="auto">
          <a:xfrm>
            <a:off x="863116" y="4392613"/>
            <a:ext cx="760413" cy="758825"/>
          </a:xfrm>
          <a:prstGeom prst="ellipse">
            <a:avLst/>
          </a:prstGeom>
          <a:solidFill>
            <a:srgbClr val="12A89D"/>
          </a:solidFill>
          <a:ln>
            <a:noFill/>
          </a:ln>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FFFFFF"/>
              </a:solidFill>
              <a:latin typeface="宋体" panose="02010600030101010101" pitchFamily="2" charset="-122"/>
              <a:sym typeface="宋体" panose="02010600030101010101" pitchFamily="2" charset="-122"/>
            </a:endParaRPr>
          </a:p>
        </p:txBody>
      </p:sp>
      <p:sp>
        <p:nvSpPr>
          <p:cNvPr id="9" name="椭圆 4">
            <a:extLst>
              <a:ext uri="{FF2B5EF4-FFF2-40B4-BE49-F238E27FC236}">
                <a16:creationId xmlns="" xmlns:a16="http://schemas.microsoft.com/office/drawing/2014/main" id="{BD884A2C-86BA-4389-8560-B8E201620E48}"/>
              </a:ext>
            </a:extLst>
          </p:cNvPr>
          <p:cNvSpPr>
            <a:spLocks noChangeArrowheads="1"/>
          </p:cNvSpPr>
          <p:nvPr/>
        </p:nvSpPr>
        <p:spPr bwMode="auto">
          <a:xfrm>
            <a:off x="863116" y="1581150"/>
            <a:ext cx="760413" cy="758825"/>
          </a:xfrm>
          <a:prstGeom prst="ellipse">
            <a:avLst/>
          </a:prstGeom>
          <a:solidFill>
            <a:srgbClr val="12A89D"/>
          </a:solidFill>
          <a:ln>
            <a:noFill/>
          </a:ln>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dirty="0">
              <a:solidFill>
                <a:srgbClr val="FFFFFF"/>
              </a:solidFill>
              <a:latin typeface="宋体" panose="02010600030101010101" pitchFamily="2" charset="-122"/>
              <a:sym typeface="宋体" panose="02010600030101010101" pitchFamily="2" charset="-122"/>
            </a:endParaRPr>
          </a:p>
        </p:txBody>
      </p:sp>
      <p:sp>
        <p:nvSpPr>
          <p:cNvPr id="10" name="KSO_Shape">
            <a:extLst>
              <a:ext uri="{FF2B5EF4-FFF2-40B4-BE49-F238E27FC236}">
                <a16:creationId xmlns="" xmlns:a16="http://schemas.microsoft.com/office/drawing/2014/main" id="{2D40104C-6E81-4D3F-AE62-2071A87E2366}"/>
              </a:ext>
            </a:extLst>
          </p:cNvPr>
          <p:cNvSpPr>
            <a:spLocks noChangeArrowheads="1"/>
          </p:cNvSpPr>
          <p:nvPr/>
        </p:nvSpPr>
        <p:spPr bwMode="auto">
          <a:xfrm>
            <a:off x="931379" y="1673225"/>
            <a:ext cx="581025" cy="581025"/>
          </a:xfrm>
          <a:custGeom>
            <a:avLst/>
            <a:gdLst>
              <a:gd name="T0" fmla="*/ 131552 w 1589088"/>
              <a:gd name="T1" fmla="*/ 78810 h 1589088"/>
              <a:gd name="T2" fmla="*/ 127695 w 1589088"/>
              <a:gd name="T3" fmla="*/ 86336 h 1589088"/>
              <a:gd name="T4" fmla="*/ 120091 w 1589088"/>
              <a:gd name="T5" fmla="*/ 90009 h 1589088"/>
              <a:gd name="T6" fmla="*/ 117836 w 1589088"/>
              <a:gd name="T7" fmla="*/ 128986 h 1589088"/>
              <a:gd name="T8" fmla="*/ 116781 w 1589088"/>
              <a:gd name="T9" fmla="*/ 139057 h 1589088"/>
              <a:gd name="T10" fmla="*/ 110268 w 1589088"/>
              <a:gd name="T11" fmla="*/ 144984 h 1589088"/>
              <a:gd name="T12" fmla="*/ 101100 w 1589088"/>
              <a:gd name="T13" fmla="*/ 145457 h 1589088"/>
              <a:gd name="T14" fmla="*/ 94042 w 1589088"/>
              <a:gd name="T15" fmla="*/ 140184 h 1589088"/>
              <a:gd name="T16" fmla="*/ 91787 w 1589088"/>
              <a:gd name="T17" fmla="*/ 131749 h 1589088"/>
              <a:gd name="T18" fmla="*/ 64974 w 1589088"/>
              <a:gd name="T19" fmla="*/ 119387 h 1589088"/>
              <a:gd name="T20" fmla="*/ 53222 w 1589088"/>
              <a:gd name="T21" fmla="*/ 109716 h 1589088"/>
              <a:gd name="T22" fmla="*/ 53768 w 1589088"/>
              <a:gd name="T23" fmla="*/ 100953 h 1589088"/>
              <a:gd name="T24" fmla="*/ 59698 w 1589088"/>
              <a:gd name="T25" fmla="*/ 94444 h 1589088"/>
              <a:gd name="T26" fmla="*/ 68721 w 1589088"/>
              <a:gd name="T27" fmla="*/ 93099 h 1589088"/>
              <a:gd name="T28" fmla="*/ 76288 w 1589088"/>
              <a:gd name="T29" fmla="*/ 97644 h 1589088"/>
              <a:gd name="T30" fmla="*/ 79344 w 1589088"/>
              <a:gd name="T31" fmla="*/ 106152 h 1589088"/>
              <a:gd name="T32" fmla="*/ 109432 w 1589088"/>
              <a:gd name="T33" fmla="*/ 86700 h 1589088"/>
              <a:gd name="T34" fmla="*/ 105066 w 1589088"/>
              <a:gd name="T35" fmla="*/ 76883 h 1589088"/>
              <a:gd name="T36" fmla="*/ 108122 w 1589088"/>
              <a:gd name="T37" fmla="*/ 68411 h 1589088"/>
              <a:gd name="T38" fmla="*/ 115689 w 1589088"/>
              <a:gd name="T39" fmla="*/ 63866 h 1589088"/>
              <a:gd name="T40" fmla="*/ 97402 w 1589088"/>
              <a:gd name="T41" fmla="*/ 19252 h 1589088"/>
              <a:gd name="T42" fmla="*/ 71026 w 1589088"/>
              <a:gd name="T43" fmla="*/ 24410 h 1589088"/>
              <a:gd name="T44" fmla="*/ 47230 w 1589088"/>
              <a:gd name="T45" fmla="*/ 38541 h 1589088"/>
              <a:gd name="T46" fmla="*/ 29355 w 1589088"/>
              <a:gd name="T47" fmla="*/ 60373 h 1589088"/>
              <a:gd name="T48" fmla="*/ 20381 w 1589088"/>
              <a:gd name="T49" fmla="*/ 85946 h 1589088"/>
              <a:gd name="T50" fmla="*/ 20381 w 1589088"/>
              <a:gd name="T51" fmla="*/ 112717 h 1589088"/>
              <a:gd name="T52" fmla="*/ 29355 w 1589088"/>
              <a:gd name="T53" fmla="*/ 138290 h 1589088"/>
              <a:gd name="T54" fmla="*/ 47230 w 1589088"/>
              <a:gd name="T55" fmla="*/ 160122 h 1589088"/>
              <a:gd name="T56" fmla="*/ 71026 w 1589088"/>
              <a:gd name="T57" fmla="*/ 174252 h 1589088"/>
              <a:gd name="T58" fmla="*/ 97402 w 1589088"/>
              <a:gd name="T59" fmla="*/ 179374 h 1589088"/>
              <a:gd name="T60" fmla="*/ 123960 w 1589088"/>
              <a:gd name="T61" fmla="*/ 175524 h 1589088"/>
              <a:gd name="T62" fmla="*/ 148301 w 1589088"/>
              <a:gd name="T63" fmla="*/ 162701 h 1589088"/>
              <a:gd name="T64" fmla="*/ 167302 w 1589088"/>
              <a:gd name="T65" fmla="*/ 141705 h 1589088"/>
              <a:gd name="T66" fmla="*/ 177547 w 1589088"/>
              <a:gd name="T67" fmla="*/ 116495 h 1589088"/>
              <a:gd name="T68" fmla="*/ 178819 w 1589088"/>
              <a:gd name="T69" fmla="*/ 89760 h 1589088"/>
              <a:gd name="T70" fmla="*/ 171153 w 1589088"/>
              <a:gd name="T71" fmla="*/ 63860 h 1589088"/>
              <a:gd name="T72" fmla="*/ 154477 w 1589088"/>
              <a:gd name="T73" fmla="*/ 41265 h 1589088"/>
              <a:gd name="T74" fmla="*/ 131262 w 1589088"/>
              <a:gd name="T75" fmla="*/ 25864 h 1589088"/>
              <a:gd name="T76" fmla="*/ 105068 w 1589088"/>
              <a:gd name="T77" fmla="*/ 19470 h 1589088"/>
              <a:gd name="T78" fmla="*/ 120617 w 1589088"/>
              <a:gd name="T79" fmla="*/ 2325 h 1589088"/>
              <a:gd name="T80" fmla="*/ 151898 w 1589088"/>
              <a:gd name="T81" fmla="*/ 15039 h 1589088"/>
              <a:gd name="T82" fmla="*/ 176602 w 1589088"/>
              <a:gd name="T83" fmla="*/ 36906 h 1589088"/>
              <a:gd name="T84" fmla="*/ 191135 w 1589088"/>
              <a:gd name="T85" fmla="*/ 61390 h 1589088"/>
              <a:gd name="T86" fmla="*/ 198037 w 1589088"/>
              <a:gd name="T87" fmla="*/ 88270 h 1589088"/>
              <a:gd name="T88" fmla="*/ 197238 w 1589088"/>
              <a:gd name="T89" fmla="*/ 115841 h 1589088"/>
              <a:gd name="T90" fmla="*/ 188846 w 1589088"/>
              <a:gd name="T91" fmla="*/ 142359 h 1589088"/>
              <a:gd name="T92" fmla="*/ 253042 w 1589088"/>
              <a:gd name="T93" fmla="*/ 218714 h 1589088"/>
              <a:gd name="T94" fmla="*/ 253514 w 1589088"/>
              <a:gd name="T95" fmla="*/ 235242 h 1589088"/>
              <a:gd name="T96" fmla="*/ 238473 w 1589088"/>
              <a:gd name="T97" fmla="*/ 252134 h 1589088"/>
              <a:gd name="T98" fmla="*/ 222306 w 1589088"/>
              <a:gd name="T99" fmla="*/ 254059 h 1589088"/>
              <a:gd name="T100" fmla="*/ 147720 w 1589088"/>
              <a:gd name="T101" fmla="*/ 186022 h 1589088"/>
              <a:gd name="T102" fmla="*/ 121634 w 1589088"/>
              <a:gd name="T103" fmla="*/ 196048 h 1589088"/>
              <a:gd name="T104" fmla="*/ 94168 w 1589088"/>
              <a:gd name="T105" fmla="*/ 198481 h 1589088"/>
              <a:gd name="T106" fmla="*/ 66993 w 1589088"/>
              <a:gd name="T107" fmla="*/ 193250 h 1589088"/>
              <a:gd name="T108" fmla="*/ 41853 w 1589088"/>
              <a:gd name="T109" fmla="*/ 180355 h 1589088"/>
              <a:gd name="T110" fmla="*/ 19219 w 1589088"/>
              <a:gd name="T111" fmla="*/ 158015 h 1589088"/>
              <a:gd name="T112" fmla="*/ 4105 w 1589088"/>
              <a:gd name="T113" fmla="*/ 127611 h 1589088"/>
              <a:gd name="T114" fmla="*/ 109 w 1589088"/>
              <a:gd name="T115" fmla="*/ 94555 h 1589088"/>
              <a:gd name="T116" fmla="*/ 7266 w 1589088"/>
              <a:gd name="T117" fmla="*/ 61934 h 1589088"/>
              <a:gd name="T118" fmla="*/ 25576 w 1589088"/>
              <a:gd name="T119" fmla="*/ 32802 h 1589088"/>
              <a:gd name="T120" fmla="*/ 53152 w 1589088"/>
              <a:gd name="T121" fmla="*/ 11406 h 1589088"/>
              <a:gd name="T122" fmla="*/ 85049 w 1589088"/>
              <a:gd name="T123" fmla="*/ 1053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589088"/>
              <a:gd name="T187" fmla="*/ 0 h 1589088"/>
              <a:gd name="T188" fmla="*/ 1589088 w 1589088"/>
              <a:gd name="T189" fmla="*/ 1589088 h 158908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1" name="KSO_Shape">
            <a:extLst>
              <a:ext uri="{FF2B5EF4-FFF2-40B4-BE49-F238E27FC236}">
                <a16:creationId xmlns="" xmlns:a16="http://schemas.microsoft.com/office/drawing/2014/main" id="{D4CEA65B-4E90-4E90-8C52-7BE67BA89DBF}"/>
              </a:ext>
            </a:extLst>
          </p:cNvPr>
          <p:cNvSpPr>
            <a:spLocks noChangeArrowheads="1"/>
          </p:cNvSpPr>
          <p:nvPr/>
        </p:nvSpPr>
        <p:spPr bwMode="auto">
          <a:xfrm>
            <a:off x="948841" y="3117850"/>
            <a:ext cx="546100" cy="557213"/>
          </a:xfrm>
          <a:custGeom>
            <a:avLst/>
            <a:gdLst>
              <a:gd name="T0" fmla="*/ 36208 w 3543300"/>
              <a:gd name="T1" fmla="*/ 26864 h 3617913"/>
              <a:gd name="T2" fmla="*/ 31200 w 3543300"/>
              <a:gd name="T3" fmla="*/ 29726 h 3617913"/>
              <a:gd name="T4" fmla="*/ 27444 w 3543300"/>
              <a:gd name="T5" fmla="*/ 34049 h 3617913"/>
              <a:gd name="T6" fmla="*/ 25324 w 3543300"/>
              <a:gd name="T7" fmla="*/ 39455 h 3617913"/>
              <a:gd name="T8" fmla="*/ 25173 w 3543300"/>
              <a:gd name="T9" fmla="*/ 45513 h 3617913"/>
              <a:gd name="T10" fmla="*/ 27043 w 3543300"/>
              <a:gd name="T11" fmla="*/ 51058 h 3617913"/>
              <a:gd name="T12" fmla="*/ 30586 w 3543300"/>
              <a:gd name="T13" fmla="*/ 55556 h 3617913"/>
              <a:gd name="T14" fmla="*/ 35434 w 3543300"/>
              <a:gd name="T15" fmla="*/ 58652 h 3617913"/>
              <a:gd name="T16" fmla="*/ 41201 w 3543300"/>
              <a:gd name="T17" fmla="*/ 59978 h 3617913"/>
              <a:gd name="T18" fmla="*/ 47172 w 3543300"/>
              <a:gd name="T19" fmla="*/ 59225 h 3617913"/>
              <a:gd name="T20" fmla="*/ 52321 w 3543300"/>
              <a:gd name="T21" fmla="*/ 56603 h 3617913"/>
              <a:gd name="T22" fmla="*/ 56263 w 3543300"/>
              <a:gd name="T23" fmla="*/ 52467 h 3617913"/>
              <a:gd name="T24" fmla="*/ 58653 w 3543300"/>
              <a:gd name="T25" fmla="*/ 47178 h 3617913"/>
              <a:gd name="T26" fmla="*/ 59098 w 3543300"/>
              <a:gd name="T27" fmla="*/ 41158 h 3617913"/>
              <a:gd name="T28" fmla="*/ 57500 w 3543300"/>
              <a:gd name="T29" fmla="*/ 35492 h 3617913"/>
              <a:gd name="T30" fmla="*/ 54180 w 3543300"/>
              <a:gd name="T31" fmla="*/ 30826 h 3617913"/>
              <a:gd name="T32" fmla="*/ 49497 w 3543300"/>
              <a:gd name="T33" fmla="*/ 27504 h 3617913"/>
              <a:gd name="T34" fmla="*/ 43833 w 3543300"/>
              <a:gd name="T35" fmla="*/ 25915 h 3617913"/>
              <a:gd name="T36" fmla="*/ 46502 w 3543300"/>
              <a:gd name="T37" fmla="*/ 166 h 3617913"/>
              <a:gd name="T38" fmla="*/ 47792 w 3543300"/>
              <a:gd name="T39" fmla="*/ 2116 h 3617913"/>
              <a:gd name="T40" fmla="*/ 55620 w 3543300"/>
              <a:gd name="T41" fmla="*/ 11515 h 3617913"/>
              <a:gd name="T42" fmla="*/ 62860 w 3543300"/>
              <a:gd name="T43" fmla="*/ 5709 h 3617913"/>
              <a:gd name="T44" fmla="*/ 70568 w 3543300"/>
              <a:gd name="T45" fmla="*/ 10581 h 3617913"/>
              <a:gd name="T46" fmla="*/ 70779 w 3543300"/>
              <a:gd name="T47" fmla="*/ 13165 h 3617913"/>
              <a:gd name="T48" fmla="*/ 71171 w 3543300"/>
              <a:gd name="T49" fmla="*/ 24899 h 3617913"/>
              <a:gd name="T50" fmla="*/ 80606 w 3543300"/>
              <a:gd name="T51" fmla="*/ 24936 h 3617913"/>
              <a:gd name="T52" fmla="*/ 84136 w 3543300"/>
              <a:gd name="T53" fmla="*/ 33371 h 3617913"/>
              <a:gd name="T54" fmla="*/ 82906 w 3543300"/>
              <a:gd name="T55" fmla="*/ 35646 h 3617913"/>
              <a:gd name="T56" fmla="*/ 76255 w 3543300"/>
              <a:gd name="T57" fmla="*/ 44811 h 3617913"/>
              <a:gd name="T58" fmla="*/ 83834 w 3543300"/>
              <a:gd name="T59" fmla="*/ 50979 h 3617913"/>
              <a:gd name="T60" fmla="*/ 81768 w 3543300"/>
              <a:gd name="T61" fmla="*/ 59783 h 3617913"/>
              <a:gd name="T62" fmla="*/ 79490 w 3543300"/>
              <a:gd name="T63" fmla="*/ 61011 h 3617913"/>
              <a:gd name="T64" fmla="*/ 69007 w 3543300"/>
              <a:gd name="T65" fmla="*/ 64001 h 3617913"/>
              <a:gd name="T66" fmla="*/ 71119 w 3543300"/>
              <a:gd name="T67" fmla="*/ 73739 h 3617913"/>
              <a:gd name="T68" fmla="*/ 64354 w 3543300"/>
              <a:gd name="T69" fmla="*/ 79794 h 3617913"/>
              <a:gd name="T70" fmla="*/ 61767 w 3543300"/>
              <a:gd name="T71" fmla="*/ 79583 h 3617913"/>
              <a:gd name="T72" fmla="*/ 52106 w 3543300"/>
              <a:gd name="T73" fmla="*/ 75599 h 3617913"/>
              <a:gd name="T74" fmla="*/ 47626 w 3543300"/>
              <a:gd name="T75" fmla="*/ 84531 h 3617913"/>
              <a:gd name="T76" fmla="*/ 38493 w 3543300"/>
              <a:gd name="T77" fmla="*/ 85819 h 3617913"/>
              <a:gd name="T78" fmla="*/ 36472 w 3543300"/>
              <a:gd name="T79" fmla="*/ 84336 h 3617913"/>
              <a:gd name="T80" fmla="*/ 31472 w 3543300"/>
              <a:gd name="T81" fmla="*/ 75411 h 3617913"/>
              <a:gd name="T82" fmla="*/ 22233 w 3543300"/>
              <a:gd name="T83" fmla="*/ 79726 h 3617913"/>
              <a:gd name="T84" fmla="*/ 19722 w 3543300"/>
              <a:gd name="T85" fmla="*/ 79726 h 3617913"/>
              <a:gd name="T86" fmla="*/ 13077 w 3543300"/>
              <a:gd name="T87" fmla="*/ 73536 h 3617913"/>
              <a:gd name="T88" fmla="*/ 15167 w 3543300"/>
              <a:gd name="T89" fmla="*/ 64001 h 3617913"/>
              <a:gd name="T90" fmla="*/ 4676 w 3543300"/>
              <a:gd name="T91" fmla="*/ 61011 h 3617913"/>
              <a:gd name="T92" fmla="*/ 2406 w 3543300"/>
              <a:gd name="T93" fmla="*/ 59783 h 3617913"/>
              <a:gd name="T94" fmla="*/ 332 w 3543300"/>
              <a:gd name="T95" fmla="*/ 50979 h 3617913"/>
              <a:gd name="T96" fmla="*/ 7957 w 3543300"/>
              <a:gd name="T97" fmla="*/ 45436 h 3617913"/>
              <a:gd name="T98" fmla="*/ 1365 w 3543300"/>
              <a:gd name="T99" fmla="*/ 35691 h 3617913"/>
              <a:gd name="T100" fmla="*/ 15 w 3543300"/>
              <a:gd name="T101" fmla="*/ 33477 h 3617913"/>
              <a:gd name="T102" fmla="*/ 3198 w 3543300"/>
              <a:gd name="T103" fmla="*/ 25117 h 3617913"/>
              <a:gd name="T104" fmla="*/ 12361 w 3543300"/>
              <a:gd name="T105" fmla="*/ 25983 h 3617913"/>
              <a:gd name="T106" fmla="*/ 17640 w 3543300"/>
              <a:gd name="T107" fmla="*/ 19001 h 3617913"/>
              <a:gd name="T108" fmla="*/ 13266 w 3543300"/>
              <a:gd name="T109" fmla="*/ 11094 h 3617913"/>
              <a:gd name="T110" fmla="*/ 20491 w 3543300"/>
              <a:gd name="T111" fmla="*/ 5746 h 3617913"/>
              <a:gd name="T112" fmla="*/ 22686 w 3543300"/>
              <a:gd name="T113" fmla="*/ 6560 h 3617913"/>
              <a:gd name="T114" fmla="*/ 34496 w 3543300"/>
              <a:gd name="T115" fmla="*/ 9587 h 3617913"/>
              <a:gd name="T116" fmla="*/ 37000 w 3543300"/>
              <a:gd name="T117" fmla="*/ 625 h 36179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543300"/>
              <a:gd name="T178" fmla="*/ 0 h 3617913"/>
              <a:gd name="T179" fmla="*/ 3543300 w 3543300"/>
              <a:gd name="T180" fmla="*/ 3617913 h 361791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2" name="KSO_Shape">
            <a:extLst>
              <a:ext uri="{FF2B5EF4-FFF2-40B4-BE49-F238E27FC236}">
                <a16:creationId xmlns="" xmlns:a16="http://schemas.microsoft.com/office/drawing/2014/main" id="{DF3E61A7-CC11-4CDD-BFB7-E3CE7FA063C9}"/>
              </a:ext>
            </a:extLst>
          </p:cNvPr>
          <p:cNvSpPr>
            <a:spLocks noChangeArrowheads="1"/>
          </p:cNvSpPr>
          <p:nvPr/>
        </p:nvSpPr>
        <p:spPr bwMode="auto">
          <a:xfrm>
            <a:off x="1039329" y="4473575"/>
            <a:ext cx="363537" cy="604838"/>
          </a:xfrm>
          <a:custGeom>
            <a:avLst/>
            <a:gdLst>
              <a:gd name="T0" fmla="*/ 32939 w 1536700"/>
              <a:gd name="T1" fmla="*/ 121709 h 2555648"/>
              <a:gd name="T2" fmla="*/ 32939 w 1536700"/>
              <a:gd name="T3" fmla="*/ 125043 h 2555648"/>
              <a:gd name="T4" fmla="*/ 53063 w 1536700"/>
              <a:gd name="T5" fmla="*/ 125043 h 2555648"/>
              <a:gd name="T6" fmla="*/ 53063 w 1536700"/>
              <a:gd name="T7" fmla="*/ 121709 h 2555648"/>
              <a:gd name="T8" fmla="*/ 32939 w 1536700"/>
              <a:gd name="T9" fmla="*/ 112825 h 2555648"/>
              <a:gd name="T10" fmla="*/ 32939 w 1536700"/>
              <a:gd name="T11" fmla="*/ 116159 h 2555648"/>
              <a:gd name="T12" fmla="*/ 53063 w 1536700"/>
              <a:gd name="T13" fmla="*/ 116159 h 2555648"/>
              <a:gd name="T14" fmla="*/ 53063 w 1536700"/>
              <a:gd name="T15" fmla="*/ 112825 h 2555648"/>
              <a:gd name="T16" fmla="*/ 24605 w 1536700"/>
              <a:gd name="T17" fmla="*/ 104498 h 2555648"/>
              <a:gd name="T18" fmla="*/ 61397 w 1536700"/>
              <a:gd name="T19" fmla="*/ 104498 h 2555648"/>
              <a:gd name="T20" fmla="*/ 66556 w 1536700"/>
              <a:gd name="T21" fmla="*/ 109403 h 2555648"/>
              <a:gd name="T22" fmla="*/ 61397 w 1536700"/>
              <a:gd name="T23" fmla="*/ 114308 h 2555648"/>
              <a:gd name="T24" fmla="*/ 66556 w 1536700"/>
              <a:gd name="T25" fmla="*/ 119213 h 2555648"/>
              <a:gd name="T26" fmla="*/ 61397 w 1536700"/>
              <a:gd name="T27" fmla="*/ 124117 h 2555648"/>
              <a:gd name="T28" fmla="*/ 66556 w 1536700"/>
              <a:gd name="T29" fmla="*/ 129022 h 2555648"/>
              <a:gd name="T30" fmla="*/ 61397 w 1536700"/>
              <a:gd name="T31" fmla="*/ 133927 h 2555648"/>
              <a:gd name="T32" fmla="*/ 53059 w 1536700"/>
              <a:gd name="T33" fmla="*/ 133927 h 2555648"/>
              <a:gd name="T34" fmla="*/ 52456 w 1536700"/>
              <a:gd name="T35" fmla="*/ 136902 h 2555648"/>
              <a:gd name="T36" fmla="*/ 43001 w 1536700"/>
              <a:gd name="T37" fmla="*/ 143145 h 2555648"/>
              <a:gd name="T38" fmla="*/ 33546 w 1536700"/>
              <a:gd name="T39" fmla="*/ 136902 h 2555648"/>
              <a:gd name="T40" fmla="*/ 32943 w 1536700"/>
              <a:gd name="T41" fmla="*/ 133927 h 2555648"/>
              <a:gd name="T42" fmla="*/ 24605 w 1536700"/>
              <a:gd name="T43" fmla="*/ 133927 h 2555648"/>
              <a:gd name="T44" fmla="*/ 19446 w 1536700"/>
              <a:gd name="T45" fmla="*/ 129022 h 2555648"/>
              <a:gd name="T46" fmla="*/ 24605 w 1536700"/>
              <a:gd name="T47" fmla="*/ 124117 h 2555648"/>
              <a:gd name="T48" fmla="*/ 19446 w 1536700"/>
              <a:gd name="T49" fmla="*/ 119213 h 2555648"/>
              <a:gd name="T50" fmla="*/ 24605 w 1536700"/>
              <a:gd name="T51" fmla="*/ 114308 h 2555648"/>
              <a:gd name="T52" fmla="*/ 19446 w 1536700"/>
              <a:gd name="T53" fmla="*/ 109403 h 2555648"/>
              <a:gd name="T54" fmla="*/ 24605 w 1536700"/>
              <a:gd name="T55" fmla="*/ 104498 h 2555648"/>
              <a:gd name="T56" fmla="*/ 43001 w 1536700"/>
              <a:gd name="T57" fmla="*/ 0 h 2555648"/>
              <a:gd name="T58" fmla="*/ 86002 w 1536700"/>
              <a:gd name="T59" fmla="*/ 43148 h 2555648"/>
              <a:gd name="T60" fmla="*/ 85128 w 1536700"/>
              <a:gd name="T61" fmla="*/ 51844 h 2555648"/>
              <a:gd name="T62" fmla="*/ 83483 w 1536700"/>
              <a:gd name="T63" fmla="*/ 57163 h 2555648"/>
              <a:gd name="T64" fmla="*/ 83497 w 1536700"/>
              <a:gd name="T65" fmla="*/ 57163 h 2555648"/>
              <a:gd name="T66" fmla="*/ 63827 w 1536700"/>
              <a:gd name="T67" fmla="*/ 102160 h 2555648"/>
              <a:gd name="T68" fmla="*/ 22175 w 1536700"/>
              <a:gd name="T69" fmla="*/ 102160 h 2555648"/>
              <a:gd name="T70" fmla="*/ 2505 w 1536700"/>
              <a:gd name="T71" fmla="*/ 57163 h 2555648"/>
              <a:gd name="T72" fmla="*/ 2519 w 1536700"/>
              <a:gd name="T73" fmla="*/ 57163 h 2555648"/>
              <a:gd name="T74" fmla="*/ 874 w 1536700"/>
              <a:gd name="T75" fmla="*/ 51844 h 2555648"/>
              <a:gd name="T76" fmla="*/ 0 w 1536700"/>
              <a:gd name="T77" fmla="*/ 43148 h 2555648"/>
              <a:gd name="T78" fmla="*/ 43001 w 1536700"/>
              <a:gd name="T79" fmla="*/ 0 h 255564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536700"/>
              <a:gd name="T121" fmla="*/ 0 h 2555648"/>
              <a:gd name="T122" fmla="*/ 1536700 w 1536700"/>
              <a:gd name="T123" fmla="*/ 2555648 h 255564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536700" h="2555648">
                <a:moveTo>
                  <a:pt x="588566" y="2172931"/>
                </a:moveTo>
                <a:lnTo>
                  <a:pt x="588566" y="2232462"/>
                </a:lnTo>
                <a:lnTo>
                  <a:pt x="948135" y="2232462"/>
                </a:lnTo>
                <a:lnTo>
                  <a:pt x="948135" y="2172931"/>
                </a:lnTo>
                <a:lnTo>
                  <a:pt x="588566" y="2172931"/>
                </a:lnTo>
                <a:close/>
                <a:moveTo>
                  <a:pt x="588566" y="2014319"/>
                </a:moveTo>
                <a:lnTo>
                  <a:pt x="588566" y="2073850"/>
                </a:lnTo>
                <a:lnTo>
                  <a:pt x="948135" y="2073850"/>
                </a:lnTo>
                <a:lnTo>
                  <a:pt x="948135" y="2014319"/>
                </a:lnTo>
                <a:lnTo>
                  <a:pt x="588566"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bIns="792000" anchor="ctr"/>
          <a:lstStyle/>
          <a:p>
            <a:endParaRPr lang="zh-CN" altLang="en-US"/>
          </a:p>
        </p:txBody>
      </p:sp>
      <p:pic>
        <p:nvPicPr>
          <p:cNvPr id="19" name="图片 15">
            <a:extLst>
              <a:ext uri="{FF2B5EF4-FFF2-40B4-BE49-F238E27FC236}">
                <a16:creationId xmlns="" xmlns:a16="http://schemas.microsoft.com/office/drawing/2014/main" id="{53DCD390-F52B-4D23-8E16-3456CE4D245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96000" y="1892243"/>
            <a:ext cx="5068404" cy="3195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20" name="矩形 19">
            <a:extLst>
              <a:ext uri="{FF2B5EF4-FFF2-40B4-BE49-F238E27FC236}">
                <a16:creationId xmlns="" xmlns:a16="http://schemas.microsoft.com/office/drawing/2014/main" id="{C93C0174-FD50-41E5-9EB6-DA05F0E56E60}"/>
              </a:ext>
            </a:extLst>
          </p:cNvPr>
          <p:cNvSpPr/>
          <p:nvPr/>
        </p:nvSpPr>
        <p:spPr>
          <a:xfrm>
            <a:off x="1402866" y="1660098"/>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21" name="矩形 20">
            <a:extLst>
              <a:ext uri="{FF2B5EF4-FFF2-40B4-BE49-F238E27FC236}">
                <a16:creationId xmlns="" xmlns:a16="http://schemas.microsoft.com/office/drawing/2014/main" id="{4E6A4FCF-F659-4B4A-9616-015CB0358956}"/>
              </a:ext>
            </a:extLst>
          </p:cNvPr>
          <p:cNvSpPr/>
          <p:nvPr/>
        </p:nvSpPr>
        <p:spPr>
          <a:xfrm>
            <a:off x="1402866" y="3117850"/>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22" name="矩形 21">
            <a:extLst>
              <a:ext uri="{FF2B5EF4-FFF2-40B4-BE49-F238E27FC236}">
                <a16:creationId xmlns="" xmlns:a16="http://schemas.microsoft.com/office/drawing/2014/main" id="{F0B916DF-EBE4-47B3-A474-4E0268DEB133}"/>
              </a:ext>
            </a:extLst>
          </p:cNvPr>
          <p:cNvSpPr/>
          <p:nvPr/>
        </p:nvSpPr>
        <p:spPr>
          <a:xfrm>
            <a:off x="1452049" y="4551363"/>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225006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20">
                                            <p:txEl>
                                              <p:pRg st="0" end="0"/>
                                            </p:txEl>
                                          </p:spTgt>
                                        </p:tgtEl>
                                        <p:attrNameLst>
                                          <p:attrName>style.visibility</p:attrName>
                                        </p:attrNameLst>
                                      </p:cBhvr>
                                      <p:to>
                                        <p:strVal val="visible"/>
                                      </p:to>
                                    </p:set>
                                    <p:animEffect transition="in" filter="wipe(left)">
                                      <p:cBhvr>
                                        <p:cTn id="38" dur="500"/>
                                        <p:tgtEl>
                                          <p:spTgt spid="20">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21">
                                            <p:txEl>
                                              <p:pRg st="0" end="0"/>
                                            </p:txEl>
                                          </p:spTgt>
                                        </p:tgtEl>
                                        <p:attrNameLst>
                                          <p:attrName>style.visibility</p:attrName>
                                        </p:attrNameLst>
                                      </p:cBhvr>
                                      <p:to>
                                        <p:strVal val="visible"/>
                                      </p:to>
                                    </p:set>
                                    <p:animEffect transition="in" filter="wipe(left)">
                                      <p:cBhvr>
                                        <p:cTn id="43" dur="500"/>
                                        <p:tgtEl>
                                          <p:spTgt spid="21">
                                            <p:txEl>
                                              <p:pRg st="0" end="0"/>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22">
                                            <p:txEl>
                                              <p:pRg st="0" end="0"/>
                                            </p:txEl>
                                          </p:spTgt>
                                        </p:tgtEl>
                                        <p:attrNameLst>
                                          <p:attrName>style.visibility</p:attrName>
                                        </p:attrNameLst>
                                      </p:cBhvr>
                                      <p:to>
                                        <p:strVal val="visible"/>
                                      </p:to>
                                    </p:set>
                                    <p:animEffect transition="in" filter="wipe(left)">
                                      <p:cBhvr>
                                        <p:cTn id="48" dur="500"/>
                                        <p:tgtEl>
                                          <p:spTgt spid="22">
                                            <p:txEl>
                                              <p:pRg st="0" end="0"/>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6">
            <a:extLst>
              <a:ext uri="{FF2B5EF4-FFF2-40B4-BE49-F238E27FC236}">
                <a16:creationId xmlns="" xmlns:a16="http://schemas.microsoft.com/office/drawing/2014/main" id="{4CFAB9ED-5812-471F-9219-FEBF39810B70}"/>
              </a:ext>
            </a:extLst>
          </p:cNvPr>
          <p:cNvGrpSpPr>
            <a:grpSpLocks/>
          </p:cNvGrpSpPr>
          <p:nvPr/>
        </p:nvGrpSpPr>
        <p:grpSpPr bwMode="auto">
          <a:xfrm>
            <a:off x="214335" y="209267"/>
            <a:ext cx="3977345" cy="584547"/>
            <a:chOff x="-128572" y="-4141"/>
            <a:chExt cx="3977579" cy="584775"/>
          </a:xfrm>
        </p:grpSpPr>
        <p:sp>
          <p:nvSpPr>
            <p:cNvPr id="4" name="Oval 36@|1FFC:15773696|FBC:16777215|LFC:16777215|LBC:16777215">
              <a:extLst>
                <a:ext uri="{FF2B5EF4-FFF2-40B4-BE49-F238E27FC236}">
                  <a16:creationId xmlns="" xmlns:a16="http://schemas.microsoft.com/office/drawing/2014/main" id="{FB63CD21-C7FB-4B03-95E7-785E4EBE612F}"/>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5" name="文本框 30">
              <a:extLst>
                <a:ext uri="{FF2B5EF4-FFF2-40B4-BE49-F238E27FC236}">
                  <a16:creationId xmlns="" xmlns:a16="http://schemas.microsoft.com/office/drawing/2014/main" id="{CBB76C12-7126-43C3-8553-EA34FEA371E4}"/>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2</a:t>
              </a:r>
              <a:endParaRPr lang="zh-CN" altLang="en-US" sz="3200" b="1" dirty="0">
                <a:solidFill>
                  <a:schemeClr val="bg1"/>
                </a:solidFill>
                <a:sym typeface="Arial" panose="020B0604020202020204" pitchFamily="34" charset="0"/>
              </a:endParaRPr>
            </a:p>
          </p:txBody>
        </p:sp>
        <p:sp>
          <p:nvSpPr>
            <p:cNvPr id="6" name="文本框 31">
              <a:extLst>
                <a:ext uri="{FF2B5EF4-FFF2-40B4-BE49-F238E27FC236}">
                  <a16:creationId xmlns="" xmlns:a16="http://schemas.microsoft.com/office/drawing/2014/main" id="{413C001A-8A31-4441-87BE-94D2D9CE4EA6}"/>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个人能力</a:t>
              </a:r>
            </a:p>
          </p:txBody>
        </p:sp>
      </p:grpSp>
      <p:sp>
        <p:nvSpPr>
          <p:cNvPr id="7" name="Line 6">
            <a:extLst>
              <a:ext uri="{FF2B5EF4-FFF2-40B4-BE49-F238E27FC236}">
                <a16:creationId xmlns="" xmlns:a16="http://schemas.microsoft.com/office/drawing/2014/main" id="{1427468F-0F12-4FF5-8FD8-FE46C05B5125}"/>
              </a:ext>
            </a:extLst>
          </p:cNvPr>
          <p:cNvSpPr>
            <a:spLocks noChangeShapeType="1"/>
          </p:cNvSpPr>
          <p:nvPr/>
        </p:nvSpPr>
        <p:spPr bwMode="auto">
          <a:xfrm>
            <a:off x="2805792" y="3250746"/>
            <a:ext cx="0" cy="482600"/>
          </a:xfrm>
          <a:prstGeom prst="line">
            <a:avLst/>
          </a:prstGeom>
          <a:noFill/>
          <a:ln w="6350">
            <a:solidFill>
              <a:srgbClr val="EF6541"/>
            </a:solidFill>
            <a:round/>
            <a:headE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8" name="Oval 7">
            <a:extLst>
              <a:ext uri="{FF2B5EF4-FFF2-40B4-BE49-F238E27FC236}">
                <a16:creationId xmlns="" xmlns:a16="http://schemas.microsoft.com/office/drawing/2014/main" id="{E42EB7AC-B447-439D-9495-FED08578C6D7}"/>
              </a:ext>
            </a:extLst>
          </p:cNvPr>
          <p:cNvSpPr>
            <a:spLocks noChangeArrowheads="1"/>
          </p:cNvSpPr>
          <p:nvPr/>
        </p:nvSpPr>
        <p:spPr bwMode="auto">
          <a:xfrm>
            <a:off x="2339067" y="2169659"/>
            <a:ext cx="933450" cy="930275"/>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Freeform 8">
            <a:extLst>
              <a:ext uri="{FF2B5EF4-FFF2-40B4-BE49-F238E27FC236}">
                <a16:creationId xmlns="" xmlns:a16="http://schemas.microsoft.com/office/drawing/2014/main" id="{87BE0023-BE24-44E9-8E64-29CAB0ECE9BA}"/>
              </a:ext>
            </a:extLst>
          </p:cNvPr>
          <p:cNvSpPr>
            <a:spLocks/>
          </p:cNvSpPr>
          <p:nvPr/>
        </p:nvSpPr>
        <p:spPr bwMode="auto">
          <a:xfrm>
            <a:off x="2073955" y="1583871"/>
            <a:ext cx="1527175" cy="1784350"/>
          </a:xfrm>
          <a:custGeom>
            <a:avLst/>
            <a:gdLst>
              <a:gd name="T0" fmla="*/ 1370809 w 586"/>
              <a:gd name="T1" fmla="*/ 0 h 685"/>
              <a:gd name="T2" fmla="*/ 1217049 w 586"/>
              <a:gd name="T3" fmla="*/ 309982 h 685"/>
              <a:gd name="T4" fmla="*/ 1276989 w 586"/>
              <a:gd name="T5" fmla="*/ 309982 h 685"/>
              <a:gd name="T6" fmla="*/ 1276989 w 586"/>
              <a:gd name="T7" fmla="*/ 1049771 h 685"/>
              <a:gd name="T8" fmla="*/ 732314 w 586"/>
              <a:gd name="T9" fmla="*/ 1596798 h 685"/>
              <a:gd name="T10" fmla="*/ 187639 w 586"/>
              <a:gd name="T11" fmla="*/ 1049771 h 685"/>
              <a:gd name="T12" fmla="*/ 0 w 586"/>
              <a:gd name="T13" fmla="*/ 1049771 h 685"/>
              <a:gd name="T14" fmla="*/ 732314 w 586"/>
              <a:gd name="T15" fmla="*/ 1784350 h 685"/>
              <a:gd name="T16" fmla="*/ 1464629 w 586"/>
              <a:gd name="T17" fmla="*/ 1049771 h 685"/>
              <a:gd name="T18" fmla="*/ 1464629 w 586"/>
              <a:gd name="T19" fmla="*/ 309982 h 685"/>
              <a:gd name="T20" fmla="*/ 1527175 w 586"/>
              <a:gd name="T21" fmla="*/ 309982 h 685"/>
              <a:gd name="T22" fmla="*/ 1370809 w 586"/>
              <a:gd name="T23" fmla="*/ 0 h 6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 name="Line 9">
            <a:extLst>
              <a:ext uri="{FF2B5EF4-FFF2-40B4-BE49-F238E27FC236}">
                <a16:creationId xmlns="" xmlns:a16="http://schemas.microsoft.com/office/drawing/2014/main" id="{2586D53A-33B1-4A20-A601-B397FB18FE97}"/>
              </a:ext>
            </a:extLst>
          </p:cNvPr>
          <p:cNvSpPr>
            <a:spLocks noChangeShapeType="1"/>
          </p:cNvSpPr>
          <p:nvPr/>
        </p:nvSpPr>
        <p:spPr bwMode="auto">
          <a:xfrm>
            <a:off x="4910816" y="3250745"/>
            <a:ext cx="9471" cy="958819"/>
          </a:xfrm>
          <a:prstGeom prst="line">
            <a:avLst/>
          </a:prstGeom>
          <a:noFill/>
          <a:ln w="6350">
            <a:solidFill>
              <a:srgbClr val="FFFFFF"/>
            </a:solidFill>
            <a:round/>
            <a:headE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11" name="Oval 10">
            <a:extLst>
              <a:ext uri="{FF2B5EF4-FFF2-40B4-BE49-F238E27FC236}">
                <a16:creationId xmlns="" xmlns:a16="http://schemas.microsoft.com/office/drawing/2014/main" id="{2BECC39A-22CC-4AA0-BA33-E8E422A4B684}"/>
              </a:ext>
            </a:extLst>
          </p:cNvPr>
          <p:cNvSpPr>
            <a:spLocks noChangeArrowheads="1"/>
          </p:cNvSpPr>
          <p:nvPr/>
        </p:nvSpPr>
        <p:spPr bwMode="auto">
          <a:xfrm>
            <a:off x="4444092" y="2169659"/>
            <a:ext cx="933450" cy="9302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Freeform 11">
            <a:extLst>
              <a:ext uri="{FF2B5EF4-FFF2-40B4-BE49-F238E27FC236}">
                <a16:creationId xmlns="" xmlns:a16="http://schemas.microsoft.com/office/drawing/2014/main" id="{95EE7972-9968-4DE3-8980-0847009A0E81}"/>
              </a:ext>
            </a:extLst>
          </p:cNvPr>
          <p:cNvSpPr>
            <a:spLocks/>
          </p:cNvSpPr>
          <p:nvPr/>
        </p:nvSpPr>
        <p:spPr bwMode="auto">
          <a:xfrm>
            <a:off x="4178980" y="1583871"/>
            <a:ext cx="1527175" cy="1784350"/>
          </a:xfrm>
          <a:custGeom>
            <a:avLst/>
            <a:gdLst>
              <a:gd name="T0" fmla="*/ 1370809 w 586"/>
              <a:gd name="T1" fmla="*/ 0 h 685"/>
              <a:gd name="T2" fmla="*/ 1217049 w 586"/>
              <a:gd name="T3" fmla="*/ 309982 h 685"/>
              <a:gd name="T4" fmla="*/ 1276989 w 586"/>
              <a:gd name="T5" fmla="*/ 309982 h 685"/>
              <a:gd name="T6" fmla="*/ 1276989 w 586"/>
              <a:gd name="T7" fmla="*/ 1049771 h 685"/>
              <a:gd name="T8" fmla="*/ 732314 w 586"/>
              <a:gd name="T9" fmla="*/ 1596798 h 685"/>
              <a:gd name="T10" fmla="*/ 187639 w 586"/>
              <a:gd name="T11" fmla="*/ 1049771 h 685"/>
              <a:gd name="T12" fmla="*/ 0 w 586"/>
              <a:gd name="T13" fmla="*/ 1049771 h 685"/>
              <a:gd name="T14" fmla="*/ 732314 w 586"/>
              <a:gd name="T15" fmla="*/ 1784350 h 685"/>
              <a:gd name="T16" fmla="*/ 1464629 w 586"/>
              <a:gd name="T17" fmla="*/ 1049771 h 685"/>
              <a:gd name="T18" fmla="*/ 1464629 w 586"/>
              <a:gd name="T19" fmla="*/ 309982 h 685"/>
              <a:gd name="T20" fmla="*/ 1527175 w 586"/>
              <a:gd name="T21" fmla="*/ 309982 h 685"/>
              <a:gd name="T22" fmla="*/ 1370809 w 586"/>
              <a:gd name="T23" fmla="*/ 0 h 6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Line 12">
            <a:extLst>
              <a:ext uri="{FF2B5EF4-FFF2-40B4-BE49-F238E27FC236}">
                <a16:creationId xmlns="" xmlns:a16="http://schemas.microsoft.com/office/drawing/2014/main" id="{54F45D0C-B532-4A03-AEC5-BAF6FD027A71}"/>
              </a:ext>
            </a:extLst>
          </p:cNvPr>
          <p:cNvSpPr>
            <a:spLocks noChangeShapeType="1"/>
          </p:cNvSpPr>
          <p:nvPr/>
        </p:nvSpPr>
        <p:spPr bwMode="auto">
          <a:xfrm>
            <a:off x="6949167" y="3250746"/>
            <a:ext cx="0" cy="482600"/>
          </a:xfrm>
          <a:prstGeom prst="line">
            <a:avLst/>
          </a:prstGeom>
          <a:noFill/>
          <a:ln w="6350">
            <a:solidFill>
              <a:srgbClr val="EF6541"/>
            </a:solidFill>
            <a:round/>
            <a:headE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14" name="Oval 13">
            <a:extLst>
              <a:ext uri="{FF2B5EF4-FFF2-40B4-BE49-F238E27FC236}">
                <a16:creationId xmlns="" xmlns:a16="http://schemas.microsoft.com/office/drawing/2014/main" id="{9F24EFA8-5DB5-4F89-A205-140A88BB3FCE}"/>
              </a:ext>
            </a:extLst>
          </p:cNvPr>
          <p:cNvSpPr>
            <a:spLocks noChangeArrowheads="1"/>
          </p:cNvSpPr>
          <p:nvPr/>
        </p:nvSpPr>
        <p:spPr bwMode="auto">
          <a:xfrm>
            <a:off x="6482442" y="2169659"/>
            <a:ext cx="933450" cy="930275"/>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Freeform 14">
            <a:extLst>
              <a:ext uri="{FF2B5EF4-FFF2-40B4-BE49-F238E27FC236}">
                <a16:creationId xmlns="" xmlns:a16="http://schemas.microsoft.com/office/drawing/2014/main" id="{1FB68D0D-9F7C-4767-A1E4-98005FA3E7E7}"/>
              </a:ext>
            </a:extLst>
          </p:cNvPr>
          <p:cNvSpPr>
            <a:spLocks/>
          </p:cNvSpPr>
          <p:nvPr/>
        </p:nvSpPr>
        <p:spPr bwMode="auto">
          <a:xfrm>
            <a:off x="6217330" y="1583871"/>
            <a:ext cx="1527175" cy="1784350"/>
          </a:xfrm>
          <a:custGeom>
            <a:avLst/>
            <a:gdLst>
              <a:gd name="T0" fmla="*/ 1370809 w 586"/>
              <a:gd name="T1" fmla="*/ 0 h 685"/>
              <a:gd name="T2" fmla="*/ 1217049 w 586"/>
              <a:gd name="T3" fmla="*/ 309982 h 685"/>
              <a:gd name="T4" fmla="*/ 1276989 w 586"/>
              <a:gd name="T5" fmla="*/ 309982 h 685"/>
              <a:gd name="T6" fmla="*/ 1276989 w 586"/>
              <a:gd name="T7" fmla="*/ 1049771 h 685"/>
              <a:gd name="T8" fmla="*/ 732314 w 586"/>
              <a:gd name="T9" fmla="*/ 1596798 h 685"/>
              <a:gd name="T10" fmla="*/ 187639 w 586"/>
              <a:gd name="T11" fmla="*/ 1049771 h 685"/>
              <a:gd name="T12" fmla="*/ 0 w 586"/>
              <a:gd name="T13" fmla="*/ 1049771 h 685"/>
              <a:gd name="T14" fmla="*/ 732314 w 586"/>
              <a:gd name="T15" fmla="*/ 1784350 h 685"/>
              <a:gd name="T16" fmla="*/ 1464629 w 586"/>
              <a:gd name="T17" fmla="*/ 1049771 h 685"/>
              <a:gd name="T18" fmla="*/ 1464629 w 586"/>
              <a:gd name="T19" fmla="*/ 309982 h 685"/>
              <a:gd name="T20" fmla="*/ 1527175 w 586"/>
              <a:gd name="T21" fmla="*/ 309982 h 685"/>
              <a:gd name="T22" fmla="*/ 1370809 w 586"/>
              <a:gd name="T23" fmla="*/ 0 h 6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 name="Line 15">
            <a:extLst>
              <a:ext uri="{FF2B5EF4-FFF2-40B4-BE49-F238E27FC236}">
                <a16:creationId xmlns="" xmlns:a16="http://schemas.microsoft.com/office/drawing/2014/main" id="{5FDD1DAB-3CC4-4684-8D1E-D7C8A4E436F2}"/>
              </a:ext>
            </a:extLst>
          </p:cNvPr>
          <p:cNvSpPr>
            <a:spLocks noChangeShapeType="1"/>
          </p:cNvSpPr>
          <p:nvPr/>
        </p:nvSpPr>
        <p:spPr bwMode="auto">
          <a:xfrm flipH="1">
            <a:off x="8894957" y="3250745"/>
            <a:ext cx="17948" cy="1085175"/>
          </a:xfrm>
          <a:prstGeom prst="line">
            <a:avLst/>
          </a:prstGeom>
          <a:noFill/>
          <a:ln w="6350">
            <a:solidFill>
              <a:srgbClr val="FFFFFF"/>
            </a:solidFill>
            <a:round/>
            <a:headE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17" name="Oval 16">
            <a:extLst>
              <a:ext uri="{FF2B5EF4-FFF2-40B4-BE49-F238E27FC236}">
                <a16:creationId xmlns="" xmlns:a16="http://schemas.microsoft.com/office/drawing/2014/main" id="{A01B1DC2-77D1-4B2E-A28C-EC534F311E71}"/>
              </a:ext>
            </a:extLst>
          </p:cNvPr>
          <p:cNvSpPr>
            <a:spLocks noChangeArrowheads="1"/>
          </p:cNvSpPr>
          <p:nvPr/>
        </p:nvSpPr>
        <p:spPr bwMode="auto">
          <a:xfrm>
            <a:off x="8446180" y="2169659"/>
            <a:ext cx="931862" cy="9302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Freeform 17">
            <a:extLst>
              <a:ext uri="{FF2B5EF4-FFF2-40B4-BE49-F238E27FC236}">
                <a16:creationId xmlns="" xmlns:a16="http://schemas.microsoft.com/office/drawing/2014/main" id="{079DBAE7-C16F-43AA-A4CA-993026F37422}"/>
              </a:ext>
            </a:extLst>
          </p:cNvPr>
          <p:cNvSpPr>
            <a:spLocks/>
          </p:cNvSpPr>
          <p:nvPr/>
        </p:nvSpPr>
        <p:spPr bwMode="auto">
          <a:xfrm>
            <a:off x="8179480" y="1583871"/>
            <a:ext cx="1527175" cy="1784350"/>
          </a:xfrm>
          <a:custGeom>
            <a:avLst/>
            <a:gdLst>
              <a:gd name="T0" fmla="*/ 1370809 w 586"/>
              <a:gd name="T1" fmla="*/ 0 h 685"/>
              <a:gd name="T2" fmla="*/ 1217049 w 586"/>
              <a:gd name="T3" fmla="*/ 309982 h 685"/>
              <a:gd name="T4" fmla="*/ 1276989 w 586"/>
              <a:gd name="T5" fmla="*/ 309982 h 685"/>
              <a:gd name="T6" fmla="*/ 1276989 w 586"/>
              <a:gd name="T7" fmla="*/ 1049771 h 685"/>
              <a:gd name="T8" fmla="*/ 732314 w 586"/>
              <a:gd name="T9" fmla="*/ 1596798 h 685"/>
              <a:gd name="T10" fmla="*/ 187639 w 586"/>
              <a:gd name="T11" fmla="*/ 1049771 h 685"/>
              <a:gd name="T12" fmla="*/ 0 w 586"/>
              <a:gd name="T13" fmla="*/ 1049771 h 685"/>
              <a:gd name="T14" fmla="*/ 732314 w 586"/>
              <a:gd name="T15" fmla="*/ 1784350 h 685"/>
              <a:gd name="T16" fmla="*/ 1464629 w 586"/>
              <a:gd name="T17" fmla="*/ 1049771 h 685"/>
              <a:gd name="T18" fmla="*/ 1464629 w 586"/>
              <a:gd name="T19" fmla="*/ 309982 h 685"/>
              <a:gd name="T20" fmla="*/ 1527175 w 586"/>
              <a:gd name="T21" fmla="*/ 309982 h 685"/>
              <a:gd name="T22" fmla="*/ 1370809 w 586"/>
              <a:gd name="T23" fmla="*/ 0 h 6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Freeform 18">
            <a:extLst>
              <a:ext uri="{FF2B5EF4-FFF2-40B4-BE49-F238E27FC236}">
                <a16:creationId xmlns="" xmlns:a16="http://schemas.microsoft.com/office/drawing/2014/main" id="{282BDA45-9D16-4B09-8569-047BA60E60DF}"/>
              </a:ext>
            </a:extLst>
          </p:cNvPr>
          <p:cNvSpPr>
            <a:spLocks noEditPoints="1"/>
          </p:cNvSpPr>
          <p:nvPr/>
        </p:nvSpPr>
        <p:spPr bwMode="auto">
          <a:xfrm>
            <a:off x="8690655" y="2458584"/>
            <a:ext cx="442912" cy="392112"/>
          </a:xfrm>
          <a:custGeom>
            <a:avLst/>
            <a:gdLst>
              <a:gd name="T0" fmla="*/ 83372 w 170"/>
              <a:gd name="T1" fmla="*/ 392112 h 150"/>
              <a:gd name="T2" fmla="*/ 75556 w 170"/>
              <a:gd name="T3" fmla="*/ 392112 h 150"/>
              <a:gd name="T4" fmla="*/ 75556 w 170"/>
              <a:gd name="T5" fmla="*/ 392112 h 150"/>
              <a:gd name="T6" fmla="*/ 135479 w 170"/>
              <a:gd name="T7" fmla="*/ 290163 h 150"/>
              <a:gd name="T8" fmla="*/ 135479 w 170"/>
              <a:gd name="T9" fmla="*/ 290163 h 150"/>
              <a:gd name="T10" fmla="*/ 0 w 170"/>
              <a:gd name="T11" fmla="*/ 151617 h 150"/>
              <a:gd name="T12" fmla="*/ 0 w 170"/>
              <a:gd name="T13" fmla="*/ 151617 h 150"/>
              <a:gd name="T14" fmla="*/ 221456 w 170"/>
              <a:gd name="T15" fmla="*/ 0 h 150"/>
              <a:gd name="T16" fmla="*/ 221456 w 170"/>
              <a:gd name="T17" fmla="*/ 0 h 150"/>
              <a:gd name="T18" fmla="*/ 442912 w 170"/>
              <a:gd name="T19" fmla="*/ 151617 h 150"/>
              <a:gd name="T20" fmla="*/ 442912 w 170"/>
              <a:gd name="T21" fmla="*/ 151617 h 150"/>
              <a:gd name="T22" fmla="*/ 289195 w 170"/>
              <a:gd name="T23" fmla="*/ 295391 h 150"/>
              <a:gd name="T24" fmla="*/ 289195 w 170"/>
              <a:gd name="T25" fmla="*/ 295391 h 150"/>
              <a:gd name="T26" fmla="*/ 83372 w 170"/>
              <a:gd name="T27" fmla="*/ 392112 h 150"/>
              <a:gd name="T28" fmla="*/ 83372 w 170"/>
              <a:gd name="T29" fmla="*/ 392112 h 150"/>
              <a:gd name="T30" fmla="*/ 83372 w 170"/>
              <a:gd name="T31" fmla="*/ 392112 h 150"/>
              <a:gd name="T32" fmla="*/ 85977 w 170"/>
              <a:gd name="T33" fmla="*/ 70580 h 150"/>
              <a:gd name="T34" fmla="*/ 36475 w 170"/>
              <a:gd name="T35" fmla="*/ 151617 h 150"/>
              <a:gd name="T36" fmla="*/ 36475 w 170"/>
              <a:gd name="T37" fmla="*/ 151617 h 150"/>
              <a:gd name="T38" fmla="*/ 161533 w 170"/>
              <a:gd name="T39" fmla="*/ 258794 h 150"/>
              <a:gd name="T40" fmla="*/ 161533 w 170"/>
              <a:gd name="T41" fmla="*/ 258794 h 150"/>
              <a:gd name="T42" fmla="*/ 177165 w 170"/>
              <a:gd name="T43" fmla="*/ 264022 h 150"/>
              <a:gd name="T44" fmla="*/ 174559 w 170"/>
              <a:gd name="T45" fmla="*/ 279707 h 150"/>
              <a:gd name="T46" fmla="*/ 151111 w 170"/>
              <a:gd name="T47" fmla="*/ 345059 h 150"/>
              <a:gd name="T48" fmla="*/ 151111 w 170"/>
              <a:gd name="T49" fmla="*/ 345059 h 150"/>
              <a:gd name="T50" fmla="*/ 265747 w 170"/>
              <a:gd name="T51" fmla="*/ 266636 h 150"/>
              <a:gd name="T52" fmla="*/ 265747 w 170"/>
              <a:gd name="T53" fmla="*/ 266636 h 150"/>
              <a:gd name="T54" fmla="*/ 268353 w 170"/>
              <a:gd name="T55" fmla="*/ 261408 h 150"/>
              <a:gd name="T56" fmla="*/ 276169 w 170"/>
              <a:gd name="T57" fmla="*/ 261408 h 150"/>
              <a:gd name="T58" fmla="*/ 406437 w 170"/>
              <a:gd name="T59" fmla="*/ 151617 h 150"/>
              <a:gd name="T60" fmla="*/ 406437 w 170"/>
              <a:gd name="T61" fmla="*/ 151617 h 150"/>
              <a:gd name="T62" fmla="*/ 356935 w 170"/>
              <a:gd name="T63" fmla="*/ 70580 h 150"/>
              <a:gd name="T64" fmla="*/ 356935 w 170"/>
              <a:gd name="T65" fmla="*/ 70580 h 150"/>
              <a:gd name="T66" fmla="*/ 221456 w 170"/>
              <a:gd name="T67" fmla="*/ 36597 h 150"/>
              <a:gd name="T68" fmla="*/ 221456 w 170"/>
              <a:gd name="T69" fmla="*/ 36597 h 150"/>
              <a:gd name="T70" fmla="*/ 221456 w 170"/>
              <a:gd name="T71" fmla="*/ 36597 h 150"/>
              <a:gd name="T72" fmla="*/ 221456 w 170"/>
              <a:gd name="T73" fmla="*/ 36597 h 150"/>
              <a:gd name="T74" fmla="*/ 85977 w 170"/>
              <a:gd name="T75" fmla="*/ 70580 h 15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0" name="Group 19">
            <a:extLst>
              <a:ext uri="{FF2B5EF4-FFF2-40B4-BE49-F238E27FC236}">
                <a16:creationId xmlns="" xmlns:a16="http://schemas.microsoft.com/office/drawing/2014/main" id="{A45A69D5-F487-4D1C-B5E3-03B229ABC921}"/>
              </a:ext>
            </a:extLst>
          </p:cNvPr>
          <p:cNvGrpSpPr>
            <a:grpSpLocks/>
          </p:cNvGrpSpPr>
          <p:nvPr/>
        </p:nvGrpSpPr>
        <p:grpSpPr bwMode="auto">
          <a:xfrm>
            <a:off x="2589892" y="2368096"/>
            <a:ext cx="431800" cy="525463"/>
            <a:chOff x="0" y="0"/>
            <a:chExt cx="272" cy="331"/>
          </a:xfrm>
        </p:grpSpPr>
        <p:sp>
          <p:nvSpPr>
            <p:cNvPr id="21" name="Freeform 20">
              <a:extLst>
                <a:ext uri="{FF2B5EF4-FFF2-40B4-BE49-F238E27FC236}">
                  <a16:creationId xmlns="" xmlns:a16="http://schemas.microsoft.com/office/drawing/2014/main" id="{E66A6ACF-E1DB-4B43-A974-EF7AF1A70347}"/>
                </a:ext>
              </a:extLst>
            </p:cNvPr>
            <p:cNvSpPr>
              <a:spLocks/>
            </p:cNvSpPr>
            <p:nvPr/>
          </p:nvSpPr>
          <p:spPr bwMode="auto">
            <a:xfrm>
              <a:off x="70" y="0"/>
              <a:ext cx="202" cy="208"/>
            </a:xfrm>
            <a:custGeom>
              <a:avLst/>
              <a:gdLst>
                <a:gd name="T0" fmla="*/ 102 w 123"/>
                <a:gd name="T1" fmla="*/ 54 h 127"/>
                <a:gd name="T2" fmla="*/ 80 w 123"/>
                <a:gd name="T3" fmla="*/ 49 h 127"/>
                <a:gd name="T4" fmla="*/ 80 w 123"/>
                <a:gd name="T5" fmla="*/ 0 h 127"/>
                <a:gd name="T6" fmla="*/ 0 w 123"/>
                <a:gd name="T7" fmla="*/ 79 h 127"/>
                <a:gd name="T8" fmla="*/ 80 w 123"/>
                <a:gd name="T9" fmla="*/ 156 h 127"/>
                <a:gd name="T10" fmla="*/ 80 w 123"/>
                <a:gd name="T11" fmla="*/ 106 h 127"/>
                <a:gd name="T12" fmla="*/ 158 w 123"/>
                <a:gd name="T13" fmla="*/ 175 h 127"/>
                <a:gd name="T14" fmla="*/ 128 w 123"/>
                <a:gd name="T15" fmla="*/ 208 h 127"/>
                <a:gd name="T16" fmla="*/ 189 w 123"/>
                <a:gd name="T17" fmla="*/ 161 h 127"/>
                <a:gd name="T18" fmla="*/ 102 w 123"/>
                <a:gd name="T19" fmla="*/ 54 h 1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21">
              <a:extLst>
                <a:ext uri="{FF2B5EF4-FFF2-40B4-BE49-F238E27FC236}">
                  <a16:creationId xmlns="" xmlns:a16="http://schemas.microsoft.com/office/drawing/2014/main" id="{52FBDE56-3D56-485F-847E-CCD11E790E79}"/>
                </a:ext>
              </a:extLst>
            </p:cNvPr>
            <p:cNvSpPr>
              <a:spLocks/>
            </p:cNvSpPr>
            <p:nvPr/>
          </p:nvSpPr>
          <p:spPr bwMode="auto">
            <a:xfrm>
              <a:off x="0" y="123"/>
              <a:ext cx="202" cy="208"/>
            </a:xfrm>
            <a:custGeom>
              <a:avLst/>
              <a:gdLst>
                <a:gd name="T0" fmla="*/ 100 w 123"/>
                <a:gd name="T1" fmla="*/ 154 h 127"/>
                <a:gd name="T2" fmla="*/ 122 w 123"/>
                <a:gd name="T3" fmla="*/ 159 h 127"/>
                <a:gd name="T4" fmla="*/ 122 w 123"/>
                <a:gd name="T5" fmla="*/ 208 h 127"/>
                <a:gd name="T6" fmla="*/ 202 w 123"/>
                <a:gd name="T7" fmla="*/ 129 h 127"/>
                <a:gd name="T8" fmla="*/ 122 w 123"/>
                <a:gd name="T9" fmla="*/ 51 h 127"/>
                <a:gd name="T10" fmla="*/ 122 w 123"/>
                <a:gd name="T11" fmla="*/ 102 h 127"/>
                <a:gd name="T12" fmla="*/ 44 w 123"/>
                <a:gd name="T13" fmla="*/ 33 h 127"/>
                <a:gd name="T14" fmla="*/ 74 w 123"/>
                <a:gd name="T15" fmla="*/ 0 h 127"/>
                <a:gd name="T16" fmla="*/ 13 w 123"/>
                <a:gd name="T17" fmla="*/ 47 h 127"/>
                <a:gd name="T18" fmla="*/ 100 w 123"/>
                <a:gd name="T19" fmla="*/ 154 h 1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 name="Group 22">
            <a:extLst>
              <a:ext uri="{FF2B5EF4-FFF2-40B4-BE49-F238E27FC236}">
                <a16:creationId xmlns="" xmlns:a16="http://schemas.microsoft.com/office/drawing/2014/main" id="{88C18C45-EE3D-46BB-B666-EEA70E5DFB00}"/>
              </a:ext>
            </a:extLst>
          </p:cNvPr>
          <p:cNvGrpSpPr>
            <a:grpSpLocks/>
          </p:cNvGrpSpPr>
          <p:nvPr/>
        </p:nvGrpSpPr>
        <p:grpSpPr bwMode="auto">
          <a:xfrm>
            <a:off x="6752317" y="2474459"/>
            <a:ext cx="395288" cy="360362"/>
            <a:chOff x="0" y="0"/>
            <a:chExt cx="249" cy="227"/>
          </a:xfrm>
        </p:grpSpPr>
        <p:sp>
          <p:nvSpPr>
            <p:cNvPr id="24" name="Rectangle 23">
              <a:extLst>
                <a:ext uri="{FF2B5EF4-FFF2-40B4-BE49-F238E27FC236}">
                  <a16:creationId xmlns="" xmlns:a16="http://schemas.microsoft.com/office/drawing/2014/main" id="{0639B023-02E3-4EF5-9A60-3E63F4503EFB}"/>
                </a:ext>
              </a:extLst>
            </p:cNvPr>
            <p:cNvSpPr>
              <a:spLocks noChangeArrowheads="1"/>
            </p:cNvSpPr>
            <p:nvPr/>
          </p:nvSpPr>
          <p:spPr bwMode="auto">
            <a:xfrm>
              <a:off x="36" y="192"/>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Rectangle 24">
              <a:extLst>
                <a:ext uri="{FF2B5EF4-FFF2-40B4-BE49-F238E27FC236}">
                  <a16:creationId xmlns="" xmlns:a16="http://schemas.microsoft.com/office/drawing/2014/main" id="{A9BC0A99-9010-4D4C-AB08-37EA17EEA8BD}"/>
                </a:ext>
              </a:extLst>
            </p:cNvPr>
            <p:cNvSpPr>
              <a:spLocks noChangeArrowheads="1"/>
            </p:cNvSpPr>
            <p:nvPr/>
          </p:nvSpPr>
          <p:spPr bwMode="auto">
            <a:xfrm>
              <a:off x="77" y="28"/>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 name="Rectangle 25">
              <a:extLst>
                <a:ext uri="{FF2B5EF4-FFF2-40B4-BE49-F238E27FC236}">
                  <a16:creationId xmlns="" xmlns:a16="http://schemas.microsoft.com/office/drawing/2014/main" id="{019A9CED-3898-4DA5-A508-7E1EE98815CD}"/>
                </a:ext>
              </a:extLst>
            </p:cNvPr>
            <p:cNvSpPr>
              <a:spLocks noChangeArrowheads="1"/>
            </p:cNvSpPr>
            <p:nvPr/>
          </p:nvSpPr>
          <p:spPr bwMode="auto">
            <a:xfrm>
              <a:off x="77" y="51"/>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7" name="Rectangle 26">
              <a:extLst>
                <a:ext uri="{FF2B5EF4-FFF2-40B4-BE49-F238E27FC236}">
                  <a16:creationId xmlns="" xmlns:a16="http://schemas.microsoft.com/office/drawing/2014/main" id="{9537A42C-F2CA-4265-8EC4-E90F95C992F1}"/>
                </a:ext>
              </a:extLst>
            </p:cNvPr>
            <p:cNvSpPr>
              <a:spLocks noChangeArrowheads="1"/>
            </p:cNvSpPr>
            <p:nvPr/>
          </p:nvSpPr>
          <p:spPr bwMode="auto">
            <a:xfrm>
              <a:off x="77" y="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8" name="Freeform 27">
              <a:extLst>
                <a:ext uri="{FF2B5EF4-FFF2-40B4-BE49-F238E27FC236}">
                  <a16:creationId xmlns="" xmlns:a16="http://schemas.microsoft.com/office/drawing/2014/main" id="{F5AC8556-23EC-4BE1-AA56-DECA0BB9CF32}"/>
                </a:ext>
              </a:extLst>
            </p:cNvPr>
            <p:cNvSpPr>
              <a:spLocks noEditPoints="1"/>
            </p:cNvSpPr>
            <p:nvPr/>
          </p:nvSpPr>
          <p:spPr bwMode="auto">
            <a:xfrm>
              <a:off x="0" y="0"/>
              <a:ext cx="249" cy="227"/>
            </a:xfrm>
            <a:custGeom>
              <a:avLst/>
              <a:gdLst>
                <a:gd name="T0" fmla="*/ 221 w 152"/>
                <a:gd name="T1" fmla="*/ 115 h 138"/>
                <a:gd name="T2" fmla="*/ 193 w 152"/>
                <a:gd name="T3" fmla="*/ 115 h 138"/>
                <a:gd name="T4" fmla="*/ 193 w 152"/>
                <a:gd name="T5" fmla="*/ 0 h 138"/>
                <a:gd name="T6" fmla="*/ 56 w 152"/>
                <a:gd name="T7" fmla="*/ 0 h 138"/>
                <a:gd name="T8" fmla="*/ 56 w 152"/>
                <a:gd name="T9" fmla="*/ 115 h 138"/>
                <a:gd name="T10" fmla="*/ 28 w 152"/>
                <a:gd name="T11" fmla="*/ 115 h 138"/>
                <a:gd name="T12" fmla="*/ 0 w 152"/>
                <a:gd name="T13" fmla="*/ 143 h 138"/>
                <a:gd name="T14" fmla="*/ 0 w 152"/>
                <a:gd name="T15" fmla="*/ 199 h 138"/>
                <a:gd name="T16" fmla="*/ 28 w 152"/>
                <a:gd name="T17" fmla="*/ 227 h 138"/>
                <a:gd name="T18" fmla="*/ 221 w 152"/>
                <a:gd name="T19" fmla="*/ 227 h 138"/>
                <a:gd name="T20" fmla="*/ 249 w 152"/>
                <a:gd name="T21" fmla="*/ 199 h 138"/>
                <a:gd name="T22" fmla="*/ 249 w 152"/>
                <a:gd name="T23" fmla="*/ 143 h 138"/>
                <a:gd name="T24" fmla="*/ 221 w 152"/>
                <a:gd name="T25" fmla="*/ 115 h 138"/>
                <a:gd name="T26" fmla="*/ 66 w 152"/>
                <a:gd name="T27" fmla="*/ 10 h 138"/>
                <a:gd name="T28" fmla="*/ 182 w 152"/>
                <a:gd name="T29" fmla="*/ 10 h 138"/>
                <a:gd name="T30" fmla="*/ 182 w 152"/>
                <a:gd name="T31" fmla="*/ 115 h 138"/>
                <a:gd name="T32" fmla="*/ 66 w 152"/>
                <a:gd name="T33" fmla="*/ 115 h 138"/>
                <a:gd name="T34" fmla="*/ 66 w 152"/>
                <a:gd name="T35" fmla="*/ 10 h 138"/>
                <a:gd name="T36" fmla="*/ 238 w 152"/>
                <a:gd name="T37" fmla="*/ 199 h 138"/>
                <a:gd name="T38" fmla="*/ 221 w 152"/>
                <a:gd name="T39" fmla="*/ 215 h 138"/>
                <a:gd name="T40" fmla="*/ 28 w 152"/>
                <a:gd name="T41" fmla="*/ 215 h 138"/>
                <a:gd name="T42" fmla="*/ 11 w 152"/>
                <a:gd name="T43" fmla="*/ 199 h 138"/>
                <a:gd name="T44" fmla="*/ 11 w 152"/>
                <a:gd name="T45" fmla="*/ 143 h 138"/>
                <a:gd name="T46" fmla="*/ 28 w 152"/>
                <a:gd name="T47" fmla="*/ 127 h 138"/>
                <a:gd name="T48" fmla="*/ 221 w 152"/>
                <a:gd name="T49" fmla="*/ 127 h 138"/>
                <a:gd name="T50" fmla="*/ 238 w 152"/>
                <a:gd name="T51" fmla="*/ 143 h 138"/>
                <a:gd name="T52" fmla="*/ 238 w 152"/>
                <a:gd name="T53" fmla="*/ 199 h 13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 name="Oval 28">
              <a:extLst>
                <a:ext uri="{FF2B5EF4-FFF2-40B4-BE49-F238E27FC236}">
                  <a16:creationId xmlns="" xmlns:a16="http://schemas.microsoft.com/office/drawing/2014/main" id="{28586965-64BD-4009-9F2A-9E020DCFEA6F}"/>
                </a:ext>
              </a:extLst>
            </p:cNvPr>
            <p:cNvSpPr>
              <a:spLocks noChangeArrowheads="1"/>
            </p:cNvSpPr>
            <p:nvPr/>
          </p:nvSpPr>
          <p:spPr bwMode="auto">
            <a:xfrm>
              <a:off x="36" y="143"/>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 name="Oval 29">
              <a:extLst>
                <a:ext uri="{FF2B5EF4-FFF2-40B4-BE49-F238E27FC236}">
                  <a16:creationId xmlns="" xmlns:a16="http://schemas.microsoft.com/office/drawing/2014/main" id="{ED72AEDA-9F66-4078-B4B9-5B6A1C254366}"/>
                </a:ext>
              </a:extLst>
            </p:cNvPr>
            <p:cNvSpPr>
              <a:spLocks noChangeArrowheads="1"/>
            </p:cNvSpPr>
            <p:nvPr/>
          </p:nvSpPr>
          <p:spPr bwMode="auto">
            <a:xfrm>
              <a:off x="59" y="143"/>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sp>
        <p:nvSpPr>
          <p:cNvPr id="31" name="Freeform 30">
            <a:extLst>
              <a:ext uri="{FF2B5EF4-FFF2-40B4-BE49-F238E27FC236}">
                <a16:creationId xmlns="" xmlns:a16="http://schemas.microsoft.com/office/drawing/2014/main" id="{0A7FCBA6-7932-46D3-BF45-B553B6EAE89D}"/>
              </a:ext>
            </a:extLst>
          </p:cNvPr>
          <p:cNvSpPr>
            <a:spLocks noEditPoints="1"/>
          </p:cNvSpPr>
          <p:nvPr/>
        </p:nvSpPr>
        <p:spPr bwMode="auto">
          <a:xfrm>
            <a:off x="4694917" y="2433184"/>
            <a:ext cx="431800" cy="403225"/>
          </a:xfrm>
          <a:custGeom>
            <a:avLst/>
            <a:gdLst>
              <a:gd name="T0" fmla="*/ 70233 w 166"/>
              <a:gd name="T1" fmla="*/ 260145 h 155"/>
              <a:gd name="T2" fmla="*/ 59828 w 166"/>
              <a:gd name="T3" fmla="*/ 234131 h 155"/>
              <a:gd name="T4" fmla="*/ 52024 w 166"/>
              <a:gd name="T5" fmla="*/ 59833 h 155"/>
              <a:gd name="T6" fmla="*/ 130060 w 166"/>
              <a:gd name="T7" fmla="*/ 67638 h 155"/>
              <a:gd name="T8" fmla="*/ 130060 w 166"/>
              <a:gd name="T9" fmla="*/ 0 h 155"/>
              <a:gd name="T10" fmla="*/ 296537 w 166"/>
              <a:gd name="T11" fmla="*/ 67638 h 155"/>
              <a:gd name="T12" fmla="*/ 309543 w 166"/>
              <a:gd name="T13" fmla="*/ 78044 h 155"/>
              <a:gd name="T14" fmla="*/ 431800 w 166"/>
              <a:gd name="T15" fmla="*/ 208116 h 155"/>
              <a:gd name="T16" fmla="*/ 361567 w 166"/>
              <a:gd name="T17" fmla="*/ 247138 h 155"/>
              <a:gd name="T18" fmla="*/ 403187 w 166"/>
              <a:gd name="T19" fmla="*/ 304370 h 155"/>
              <a:gd name="T20" fmla="*/ 231507 w 166"/>
              <a:gd name="T21" fmla="*/ 348595 h 155"/>
              <a:gd name="T22" fmla="*/ 213299 w 166"/>
              <a:gd name="T23" fmla="*/ 351196 h 155"/>
              <a:gd name="T24" fmla="*/ 208096 w 166"/>
              <a:gd name="T25" fmla="*/ 351196 h 155"/>
              <a:gd name="T26" fmla="*/ 33816 w 166"/>
              <a:gd name="T27" fmla="*/ 306971 h 155"/>
              <a:gd name="T28" fmla="*/ 93643 w 166"/>
              <a:gd name="T29" fmla="*/ 205515 h 155"/>
              <a:gd name="T30" fmla="*/ 109251 w 166"/>
              <a:gd name="T31" fmla="*/ 252341 h 155"/>
              <a:gd name="T32" fmla="*/ 114453 w 166"/>
              <a:gd name="T33" fmla="*/ 262747 h 155"/>
              <a:gd name="T34" fmla="*/ 158673 w 166"/>
              <a:gd name="T35" fmla="*/ 351196 h 155"/>
              <a:gd name="T36" fmla="*/ 200293 w 166"/>
              <a:gd name="T37" fmla="*/ 312174 h 155"/>
              <a:gd name="T38" fmla="*/ 213299 w 166"/>
              <a:gd name="T39" fmla="*/ 312174 h 155"/>
              <a:gd name="T40" fmla="*/ 236710 w 166"/>
              <a:gd name="T41" fmla="*/ 309573 h 155"/>
              <a:gd name="T42" fmla="*/ 278329 w 166"/>
              <a:gd name="T43" fmla="*/ 345993 h 155"/>
              <a:gd name="T44" fmla="*/ 317347 w 166"/>
              <a:gd name="T45" fmla="*/ 252341 h 155"/>
              <a:gd name="T46" fmla="*/ 330353 w 166"/>
              <a:gd name="T47" fmla="*/ 213319 h 155"/>
              <a:gd name="T48" fmla="*/ 332954 w 166"/>
              <a:gd name="T49" fmla="*/ 200312 h 155"/>
              <a:gd name="T50" fmla="*/ 356365 w 166"/>
              <a:gd name="T51" fmla="*/ 101457 h 155"/>
              <a:gd name="T52" fmla="*/ 293936 w 166"/>
              <a:gd name="T53" fmla="*/ 111862 h 155"/>
              <a:gd name="T54" fmla="*/ 267924 w 166"/>
              <a:gd name="T55" fmla="*/ 96254 h 155"/>
              <a:gd name="T56" fmla="*/ 257519 w 166"/>
              <a:gd name="T57" fmla="*/ 36420 h 155"/>
              <a:gd name="T58" fmla="*/ 169078 w 166"/>
              <a:gd name="T59" fmla="*/ 88449 h 155"/>
              <a:gd name="T60" fmla="*/ 130060 w 166"/>
              <a:gd name="T61" fmla="*/ 114464 h 155"/>
              <a:gd name="T62" fmla="*/ 122257 w 166"/>
              <a:gd name="T63" fmla="*/ 122268 h 155"/>
              <a:gd name="T64" fmla="*/ 49423 w 166"/>
              <a:gd name="T65" fmla="*/ 189906 h 155"/>
              <a:gd name="T66" fmla="*/ 215900 w 166"/>
              <a:gd name="T67" fmla="*/ 130073 h 155"/>
              <a:gd name="T68" fmla="*/ 286133 w 166"/>
              <a:gd name="T69" fmla="*/ 195109 h 155"/>
              <a:gd name="T70" fmla="*/ 215900 w 166"/>
              <a:gd name="T71" fmla="*/ 262747 h 155"/>
              <a:gd name="T72" fmla="*/ 215900 w 166"/>
              <a:gd name="T73" fmla="*/ 244536 h 155"/>
              <a:gd name="T74" fmla="*/ 247114 w 166"/>
              <a:gd name="T75" fmla="*/ 195109 h 155"/>
              <a:gd name="T76" fmla="*/ 215900 w 166"/>
              <a:gd name="T77" fmla="*/ 166493 h 155"/>
              <a:gd name="T78" fmla="*/ 187287 w 166"/>
              <a:gd name="T79" fmla="*/ 195109 h 155"/>
              <a:gd name="T80" fmla="*/ 215900 w 166"/>
              <a:gd name="T81" fmla="*/ 226326 h 155"/>
              <a:gd name="T82" fmla="*/ 215900 w 166"/>
              <a:gd name="T83" fmla="*/ 244536 h 155"/>
              <a:gd name="T84" fmla="*/ 148269 w 166"/>
              <a:gd name="T85" fmla="*/ 195109 h 15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矩形: 圆角 35">
            <a:extLst>
              <a:ext uri="{FF2B5EF4-FFF2-40B4-BE49-F238E27FC236}">
                <a16:creationId xmlns="" xmlns:a16="http://schemas.microsoft.com/office/drawing/2014/main" id="{74DE623E-5C04-4FE0-B708-F92A897FC875}"/>
              </a:ext>
            </a:extLst>
          </p:cNvPr>
          <p:cNvSpPr/>
          <p:nvPr/>
        </p:nvSpPr>
        <p:spPr>
          <a:xfrm>
            <a:off x="2091417" y="3888832"/>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a:extLst>
              <a:ext uri="{FF2B5EF4-FFF2-40B4-BE49-F238E27FC236}">
                <a16:creationId xmlns="" xmlns:a16="http://schemas.microsoft.com/office/drawing/2014/main" id="{E18D109D-1DAC-48BE-BE70-AA0708E3BA03}"/>
              </a:ext>
            </a:extLst>
          </p:cNvPr>
          <p:cNvSpPr txBox="1"/>
          <p:nvPr/>
        </p:nvSpPr>
        <p:spPr>
          <a:xfrm>
            <a:off x="1558502" y="3884158"/>
            <a:ext cx="2285030" cy="1800493"/>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单击此处添加文本单击此处添加单击此处添加文本单击此处添加</a:t>
            </a:r>
          </a:p>
          <a:p>
            <a:pPr algn="ctr">
              <a:lnSpc>
                <a:spcPct val="150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8" name="矩形: 圆角 37">
            <a:extLst>
              <a:ext uri="{FF2B5EF4-FFF2-40B4-BE49-F238E27FC236}">
                <a16:creationId xmlns="" xmlns:a16="http://schemas.microsoft.com/office/drawing/2014/main" id="{D1890548-3538-4021-B883-EC8F81100431}"/>
              </a:ext>
            </a:extLst>
          </p:cNvPr>
          <p:cNvSpPr/>
          <p:nvPr/>
        </p:nvSpPr>
        <p:spPr>
          <a:xfrm>
            <a:off x="4301217" y="4482526"/>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a:extLst>
              <a:ext uri="{FF2B5EF4-FFF2-40B4-BE49-F238E27FC236}">
                <a16:creationId xmlns="" xmlns:a16="http://schemas.microsoft.com/office/drawing/2014/main" id="{519CEA7F-DAA3-4238-9278-1AE4EE0AE055}"/>
              </a:ext>
            </a:extLst>
          </p:cNvPr>
          <p:cNvSpPr txBox="1"/>
          <p:nvPr/>
        </p:nvSpPr>
        <p:spPr>
          <a:xfrm>
            <a:off x="3768302" y="4477852"/>
            <a:ext cx="2285030" cy="1800493"/>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单击此处添加文本单击此处添加单击此处添加文本单击此处添加</a:t>
            </a:r>
          </a:p>
          <a:p>
            <a:pPr algn="ctr">
              <a:lnSpc>
                <a:spcPct val="150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0" name="矩形: 圆角 39">
            <a:extLst>
              <a:ext uri="{FF2B5EF4-FFF2-40B4-BE49-F238E27FC236}">
                <a16:creationId xmlns="" xmlns:a16="http://schemas.microsoft.com/office/drawing/2014/main" id="{DDE5934D-06AD-485C-9822-B17E66262E98}"/>
              </a:ext>
            </a:extLst>
          </p:cNvPr>
          <p:cNvSpPr/>
          <p:nvPr/>
        </p:nvSpPr>
        <p:spPr>
          <a:xfrm>
            <a:off x="6411005" y="4006308"/>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a:extLst>
              <a:ext uri="{FF2B5EF4-FFF2-40B4-BE49-F238E27FC236}">
                <a16:creationId xmlns="" xmlns:a16="http://schemas.microsoft.com/office/drawing/2014/main" id="{A09E12A0-7D52-42CA-89F0-F833B01073DA}"/>
              </a:ext>
            </a:extLst>
          </p:cNvPr>
          <p:cNvSpPr txBox="1"/>
          <p:nvPr/>
        </p:nvSpPr>
        <p:spPr>
          <a:xfrm>
            <a:off x="5878090" y="4001634"/>
            <a:ext cx="2285030" cy="1800493"/>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单击此处添加文本单击此处添加单击此处添加文本单击此处添加</a:t>
            </a:r>
          </a:p>
          <a:p>
            <a:pPr algn="ctr">
              <a:lnSpc>
                <a:spcPct val="150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2" name="矩形: 圆角 41">
            <a:extLst>
              <a:ext uri="{FF2B5EF4-FFF2-40B4-BE49-F238E27FC236}">
                <a16:creationId xmlns="" xmlns:a16="http://schemas.microsoft.com/office/drawing/2014/main" id="{B71A4345-835B-433D-8E21-ED01FA623579}"/>
              </a:ext>
            </a:extLst>
          </p:cNvPr>
          <p:cNvSpPr/>
          <p:nvPr/>
        </p:nvSpPr>
        <p:spPr>
          <a:xfrm>
            <a:off x="8511323" y="4482526"/>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a:extLst>
              <a:ext uri="{FF2B5EF4-FFF2-40B4-BE49-F238E27FC236}">
                <a16:creationId xmlns="" xmlns:a16="http://schemas.microsoft.com/office/drawing/2014/main" id="{7A2EA850-2DF4-4E36-9ED1-FC19DE1F4D98}"/>
              </a:ext>
            </a:extLst>
          </p:cNvPr>
          <p:cNvSpPr txBox="1"/>
          <p:nvPr/>
        </p:nvSpPr>
        <p:spPr>
          <a:xfrm>
            <a:off x="7978408" y="4477852"/>
            <a:ext cx="2285030" cy="1800493"/>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单击此处添加文本单击此处添加单击此处添加文本单击此处添加</a:t>
            </a:r>
          </a:p>
          <a:p>
            <a:pPr algn="ctr">
              <a:lnSpc>
                <a:spcPct val="150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0452401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ppt_x"/>
                                          </p:val>
                                        </p:tav>
                                        <p:tav tm="100000">
                                          <p:val>
                                            <p:strVal val="#ppt_x"/>
                                          </p:val>
                                        </p:tav>
                                      </p:tavLst>
                                    </p:anim>
                                    <p:anim calcmode="lin" valueType="num">
                                      <p:cBhvr additive="base">
                                        <p:cTn id="25"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ppt_x"/>
                                          </p:val>
                                        </p:tav>
                                        <p:tav tm="100000">
                                          <p:val>
                                            <p:strVal val="#ppt_x"/>
                                          </p:val>
                                        </p:tav>
                                      </p:tavLst>
                                    </p:anim>
                                    <p:anim calcmode="lin" valueType="num">
                                      <p:cBhvr additive="base">
                                        <p:cTn id="39" dur="5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additive="base">
                                        <p:cTn id="42" dur="500" fill="hold"/>
                                        <p:tgtEl>
                                          <p:spTgt spid="31"/>
                                        </p:tgtEl>
                                        <p:attrNameLst>
                                          <p:attrName>ppt_x</p:attrName>
                                        </p:attrNameLst>
                                      </p:cBhvr>
                                      <p:tavLst>
                                        <p:tav tm="0">
                                          <p:val>
                                            <p:strVal val="#ppt_x"/>
                                          </p:val>
                                        </p:tav>
                                        <p:tav tm="100000">
                                          <p:val>
                                            <p:strVal val="#ppt_x"/>
                                          </p:val>
                                        </p:tav>
                                      </p:tavLst>
                                    </p:anim>
                                    <p:anim calcmode="lin" valueType="num">
                                      <p:cBhvr additive="base">
                                        <p:cTn id="43"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ppt_x"/>
                                          </p:val>
                                        </p:tav>
                                        <p:tav tm="100000">
                                          <p:val>
                                            <p:strVal val="#ppt_x"/>
                                          </p:val>
                                        </p:tav>
                                      </p:tavLst>
                                    </p:anim>
                                    <p:anim calcmode="lin" valueType="num">
                                      <p:cBhvr additive="base">
                                        <p:cTn id="53" dur="500" fill="hold"/>
                                        <p:tgtEl>
                                          <p:spTgt spid="14"/>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500" fill="hold"/>
                                        <p:tgtEl>
                                          <p:spTgt spid="15"/>
                                        </p:tgtEl>
                                        <p:attrNameLst>
                                          <p:attrName>ppt_x</p:attrName>
                                        </p:attrNameLst>
                                      </p:cBhvr>
                                      <p:tavLst>
                                        <p:tav tm="0">
                                          <p:val>
                                            <p:strVal val="#ppt_x"/>
                                          </p:val>
                                        </p:tav>
                                        <p:tav tm="100000">
                                          <p:val>
                                            <p:strVal val="#ppt_x"/>
                                          </p:val>
                                        </p:tav>
                                      </p:tavLst>
                                    </p:anim>
                                    <p:anim calcmode="lin" valueType="num">
                                      <p:cBhvr additive="base">
                                        <p:cTn id="57" dur="500" fill="hold"/>
                                        <p:tgtEl>
                                          <p:spTgt spid="15"/>
                                        </p:tgtEl>
                                        <p:attrNameLst>
                                          <p:attrName>ppt_y</p:attrName>
                                        </p:attrNameLst>
                                      </p:cBhvr>
                                      <p:tavLst>
                                        <p:tav tm="0">
                                          <p:val>
                                            <p:strVal val="1+#ppt_h/2"/>
                                          </p:val>
                                        </p:tav>
                                        <p:tav tm="100000">
                                          <p:val>
                                            <p:strVal val="#ppt_y"/>
                                          </p:val>
                                        </p:tav>
                                      </p:tavLst>
                                    </p:anim>
                                  </p:childTnLst>
                                </p:cTn>
                              </p:par>
                              <p:par>
                                <p:cTn id="58" presetID="2" presetClass="entr" presetSubtype="4" fill="hold" nodeType="withEffect">
                                  <p:stCondLst>
                                    <p:cond delay="0"/>
                                  </p:stCondLst>
                                  <p:childTnLst>
                                    <p:set>
                                      <p:cBhvr>
                                        <p:cTn id="59" dur="1" fill="hold">
                                          <p:stCondLst>
                                            <p:cond delay="0"/>
                                          </p:stCondLst>
                                        </p:cTn>
                                        <p:tgtEl>
                                          <p:spTgt spid="23"/>
                                        </p:tgtEl>
                                        <p:attrNameLst>
                                          <p:attrName>style.visibility</p:attrName>
                                        </p:attrNameLst>
                                      </p:cBhvr>
                                      <p:to>
                                        <p:strVal val="visible"/>
                                      </p:to>
                                    </p:set>
                                    <p:anim calcmode="lin" valueType="num">
                                      <p:cBhvr additive="base">
                                        <p:cTn id="60" dur="500" fill="hold"/>
                                        <p:tgtEl>
                                          <p:spTgt spid="23"/>
                                        </p:tgtEl>
                                        <p:attrNameLst>
                                          <p:attrName>ppt_x</p:attrName>
                                        </p:attrNameLst>
                                      </p:cBhvr>
                                      <p:tavLst>
                                        <p:tav tm="0">
                                          <p:val>
                                            <p:strVal val="#ppt_x"/>
                                          </p:val>
                                        </p:tav>
                                        <p:tav tm="100000">
                                          <p:val>
                                            <p:strVal val="#ppt_x"/>
                                          </p:val>
                                        </p:tav>
                                      </p:tavLst>
                                    </p:anim>
                                    <p:anim calcmode="lin" valueType="num">
                                      <p:cBhvr additive="base">
                                        <p:cTn id="61"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500" fill="hold"/>
                                        <p:tgtEl>
                                          <p:spTgt spid="16"/>
                                        </p:tgtEl>
                                        <p:attrNameLst>
                                          <p:attrName>ppt_x</p:attrName>
                                        </p:attrNameLst>
                                      </p:cBhvr>
                                      <p:tavLst>
                                        <p:tav tm="0">
                                          <p:val>
                                            <p:strVal val="#ppt_x"/>
                                          </p:val>
                                        </p:tav>
                                        <p:tav tm="100000">
                                          <p:val>
                                            <p:strVal val="#ppt_x"/>
                                          </p:val>
                                        </p:tav>
                                      </p:tavLst>
                                    </p:anim>
                                    <p:anim calcmode="lin" valueType="num">
                                      <p:cBhvr additive="base">
                                        <p:cTn id="67" dur="5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500" fill="hold"/>
                                        <p:tgtEl>
                                          <p:spTgt spid="17"/>
                                        </p:tgtEl>
                                        <p:attrNameLst>
                                          <p:attrName>ppt_x</p:attrName>
                                        </p:attrNameLst>
                                      </p:cBhvr>
                                      <p:tavLst>
                                        <p:tav tm="0">
                                          <p:val>
                                            <p:strVal val="#ppt_x"/>
                                          </p:val>
                                        </p:tav>
                                        <p:tav tm="100000">
                                          <p:val>
                                            <p:strVal val="#ppt_x"/>
                                          </p:val>
                                        </p:tav>
                                      </p:tavLst>
                                    </p:anim>
                                    <p:anim calcmode="lin" valueType="num">
                                      <p:cBhvr additive="base">
                                        <p:cTn id="71" dur="500" fill="hold"/>
                                        <p:tgtEl>
                                          <p:spTgt spid="17"/>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500" fill="hold"/>
                                        <p:tgtEl>
                                          <p:spTgt spid="18"/>
                                        </p:tgtEl>
                                        <p:attrNameLst>
                                          <p:attrName>ppt_x</p:attrName>
                                        </p:attrNameLst>
                                      </p:cBhvr>
                                      <p:tavLst>
                                        <p:tav tm="0">
                                          <p:val>
                                            <p:strVal val="#ppt_x"/>
                                          </p:val>
                                        </p:tav>
                                        <p:tav tm="100000">
                                          <p:val>
                                            <p:strVal val="#ppt_x"/>
                                          </p:val>
                                        </p:tav>
                                      </p:tavLst>
                                    </p:anim>
                                    <p:anim calcmode="lin" valueType="num">
                                      <p:cBhvr additive="base">
                                        <p:cTn id="75" dur="500" fill="hold"/>
                                        <p:tgtEl>
                                          <p:spTgt spid="18"/>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500" fill="hold"/>
                                        <p:tgtEl>
                                          <p:spTgt spid="19"/>
                                        </p:tgtEl>
                                        <p:attrNameLst>
                                          <p:attrName>ppt_x</p:attrName>
                                        </p:attrNameLst>
                                      </p:cBhvr>
                                      <p:tavLst>
                                        <p:tav tm="0">
                                          <p:val>
                                            <p:strVal val="#ppt_x"/>
                                          </p:val>
                                        </p:tav>
                                        <p:tav tm="100000">
                                          <p:val>
                                            <p:strVal val="#ppt_x"/>
                                          </p:val>
                                        </p:tav>
                                      </p:tavLst>
                                    </p:anim>
                                    <p:anim calcmode="lin" valueType="num">
                                      <p:cBhvr additive="base">
                                        <p:cTn id="79" dur="500" fill="hold"/>
                                        <p:tgtEl>
                                          <p:spTgt spid="19"/>
                                        </p:tgtEl>
                                        <p:attrNameLst>
                                          <p:attrName>ppt_y</p:attrName>
                                        </p:attrNameLst>
                                      </p:cBhvr>
                                      <p:tavLst>
                                        <p:tav tm="0">
                                          <p:val>
                                            <p:strVal val="1+#ppt_h/2"/>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36"/>
                                        </p:tgtEl>
                                        <p:attrNameLst>
                                          <p:attrName>style.visibility</p:attrName>
                                        </p:attrNameLst>
                                      </p:cBhvr>
                                      <p:to>
                                        <p:strVal val="visible"/>
                                      </p:to>
                                    </p:set>
                                    <p:animEffect transition="in" filter="fade">
                                      <p:cBhvr>
                                        <p:cTn id="82" dur="1000"/>
                                        <p:tgtEl>
                                          <p:spTgt spid="36"/>
                                        </p:tgtEl>
                                      </p:cBhvr>
                                    </p:animEffect>
                                    <p:anim calcmode="lin" valueType="num">
                                      <p:cBhvr>
                                        <p:cTn id="83" dur="1000" fill="hold"/>
                                        <p:tgtEl>
                                          <p:spTgt spid="36"/>
                                        </p:tgtEl>
                                        <p:attrNameLst>
                                          <p:attrName>ppt_x</p:attrName>
                                        </p:attrNameLst>
                                      </p:cBhvr>
                                      <p:tavLst>
                                        <p:tav tm="0">
                                          <p:val>
                                            <p:strVal val="#ppt_x"/>
                                          </p:val>
                                        </p:tav>
                                        <p:tav tm="100000">
                                          <p:val>
                                            <p:strVal val="#ppt_x"/>
                                          </p:val>
                                        </p:tav>
                                      </p:tavLst>
                                    </p:anim>
                                    <p:anim calcmode="lin" valueType="num">
                                      <p:cBhvr>
                                        <p:cTn id="84" dur="1000" fill="hold"/>
                                        <p:tgtEl>
                                          <p:spTgt spid="36"/>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1000"/>
                                        <p:tgtEl>
                                          <p:spTgt spid="37"/>
                                        </p:tgtEl>
                                      </p:cBhvr>
                                    </p:animEffect>
                                    <p:anim calcmode="lin" valueType="num">
                                      <p:cBhvr>
                                        <p:cTn id="88" dur="1000" fill="hold"/>
                                        <p:tgtEl>
                                          <p:spTgt spid="37"/>
                                        </p:tgtEl>
                                        <p:attrNameLst>
                                          <p:attrName>ppt_x</p:attrName>
                                        </p:attrNameLst>
                                      </p:cBhvr>
                                      <p:tavLst>
                                        <p:tav tm="0">
                                          <p:val>
                                            <p:strVal val="#ppt_x"/>
                                          </p:val>
                                        </p:tav>
                                        <p:tav tm="100000">
                                          <p:val>
                                            <p:strVal val="#ppt_x"/>
                                          </p:val>
                                        </p:tav>
                                      </p:tavLst>
                                    </p:anim>
                                    <p:anim calcmode="lin" valueType="num">
                                      <p:cBhvr>
                                        <p:cTn id="89" dur="1000" fill="hold"/>
                                        <p:tgtEl>
                                          <p:spTgt spid="3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38"/>
                                        </p:tgtEl>
                                        <p:attrNameLst>
                                          <p:attrName>style.visibility</p:attrName>
                                        </p:attrNameLst>
                                      </p:cBhvr>
                                      <p:to>
                                        <p:strVal val="visible"/>
                                      </p:to>
                                    </p:set>
                                    <p:animEffect transition="in" filter="fade">
                                      <p:cBhvr>
                                        <p:cTn id="92" dur="1000"/>
                                        <p:tgtEl>
                                          <p:spTgt spid="38"/>
                                        </p:tgtEl>
                                      </p:cBhvr>
                                    </p:animEffect>
                                    <p:anim calcmode="lin" valueType="num">
                                      <p:cBhvr>
                                        <p:cTn id="93" dur="1000" fill="hold"/>
                                        <p:tgtEl>
                                          <p:spTgt spid="38"/>
                                        </p:tgtEl>
                                        <p:attrNameLst>
                                          <p:attrName>ppt_x</p:attrName>
                                        </p:attrNameLst>
                                      </p:cBhvr>
                                      <p:tavLst>
                                        <p:tav tm="0">
                                          <p:val>
                                            <p:strVal val="#ppt_x"/>
                                          </p:val>
                                        </p:tav>
                                        <p:tav tm="100000">
                                          <p:val>
                                            <p:strVal val="#ppt_x"/>
                                          </p:val>
                                        </p:tav>
                                      </p:tavLst>
                                    </p:anim>
                                    <p:anim calcmode="lin" valueType="num">
                                      <p:cBhvr>
                                        <p:cTn id="94" dur="1000" fill="hold"/>
                                        <p:tgtEl>
                                          <p:spTgt spid="38"/>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39"/>
                                        </p:tgtEl>
                                        <p:attrNameLst>
                                          <p:attrName>style.visibility</p:attrName>
                                        </p:attrNameLst>
                                      </p:cBhvr>
                                      <p:to>
                                        <p:strVal val="visible"/>
                                      </p:to>
                                    </p:set>
                                    <p:animEffect transition="in" filter="fade">
                                      <p:cBhvr>
                                        <p:cTn id="97" dur="1000"/>
                                        <p:tgtEl>
                                          <p:spTgt spid="39"/>
                                        </p:tgtEl>
                                      </p:cBhvr>
                                    </p:animEffect>
                                    <p:anim calcmode="lin" valueType="num">
                                      <p:cBhvr>
                                        <p:cTn id="98" dur="1000" fill="hold"/>
                                        <p:tgtEl>
                                          <p:spTgt spid="39"/>
                                        </p:tgtEl>
                                        <p:attrNameLst>
                                          <p:attrName>ppt_x</p:attrName>
                                        </p:attrNameLst>
                                      </p:cBhvr>
                                      <p:tavLst>
                                        <p:tav tm="0">
                                          <p:val>
                                            <p:strVal val="#ppt_x"/>
                                          </p:val>
                                        </p:tav>
                                        <p:tav tm="100000">
                                          <p:val>
                                            <p:strVal val="#ppt_x"/>
                                          </p:val>
                                        </p:tav>
                                      </p:tavLst>
                                    </p:anim>
                                    <p:anim calcmode="lin" valueType="num">
                                      <p:cBhvr>
                                        <p:cTn id="99" dur="1000" fill="hold"/>
                                        <p:tgtEl>
                                          <p:spTgt spid="39"/>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40"/>
                                        </p:tgtEl>
                                        <p:attrNameLst>
                                          <p:attrName>style.visibility</p:attrName>
                                        </p:attrNameLst>
                                      </p:cBhvr>
                                      <p:to>
                                        <p:strVal val="visible"/>
                                      </p:to>
                                    </p:set>
                                    <p:animEffect transition="in" filter="fade">
                                      <p:cBhvr>
                                        <p:cTn id="102" dur="1000"/>
                                        <p:tgtEl>
                                          <p:spTgt spid="40"/>
                                        </p:tgtEl>
                                      </p:cBhvr>
                                    </p:animEffect>
                                    <p:anim calcmode="lin" valueType="num">
                                      <p:cBhvr>
                                        <p:cTn id="103" dur="1000" fill="hold"/>
                                        <p:tgtEl>
                                          <p:spTgt spid="40"/>
                                        </p:tgtEl>
                                        <p:attrNameLst>
                                          <p:attrName>ppt_x</p:attrName>
                                        </p:attrNameLst>
                                      </p:cBhvr>
                                      <p:tavLst>
                                        <p:tav tm="0">
                                          <p:val>
                                            <p:strVal val="#ppt_x"/>
                                          </p:val>
                                        </p:tav>
                                        <p:tav tm="100000">
                                          <p:val>
                                            <p:strVal val="#ppt_x"/>
                                          </p:val>
                                        </p:tav>
                                      </p:tavLst>
                                    </p:anim>
                                    <p:anim calcmode="lin" valueType="num">
                                      <p:cBhvr>
                                        <p:cTn id="104" dur="1000" fill="hold"/>
                                        <p:tgtEl>
                                          <p:spTgt spid="40"/>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fade">
                                      <p:cBhvr>
                                        <p:cTn id="107" dur="1000"/>
                                        <p:tgtEl>
                                          <p:spTgt spid="41"/>
                                        </p:tgtEl>
                                      </p:cBhvr>
                                    </p:animEffect>
                                    <p:anim calcmode="lin" valueType="num">
                                      <p:cBhvr>
                                        <p:cTn id="108" dur="1000" fill="hold"/>
                                        <p:tgtEl>
                                          <p:spTgt spid="41"/>
                                        </p:tgtEl>
                                        <p:attrNameLst>
                                          <p:attrName>ppt_x</p:attrName>
                                        </p:attrNameLst>
                                      </p:cBhvr>
                                      <p:tavLst>
                                        <p:tav tm="0">
                                          <p:val>
                                            <p:strVal val="#ppt_x"/>
                                          </p:val>
                                        </p:tav>
                                        <p:tav tm="100000">
                                          <p:val>
                                            <p:strVal val="#ppt_x"/>
                                          </p:val>
                                        </p:tav>
                                      </p:tavLst>
                                    </p:anim>
                                    <p:anim calcmode="lin" valueType="num">
                                      <p:cBhvr>
                                        <p:cTn id="109" dur="1000" fill="hold"/>
                                        <p:tgtEl>
                                          <p:spTgt spid="41"/>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42"/>
                                        </p:tgtEl>
                                        <p:attrNameLst>
                                          <p:attrName>style.visibility</p:attrName>
                                        </p:attrNameLst>
                                      </p:cBhvr>
                                      <p:to>
                                        <p:strVal val="visible"/>
                                      </p:to>
                                    </p:set>
                                    <p:animEffect transition="in" filter="fade">
                                      <p:cBhvr>
                                        <p:cTn id="112" dur="1000"/>
                                        <p:tgtEl>
                                          <p:spTgt spid="42"/>
                                        </p:tgtEl>
                                      </p:cBhvr>
                                    </p:animEffect>
                                    <p:anim calcmode="lin" valueType="num">
                                      <p:cBhvr>
                                        <p:cTn id="113" dur="1000" fill="hold"/>
                                        <p:tgtEl>
                                          <p:spTgt spid="42"/>
                                        </p:tgtEl>
                                        <p:attrNameLst>
                                          <p:attrName>ppt_x</p:attrName>
                                        </p:attrNameLst>
                                      </p:cBhvr>
                                      <p:tavLst>
                                        <p:tav tm="0">
                                          <p:val>
                                            <p:strVal val="#ppt_x"/>
                                          </p:val>
                                        </p:tav>
                                        <p:tav tm="100000">
                                          <p:val>
                                            <p:strVal val="#ppt_x"/>
                                          </p:val>
                                        </p:tav>
                                      </p:tavLst>
                                    </p:anim>
                                    <p:anim calcmode="lin" valueType="num">
                                      <p:cBhvr>
                                        <p:cTn id="114" dur="1000" fill="hold"/>
                                        <p:tgtEl>
                                          <p:spTgt spid="42"/>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43"/>
                                        </p:tgtEl>
                                        <p:attrNameLst>
                                          <p:attrName>style.visibility</p:attrName>
                                        </p:attrNameLst>
                                      </p:cBhvr>
                                      <p:to>
                                        <p:strVal val="visible"/>
                                      </p:to>
                                    </p:set>
                                    <p:animEffect transition="in" filter="fade">
                                      <p:cBhvr>
                                        <p:cTn id="117" dur="1000"/>
                                        <p:tgtEl>
                                          <p:spTgt spid="43"/>
                                        </p:tgtEl>
                                      </p:cBhvr>
                                    </p:animEffect>
                                    <p:anim calcmode="lin" valueType="num">
                                      <p:cBhvr>
                                        <p:cTn id="118" dur="1000" fill="hold"/>
                                        <p:tgtEl>
                                          <p:spTgt spid="43"/>
                                        </p:tgtEl>
                                        <p:attrNameLst>
                                          <p:attrName>ppt_x</p:attrName>
                                        </p:attrNameLst>
                                      </p:cBhvr>
                                      <p:tavLst>
                                        <p:tav tm="0">
                                          <p:val>
                                            <p:strVal val="#ppt_x"/>
                                          </p:val>
                                        </p:tav>
                                        <p:tav tm="100000">
                                          <p:val>
                                            <p:strVal val="#ppt_x"/>
                                          </p:val>
                                        </p:tav>
                                      </p:tavLst>
                                    </p:anim>
                                    <p:anim calcmode="lin" valueType="num">
                                      <p:cBhvr>
                                        <p:cTn id="119"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31" grpId="0" animBg="1"/>
      <p:bldP spid="36" grpId="0" animBg="1"/>
      <p:bldP spid="37" grpId="0"/>
      <p:bldP spid="38" grpId="0" animBg="1"/>
      <p:bldP spid="39" grpId="0"/>
      <p:bldP spid="40" grpId="0" animBg="1"/>
      <p:bldP spid="41" grpId="0"/>
      <p:bldP spid="42" grpId="0" animBg="1"/>
      <p:bldP spid="4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5">
            <a:extLst>
              <a:ext uri="{FF2B5EF4-FFF2-40B4-BE49-F238E27FC236}">
                <a16:creationId xmlns="" xmlns:a16="http://schemas.microsoft.com/office/drawing/2014/main" id="{B30B30EC-D37C-4832-A117-E2A297D67778}"/>
              </a:ext>
            </a:extLst>
          </p:cNvPr>
          <p:cNvSpPr>
            <a:spLocks noChangeArrowheads="1"/>
          </p:cNvSpPr>
          <p:nvPr/>
        </p:nvSpPr>
        <p:spPr bwMode="auto">
          <a:xfrm rot="10800000">
            <a:off x="7064023" y="1165152"/>
            <a:ext cx="2135009" cy="1680402"/>
          </a:xfrm>
          <a:prstGeom prst="triangle">
            <a:avLst>
              <a:gd name="adj" fmla="val 50000"/>
            </a:avLst>
          </a:prstGeom>
          <a:noFill/>
          <a:ln w="19050" cap="flat" cmpd="sng">
            <a:solidFill>
              <a:schemeClr val="bg1"/>
            </a:solidFill>
            <a:bevel/>
            <a:headEnd/>
            <a:tailEnd/>
          </a:ln>
        </p:spPr>
        <p:txBody>
          <a:bodyPr anchor="ctr"/>
          <a:lstStyle/>
          <a:p>
            <a:pPr algn="ctr"/>
            <a:endParaRPr lang="zh-CN" altLang="zh-CN" dirty="0">
              <a:solidFill>
                <a:srgbClr val="FFFFFF"/>
              </a:solidFill>
              <a:latin typeface="宋体" pitchFamily="2" charset="-122"/>
              <a:sym typeface="宋体" pitchFamily="2" charset="-122"/>
            </a:endParaRPr>
          </a:p>
        </p:txBody>
      </p:sp>
      <p:sp>
        <p:nvSpPr>
          <p:cNvPr id="3" name="等腰三角形 6">
            <a:extLst>
              <a:ext uri="{FF2B5EF4-FFF2-40B4-BE49-F238E27FC236}">
                <a16:creationId xmlns="" xmlns:a16="http://schemas.microsoft.com/office/drawing/2014/main" id="{D5BA6AC6-F372-4EDD-A10B-2C34619DABAC}"/>
              </a:ext>
            </a:extLst>
          </p:cNvPr>
          <p:cNvSpPr>
            <a:spLocks noChangeArrowheads="1"/>
          </p:cNvSpPr>
          <p:nvPr/>
        </p:nvSpPr>
        <p:spPr bwMode="auto">
          <a:xfrm rot="10800000">
            <a:off x="4536335" y="1547800"/>
            <a:ext cx="3717359" cy="2927151"/>
          </a:xfrm>
          <a:prstGeom prst="triangle">
            <a:avLst>
              <a:gd name="adj" fmla="val 50000"/>
            </a:avLst>
          </a:prstGeom>
          <a:no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4" name="等腰三角形 10">
            <a:extLst>
              <a:ext uri="{FF2B5EF4-FFF2-40B4-BE49-F238E27FC236}">
                <a16:creationId xmlns="" xmlns:a16="http://schemas.microsoft.com/office/drawing/2014/main" id="{8236E39F-F246-4483-A62C-81E9CE9BE33A}"/>
              </a:ext>
            </a:extLst>
          </p:cNvPr>
          <p:cNvSpPr>
            <a:spLocks noChangeArrowheads="1"/>
          </p:cNvSpPr>
          <p:nvPr/>
        </p:nvSpPr>
        <p:spPr bwMode="auto">
          <a:xfrm rot="10800000">
            <a:off x="4714349" y="3263276"/>
            <a:ext cx="1256572" cy="988471"/>
          </a:xfrm>
          <a:prstGeom prst="triangle">
            <a:avLst>
              <a:gd name="adj" fmla="val 50000"/>
            </a:avLst>
          </a:prstGeom>
          <a:no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5" name="组合 37">
            <a:extLst>
              <a:ext uri="{FF2B5EF4-FFF2-40B4-BE49-F238E27FC236}">
                <a16:creationId xmlns="" xmlns:a16="http://schemas.microsoft.com/office/drawing/2014/main" id="{BBF55079-AF47-462A-9FB6-FDA1427C0B0E}"/>
              </a:ext>
            </a:extLst>
          </p:cNvPr>
          <p:cNvGrpSpPr>
            <a:grpSpLocks/>
          </p:cNvGrpSpPr>
          <p:nvPr/>
        </p:nvGrpSpPr>
        <p:grpSpPr bwMode="auto">
          <a:xfrm>
            <a:off x="2752700" y="2555403"/>
            <a:ext cx="5690643" cy="2185266"/>
            <a:chOff x="0" y="0"/>
            <a:chExt cx="7764949" cy="3263518"/>
          </a:xfrm>
          <a:noFill/>
        </p:grpSpPr>
        <p:sp>
          <p:nvSpPr>
            <p:cNvPr id="6" name="等腰三角形 8">
              <a:extLst>
                <a:ext uri="{FF2B5EF4-FFF2-40B4-BE49-F238E27FC236}">
                  <a16:creationId xmlns="" xmlns:a16="http://schemas.microsoft.com/office/drawing/2014/main" id="{75AA0311-4A64-412A-BE80-91497E33AC2A}"/>
                </a:ext>
              </a:extLst>
            </p:cNvPr>
            <p:cNvSpPr>
              <a:spLocks noChangeArrowheads="1"/>
            </p:cNvSpPr>
            <p:nvPr/>
          </p:nvSpPr>
          <p:spPr bwMode="auto">
            <a:xfrm rot="10800000">
              <a:off x="1974290" y="79467"/>
              <a:ext cx="410464" cy="353849"/>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7" name="等腰三角形 9">
              <a:extLst>
                <a:ext uri="{FF2B5EF4-FFF2-40B4-BE49-F238E27FC236}">
                  <a16:creationId xmlns="" xmlns:a16="http://schemas.microsoft.com/office/drawing/2014/main" id="{D13B2313-1823-410B-BDF9-D7F3258F7BA9}"/>
                </a:ext>
              </a:extLst>
            </p:cNvPr>
            <p:cNvSpPr>
              <a:spLocks noChangeArrowheads="1"/>
            </p:cNvSpPr>
            <p:nvPr/>
          </p:nvSpPr>
          <p:spPr bwMode="auto">
            <a:xfrm rot="9126810">
              <a:off x="2005016" y="1892374"/>
              <a:ext cx="129428" cy="111577"/>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8" name="等腰三角形 11">
              <a:extLst>
                <a:ext uri="{FF2B5EF4-FFF2-40B4-BE49-F238E27FC236}">
                  <a16:creationId xmlns="" xmlns:a16="http://schemas.microsoft.com/office/drawing/2014/main" id="{1CDF0126-B2CC-4293-8E50-04728AE57A34}"/>
                </a:ext>
              </a:extLst>
            </p:cNvPr>
            <p:cNvSpPr>
              <a:spLocks noChangeArrowheads="1"/>
            </p:cNvSpPr>
            <p:nvPr/>
          </p:nvSpPr>
          <p:spPr bwMode="auto">
            <a:xfrm rot="10800000">
              <a:off x="2785030" y="2577418"/>
              <a:ext cx="117937" cy="101670"/>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9" name="等腰三角形 12">
              <a:extLst>
                <a:ext uri="{FF2B5EF4-FFF2-40B4-BE49-F238E27FC236}">
                  <a16:creationId xmlns="" xmlns:a16="http://schemas.microsoft.com/office/drawing/2014/main" id="{6016419A-4F37-4259-8BDD-26DAD0520BA0}"/>
                </a:ext>
              </a:extLst>
            </p:cNvPr>
            <p:cNvSpPr>
              <a:spLocks noChangeArrowheads="1"/>
            </p:cNvSpPr>
            <p:nvPr/>
          </p:nvSpPr>
          <p:spPr bwMode="auto">
            <a:xfrm rot="8944116">
              <a:off x="0" y="3164822"/>
              <a:ext cx="114486" cy="98696"/>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13">
              <a:extLst>
                <a:ext uri="{FF2B5EF4-FFF2-40B4-BE49-F238E27FC236}">
                  <a16:creationId xmlns="" xmlns:a16="http://schemas.microsoft.com/office/drawing/2014/main" id="{3AD6C64D-9E81-4568-B180-BFF6CDD5ACB3}"/>
                </a:ext>
              </a:extLst>
            </p:cNvPr>
            <p:cNvSpPr>
              <a:spLocks noChangeArrowheads="1"/>
            </p:cNvSpPr>
            <p:nvPr/>
          </p:nvSpPr>
          <p:spPr bwMode="auto">
            <a:xfrm rot="10800000">
              <a:off x="6625101" y="0"/>
              <a:ext cx="502647" cy="433317"/>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1" name="等腰三角形 14">
              <a:extLst>
                <a:ext uri="{FF2B5EF4-FFF2-40B4-BE49-F238E27FC236}">
                  <a16:creationId xmlns="" xmlns:a16="http://schemas.microsoft.com/office/drawing/2014/main" id="{C9764FA6-5D5F-4C99-947E-A2B5D2C8B767}"/>
                </a:ext>
              </a:extLst>
            </p:cNvPr>
            <p:cNvSpPr>
              <a:spLocks noChangeArrowheads="1"/>
            </p:cNvSpPr>
            <p:nvPr/>
          </p:nvSpPr>
          <p:spPr bwMode="auto">
            <a:xfrm rot="8944116">
              <a:off x="4912804" y="3062374"/>
              <a:ext cx="114486" cy="98696"/>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2" name="等腰三角形 15">
              <a:extLst>
                <a:ext uri="{FF2B5EF4-FFF2-40B4-BE49-F238E27FC236}">
                  <a16:creationId xmlns="" xmlns:a16="http://schemas.microsoft.com/office/drawing/2014/main" id="{7DD4FA54-EBC7-4E03-90C0-646EEB5CCCE1}"/>
                </a:ext>
              </a:extLst>
            </p:cNvPr>
            <p:cNvSpPr>
              <a:spLocks noChangeArrowheads="1"/>
            </p:cNvSpPr>
            <p:nvPr/>
          </p:nvSpPr>
          <p:spPr bwMode="auto">
            <a:xfrm rot="9006486">
              <a:off x="7479081" y="2003003"/>
              <a:ext cx="285868" cy="246438"/>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3" name="等腰三角形 16">
              <a:extLst>
                <a:ext uri="{FF2B5EF4-FFF2-40B4-BE49-F238E27FC236}">
                  <a16:creationId xmlns="" xmlns:a16="http://schemas.microsoft.com/office/drawing/2014/main" id="{801A8E46-8B17-4ECE-BE74-91696067DD5B}"/>
                </a:ext>
              </a:extLst>
            </p:cNvPr>
            <p:cNvSpPr>
              <a:spLocks noChangeArrowheads="1"/>
            </p:cNvSpPr>
            <p:nvPr/>
          </p:nvSpPr>
          <p:spPr bwMode="auto">
            <a:xfrm rot="11828868">
              <a:off x="6193525" y="2618739"/>
              <a:ext cx="171366" cy="147729"/>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sp>
        <p:nvSpPr>
          <p:cNvPr id="14" name="等腰三角形 7">
            <a:extLst>
              <a:ext uri="{FF2B5EF4-FFF2-40B4-BE49-F238E27FC236}">
                <a16:creationId xmlns="" xmlns:a16="http://schemas.microsoft.com/office/drawing/2014/main" id="{E45AAB8D-5405-4358-B12D-1B4891F257D6}"/>
              </a:ext>
            </a:extLst>
          </p:cNvPr>
          <p:cNvSpPr>
            <a:spLocks noChangeArrowheads="1"/>
          </p:cNvSpPr>
          <p:nvPr/>
        </p:nvSpPr>
        <p:spPr bwMode="auto">
          <a:xfrm rot="10800000">
            <a:off x="4292001" y="1547800"/>
            <a:ext cx="3717359" cy="2927151"/>
          </a:xfrm>
          <a:prstGeom prst="triangle">
            <a:avLst>
              <a:gd name="adj" fmla="val 50000"/>
            </a:avLst>
          </a:prstGeom>
          <a:no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5" name="TextBox 26">
            <a:extLst>
              <a:ext uri="{FF2B5EF4-FFF2-40B4-BE49-F238E27FC236}">
                <a16:creationId xmlns="" xmlns:a16="http://schemas.microsoft.com/office/drawing/2014/main" id="{7BD1661B-55CE-4E52-B109-9BDA18401B2B}"/>
              </a:ext>
            </a:extLst>
          </p:cNvPr>
          <p:cNvSpPr txBox="1"/>
          <p:nvPr/>
        </p:nvSpPr>
        <p:spPr>
          <a:xfrm>
            <a:off x="5477194" y="1379890"/>
            <a:ext cx="2286016" cy="1862048"/>
          </a:xfrm>
          <a:prstGeom prst="rect">
            <a:avLst/>
          </a:prstGeom>
          <a:noFill/>
        </p:spPr>
        <p:txBody>
          <a:bodyPr wrap="square" rtlCol="0">
            <a:spAutoFit/>
          </a:bodyPr>
          <a:lstStyle/>
          <a:p>
            <a:r>
              <a:rPr lang="en-US" altLang="zh-CN" sz="11500" b="1" dirty="0">
                <a:solidFill>
                  <a:schemeClr val="bg1"/>
                </a:solidFill>
                <a:latin typeface="迷你简卡通" panose="03000509000000000000" pitchFamily="65" charset="-122"/>
                <a:ea typeface="迷你简卡通" panose="03000509000000000000" pitchFamily="65" charset="-122"/>
              </a:rPr>
              <a:t>03</a:t>
            </a:r>
            <a:endParaRPr lang="zh-CN" altLang="en-US" sz="11500" b="1" dirty="0">
              <a:solidFill>
                <a:schemeClr val="bg1"/>
              </a:solidFill>
              <a:latin typeface="迷你简卡通" panose="03000509000000000000" pitchFamily="65" charset="-122"/>
              <a:ea typeface="迷你简卡通" panose="03000509000000000000" pitchFamily="65" charset="-122"/>
            </a:endParaRPr>
          </a:p>
        </p:txBody>
      </p:sp>
      <p:sp>
        <p:nvSpPr>
          <p:cNvPr id="16" name="矩形: 圆角 15">
            <a:extLst>
              <a:ext uri="{FF2B5EF4-FFF2-40B4-BE49-F238E27FC236}">
                <a16:creationId xmlns="" xmlns:a16="http://schemas.microsoft.com/office/drawing/2014/main" id="{FEB8C90D-3E18-4CFC-A1EC-F40EBE088BD5}"/>
              </a:ext>
            </a:extLst>
          </p:cNvPr>
          <p:cNvSpPr/>
          <p:nvPr/>
        </p:nvSpPr>
        <p:spPr>
          <a:xfrm>
            <a:off x="4682880" y="5031910"/>
            <a:ext cx="3326480" cy="935314"/>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a:extLst>
              <a:ext uri="{FF2B5EF4-FFF2-40B4-BE49-F238E27FC236}">
                <a16:creationId xmlns="" xmlns:a16="http://schemas.microsoft.com/office/drawing/2014/main" id="{2C364217-99FA-4CA1-8D45-65DE1EC09C4A}"/>
              </a:ext>
            </a:extLst>
          </p:cNvPr>
          <p:cNvSpPr txBox="1"/>
          <p:nvPr/>
        </p:nvSpPr>
        <p:spPr>
          <a:xfrm>
            <a:off x="5342634" y="5176401"/>
            <a:ext cx="2086451" cy="646331"/>
          </a:xfrm>
          <a:prstGeom prst="rect">
            <a:avLst/>
          </a:prstGeom>
          <a:noFill/>
        </p:spPr>
        <p:txBody>
          <a:bodyPr wrap="square" rtlCol="0">
            <a:spAutoFit/>
          </a:bodyPr>
          <a:lstStyle/>
          <a:p>
            <a:r>
              <a:rPr lang="zh-CN" altLang="en-US" sz="3600" dirty="0">
                <a:latin typeface="微软雅黑" panose="020B0503020204020204" pitchFamily="34" charset="-122"/>
                <a:ea typeface="微软雅黑" panose="020B0503020204020204" pitchFamily="34" charset="-122"/>
              </a:rPr>
              <a:t>项目情况</a:t>
            </a:r>
          </a:p>
        </p:txBody>
      </p:sp>
    </p:spTree>
    <p:extLst>
      <p:ext uri="{BB962C8B-B14F-4D97-AF65-F5344CB8AC3E}">
        <p14:creationId xmlns:p14="http://schemas.microsoft.com/office/powerpoint/2010/main" val="352518436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left)">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4" grpId="0" animBg="1"/>
      <p:bldP spid="15" grpId="0"/>
      <p:bldP spid="16" grpId="0" animBg="1"/>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6">
            <a:extLst>
              <a:ext uri="{FF2B5EF4-FFF2-40B4-BE49-F238E27FC236}">
                <a16:creationId xmlns="" xmlns:a16="http://schemas.microsoft.com/office/drawing/2014/main" id="{6206ECD8-63C7-4E52-8EAC-BDFF20522A49}"/>
              </a:ext>
            </a:extLst>
          </p:cNvPr>
          <p:cNvGrpSpPr>
            <a:grpSpLocks/>
          </p:cNvGrpSpPr>
          <p:nvPr/>
        </p:nvGrpSpPr>
        <p:grpSpPr bwMode="auto">
          <a:xfrm>
            <a:off x="214335" y="209267"/>
            <a:ext cx="3977345" cy="584547"/>
            <a:chOff x="-128572" y="-4141"/>
            <a:chExt cx="3977579" cy="584775"/>
          </a:xfrm>
        </p:grpSpPr>
        <p:sp>
          <p:nvSpPr>
            <p:cNvPr id="3" name="Oval 36@|1FFC:15773696|FBC:16777215|LFC:16777215|LBC:16777215">
              <a:extLst>
                <a:ext uri="{FF2B5EF4-FFF2-40B4-BE49-F238E27FC236}">
                  <a16:creationId xmlns="" xmlns:a16="http://schemas.microsoft.com/office/drawing/2014/main" id="{A9DFA9CE-B5DC-4E2A-8621-10E17EA71F51}"/>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4" name="文本框 30">
              <a:extLst>
                <a:ext uri="{FF2B5EF4-FFF2-40B4-BE49-F238E27FC236}">
                  <a16:creationId xmlns="" xmlns:a16="http://schemas.microsoft.com/office/drawing/2014/main" id="{EB6E9DEC-9409-4C09-9239-A9A6365EB584}"/>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3</a:t>
              </a:r>
              <a:endParaRPr lang="zh-CN" altLang="en-US" sz="3200" b="1" dirty="0">
                <a:solidFill>
                  <a:schemeClr val="bg1"/>
                </a:solidFill>
                <a:sym typeface="Arial" panose="020B0604020202020204" pitchFamily="34" charset="0"/>
              </a:endParaRPr>
            </a:p>
          </p:txBody>
        </p:sp>
        <p:sp>
          <p:nvSpPr>
            <p:cNvPr id="5" name="文本框 31">
              <a:extLst>
                <a:ext uri="{FF2B5EF4-FFF2-40B4-BE49-F238E27FC236}">
                  <a16:creationId xmlns="" xmlns:a16="http://schemas.microsoft.com/office/drawing/2014/main" id="{013D8AA5-1763-44DF-9A19-5FBC6254C6B7}"/>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项目情况</a:t>
              </a:r>
            </a:p>
          </p:txBody>
        </p:sp>
      </p:grpSp>
      <p:sp>
        <p:nvSpPr>
          <p:cNvPr id="6" name="椭圆 41">
            <a:extLst>
              <a:ext uri="{FF2B5EF4-FFF2-40B4-BE49-F238E27FC236}">
                <a16:creationId xmlns="" xmlns:a16="http://schemas.microsoft.com/office/drawing/2014/main" id="{80673C55-EF01-443D-88F2-CAA8F52DA0AD}"/>
              </a:ext>
            </a:extLst>
          </p:cNvPr>
          <p:cNvSpPr>
            <a:spLocks noChangeArrowheads="1"/>
          </p:cNvSpPr>
          <p:nvPr/>
        </p:nvSpPr>
        <p:spPr bwMode="auto">
          <a:xfrm>
            <a:off x="8444095" y="1879098"/>
            <a:ext cx="1678458" cy="1679753"/>
          </a:xfrm>
          <a:prstGeom prst="ellipse">
            <a:avLst/>
          </a:prstGeom>
          <a:solidFill>
            <a:schemeClr val="bg1">
              <a:lumMod val="75000"/>
              <a:alpha val="40000"/>
            </a:schemeClr>
          </a:solidFill>
          <a:ln w="38100">
            <a:noFill/>
            <a:miter lim="800000"/>
            <a:headEnd/>
            <a:tailEnd/>
          </a:ln>
        </p:spPr>
        <p:txBody>
          <a:bodyPr anchor="ctr"/>
          <a:lstStyle/>
          <a:p>
            <a:pPr algn="ctr" eaLnBrk="1" hangingPunct="1">
              <a:buFont typeface="Arial" pitchFamily="34" charset="0"/>
              <a:buNone/>
            </a:pPr>
            <a:endParaRPr lang="zh-CN" altLang="zh-CN">
              <a:solidFill>
                <a:srgbClr val="FFFFFF"/>
              </a:solidFill>
              <a:latin typeface="微软雅黑" pitchFamily="34" charset="-122"/>
              <a:ea typeface="微软雅黑" pitchFamily="34" charset="-122"/>
              <a:sym typeface="微软雅黑" pitchFamily="34" charset="-122"/>
            </a:endParaRPr>
          </a:p>
        </p:txBody>
      </p:sp>
      <p:pic>
        <p:nvPicPr>
          <p:cNvPr id="7" name="Picture 2" descr="G:\PPT模板\2016\执行力.png">
            <a:extLst>
              <a:ext uri="{FF2B5EF4-FFF2-40B4-BE49-F238E27FC236}">
                <a16:creationId xmlns="" xmlns:a16="http://schemas.microsoft.com/office/drawing/2014/main" id="{514A5EED-6F9A-4DF0-801D-61DA2C96791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10546" y="1946196"/>
            <a:ext cx="1545556" cy="1545556"/>
          </a:xfrm>
          <a:prstGeom prst="rect">
            <a:avLst/>
          </a:prstGeom>
          <a:noFill/>
          <a:extLst>
            <a:ext uri="{909E8E84-426E-40DD-AFC4-6F175D3DCCD1}">
              <a14:hiddenFill xmlns:a14="http://schemas.microsoft.com/office/drawing/2010/main">
                <a:solidFill>
                  <a:srgbClr val="FFFFFF"/>
                </a:solidFill>
              </a14:hiddenFill>
            </a:ext>
          </a:extLst>
        </p:spPr>
      </p:pic>
      <p:sp>
        <p:nvSpPr>
          <p:cNvPr id="8" name="椭圆 4">
            <a:extLst>
              <a:ext uri="{FF2B5EF4-FFF2-40B4-BE49-F238E27FC236}">
                <a16:creationId xmlns="" xmlns:a16="http://schemas.microsoft.com/office/drawing/2014/main" id="{D26E5BCB-3AD6-44BC-B44E-35132A2F08FC}"/>
              </a:ext>
            </a:extLst>
          </p:cNvPr>
          <p:cNvSpPr>
            <a:spLocks noChangeArrowheads="1"/>
          </p:cNvSpPr>
          <p:nvPr/>
        </p:nvSpPr>
        <p:spPr bwMode="auto">
          <a:xfrm>
            <a:off x="1807530" y="1895872"/>
            <a:ext cx="1678459" cy="1679753"/>
          </a:xfrm>
          <a:prstGeom prst="ellipse">
            <a:avLst/>
          </a:prstGeom>
          <a:solidFill>
            <a:schemeClr val="bg1">
              <a:lumMod val="75000"/>
              <a:alpha val="40000"/>
            </a:schemeClr>
          </a:solidFill>
          <a:ln w="38100">
            <a:noFill/>
            <a:miter lim="800000"/>
            <a:headEnd/>
            <a:tailEnd/>
          </a:ln>
        </p:spPr>
        <p:txBody>
          <a:bodyPr anchor="ctr"/>
          <a:lstStyle/>
          <a:p>
            <a:pPr algn="ctr" eaLnBrk="1" hangingPunct="1">
              <a:buFont typeface="Arial" pitchFamily="34" charset="0"/>
              <a:buNone/>
            </a:pPr>
            <a:endParaRPr lang="zh-CN" altLang="zh-CN">
              <a:solidFill>
                <a:srgbClr val="FFFFFF"/>
              </a:solidFill>
              <a:latin typeface="微软雅黑" pitchFamily="34" charset="-122"/>
              <a:ea typeface="微软雅黑" pitchFamily="34" charset="-122"/>
              <a:sym typeface="微软雅黑" pitchFamily="34" charset="-122"/>
            </a:endParaRPr>
          </a:p>
        </p:txBody>
      </p:sp>
      <p:sp>
        <p:nvSpPr>
          <p:cNvPr id="9" name="椭圆 42">
            <a:extLst>
              <a:ext uri="{FF2B5EF4-FFF2-40B4-BE49-F238E27FC236}">
                <a16:creationId xmlns="" xmlns:a16="http://schemas.microsoft.com/office/drawing/2014/main" id="{3EF0A2E9-57B0-4879-BB32-B9F161C7D5C8}"/>
              </a:ext>
            </a:extLst>
          </p:cNvPr>
          <p:cNvSpPr>
            <a:spLocks noChangeArrowheads="1"/>
          </p:cNvSpPr>
          <p:nvPr/>
        </p:nvSpPr>
        <p:spPr bwMode="auto">
          <a:xfrm>
            <a:off x="1875296" y="1963690"/>
            <a:ext cx="1542927" cy="1544117"/>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12700">
            <a:solidFill>
              <a:srgbClr val="D9D9D9"/>
            </a:solidFill>
            <a:miter lim="800000"/>
            <a:headEnd/>
            <a:tailEnd/>
          </a:ln>
        </p:spPr>
        <p:txBody>
          <a:bodyPr anchor="ctr"/>
          <a:lstStyle/>
          <a:p>
            <a:pPr algn="ctr" eaLnBrk="1" hangingPunct="1">
              <a:buFont typeface="Arial" pitchFamily="34" charset="0"/>
              <a:buNone/>
            </a:pPr>
            <a:endParaRPr lang="zh-CN" altLang="zh-CN">
              <a:solidFill>
                <a:srgbClr val="FFFFFF"/>
              </a:solidFill>
              <a:latin typeface="微软雅黑" pitchFamily="34" charset="-122"/>
              <a:ea typeface="微软雅黑" pitchFamily="34" charset="-122"/>
              <a:sym typeface="微软雅黑" pitchFamily="34" charset="-122"/>
            </a:endParaRPr>
          </a:p>
        </p:txBody>
      </p:sp>
      <p:sp>
        <p:nvSpPr>
          <p:cNvPr id="10" name="椭圆 43">
            <a:extLst>
              <a:ext uri="{FF2B5EF4-FFF2-40B4-BE49-F238E27FC236}">
                <a16:creationId xmlns="" xmlns:a16="http://schemas.microsoft.com/office/drawing/2014/main" id="{47400A8E-CC56-4018-94F4-E20CA83450B0}"/>
              </a:ext>
            </a:extLst>
          </p:cNvPr>
          <p:cNvSpPr>
            <a:spLocks noChangeArrowheads="1"/>
          </p:cNvSpPr>
          <p:nvPr/>
        </p:nvSpPr>
        <p:spPr bwMode="auto">
          <a:xfrm>
            <a:off x="9654775" y="2876226"/>
            <a:ext cx="763588" cy="765175"/>
          </a:xfrm>
          <a:prstGeom prst="ellipse">
            <a:avLst/>
          </a:prstGeom>
          <a:solidFill>
            <a:srgbClr val="EF6541">
              <a:alpha val="90000"/>
            </a:srgbClr>
          </a:solidFill>
          <a:ln>
            <a:noFill/>
          </a:ln>
        </p:spPr>
        <p:txBody>
          <a:bodyPr anchor="ctr"/>
          <a:lstStyle/>
          <a:p>
            <a:pPr algn="ctr" eaLnBrk="1" hangingPunct="1">
              <a:buFont typeface="Arial" pitchFamily="34" charset="0"/>
              <a:buNone/>
            </a:pPr>
            <a:endParaRPr lang="zh-CN" altLang="zh-CN">
              <a:solidFill>
                <a:srgbClr val="FFFFFF"/>
              </a:solidFill>
              <a:latin typeface="微软雅黑" pitchFamily="34" charset="-122"/>
              <a:ea typeface="微软雅黑" pitchFamily="34" charset="-122"/>
              <a:sym typeface="微软雅黑" pitchFamily="34" charset="-122"/>
            </a:endParaRPr>
          </a:p>
        </p:txBody>
      </p:sp>
      <p:sp>
        <p:nvSpPr>
          <p:cNvPr id="11" name="椭圆 12">
            <a:extLst>
              <a:ext uri="{FF2B5EF4-FFF2-40B4-BE49-F238E27FC236}">
                <a16:creationId xmlns="" xmlns:a16="http://schemas.microsoft.com/office/drawing/2014/main" id="{F83845E9-A2C8-4BC7-85BC-B24A57327C05}"/>
              </a:ext>
            </a:extLst>
          </p:cNvPr>
          <p:cNvSpPr>
            <a:spLocks noChangeArrowheads="1"/>
          </p:cNvSpPr>
          <p:nvPr/>
        </p:nvSpPr>
        <p:spPr bwMode="auto">
          <a:xfrm>
            <a:off x="3165154" y="2893000"/>
            <a:ext cx="763587" cy="765175"/>
          </a:xfrm>
          <a:prstGeom prst="ellipse">
            <a:avLst/>
          </a:prstGeom>
          <a:solidFill>
            <a:srgbClr val="EF6541">
              <a:alpha val="90000"/>
            </a:srgbClr>
          </a:solidFill>
          <a:ln>
            <a:noFill/>
          </a:ln>
        </p:spPr>
        <p:txBody>
          <a:bodyPr anchor="ctr"/>
          <a:lstStyle/>
          <a:p>
            <a:pPr algn="ctr" eaLnBrk="1" hangingPunct="1">
              <a:buFont typeface="Arial" pitchFamily="34" charset="0"/>
              <a:buNone/>
            </a:pPr>
            <a:endParaRPr lang="zh-CN" altLang="zh-CN">
              <a:solidFill>
                <a:srgbClr val="FFFFFF"/>
              </a:solidFill>
              <a:latin typeface="微软雅黑" pitchFamily="34" charset="-122"/>
              <a:ea typeface="微软雅黑" pitchFamily="34" charset="-122"/>
              <a:sym typeface="微软雅黑" pitchFamily="34" charset="-122"/>
            </a:endParaRPr>
          </a:p>
        </p:txBody>
      </p:sp>
      <p:sp>
        <p:nvSpPr>
          <p:cNvPr id="12" name="椭圆 36">
            <a:extLst>
              <a:ext uri="{FF2B5EF4-FFF2-40B4-BE49-F238E27FC236}">
                <a16:creationId xmlns="" xmlns:a16="http://schemas.microsoft.com/office/drawing/2014/main" id="{C89BAF58-EB21-477C-8811-0641DFA21F25}"/>
              </a:ext>
            </a:extLst>
          </p:cNvPr>
          <p:cNvSpPr>
            <a:spLocks noChangeArrowheads="1"/>
          </p:cNvSpPr>
          <p:nvPr/>
        </p:nvSpPr>
        <p:spPr bwMode="auto">
          <a:xfrm>
            <a:off x="5150834" y="1895872"/>
            <a:ext cx="1678459" cy="1679753"/>
          </a:xfrm>
          <a:prstGeom prst="ellipse">
            <a:avLst/>
          </a:prstGeom>
          <a:solidFill>
            <a:schemeClr val="bg1">
              <a:lumMod val="75000"/>
              <a:alpha val="40000"/>
            </a:schemeClr>
          </a:solidFill>
          <a:ln w="38100">
            <a:noFill/>
            <a:miter lim="800000"/>
            <a:headEnd/>
            <a:tailEnd/>
          </a:ln>
        </p:spPr>
        <p:txBody>
          <a:bodyPr anchor="ctr"/>
          <a:lstStyle/>
          <a:p>
            <a:pPr algn="ctr" eaLnBrk="1" hangingPunct="1">
              <a:buFont typeface="Arial" pitchFamily="34" charset="0"/>
              <a:buNone/>
            </a:pPr>
            <a:endParaRPr lang="zh-CN" altLang="zh-CN">
              <a:solidFill>
                <a:srgbClr val="FFFFFF"/>
              </a:solidFill>
              <a:latin typeface="微软雅黑" pitchFamily="34" charset="-122"/>
              <a:ea typeface="微软雅黑" pitchFamily="34" charset="-122"/>
              <a:sym typeface="微软雅黑" pitchFamily="34" charset="-122"/>
            </a:endParaRPr>
          </a:p>
        </p:txBody>
      </p:sp>
      <p:sp>
        <p:nvSpPr>
          <p:cNvPr id="13" name="椭圆 37">
            <a:extLst>
              <a:ext uri="{FF2B5EF4-FFF2-40B4-BE49-F238E27FC236}">
                <a16:creationId xmlns="" xmlns:a16="http://schemas.microsoft.com/office/drawing/2014/main" id="{46DC3EA5-18B4-4946-BF30-0DF79BCCEC9A}"/>
              </a:ext>
            </a:extLst>
          </p:cNvPr>
          <p:cNvSpPr>
            <a:spLocks noChangeArrowheads="1"/>
          </p:cNvSpPr>
          <p:nvPr/>
        </p:nvSpPr>
        <p:spPr bwMode="auto">
          <a:xfrm>
            <a:off x="5218599" y="1963690"/>
            <a:ext cx="1542928" cy="154411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12700">
            <a:solidFill>
              <a:srgbClr val="D9D9D9"/>
            </a:solidFill>
            <a:miter lim="800000"/>
            <a:headEnd/>
            <a:tailEnd/>
          </a:ln>
        </p:spPr>
        <p:txBody>
          <a:bodyPr anchor="ctr"/>
          <a:lstStyle/>
          <a:p>
            <a:pPr algn="ctr" eaLnBrk="1" hangingPunct="1">
              <a:buFont typeface="Arial" pitchFamily="34" charset="0"/>
              <a:buNone/>
            </a:pPr>
            <a:endParaRPr lang="zh-CN" altLang="zh-CN">
              <a:solidFill>
                <a:srgbClr val="FFFFFF"/>
              </a:solidFill>
              <a:latin typeface="微软雅黑" pitchFamily="34" charset="-122"/>
              <a:ea typeface="微软雅黑" pitchFamily="34" charset="-122"/>
              <a:sym typeface="微软雅黑" pitchFamily="34" charset="-122"/>
            </a:endParaRPr>
          </a:p>
        </p:txBody>
      </p:sp>
      <p:sp>
        <p:nvSpPr>
          <p:cNvPr id="14" name="椭圆 38">
            <a:extLst>
              <a:ext uri="{FF2B5EF4-FFF2-40B4-BE49-F238E27FC236}">
                <a16:creationId xmlns="" xmlns:a16="http://schemas.microsoft.com/office/drawing/2014/main" id="{13FB0B8E-2C25-427E-9D6E-0CD60E1178CC}"/>
              </a:ext>
            </a:extLst>
          </p:cNvPr>
          <p:cNvSpPr>
            <a:spLocks noChangeArrowheads="1"/>
          </p:cNvSpPr>
          <p:nvPr/>
        </p:nvSpPr>
        <p:spPr bwMode="auto">
          <a:xfrm>
            <a:off x="6409535" y="2893000"/>
            <a:ext cx="765175" cy="765175"/>
          </a:xfrm>
          <a:prstGeom prst="ellipse">
            <a:avLst/>
          </a:prstGeom>
          <a:solidFill>
            <a:srgbClr val="EF6541">
              <a:alpha val="90000"/>
            </a:srgbClr>
          </a:solidFill>
          <a:ln>
            <a:noFill/>
          </a:ln>
        </p:spPr>
        <p:txBody>
          <a:bodyPr anchor="ctr"/>
          <a:lstStyle/>
          <a:p>
            <a:pPr algn="ctr" eaLnBrk="1" hangingPunct="1">
              <a:buFont typeface="Arial" pitchFamily="34" charset="0"/>
              <a:buNone/>
            </a:pPr>
            <a:endParaRPr lang="zh-CN" altLang="zh-CN">
              <a:solidFill>
                <a:srgbClr val="FFFFFF"/>
              </a:solidFill>
              <a:latin typeface="微软雅黑" pitchFamily="34" charset="-122"/>
              <a:ea typeface="微软雅黑" pitchFamily="34" charset="-122"/>
              <a:sym typeface="微软雅黑" pitchFamily="34" charset="-122"/>
            </a:endParaRPr>
          </a:p>
        </p:txBody>
      </p:sp>
      <p:pic>
        <p:nvPicPr>
          <p:cNvPr id="15" name="Picture 9">
            <a:extLst>
              <a:ext uri="{FF2B5EF4-FFF2-40B4-BE49-F238E27FC236}">
                <a16:creationId xmlns="" xmlns:a16="http://schemas.microsoft.com/office/drawing/2014/main" id="{180CC6E6-A6F6-4F95-A9F9-F8734B2A9F8C}"/>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561403" y="3058968"/>
            <a:ext cx="462155" cy="432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8">
            <a:extLst>
              <a:ext uri="{FF2B5EF4-FFF2-40B4-BE49-F238E27FC236}">
                <a16:creationId xmlns="" xmlns:a16="http://schemas.microsoft.com/office/drawing/2014/main" id="{9EB0C918-635D-4DC3-8499-A6A8083A8993}"/>
              </a:ext>
            </a:extLst>
          </p:cNvPr>
          <p:cNvPicPr>
            <a:picLocks noChangeAspect="1" noChangeArrowheads="1"/>
          </p:cNvPicPr>
          <p:nvPr/>
        </p:nvPicPr>
        <p:blipFill>
          <a:blip r:embed="rId7" cstate="screen">
            <a:grayscl/>
            <a:biLevel thresh="50000"/>
            <a:extLst>
              <a:ext uri="{28A0092B-C50C-407E-A947-70E740481C1C}">
                <a14:useLocalDpi xmlns:a14="http://schemas.microsoft.com/office/drawing/2010/main"/>
              </a:ext>
            </a:extLst>
          </a:blip>
          <a:srcRect/>
          <a:stretch>
            <a:fillRect/>
          </a:stretch>
        </p:blipFill>
        <p:spPr bwMode="auto">
          <a:xfrm>
            <a:off x="3420854" y="3122311"/>
            <a:ext cx="252186" cy="28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3" descr="G:\PPT模板\2016\战略.png">
            <a:extLst>
              <a:ext uri="{FF2B5EF4-FFF2-40B4-BE49-F238E27FC236}">
                <a16:creationId xmlns="" xmlns:a16="http://schemas.microsoft.com/office/drawing/2014/main" id="{350FBB9D-6D50-45D6-B477-6B91B76E1624}"/>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9874894" y="3105537"/>
            <a:ext cx="358764" cy="343498"/>
          </a:xfrm>
          <a:prstGeom prst="rect">
            <a:avLst/>
          </a:prstGeom>
          <a:noFill/>
          <a:extLst>
            <a:ext uri="{909E8E84-426E-40DD-AFC4-6F175D3DCCD1}">
              <a14:hiddenFill xmlns:a14="http://schemas.microsoft.com/office/drawing/2010/main">
                <a:solidFill>
                  <a:srgbClr val="FFFFFF"/>
                </a:solidFill>
              </a14:hiddenFill>
            </a:ext>
          </a:extLst>
        </p:spPr>
      </p:pic>
      <p:sp>
        <p:nvSpPr>
          <p:cNvPr id="18" name="矩形: 圆角 17">
            <a:extLst>
              <a:ext uri="{FF2B5EF4-FFF2-40B4-BE49-F238E27FC236}">
                <a16:creationId xmlns="" xmlns:a16="http://schemas.microsoft.com/office/drawing/2014/main" id="{5BEDD6E8-0AA2-419E-A439-B88F9429F9A7}"/>
              </a:ext>
            </a:extLst>
          </p:cNvPr>
          <p:cNvSpPr/>
          <p:nvPr/>
        </p:nvSpPr>
        <p:spPr>
          <a:xfrm>
            <a:off x="2176626" y="4049609"/>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a:extLst>
              <a:ext uri="{FF2B5EF4-FFF2-40B4-BE49-F238E27FC236}">
                <a16:creationId xmlns="" xmlns:a16="http://schemas.microsoft.com/office/drawing/2014/main" id="{C9E7E0FE-4356-4293-A3B3-615A68ECF14C}"/>
              </a:ext>
            </a:extLst>
          </p:cNvPr>
          <p:cNvSpPr txBox="1"/>
          <p:nvPr/>
        </p:nvSpPr>
        <p:spPr>
          <a:xfrm>
            <a:off x="1643711" y="4044935"/>
            <a:ext cx="2285030" cy="1800493"/>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单击此处添加文本单击此处添加单击此处添加文本单击此处添加</a:t>
            </a:r>
          </a:p>
          <a:p>
            <a:pPr algn="ctr">
              <a:lnSpc>
                <a:spcPct val="150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0" name="矩形: 圆角 19">
            <a:extLst>
              <a:ext uri="{FF2B5EF4-FFF2-40B4-BE49-F238E27FC236}">
                <a16:creationId xmlns="" xmlns:a16="http://schemas.microsoft.com/office/drawing/2014/main" id="{F86AEBF1-3408-4D9E-8517-5FD036EB5BD5}"/>
              </a:ext>
            </a:extLst>
          </p:cNvPr>
          <p:cNvSpPr/>
          <p:nvPr/>
        </p:nvSpPr>
        <p:spPr>
          <a:xfrm>
            <a:off x="5271443" y="4071510"/>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 xmlns:a16="http://schemas.microsoft.com/office/drawing/2014/main" id="{CA541708-2017-4408-90E6-1630C8EFE98B}"/>
              </a:ext>
            </a:extLst>
          </p:cNvPr>
          <p:cNvSpPr txBox="1"/>
          <p:nvPr/>
        </p:nvSpPr>
        <p:spPr>
          <a:xfrm>
            <a:off x="4738528" y="4066836"/>
            <a:ext cx="2285030" cy="1800493"/>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单击此处添加文本单击此处添加单击此处添加文本单击此处添加</a:t>
            </a:r>
          </a:p>
          <a:p>
            <a:pPr algn="ctr">
              <a:lnSpc>
                <a:spcPct val="150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2" name="矩形: 圆角 21">
            <a:extLst>
              <a:ext uri="{FF2B5EF4-FFF2-40B4-BE49-F238E27FC236}">
                <a16:creationId xmlns="" xmlns:a16="http://schemas.microsoft.com/office/drawing/2014/main" id="{CE738744-298D-4562-B167-2CAB5D63631C}"/>
              </a:ext>
            </a:extLst>
          </p:cNvPr>
          <p:cNvSpPr/>
          <p:nvPr/>
        </p:nvSpPr>
        <p:spPr>
          <a:xfrm>
            <a:off x="8793823" y="4093411"/>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F567AB6D-6F0E-4CC2-8823-8A8243453390}"/>
              </a:ext>
            </a:extLst>
          </p:cNvPr>
          <p:cNvSpPr txBox="1"/>
          <p:nvPr/>
        </p:nvSpPr>
        <p:spPr>
          <a:xfrm>
            <a:off x="8260908" y="4088737"/>
            <a:ext cx="2285030" cy="1800493"/>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单击此处添加文本单击此处添加单击此处添加文本单击此处添加</a:t>
            </a:r>
          </a:p>
          <a:p>
            <a:pPr algn="ctr">
              <a:lnSpc>
                <a:spcPct val="150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813433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10" presetClass="entr" presetSubtype="0" fill="hold" grpId="0" nodeType="with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par>
                                <p:cTn id="15" presetID="42" presetClass="entr" presetSubtype="0" fill="hold" grpId="0"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anim calcmode="lin" valueType="num">
                                      <p:cBhvr>
                                        <p:cTn id="18" dur="500" fill="hold"/>
                                        <p:tgtEl>
                                          <p:spTgt spid="11"/>
                                        </p:tgtEl>
                                        <p:attrNameLst>
                                          <p:attrName>ppt_x</p:attrName>
                                        </p:attrNameLst>
                                      </p:cBhvr>
                                      <p:tavLst>
                                        <p:tav tm="0">
                                          <p:val>
                                            <p:strVal val="#ppt_x"/>
                                          </p:val>
                                        </p:tav>
                                        <p:tav tm="100000">
                                          <p:val>
                                            <p:strVal val="#ppt_x"/>
                                          </p:val>
                                        </p:tav>
                                      </p:tavLst>
                                    </p:anim>
                                    <p:anim calcmode="lin" valueType="num">
                                      <p:cBhvr>
                                        <p:cTn id="19" dur="50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5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anim calcmode="lin" valueType="num">
                                      <p:cBhvr>
                                        <p:cTn id="23" dur="500" fill="hold"/>
                                        <p:tgtEl>
                                          <p:spTgt spid="16"/>
                                        </p:tgtEl>
                                        <p:attrNameLst>
                                          <p:attrName>ppt_x</p:attrName>
                                        </p:attrNameLst>
                                      </p:cBhvr>
                                      <p:tavLst>
                                        <p:tav tm="0">
                                          <p:val>
                                            <p:strVal val="#ppt_x"/>
                                          </p:val>
                                        </p:tav>
                                        <p:tav tm="100000">
                                          <p:val>
                                            <p:strVal val="#ppt_x"/>
                                          </p:val>
                                        </p:tav>
                                      </p:tavLst>
                                    </p:anim>
                                    <p:anim calcmode="lin" valueType="num">
                                      <p:cBhvr>
                                        <p:cTn id="24" dur="500" fill="hold"/>
                                        <p:tgtEl>
                                          <p:spTgt spid="16"/>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42" presetClass="entr" presetSubtype="0"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anim calcmode="lin" valueType="num">
                                      <p:cBhvr>
                                        <p:cTn id="35" dur="500" fill="hold"/>
                                        <p:tgtEl>
                                          <p:spTgt spid="15"/>
                                        </p:tgtEl>
                                        <p:attrNameLst>
                                          <p:attrName>ppt_x</p:attrName>
                                        </p:attrNameLst>
                                      </p:cBhvr>
                                      <p:tavLst>
                                        <p:tav tm="0">
                                          <p:val>
                                            <p:strVal val="#ppt_x"/>
                                          </p:val>
                                        </p:tav>
                                        <p:tav tm="100000">
                                          <p:val>
                                            <p:strVal val="#ppt_x"/>
                                          </p:val>
                                        </p:tav>
                                      </p:tavLst>
                                    </p:anim>
                                    <p:anim calcmode="lin" valueType="num">
                                      <p:cBhvr>
                                        <p:cTn id="36" dur="500" fill="hold"/>
                                        <p:tgtEl>
                                          <p:spTgt spid="1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anim calcmode="lin" valueType="num">
                                      <p:cBhvr>
                                        <p:cTn id="40" dur="500" fill="hold"/>
                                        <p:tgtEl>
                                          <p:spTgt spid="14"/>
                                        </p:tgtEl>
                                        <p:attrNameLst>
                                          <p:attrName>ppt_x</p:attrName>
                                        </p:attrNameLst>
                                      </p:cBhvr>
                                      <p:tavLst>
                                        <p:tav tm="0">
                                          <p:val>
                                            <p:strVal val="#ppt_x"/>
                                          </p:val>
                                        </p:tav>
                                        <p:tav tm="100000">
                                          <p:val>
                                            <p:strVal val="#ppt_x"/>
                                          </p:val>
                                        </p:tav>
                                      </p:tavLst>
                                    </p:anim>
                                    <p:anim calcmode="lin" valueType="num">
                                      <p:cBhvr>
                                        <p:cTn id="41" dur="500" fill="hold"/>
                                        <p:tgtEl>
                                          <p:spTgt spid="14"/>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10" presetClass="entr" presetSubtype="0"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500"/>
                                        <p:tgtEl>
                                          <p:spTgt spid="6"/>
                                        </p:tgtEl>
                                      </p:cBhvr>
                                    </p:animEffect>
                                  </p:childTnLst>
                                </p:cTn>
                              </p:par>
                              <p:par>
                                <p:cTn id="46" presetID="10" presetClass="entr" presetSubtype="0"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500"/>
                                        <p:tgtEl>
                                          <p:spTgt spid="7"/>
                                        </p:tgtEl>
                                      </p:cBhvr>
                                    </p:animEffect>
                                  </p:childTnLst>
                                </p:cTn>
                              </p:par>
                              <p:par>
                                <p:cTn id="49" presetID="42" presetClass="entr" presetSubtype="0"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anim calcmode="lin" valueType="num">
                                      <p:cBhvr>
                                        <p:cTn id="52" dur="500" fill="hold"/>
                                        <p:tgtEl>
                                          <p:spTgt spid="17"/>
                                        </p:tgtEl>
                                        <p:attrNameLst>
                                          <p:attrName>ppt_x</p:attrName>
                                        </p:attrNameLst>
                                      </p:cBhvr>
                                      <p:tavLst>
                                        <p:tav tm="0">
                                          <p:val>
                                            <p:strVal val="#ppt_x"/>
                                          </p:val>
                                        </p:tav>
                                        <p:tav tm="100000">
                                          <p:val>
                                            <p:strVal val="#ppt_x"/>
                                          </p:val>
                                        </p:tav>
                                      </p:tavLst>
                                    </p:anim>
                                    <p:anim calcmode="lin" valueType="num">
                                      <p:cBhvr>
                                        <p:cTn id="53" dur="500" fill="hold"/>
                                        <p:tgtEl>
                                          <p:spTgt spid="1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500"/>
                                        <p:tgtEl>
                                          <p:spTgt spid="10"/>
                                        </p:tgtEl>
                                      </p:cBhvr>
                                    </p:animEffect>
                                    <p:anim calcmode="lin" valueType="num">
                                      <p:cBhvr>
                                        <p:cTn id="57" dur="500" fill="hold"/>
                                        <p:tgtEl>
                                          <p:spTgt spid="10"/>
                                        </p:tgtEl>
                                        <p:attrNameLst>
                                          <p:attrName>ppt_x</p:attrName>
                                        </p:attrNameLst>
                                      </p:cBhvr>
                                      <p:tavLst>
                                        <p:tav tm="0">
                                          <p:val>
                                            <p:strVal val="#ppt_x"/>
                                          </p:val>
                                        </p:tav>
                                        <p:tav tm="100000">
                                          <p:val>
                                            <p:strVal val="#ppt_x"/>
                                          </p:val>
                                        </p:tav>
                                      </p:tavLst>
                                    </p:anim>
                                    <p:anim calcmode="lin" valueType="num">
                                      <p:cBhvr>
                                        <p:cTn id="58" dur="500" fill="hold"/>
                                        <p:tgtEl>
                                          <p:spTgt spid="10"/>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fade">
                                      <p:cBhvr>
                                        <p:cTn id="66" dur="1000"/>
                                        <p:tgtEl>
                                          <p:spTgt spid="19"/>
                                        </p:tgtEl>
                                      </p:cBhvr>
                                    </p:animEffect>
                                    <p:anim calcmode="lin" valueType="num">
                                      <p:cBhvr>
                                        <p:cTn id="67" dur="1000" fill="hold"/>
                                        <p:tgtEl>
                                          <p:spTgt spid="19"/>
                                        </p:tgtEl>
                                        <p:attrNameLst>
                                          <p:attrName>ppt_x</p:attrName>
                                        </p:attrNameLst>
                                      </p:cBhvr>
                                      <p:tavLst>
                                        <p:tav tm="0">
                                          <p:val>
                                            <p:strVal val="#ppt_x"/>
                                          </p:val>
                                        </p:tav>
                                        <p:tav tm="100000">
                                          <p:val>
                                            <p:strVal val="#ppt_x"/>
                                          </p:val>
                                        </p:tav>
                                      </p:tavLst>
                                    </p:anim>
                                    <p:anim calcmode="lin" valueType="num">
                                      <p:cBhvr>
                                        <p:cTn id="68" dur="1000" fill="hold"/>
                                        <p:tgtEl>
                                          <p:spTgt spid="19"/>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1000"/>
                                        <p:tgtEl>
                                          <p:spTgt spid="20"/>
                                        </p:tgtEl>
                                      </p:cBhvr>
                                    </p:animEffect>
                                    <p:anim calcmode="lin" valueType="num">
                                      <p:cBhvr>
                                        <p:cTn id="72" dur="1000" fill="hold"/>
                                        <p:tgtEl>
                                          <p:spTgt spid="20"/>
                                        </p:tgtEl>
                                        <p:attrNameLst>
                                          <p:attrName>ppt_x</p:attrName>
                                        </p:attrNameLst>
                                      </p:cBhvr>
                                      <p:tavLst>
                                        <p:tav tm="0">
                                          <p:val>
                                            <p:strVal val="#ppt_x"/>
                                          </p:val>
                                        </p:tav>
                                        <p:tav tm="100000">
                                          <p:val>
                                            <p:strVal val="#ppt_x"/>
                                          </p:val>
                                        </p:tav>
                                      </p:tavLst>
                                    </p:anim>
                                    <p:anim calcmode="lin" valueType="num">
                                      <p:cBhvr>
                                        <p:cTn id="73" dur="1000" fill="hold"/>
                                        <p:tgtEl>
                                          <p:spTgt spid="20"/>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fade">
                                      <p:cBhvr>
                                        <p:cTn id="76" dur="1000"/>
                                        <p:tgtEl>
                                          <p:spTgt spid="21"/>
                                        </p:tgtEl>
                                      </p:cBhvr>
                                    </p:animEffect>
                                    <p:anim calcmode="lin" valueType="num">
                                      <p:cBhvr>
                                        <p:cTn id="77" dur="1000" fill="hold"/>
                                        <p:tgtEl>
                                          <p:spTgt spid="21"/>
                                        </p:tgtEl>
                                        <p:attrNameLst>
                                          <p:attrName>ppt_x</p:attrName>
                                        </p:attrNameLst>
                                      </p:cBhvr>
                                      <p:tavLst>
                                        <p:tav tm="0">
                                          <p:val>
                                            <p:strVal val="#ppt_x"/>
                                          </p:val>
                                        </p:tav>
                                        <p:tav tm="100000">
                                          <p:val>
                                            <p:strVal val="#ppt_x"/>
                                          </p:val>
                                        </p:tav>
                                      </p:tavLst>
                                    </p:anim>
                                    <p:anim calcmode="lin" valueType="num">
                                      <p:cBhvr>
                                        <p:cTn id="78" dur="1000" fill="hold"/>
                                        <p:tgtEl>
                                          <p:spTgt spid="21"/>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1000"/>
                                        <p:tgtEl>
                                          <p:spTgt spid="22"/>
                                        </p:tgtEl>
                                      </p:cBhvr>
                                    </p:animEffect>
                                    <p:anim calcmode="lin" valueType="num">
                                      <p:cBhvr>
                                        <p:cTn id="82" dur="1000" fill="hold"/>
                                        <p:tgtEl>
                                          <p:spTgt spid="22"/>
                                        </p:tgtEl>
                                        <p:attrNameLst>
                                          <p:attrName>ppt_x</p:attrName>
                                        </p:attrNameLst>
                                      </p:cBhvr>
                                      <p:tavLst>
                                        <p:tav tm="0">
                                          <p:val>
                                            <p:strVal val="#ppt_x"/>
                                          </p:val>
                                        </p:tav>
                                        <p:tav tm="100000">
                                          <p:val>
                                            <p:strVal val="#ppt_x"/>
                                          </p:val>
                                        </p:tav>
                                      </p:tavLst>
                                    </p:anim>
                                    <p:anim calcmode="lin" valueType="num">
                                      <p:cBhvr>
                                        <p:cTn id="83" dur="1000" fill="hold"/>
                                        <p:tgtEl>
                                          <p:spTgt spid="22"/>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fade">
                                      <p:cBhvr>
                                        <p:cTn id="86" dur="1000"/>
                                        <p:tgtEl>
                                          <p:spTgt spid="23"/>
                                        </p:tgtEl>
                                      </p:cBhvr>
                                    </p:animEffect>
                                    <p:anim calcmode="lin" valueType="num">
                                      <p:cBhvr>
                                        <p:cTn id="87" dur="1000" fill="hold"/>
                                        <p:tgtEl>
                                          <p:spTgt spid="23"/>
                                        </p:tgtEl>
                                        <p:attrNameLst>
                                          <p:attrName>ppt_x</p:attrName>
                                        </p:attrNameLst>
                                      </p:cBhvr>
                                      <p:tavLst>
                                        <p:tav tm="0">
                                          <p:val>
                                            <p:strVal val="#ppt_x"/>
                                          </p:val>
                                        </p:tav>
                                        <p:tav tm="100000">
                                          <p:val>
                                            <p:strVal val="#ppt_x"/>
                                          </p:val>
                                        </p:tav>
                                      </p:tavLst>
                                    </p:anim>
                                    <p:anim calcmode="lin" valueType="num">
                                      <p:cBhvr>
                                        <p:cTn id="88"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12" grpId="0" animBg="1"/>
      <p:bldP spid="13" grpId="0" animBg="1"/>
      <p:bldP spid="14" grpId="0" animBg="1"/>
      <p:bldP spid="18" grpId="0" animBg="1"/>
      <p:bldP spid="19" grpId="0"/>
      <p:bldP spid="20" grpId="0" animBg="1"/>
      <p:bldP spid="21" grpId="0"/>
      <p:bldP spid="22" grpId="0" animBg="1"/>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6">
            <a:extLst>
              <a:ext uri="{FF2B5EF4-FFF2-40B4-BE49-F238E27FC236}">
                <a16:creationId xmlns="" xmlns:a16="http://schemas.microsoft.com/office/drawing/2014/main" id="{4CFAB9ED-5812-471F-9219-FEBF39810B70}"/>
              </a:ext>
            </a:extLst>
          </p:cNvPr>
          <p:cNvGrpSpPr>
            <a:grpSpLocks/>
          </p:cNvGrpSpPr>
          <p:nvPr/>
        </p:nvGrpSpPr>
        <p:grpSpPr bwMode="auto">
          <a:xfrm>
            <a:off x="214335" y="209267"/>
            <a:ext cx="3977345" cy="584547"/>
            <a:chOff x="-128572" y="-4141"/>
            <a:chExt cx="3977579" cy="584775"/>
          </a:xfrm>
        </p:grpSpPr>
        <p:sp>
          <p:nvSpPr>
            <p:cNvPr id="4" name="Oval 36@|1FFC:15773696|FBC:16777215|LFC:16777215|LBC:16777215">
              <a:extLst>
                <a:ext uri="{FF2B5EF4-FFF2-40B4-BE49-F238E27FC236}">
                  <a16:creationId xmlns="" xmlns:a16="http://schemas.microsoft.com/office/drawing/2014/main" id="{FB63CD21-C7FB-4B03-95E7-785E4EBE612F}"/>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5" name="文本框 30">
              <a:extLst>
                <a:ext uri="{FF2B5EF4-FFF2-40B4-BE49-F238E27FC236}">
                  <a16:creationId xmlns="" xmlns:a16="http://schemas.microsoft.com/office/drawing/2014/main" id="{CBB76C12-7126-43C3-8553-EA34FEA371E4}"/>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3</a:t>
              </a:r>
              <a:endParaRPr lang="zh-CN" altLang="en-US" sz="3200" b="1" dirty="0">
                <a:solidFill>
                  <a:schemeClr val="bg1"/>
                </a:solidFill>
                <a:sym typeface="Arial" panose="020B0604020202020204" pitchFamily="34" charset="0"/>
              </a:endParaRPr>
            </a:p>
          </p:txBody>
        </p:sp>
        <p:sp>
          <p:nvSpPr>
            <p:cNvPr id="6" name="文本框 31">
              <a:extLst>
                <a:ext uri="{FF2B5EF4-FFF2-40B4-BE49-F238E27FC236}">
                  <a16:creationId xmlns="" xmlns:a16="http://schemas.microsoft.com/office/drawing/2014/main" id="{413C001A-8A31-4441-87BE-94D2D9CE4EA6}"/>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项目情况</a:t>
              </a:r>
            </a:p>
          </p:txBody>
        </p:sp>
      </p:grpSp>
      <p:sp>
        <p:nvSpPr>
          <p:cNvPr id="7" name="任意多边形 1">
            <a:extLst>
              <a:ext uri="{FF2B5EF4-FFF2-40B4-BE49-F238E27FC236}">
                <a16:creationId xmlns="" xmlns:a16="http://schemas.microsoft.com/office/drawing/2014/main" id="{4FE5305B-5202-43EC-95F0-4F6AEC70A19F}"/>
              </a:ext>
            </a:extLst>
          </p:cNvPr>
          <p:cNvSpPr/>
          <p:nvPr/>
        </p:nvSpPr>
        <p:spPr>
          <a:xfrm>
            <a:off x="4658326" y="2261481"/>
            <a:ext cx="1290637" cy="1289050"/>
          </a:xfrm>
          <a:custGeom>
            <a:avLst/>
            <a:gdLst>
              <a:gd name="connsiteX0" fmla="*/ 0 w 1594640"/>
              <a:gd name="connsiteY0" fmla="*/ 1594640 h 1594640"/>
              <a:gd name="connsiteX1" fmla="*/ 1594640 w 1594640"/>
              <a:gd name="connsiteY1" fmla="*/ 0 h 1594640"/>
              <a:gd name="connsiteX2" fmla="*/ 1594640 w 1594640"/>
              <a:gd name="connsiteY2" fmla="*/ 1594640 h 1594640"/>
              <a:gd name="connsiteX3" fmla="*/ 0 w 1594640"/>
              <a:gd name="connsiteY3" fmla="*/ 1594640 h 1594640"/>
            </a:gdLst>
            <a:ahLst/>
            <a:cxnLst>
              <a:cxn ang="0">
                <a:pos x="connsiteX0" y="connsiteY0"/>
              </a:cxn>
              <a:cxn ang="0">
                <a:pos x="connsiteX1" y="connsiteY1"/>
              </a:cxn>
              <a:cxn ang="0">
                <a:pos x="connsiteX2" y="connsiteY2"/>
              </a:cxn>
              <a:cxn ang="0">
                <a:pos x="connsiteX3" y="connsiteY3"/>
              </a:cxn>
            </a:cxnLst>
            <a:rect l="l" t="t" r="r" b="b"/>
            <a:pathLst>
              <a:path w="1594640" h="1594640">
                <a:moveTo>
                  <a:pt x="0" y="1594640"/>
                </a:moveTo>
                <a:cubicBezTo>
                  <a:pt x="0" y="713945"/>
                  <a:pt x="713945" y="0"/>
                  <a:pt x="1594640" y="0"/>
                </a:cubicBezTo>
                <a:lnTo>
                  <a:pt x="1594640" y="1594640"/>
                </a:lnTo>
                <a:lnTo>
                  <a:pt x="0" y="1594640"/>
                </a:lnTo>
                <a:close/>
              </a:path>
            </a:pathLst>
          </a:custGeom>
          <a:solidFill>
            <a:srgbClr val="F2644C"/>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414302" tIns="414302" rIns="189000" bIns="64008" spcCol="1270" anchor="b"/>
          <a:lstStyle/>
          <a:p>
            <a:pPr algn="ctr" defTabSz="400050" eaLnBrk="1" fontAlgn="auto" hangingPunct="1">
              <a:lnSpc>
                <a:spcPct val="90000"/>
              </a:lnSpc>
              <a:spcAft>
                <a:spcPct val="35000"/>
              </a:spcAft>
              <a:defRPr/>
            </a:pPr>
            <a:endParaRPr lang="th-TH" sz="900" b="1"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任意多边形 2">
            <a:extLst>
              <a:ext uri="{FF2B5EF4-FFF2-40B4-BE49-F238E27FC236}">
                <a16:creationId xmlns="" xmlns:a16="http://schemas.microsoft.com/office/drawing/2014/main" id="{0671E912-0F9E-4A32-AAF5-087565D0A5D5}"/>
              </a:ext>
            </a:extLst>
          </p:cNvPr>
          <p:cNvSpPr/>
          <p:nvPr/>
        </p:nvSpPr>
        <p:spPr>
          <a:xfrm>
            <a:off x="6007701" y="2261481"/>
            <a:ext cx="1290637" cy="1289050"/>
          </a:xfrm>
          <a:custGeom>
            <a:avLst/>
            <a:gdLst>
              <a:gd name="connsiteX0" fmla="*/ 0 w 1594640"/>
              <a:gd name="connsiteY0" fmla="*/ 1594640 h 1594640"/>
              <a:gd name="connsiteX1" fmla="*/ 1594640 w 1594640"/>
              <a:gd name="connsiteY1" fmla="*/ 0 h 1594640"/>
              <a:gd name="connsiteX2" fmla="*/ 1594640 w 1594640"/>
              <a:gd name="connsiteY2" fmla="*/ 1594640 h 1594640"/>
              <a:gd name="connsiteX3" fmla="*/ 0 w 1594640"/>
              <a:gd name="connsiteY3" fmla="*/ 1594640 h 1594640"/>
            </a:gdLst>
            <a:ahLst/>
            <a:cxnLst>
              <a:cxn ang="0">
                <a:pos x="connsiteX0" y="connsiteY0"/>
              </a:cxn>
              <a:cxn ang="0">
                <a:pos x="connsiteX1" y="connsiteY1"/>
              </a:cxn>
              <a:cxn ang="0">
                <a:pos x="connsiteX2" y="connsiteY2"/>
              </a:cxn>
              <a:cxn ang="0">
                <a:pos x="connsiteX3" y="connsiteY3"/>
              </a:cxn>
            </a:cxnLst>
            <a:rect l="l" t="t" r="r" b="b"/>
            <a:pathLst>
              <a:path w="1594640" h="1594640">
                <a:moveTo>
                  <a:pt x="0" y="0"/>
                </a:moveTo>
                <a:cubicBezTo>
                  <a:pt x="880695" y="0"/>
                  <a:pt x="1594640" y="713945"/>
                  <a:pt x="1594640" y="1594640"/>
                </a:cubicBezTo>
                <a:lnTo>
                  <a:pt x="0" y="1594640"/>
                </a:lnTo>
                <a:lnTo>
                  <a:pt x="0" y="0"/>
                </a:lnTo>
                <a:close/>
              </a:path>
            </a:pathLst>
          </a:custGeom>
          <a:solidFill>
            <a:srgbClr val="12A89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9000" tIns="414302" rIns="414302" bIns="64008" spcCol="1270" anchor="b"/>
          <a:lstStyle/>
          <a:p>
            <a:pPr algn="ctr" defTabSz="400050" eaLnBrk="1" fontAlgn="auto" hangingPunct="1">
              <a:lnSpc>
                <a:spcPct val="90000"/>
              </a:lnSpc>
              <a:spcAft>
                <a:spcPct val="35000"/>
              </a:spcAft>
              <a:defRPr/>
            </a:pPr>
            <a:endParaRPr lang="th-TH" sz="900" b="1"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任意多边形 3">
            <a:extLst>
              <a:ext uri="{FF2B5EF4-FFF2-40B4-BE49-F238E27FC236}">
                <a16:creationId xmlns="" xmlns:a16="http://schemas.microsoft.com/office/drawing/2014/main" id="{E40DDB6C-5399-4BFC-9683-8BFB5F29FB52}"/>
              </a:ext>
            </a:extLst>
          </p:cNvPr>
          <p:cNvSpPr/>
          <p:nvPr/>
        </p:nvSpPr>
        <p:spPr>
          <a:xfrm>
            <a:off x="6007701" y="3610856"/>
            <a:ext cx="1290637" cy="1289050"/>
          </a:xfrm>
          <a:custGeom>
            <a:avLst/>
            <a:gdLst>
              <a:gd name="connsiteX0" fmla="*/ 0 w 1594640"/>
              <a:gd name="connsiteY0" fmla="*/ 1594640 h 1594640"/>
              <a:gd name="connsiteX1" fmla="*/ 1594640 w 1594640"/>
              <a:gd name="connsiteY1" fmla="*/ 0 h 1594640"/>
              <a:gd name="connsiteX2" fmla="*/ 1594640 w 1594640"/>
              <a:gd name="connsiteY2" fmla="*/ 1594640 h 1594640"/>
              <a:gd name="connsiteX3" fmla="*/ 0 w 1594640"/>
              <a:gd name="connsiteY3" fmla="*/ 1594640 h 1594640"/>
            </a:gdLst>
            <a:ahLst/>
            <a:cxnLst>
              <a:cxn ang="0">
                <a:pos x="connsiteX0" y="connsiteY0"/>
              </a:cxn>
              <a:cxn ang="0">
                <a:pos x="connsiteX1" y="connsiteY1"/>
              </a:cxn>
              <a:cxn ang="0">
                <a:pos x="connsiteX2" y="connsiteY2"/>
              </a:cxn>
              <a:cxn ang="0">
                <a:pos x="connsiteX3" y="connsiteY3"/>
              </a:cxn>
            </a:cxnLst>
            <a:rect l="l" t="t" r="r" b="b"/>
            <a:pathLst>
              <a:path w="1594640" h="1594640">
                <a:moveTo>
                  <a:pt x="1594640" y="0"/>
                </a:moveTo>
                <a:cubicBezTo>
                  <a:pt x="1594640" y="880695"/>
                  <a:pt x="880695" y="1594640"/>
                  <a:pt x="0" y="1594640"/>
                </a:cubicBezTo>
                <a:lnTo>
                  <a:pt x="0" y="0"/>
                </a:lnTo>
                <a:lnTo>
                  <a:pt x="1594640" y="0"/>
                </a:lnTo>
                <a:close/>
              </a:path>
            </a:pathLst>
          </a:custGeom>
          <a:solidFill>
            <a:srgbClr val="F2644C"/>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9000" tIns="64009" rIns="414302" bIns="414302" spcCol="1270" anchor="b"/>
          <a:lstStyle/>
          <a:p>
            <a:pPr algn="ctr" defTabSz="400050" eaLnBrk="1" fontAlgn="auto" hangingPunct="1">
              <a:lnSpc>
                <a:spcPct val="90000"/>
              </a:lnSpc>
              <a:spcAft>
                <a:spcPct val="35000"/>
              </a:spcAft>
              <a:defRPr/>
            </a:pPr>
            <a:endParaRPr lang="th-TH" sz="900" b="1"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任意多边形 4">
            <a:extLst>
              <a:ext uri="{FF2B5EF4-FFF2-40B4-BE49-F238E27FC236}">
                <a16:creationId xmlns="" xmlns:a16="http://schemas.microsoft.com/office/drawing/2014/main" id="{B04DBC5E-CFFB-4CC8-BC77-A9180ECE1507}"/>
              </a:ext>
            </a:extLst>
          </p:cNvPr>
          <p:cNvSpPr/>
          <p:nvPr/>
        </p:nvSpPr>
        <p:spPr>
          <a:xfrm>
            <a:off x="4658326" y="3610856"/>
            <a:ext cx="1290637" cy="1289050"/>
          </a:xfrm>
          <a:custGeom>
            <a:avLst/>
            <a:gdLst>
              <a:gd name="connsiteX0" fmla="*/ 0 w 1594640"/>
              <a:gd name="connsiteY0" fmla="*/ 1594640 h 1594640"/>
              <a:gd name="connsiteX1" fmla="*/ 1594640 w 1594640"/>
              <a:gd name="connsiteY1" fmla="*/ 0 h 1594640"/>
              <a:gd name="connsiteX2" fmla="*/ 1594640 w 1594640"/>
              <a:gd name="connsiteY2" fmla="*/ 1594640 h 1594640"/>
              <a:gd name="connsiteX3" fmla="*/ 0 w 1594640"/>
              <a:gd name="connsiteY3" fmla="*/ 1594640 h 1594640"/>
            </a:gdLst>
            <a:ahLst/>
            <a:cxnLst>
              <a:cxn ang="0">
                <a:pos x="connsiteX0" y="connsiteY0"/>
              </a:cxn>
              <a:cxn ang="0">
                <a:pos x="connsiteX1" y="connsiteY1"/>
              </a:cxn>
              <a:cxn ang="0">
                <a:pos x="connsiteX2" y="connsiteY2"/>
              </a:cxn>
              <a:cxn ang="0">
                <a:pos x="connsiteX3" y="connsiteY3"/>
              </a:cxn>
            </a:cxnLst>
            <a:rect l="l" t="t" r="r" b="b"/>
            <a:pathLst>
              <a:path w="1594640" h="1594640">
                <a:moveTo>
                  <a:pt x="1594640" y="1594640"/>
                </a:moveTo>
                <a:cubicBezTo>
                  <a:pt x="713945" y="1594640"/>
                  <a:pt x="0" y="880695"/>
                  <a:pt x="0" y="0"/>
                </a:cubicBezTo>
                <a:lnTo>
                  <a:pt x="1594640" y="0"/>
                </a:lnTo>
                <a:lnTo>
                  <a:pt x="1594640" y="1594640"/>
                </a:lnTo>
                <a:close/>
              </a:path>
            </a:pathLst>
          </a:custGeom>
          <a:solidFill>
            <a:srgbClr val="12A89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414302" tIns="64008" rIns="162001" bIns="414302" spcCol="1270" anchor="b"/>
          <a:lstStyle/>
          <a:p>
            <a:pPr algn="ctr" defTabSz="400050" eaLnBrk="1" fontAlgn="auto" hangingPunct="1">
              <a:lnSpc>
                <a:spcPct val="90000"/>
              </a:lnSpc>
              <a:spcAft>
                <a:spcPct val="35000"/>
              </a:spcAft>
              <a:defRPr/>
            </a:pPr>
            <a:endParaRPr lang="th-TH" sz="900" b="1"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环形箭头 5">
            <a:extLst>
              <a:ext uri="{FF2B5EF4-FFF2-40B4-BE49-F238E27FC236}">
                <a16:creationId xmlns="" xmlns:a16="http://schemas.microsoft.com/office/drawing/2014/main" id="{EBB514E2-BFB1-45F4-8AD2-CA8BFA9FD399}"/>
              </a:ext>
            </a:extLst>
          </p:cNvPr>
          <p:cNvSpPr/>
          <p:nvPr/>
        </p:nvSpPr>
        <p:spPr>
          <a:xfrm>
            <a:off x="5755288" y="3312406"/>
            <a:ext cx="446088" cy="387350"/>
          </a:xfrm>
          <a:prstGeom prst="circularArrow">
            <a:avLst/>
          </a:prstGeom>
          <a:solidFill>
            <a:schemeClr val="bg1"/>
          </a:solidFill>
          <a:ln>
            <a:noFill/>
          </a:ln>
        </p:spPr>
        <p:style>
          <a:lnRef idx="2">
            <a:scrgbClr r="0" g="0" b="0"/>
          </a:lnRef>
          <a:fillRef idx="1">
            <a:scrgbClr r="0" g="0" b="0"/>
          </a:fillRef>
          <a:effectRef idx="0">
            <a:schemeClr val="accent1">
              <a:tint val="60000"/>
              <a:hueOff val="0"/>
              <a:satOff val="0"/>
              <a:lumOff val="0"/>
              <a:alphaOff val="0"/>
            </a:schemeClr>
          </a:effectRef>
          <a:fontRef idx="minor">
            <a:schemeClr val="dk1">
              <a:hueOff val="0"/>
              <a:satOff val="0"/>
              <a:lumOff val="0"/>
              <a:alphaOff val="0"/>
            </a:schemeClr>
          </a:fontRef>
        </p:style>
        <p:txBody>
          <a:bodyPr/>
          <a:lstStyle/>
          <a:p>
            <a:pPr eaLnBrk="1" fontAlgn="auto" hangingPunct="1">
              <a:spcBef>
                <a:spcPts val="0"/>
              </a:spcBef>
              <a:spcAft>
                <a:spcPts val="0"/>
              </a:spcAft>
              <a:defRPr/>
            </a:pPr>
            <a:endParaRPr lang="zh-CN" altLang="en-US" sz="13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环形箭头 6">
            <a:extLst>
              <a:ext uri="{FF2B5EF4-FFF2-40B4-BE49-F238E27FC236}">
                <a16:creationId xmlns="" xmlns:a16="http://schemas.microsoft.com/office/drawing/2014/main" id="{0349F131-1411-4664-8E43-C1149D514C59}"/>
              </a:ext>
            </a:extLst>
          </p:cNvPr>
          <p:cNvSpPr/>
          <p:nvPr/>
        </p:nvSpPr>
        <p:spPr>
          <a:xfrm rot="10800000">
            <a:off x="5755288" y="3461631"/>
            <a:ext cx="446088" cy="387350"/>
          </a:xfrm>
          <a:prstGeom prst="circularArrow">
            <a:avLst/>
          </a:prstGeom>
          <a:solidFill>
            <a:schemeClr val="bg1"/>
          </a:solidFill>
          <a:ln>
            <a:noFill/>
          </a:ln>
        </p:spPr>
        <p:style>
          <a:lnRef idx="2">
            <a:scrgbClr r="0" g="0" b="0"/>
          </a:lnRef>
          <a:fillRef idx="1">
            <a:scrgbClr r="0" g="0" b="0"/>
          </a:fillRef>
          <a:effectRef idx="0">
            <a:schemeClr val="accent1">
              <a:tint val="60000"/>
              <a:hueOff val="0"/>
              <a:satOff val="0"/>
              <a:lumOff val="0"/>
              <a:alphaOff val="0"/>
            </a:schemeClr>
          </a:effectRef>
          <a:fontRef idx="minor">
            <a:schemeClr val="dk1">
              <a:hueOff val="0"/>
              <a:satOff val="0"/>
              <a:lumOff val="0"/>
              <a:alphaOff val="0"/>
            </a:schemeClr>
          </a:fontRef>
        </p:style>
        <p:txBody>
          <a:bodyPr/>
          <a:lstStyle/>
          <a:p>
            <a:pPr eaLnBrk="1" fontAlgn="auto" hangingPunct="1">
              <a:spcBef>
                <a:spcPts val="0"/>
              </a:spcBef>
              <a:spcAft>
                <a:spcPts val="0"/>
              </a:spcAft>
              <a:defRPr/>
            </a:pPr>
            <a:endParaRPr lang="zh-CN" altLang="en-US" sz="13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7">
            <a:extLst>
              <a:ext uri="{FF2B5EF4-FFF2-40B4-BE49-F238E27FC236}">
                <a16:creationId xmlns="" xmlns:a16="http://schemas.microsoft.com/office/drawing/2014/main" id="{9C3B6D42-DE73-4544-AABF-B1DC6421940A}"/>
              </a:ext>
            </a:extLst>
          </p:cNvPr>
          <p:cNvSpPr>
            <a:spLocks noChangeAspect="1" noEditPoints="1"/>
          </p:cNvSpPr>
          <p:nvPr/>
        </p:nvSpPr>
        <p:spPr bwMode="auto">
          <a:xfrm>
            <a:off x="5220301" y="3964869"/>
            <a:ext cx="393700" cy="393700"/>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a:noFill/>
          </a:ln>
        </p:spPr>
        <p:txBody>
          <a:bodyPr lIns="68580" tIns="34290" rIns="68580" bIns="34290"/>
          <a:lstStyle/>
          <a:p>
            <a:pPr eaLnBrk="1" fontAlgn="auto" hangingPunct="1">
              <a:spcBef>
                <a:spcPts val="0"/>
              </a:spcBef>
              <a:spcAft>
                <a:spcPts val="0"/>
              </a:spcAft>
              <a:defRPr/>
            </a:pPr>
            <a:endParaRPr lang="en-US" sz="105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7">
            <a:extLst>
              <a:ext uri="{FF2B5EF4-FFF2-40B4-BE49-F238E27FC236}">
                <a16:creationId xmlns="" xmlns:a16="http://schemas.microsoft.com/office/drawing/2014/main" id="{BE514AE7-9700-40F5-A1A2-EF9AF58763EC}"/>
              </a:ext>
            </a:extLst>
          </p:cNvPr>
          <p:cNvSpPr>
            <a:spLocks noChangeAspect="1" noEditPoints="1"/>
          </p:cNvSpPr>
          <p:nvPr/>
        </p:nvSpPr>
        <p:spPr bwMode="auto">
          <a:xfrm>
            <a:off x="5256813" y="2831394"/>
            <a:ext cx="373063" cy="298450"/>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a:noFill/>
          </a:ln>
        </p:spPr>
        <p:txBody>
          <a:bodyPr lIns="68580" tIns="34290" rIns="68580" bIns="34290"/>
          <a:lstStyle/>
          <a:p>
            <a:pPr eaLnBrk="1" fontAlgn="auto" hangingPunct="1">
              <a:spcBef>
                <a:spcPts val="0"/>
              </a:spcBef>
              <a:spcAft>
                <a:spcPts val="0"/>
              </a:spcAft>
              <a:defRPr/>
            </a:pPr>
            <a:endParaRPr lang="en-US" sz="105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27">
            <a:extLst>
              <a:ext uri="{FF2B5EF4-FFF2-40B4-BE49-F238E27FC236}">
                <a16:creationId xmlns="" xmlns:a16="http://schemas.microsoft.com/office/drawing/2014/main" id="{9536FED2-654D-4DD4-AFB4-21A9A982DCF9}"/>
              </a:ext>
            </a:extLst>
          </p:cNvPr>
          <p:cNvSpPr>
            <a:spLocks noChangeAspect="1" noEditPoints="1"/>
          </p:cNvSpPr>
          <p:nvPr/>
        </p:nvSpPr>
        <p:spPr bwMode="auto">
          <a:xfrm>
            <a:off x="6366476" y="2847269"/>
            <a:ext cx="360362" cy="257175"/>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solidFill>
          <a:ln>
            <a:noFill/>
          </a:ln>
        </p:spPr>
        <p:txBody>
          <a:bodyPr lIns="68580" tIns="34290" rIns="68580" bIns="34290"/>
          <a:lstStyle/>
          <a:p>
            <a:pPr eaLnBrk="1" fontAlgn="auto" hangingPunct="1">
              <a:spcBef>
                <a:spcPts val="0"/>
              </a:spcBef>
              <a:spcAft>
                <a:spcPts val="0"/>
              </a:spcAft>
              <a:defRPr/>
            </a:pPr>
            <a:endParaRPr lang="en-US" sz="105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6">
            <a:extLst>
              <a:ext uri="{FF2B5EF4-FFF2-40B4-BE49-F238E27FC236}">
                <a16:creationId xmlns="" xmlns:a16="http://schemas.microsoft.com/office/drawing/2014/main" id="{3625936F-8BC8-4E84-A180-9592856A8100}"/>
              </a:ext>
            </a:extLst>
          </p:cNvPr>
          <p:cNvSpPr>
            <a:spLocks noChangeAspect="1" noEditPoints="1"/>
          </p:cNvSpPr>
          <p:nvPr/>
        </p:nvSpPr>
        <p:spPr bwMode="auto">
          <a:xfrm>
            <a:off x="6342663" y="3956931"/>
            <a:ext cx="406400" cy="415925"/>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solidFill>
            <a:schemeClr val="bg1"/>
          </a:solidFill>
          <a:ln>
            <a:noFill/>
          </a:ln>
        </p:spPr>
        <p:txBody>
          <a:bodyPr lIns="68580" tIns="34290" rIns="68580" bIns="34290"/>
          <a:lstStyle/>
          <a:p>
            <a:pPr eaLnBrk="1" fontAlgn="auto" hangingPunct="1">
              <a:spcBef>
                <a:spcPts val="0"/>
              </a:spcBef>
              <a:spcAft>
                <a:spcPts val="0"/>
              </a:spcAft>
              <a:defRPr/>
            </a:pPr>
            <a:endParaRPr lang="en-US" sz="105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矩形: 圆角 16">
            <a:extLst>
              <a:ext uri="{FF2B5EF4-FFF2-40B4-BE49-F238E27FC236}">
                <a16:creationId xmlns="" xmlns:a16="http://schemas.microsoft.com/office/drawing/2014/main" id="{8CC59FB3-B5B7-40F2-B433-779F928DFB8A}"/>
              </a:ext>
            </a:extLst>
          </p:cNvPr>
          <p:cNvSpPr/>
          <p:nvPr/>
        </p:nvSpPr>
        <p:spPr>
          <a:xfrm>
            <a:off x="1848002" y="2436444"/>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a:extLst>
              <a:ext uri="{FF2B5EF4-FFF2-40B4-BE49-F238E27FC236}">
                <a16:creationId xmlns="" xmlns:a16="http://schemas.microsoft.com/office/drawing/2014/main" id="{5E228DBB-1013-4638-9EA4-9E11A090FB85}"/>
              </a:ext>
            </a:extLst>
          </p:cNvPr>
          <p:cNvSpPr txBox="1"/>
          <p:nvPr/>
        </p:nvSpPr>
        <p:spPr>
          <a:xfrm>
            <a:off x="1072681" y="2431770"/>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19" name="矩形: 圆角 18">
            <a:extLst>
              <a:ext uri="{FF2B5EF4-FFF2-40B4-BE49-F238E27FC236}">
                <a16:creationId xmlns="" xmlns:a16="http://schemas.microsoft.com/office/drawing/2014/main" id="{57BA3B41-68CF-426F-8DAD-B65D6CF9CA82}"/>
              </a:ext>
            </a:extLst>
          </p:cNvPr>
          <p:cNvSpPr/>
          <p:nvPr/>
        </p:nvSpPr>
        <p:spPr>
          <a:xfrm>
            <a:off x="8932349" y="2602677"/>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a:extLst>
              <a:ext uri="{FF2B5EF4-FFF2-40B4-BE49-F238E27FC236}">
                <a16:creationId xmlns="" xmlns:a16="http://schemas.microsoft.com/office/drawing/2014/main" id="{48917DAD-5D60-4642-8196-CBC73F077B32}"/>
              </a:ext>
            </a:extLst>
          </p:cNvPr>
          <p:cNvSpPr txBox="1"/>
          <p:nvPr/>
        </p:nvSpPr>
        <p:spPr>
          <a:xfrm>
            <a:off x="8157028" y="2598003"/>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21" name="矩形: 圆角 20">
            <a:extLst>
              <a:ext uri="{FF2B5EF4-FFF2-40B4-BE49-F238E27FC236}">
                <a16:creationId xmlns="" xmlns:a16="http://schemas.microsoft.com/office/drawing/2014/main" id="{A0ED8E27-75A7-4A7F-B5E1-ED7560168984}"/>
              </a:ext>
            </a:extLst>
          </p:cNvPr>
          <p:cNvSpPr/>
          <p:nvPr/>
        </p:nvSpPr>
        <p:spPr>
          <a:xfrm>
            <a:off x="1848002" y="4489081"/>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a:extLst>
              <a:ext uri="{FF2B5EF4-FFF2-40B4-BE49-F238E27FC236}">
                <a16:creationId xmlns="" xmlns:a16="http://schemas.microsoft.com/office/drawing/2014/main" id="{D69BAA6F-C73E-4D4F-9073-F7BC3B00B700}"/>
              </a:ext>
            </a:extLst>
          </p:cNvPr>
          <p:cNvSpPr txBox="1"/>
          <p:nvPr/>
        </p:nvSpPr>
        <p:spPr>
          <a:xfrm>
            <a:off x="1072681" y="4484407"/>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23" name="矩形: 圆角 22">
            <a:extLst>
              <a:ext uri="{FF2B5EF4-FFF2-40B4-BE49-F238E27FC236}">
                <a16:creationId xmlns="" xmlns:a16="http://schemas.microsoft.com/office/drawing/2014/main" id="{1DF005FA-D92D-4377-9675-0AAC39FF2225}"/>
              </a:ext>
            </a:extLst>
          </p:cNvPr>
          <p:cNvSpPr/>
          <p:nvPr/>
        </p:nvSpPr>
        <p:spPr>
          <a:xfrm>
            <a:off x="8932349" y="4377530"/>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a:extLst>
              <a:ext uri="{FF2B5EF4-FFF2-40B4-BE49-F238E27FC236}">
                <a16:creationId xmlns="" xmlns:a16="http://schemas.microsoft.com/office/drawing/2014/main" id="{2CCEE2A0-653C-4B4E-8DFE-7F94E7E102DA}"/>
              </a:ext>
            </a:extLst>
          </p:cNvPr>
          <p:cNvSpPr txBox="1"/>
          <p:nvPr/>
        </p:nvSpPr>
        <p:spPr>
          <a:xfrm>
            <a:off x="8157028" y="4372856"/>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Tree>
    <p:extLst>
      <p:ext uri="{BB962C8B-B14F-4D97-AF65-F5344CB8AC3E}">
        <p14:creationId xmlns:p14="http://schemas.microsoft.com/office/powerpoint/2010/main" val="128553936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animEffect transition="in" filter="fade">
                                      <p:cBhvr>
                                        <p:cTn id="39" dur="500"/>
                                        <p:tgtEl>
                                          <p:spTgt spid="1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animEffect transition="in" filter="fade">
                                      <p:cBhvr>
                                        <p:cTn id="49" dur="500"/>
                                        <p:tgtEl>
                                          <p:spTgt spid="1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500" fill="hold"/>
                                        <p:tgtEl>
                                          <p:spTgt spid="16"/>
                                        </p:tgtEl>
                                        <p:attrNameLst>
                                          <p:attrName>ppt_w</p:attrName>
                                        </p:attrNameLst>
                                      </p:cBhvr>
                                      <p:tavLst>
                                        <p:tav tm="0">
                                          <p:val>
                                            <p:fltVal val="0"/>
                                          </p:val>
                                        </p:tav>
                                        <p:tav tm="100000">
                                          <p:val>
                                            <p:strVal val="#ppt_w"/>
                                          </p:val>
                                        </p:tav>
                                      </p:tavLst>
                                    </p:anim>
                                    <p:anim calcmode="lin" valueType="num">
                                      <p:cBhvr>
                                        <p:cTn id="58" dur="500" fill="hold"/>
                                        <p:tgtEl>
                                          <p:spTgt spid="16"/>
                                        </p:tgtEl>
                                        <p:attrNameLst>
                                          <p:attrName>ppt_h</p:attrName>
                                        </p:attrNameLst>
                                      </p:cBhvr>
                                      <p:tavLst>
                                        <p:tav tm="0">
                                          <p:val>
                                            <p:fltVal val="0"/>
                                          </p:val>
                                        </p:tav>
                                        <p:tav tm="100000">
                                          <p:val>
                                            <p:strVal val="#ppt_h"/>
                                          </p:val>
                                        </p:tav>
                                      </p:tavLst>
                                    </p:anim>
                                    <p:animEffect transition="in" filter="fade">
                                      <p:cBhvr>
                                        <p:cTn id="59" dur="500"/>
                                        <p:tgtEl>
                                          <p:spTgt spid="16"/>
                                        </p:tgtEl>
                                      </p:cBhvr>
                                    </p:animEffect>
                                  </p:childTnLst>
                                </p:cTn>
                              </p:par>
                              <p:par>
                                <p:cTn id="60" presetID="42" presetClass="entr" presetSubtype="0"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1000"/>
                                        <p:tgtEl>
                                          <p:spTgt spid="17"/>
                                        </p:tgtEl>
                                      </p:cBhvr>
                                    </p:animEffect>
                                    <p:anim calcmode="lin" valueType="num">
                                      <p:cBhvr>
                                        <p:cTn id="63" dur="1000" fill="hold"/>
                                        <p:tgtEl>
                                          <p:spTgt spid="17"/>
                                        </p:tgtEl>
                                        <p:attrNameLst>
                                          <p:attrName>ppt_x</p:attrName>
                                        </p:attrNameLst>
                                      </p:cBhvr>
                                      <p:tavLst>
                                        <p:tav tm="0">
                                          <p:val>
                                            <p:strVal val="#ppt_x"/>
                                          </p:val>
                                        </p:tav>
                                        <p:tav tm="100000">
                                          <p:val>
                                            <p:strVal val="#ppt_x"/>
                                          </p:val>
                                        </p:tav>
                                      </p:tavLst>
                                    </p:anim>
                                    <p:anim calcmode="lin" valueType="num">
                                      <p:cBhvr>
                                        <p:cTn id="64" dur="1000" fill="hold"/>
                                        <p:tgtEl>
                                          <p:spTgt spid="17"/>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1000"/>
                                        <p:tgtEl>
                                          <p:spTgt spid="18"/>
                                        </p:tgtEl>
                                      </p:cBhvr>
                                    </p:animEffect>
                                    <p:anim calcmode="lin" valueType="num">
                                      <p:cBhvr>
                                        <p:cTn id="68" dur="1000" fill="hold"/>
                                        <p:tgtEl>
                                          <p:spTgt spid="18"/>
                                        </p:tgtEl>
                                        <p:attrNameLst>
                                          <p:attrName>ppt_x</p:attrName>
                                        </p:attrNameLst>
                                      </p:cBhvr>
                                      <p:tavLst>
                                        <p:tav tm="0">
                                          <p:val>
                                            <p:strVal val="#ppt_x"/>
                                          </p:val>
                                        </p:tav>
                                        <p:tav tm="100000">
                                          <p:val>
                                            <p:strVal val="#ppt_x"/>
                                          </p:val>
                                        </p:tav>
                                      </p:tavLst>
                                    </p:anim>
                                    <p:anim calcmode="lin" valueType="num">
                                      <p:cBhvr>
                                        <p:cTn id="69" dur="1000" fill="hold"/>
                                        <p:tgtEl>
                                          <p:spTgt spid="1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fade">
                                      <p:cBhvr>
                                        <p:cTn id="72" dur="1000"/>
                                        <p:tgtEl>
                                          <p:spTgt spid="19"/>
                                        </p:tgtEl>
                                      </p:cBhvr>
                                    </p:animEffect>
                                    <p:anim calcmode="lin" valueType="num">
                                      <p:cBhvr>
                                        <p:cTn id="73" dur="1000" fill="hold"/>
                                        <p:tgtEl>
                                          <p:spTgt spid="19"/>
                                        </p:tgtEl>
                                        <p:attrNameLst>
                                          <p:attrName>ppt_x</p:attrName>
                                        </p:attrNameLst>
                                      </p:cBhvr>
                                      <p:tavLst>
                                        <p:tav tm="0">
                                          <p:val>
                                            <p:strVal val="#ppt_x"/>
                                          </p:val>
                                        </p:tav>
                                        <p:tav tm="100000">
                                          <p:val>
                                            <p:strVal val="#ppt_x"/>
                                          </p:val>
                                        </p:tav>
                                      </p:tavLst>
                                    </p:anim>
                                    <p:anim calcmode="lin" valueType="num">
                                      <p:cBhvr>
                                        <p:cTn id="74" dur="1000" fill="hold"/>
                                        <p:tgtEl>
                                          <p:spTgt spid="19"/>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1000"/>
                                        <p:tgtEl>
                                          <p:spTgt spid="20"/>
                                        </p:tgtEl>
                                      </p:cBhvr>
                                    </p:animEffect>
                                    <p:anim calcmode="lin" valueType="num">
                                      <p:cBhvr>
                                        <p:cTn id="78" dur="1000" fill="hold"/>
                                        <p:tgtEl>
                                          <p:spTgt spid="20"/>
                                        </p:tgtEl>
                                        <p:attrNameLst>
                                          <p:attrName>ppt_x</p:attrName>
                                        </p:attrNameLst>
                                      </p:cBhvr>
                                      <p:tavLst>
                                        <p:tav tm="0">
                                          <p:val>
                                            <p:strVal val="#ppt_x"/>
                                          </p:val>
                                        </p:tav>
                                        <p:tav tm="100000">
                                          <p:val>
                                            <p:strVal val="#ppt_x"/>
                                          </p:val>
                                        </p:tav>
                                      </p:tavLst>
                                    </p:anim>
                                    <p:anim calcmode="lin" valueType="num">
                                      <p:cBhvr>
                                        <p:cTn id="79" dur="1000" fill="hold"/>
                                        <p:tgtEl>
                                          <p:spTgt spid="20"/>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1000"/>
                                        <p:tgtEl>
                                          <p:spTgt spid="21"/>
                                        </p:tgtEl>
                                      </p:cBhvr>
                                    </p:animEffect>
                                    <p:anim calcmode="lin" valueType="num">
                                      <p:cBhvr>
                                        <p:cTn id="83" dur="1000" fill="hold"/>
                                        <p:tgtEl>
                                          <p:spTgt spid="21"/>
                                        </p:tgtEl>
                                        <p:attrNameLst>
                                          <p:attrName>ppt_x</p:attrName>
                                        </p:attrNameLst>
                                      </p:cBhvr>
                                      <p:tavLst>
                                        <p:tav tm="0">
                                          <p:val>
                                            <p:strVal val="#ppt_x"/>
                                          </p:val>
                                        </p:tav>
                                        <p:tav tm="100000">
                                          <p:val>
                                            <p:strVal val="#ppt_x"/>
                                          </p:val>
                                        </p:tav>
                                      </p:tavLst>
                                    </p:anim>
                                    <p:anim calcmode="lin" valueType="num">
                                      <p:cBhvr>
                                        <p:cTn id="84" dur="1000" fill="hold"/>
                                        <p:tgtEl>
                                          <p:spTgt spid="21"/>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fade">
                                      <p:cBhvr>
                                        <p:cTn id="87" dur="1000"/>
                                        <p:tgtEl>
                                          <p:spTgt spid="22"/>
                                        </p:tgtEl>
                                      </p:cBhvr>
                                    </p:animEffect>
                                    <p:anim calcmode="lin" valueType="num">
                                      <p:cBhvr>
                                        <p:cTn id="88" dur="1000" fill="hold"/>
                                        <p:tgtEl>
                                          <p:spTgt spid="22"/>
                                        </p:tgtEl>
                                        <p:attrNameLst>
                                          <p:attrName>ppt_x</p:attrName>
                                        </p:attrNameLst>
                                      </p:cBhvr>
                                      <p:tavLst>
                                        <p:tav tm="0">
                                          <p:val>
                                            <p:strVal val="#ppt_x"/>
                                          </p:val>
                                        </p:tav>
                                        <p:tav tm="100000">
                                          <p:val>
                                            <p:strVal val="#ppt_x"/>
                                          </p:val>
                                        </p:tav>
                                      </p:tavLst>
                                    </p:anim>
                                    <p:anim calcmode="lin" valueType="num">
                                      <p:cBhvr>
                                        <p:cTn id="89" dur="1000" fill="hold"/>
                                        <p:tgtEl>
                                          <p:spTgt spid="22"/>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fade">
                                      <p:cBhvr>
                                        <p:cTn id="92" dur="1000"/>
                                        <p:tgtEl>
                                          <p:spTgt spid="23"/>
                                        </p:tgtEl>
                                      </p:cBhvr>
                                    </p:animEffect>
                                    <p:anim calcmode="lin" valueType="num">
                                      <p:cBhvr>
                                        <p:cTn id="93" dur="1000" fill="hold"/>
                                        <p:tgtEl>
                                          <p:spTgt spid="23"/>
                                        </p:tgtEl>
                                        <p:attrNameLst>
                                          <p:attrName>ppt_x</p:attrName>
                                        </p:attrNameLst>
                                      </p:cBhvr>
                                      <p:tavLst>
                                        <p:tav tm="0">
                                          <p:val>
                                            <p:strVal val="#ppt_x"/>
                                          </p:val>
                                        </p:tav>
                                        <p:tav tm="100000">
                                          <p:val>
                                            <p:strVal val="#ppt_x"/>
                                          </p:val>
                                        </p:tav>
                                      </p:tavLst>
                                    </p:anim>
                                    <p:anim calcmode="lin" valueType="num">
                                      <p:cBhvr>
                                        <p:cTn id="94" dur="1000" fill="hold"/>
                                        <p:tgtEl>
                                          <p:spTgt spid="23"/>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fade">
                                      <p:cBhvr>
                                        <p:cTn id="97" dur="1000"/>
                                        <p:tgtEl>
                                          <p:spTgt spid="24"/>
                                        </p:tgtEl>
                                      </p:cBhvr>
                                    </p:animEffect>
                                    <p:anim calcmode="lin" valueType="num">
                                      <p:cBhvr>
                                        <p:cTn id="98" dur="1000" fill="hold"/>
                                        <p:tgtEl>
                                          <p:spTgt spid="24"/>
                                        </p:tgtEl>
                                        <p:attrNameLst>
                                          <p:attrName>ppt_x</p:attrName>
                                        </p:attrNameLst>
                                      </p:cBhvr>
                                      <p:tavLst>
                                        <p:tav tm="0">
                                          <p:val>
                                            <p:strVal val="#ppt_x"/>
                                          </p:val>
                                        </p:tav>
                                        <p:tav tm="100000">
                                          <p:val>
                                            <p:strVal val="#ppt_x"/>
                                          </p:val>
                                        </p:tav>
                                      </p:tavLst>
                                    </p:anim>
                                    <p:anim calcmode="lin" valueType="num">
                                      <p:cBhvr>
                                        <p:cTn id="9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p:bldP spid="19" grpId="0" animBg="1"/>
      <p:bldP spid="20" grpId="0"/>
      <p:bldP spid="21" grpId="0" animBg="1"/>
      <p:bldP spid="22" grpId="0"/>
      <p:bldP spid="23" grpId="0" animBg="1"/>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6">
            <a:extLst>
              <a:ext uri="{FF2B5EF4-FFF2-40B4-BE49-F238E27FC236}">
                <a16:creationId xmlns="" xmlns:a16="http://schemas.microsoft.com/office/drawing/2014/main" id="{4CFAB9ED-5812-471F-9219-FEBF39810B70}"/>
              </a:ext>
            </a:extLst>
          </p:cNvPr>
          <p:cNvGrpSpPr>
            <a:grpSpLocks/>
          </p:cNvGrpSpPr>
          <p:nvPr/>
        </p:nvGrpSpPr>
        <p:grpSpPr bwMode="auto">
          <a:xfrm>
            <a:off x="214335" y="209267"/>
            <a:ext cx="3977345" cy="584547"/>
            <a:chOff x="-128572" y="-4141"/>
            <a:chExt cx="3977579" cy="584775"/>
          </a:xfrm>
        </p:grpSpPr>
        <p:sp>
          <p:nvSpPr>
            <p:cNvPr id="4" name="Oval 36@|1FFC:15773696|FBC:16777215|LFC:16777215|LBC:16777215">
              <a:extLst>
                <a:ext uri="{FF2B5EF4-FFF2-40B4-BE49-F238E27FC236}">
                  <a16:creationId xmlns="" xmlns:a16="http://schemas.microsoft.com/office/drawing/2014/main" id="{FB63CD21-C7FB-4B03-95E7-785E4EBE612F}"/>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5" name="文本框 30">
              <a:extLst>
                <a:ext uri="{FF2B5EF4-FFF2-40B4-BE49-F238E27FC236}">
                  <a16:creationId xmlns="" xmlns:a16="http://schemas.microsoft.com/office/drawing/2014/main" id="{CBB76C12-7126-43C3-8553-EA34FEA371E4}"/>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3</a:t>
              </a:r>
              <a:endParaRPr lang="zh-CN" altLang="en-US" sz="3200" b="1" dirty="0">
                <a:solidFill>
                  <a:schemeClr val="bg1"/>
                </a:solidFill>
                <a:sym typeface="Arial" panose="020B0604020202020204" pitchFamily="34" charset="0"/>
              </a:endParaRPr>
            </a:p>
          </p:txBody>
        </p:sp>
        <p:sp>
          <p:nvSpPr>
            <p:cNvPr id="6" name="文本框 31">
              <a:extLst>
                <a:ext uri="{FF2B5EF4-FFF2-40B4-BE49-F238E27FC236}">
                  <a16:creationId xmlns="" xmlns:a16="http://schemas.microsoft.com/office/drawing/2014/main" id="{413C001A-8A31-4441-87BE-94D2D9CE4EA6}"/>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项目情况</a:t>
              </a:r>
            </a:p>
          </p:txBody>
        </p:sp>
      </p:grpSp>
      <p:sp>
        <p:nvSpPr>
          <p:cNvPr id="7" name="椭圆 4">
            <a:extLst>
              <a:ext uri="{FF2B5EF4-FFF2-40B4-BE49-F238E27FC236}">
                <a16:creationId xmlns="" xmlns:a16="http://schemas.microsoft.com/office/drawing/2014/main" id="{1E082721-4DD7-4AA8-9D9B-E2E13AEA7E84}"/>
              </a:ext>
            </a:extLst>
          </p:cNvPr>
          <p:cNvSpPr>
            <a:spLocks noChangeArrowheads="1"/>
          </p:cNvSpPr>
          <p:nvPr/>
        </p:nvSpPr>
        <p:spPr bwMode="auto">
          <a:xfrm>
            <a:off x="2463800" y="1953706"/>
            <a:ext cx="1973263" cy="1973262"/>
          </a:xfrm>
          <a:prstGeom prst="ellipse">
            <a:avLst/>
          </a:prstGeom>
          <a:solidFill>
            <a:srgbClr val="EF654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8" name="椭圆 5">
            <a:extLst>
              <a:ext uri="{FF2B5EF4-FFF2-40B4-BE49-F238E27FC236}">
                <a16:creationId xmlns="" xmlns:a16="http://schemas.microsoft.com/office/drawing/2014/main" id="{74D3082C-EACB-47AD-9E61-83CBB98B3151}"/>
              </a:ext>
            </a:extLst>
          </p:cNvPr>
          <p:cNvSpPr>
            <a:spLocks noChangeArrowheads="1"/>
          </p:cNvSpPr>
          <p:nvPr/>
        </p:nvSpPr>
        <p:spPr bwMode="auto">
          <a:xfrm>
            <a:off x="5094288" y="1953706"/>
            <a:ext cx="1971675" cy="1973262"/>
          </a:xfrm>
          <a:prstGeom prst="ellipse">
            <a:avLst/>
          </a:prstGeom>
          <a:solidFill>
            <a:srgbClr val="EF654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9" name="椭圆 6">
            <a:extLst>
              <a:ext uri="{FF2B5EF4-FFF2-40B4-BE49-F238E27FC236}">
                <a16:creationId xmlns="" xmlns:a16="http://schemas.microsoft.com/office/drawing/2014/main" id="{889FA008-0403-4E3A-8AFB-E264D62FE29A}"/>
              </a:ext>
            </a:extLst>
          </p:cNvPr>
          <p:cNvSpPr>
            <a:spLocks noChangeArrowheads="1"/>
          </p:cNvSpPr>
          <p:nvPr/>
        </p:nvSpPr>
        <p:spPr bwMode="auto">
          <a:xfrm>
            <a:off x="7723188" y="1953706"/>
            <a:ext cx="1973262" cy="1973262"/>
          </a:xfrm>
          <a:prstGeom prst="ellipse">
            <a:avLst/>
          </a:prstGeom>
          <a:solidFill>
            <a:srgbClr val="12A89D"/>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0" name="文本框 7">
            <a:extLst>
              <a:ext uri="{FF2B5EF4-FFF2-40B4-BE49-F238E27FC236}">
                <a16:creationId xmlns="" xmlns:a16="http://schemas.microsoft.com/office/drawing/2014/main" id="{2C89DB3F-3FE8-4EAE-887F-CB3E52B1F651}"/>
              </a:ext>
            </a:extLst>
          </p:cNvPr>
          <p:cNvSpPr txBox="1">
            <a:spLocks noChangeArrowheads="1"/>
          </p:cNvSpPr>
          <p:nvPr/>
        </p:nvSpPr>
        <p:spPr bwMode="auto">
          <a:xfrm>
            <a:off x="4468813" y="2639506"/>
            <a:ext cx="592137" cy="60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4000">
                <a:solidFill>
                  <a:srgbClr val="F7F3C6"/>
                </a:solidFill>
                <a:latin typeface="微软雅黑" panose="020B0503020204020204" pitchFamily="34" charset="-122"/>
                <a:ea typeface="微软雅黑" panose="020B0503020204020204" pitchFamily="34" charset="-122"/>
              </a:rPr>
              <a:t>＋</a:t>
            </a:r>
          </a:p>
        </p:txBody>
      </p:sp>
      <p:sp>
        <p:nvSpPr>
          <p:cNvPr id="11" name="文本框 8">
            <a:extLst>
              <a:ext uri="{FF2B5EF4-FFF2-40B4-BE49-F238E27FC236}">
                <a16:creationId xmlns="" xmlns:a16="http://schemas.microsoft.com/office/drawing/2014/main" id="{EC6FBC27-45BD-4C25-B7A5-F89BAD89AE40}"/>
              </a:ext>
            </a:extLst>
          </p:cNvPr>
          <p:cNvSpPr txBox="1">
            <a:spLocks noChangeArrowheads="1"/>
          </p:cNvSpPr>
          <p:nvPr/>
        </p:nvSpPr>
        <p:spPr bwMode="auto">
          <a:xfrm>
            <a:off x="7099300" y="2639506"/>
            <a:ext cx="592138" cy="60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4000">
                <a:solidFill>
                  <a:srgbClr val="F7F3C6"/>
                </a:solidFill>
                <a:latin typeface="微软雅黑" panose="020B0503020204020204" pitchFamily="34" charset="-122"/>
                <a:ea typeface="微软雅黑" panose="020B0503020204020204" pitchFamily="34" charset="-122"/>
              </a:rPr>
              <a:t>＋</a:t>
            </a:r>
          </a:p>
        </p:txBody>
      </p:sp>
      <p:sp>
        <p:nvSpPr>
          <p:cNvPr id="13" name="Freeform 251">
            <a:extLst>
              <a:ext uri="{FF2B5EF4-FFF2-40B4-BE49-F238E27FC236}">
                <a16:creationId xmlns="" xmlns:a16="http://schemas.microsoft.com/office/drawing/2014/main" id="{6BDC966A-AE9D-4DE1-B069-39F3E3ACA010}"/>
              </a:ext>
            </a:extLst>
          </p:cNvPr>
          <p:cNvSpPr>
            <a:spLocks noEditPoints="1"/>
          </p:cNvSpPr>
          <p:nvPr/>
        </p:nvSpPr>
        <p:spPr bwMode="auto">
          <a:xfrm>
            <a:off x="5757863" y="2287081"/>
            <a:ext cx="644525" cy="601662"/>
          </a:xfrm>
          <a:custGeom>
            <a:avLst/>
            <a:gdLst>
              <a:gd name="T0" fmla="*/ 569580 w 301"/>
              <a:gd name="T1" fmla="*/ 409642 h 282"/>
              <a:gd name="T2" fmla="*/ 501059 w 301"/>
              <a:gd name="T3" fmla="*/ 147215 h 282"/>
              <a:gd name="T4" fmla="*/ 173444 w 301"/>
              <a:gd name="T5" fmla="*/ 76808 h 282"/>
              <a:gd name="T6" fmla="*/ 68521 w 301"/>
              <a:gd name="T7" fmla="*/ 6401 h 282"/>
              <a:gd name="T8" fmla="*/ 25695 w 301"/>
              <a:gd name="T9" fmla="*/ 27736 h 282"/>
              <a:gd name="T10" fmla="*/ 130618 w 301"/>
              <a:gd name="T11" fmla="*/ 121613 h 282"/>
              <a:gd name="T12" fmla="*/ 282649 w 301"/>
              <a:gd name="T13" fmla="*/ 531255 h 282"/>
              <a:gd name="T14" fmla="*/ 644525 w 301"/>
              <a:gd name="T15" fmla="*/ 554724 h 282"/>
              <a:gd name="T16" fmla="*/ 569580 w 301"/>
              <a:gd name="T17" fmla="*/ 409642 h 282"/>
              <a:gd name="T18" fmla="*/ 518190 w 301"/>
              <a:gd name="T19" fmla="*/ 494984 h 282"/>
              <a:gd name="T20" fmla="*/ 513907 w 301"/>
              <a:gd name="T21" fmla="*/ 497118 h 282"/>
              <a:gd name="T22" fmla="*/ 509624 w 301"/>
              <a:gd name="T23" fmla="*/ 494984 h 282"/>
              <a:gd name="T24" fmla="*/ 340463 w 301"/>
              <a:gd name="T25" fmla="*/ 294430 h 282"/>
              <a:gd name="T26" fmla="*/ 226976 w 301"/>
              <a:gd name="T27" fmla="*/ 160016 h 282"/>
              <a:gd name="T28" fmla="*/ 226976 w 301"/>
              <a:gd name="T29" fmla="*/ 151482 h 282"/>
              <a:gd name="T30" fmla="*/ 233399 w 301"/>
              <a:gd name="T31" fmla="*/ 151482 h 282"/>
              <a:gd name="T32" fmla="*/ 381148 w 301"/>
              <a:gd name="T33" fmla="*/ 260293 h 282"/>
              <a:gd name="T34" fmla="*/ 520331 w 301"/>
              <a:gd name="T35" fmla="*/ 488584 h 282"/>
              <a:gd name="T36" fmla="*/ 518190 w 301"/>
              <a:gd name="T37" fmla="*/ 494984 h 2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bg1"/>
          </a:solidFill>
          <a:ln>
            <a:noFill/>
          </a:ln>
        </p:spPr>
        <p:txBody>
          <a:bodyPr/>
          <a:lstStyle/>
          <a:p>
            <a:endParaRPr lang="zh-CN" altLang="en-US" dirty="0"/>
          </a:p>
        </p:txBody>
      </p:sp>
      <p:sp>
        <p:nvSpPr>
          <p:cNvPr id="14" name="Freeform 217">
            <a:extLst>
              <a:ext uri="{FF2B5EF4-FFF2-40B4-BE49-F238E27FC236}">
                <a16:creationId xmlns="" xmlns:a16="http://schemas.microsoft.com/office/drawing/2014/main" id="{56D59F18-5801-4EEA-B5C2-F76C5229289A}"/>
              </a:ext>
            </a:extLst>
          </p:cNvPr>
          <p:cNvSpPr>
            <a:spLocks noEditPoints="1"/>
          </p:cNvSpPr>
          <p:nvPr/>
        </p:nvSpPr>
        <p:spPr bwMode="auto">
          <a:xfrm>
            <a:off x="8505825" y="2237868"/>
            <a:ext cx="407988" cy="647700"/>
          </a:xfrm>
          <a:custGeom>
            <a:avLst/>
            <a:gdLst>
              <a:gd name="T0" fmla="*/ 208527 w 180"/>
              <a:gd name="T1" fmla="*/ 2257 h 287"/>
              <a:gd name="T2" fmla="*/ 203994 w 180"/>
              <a:gd name="T3" fmla="*/ 0 h 287"/>
              <a:gd name="T4" fmla="*/ 197194 w 180"/>
              <a:gd name="T5" fmla="*/ 2257 h 287"/>
              <a:gd name="T6" fmla="*/ 0 w 180"/>
              <a:gd name="T7" fmla="*/ 408480 h 287"/>
              <a:gd name="T8" fmla="*/ 203994 w 180"/>
              <a:gd name="T9" fmla="*/ 647700 h 287"/>
              <a:gd name="T10" fmla="*/ 407988 w 180"/>
              <a:gd name="T11" fmla="*/ 408480 h 287"/>
              <a:gd name="T12" fmla="*/ 208527 w 180"/>
              <a:gd name="T13" fmla="*/ 2257 h 287"/>
              <a:gd name="T14" fmla="*/ 133729 w 180"/>
              <a:gd name="T15" fmla="*/ 403966 h 287"/>
              <a:gd name="T16" fmla="*/ 156395 w 180"/>
              <a:gd name="T17" fmla="*/ 455872 h 287"/>
              <a:gd name="T18" fmla="*/ 172262 w 180"/>
              <a:gd name="T19" fmla="*/ 494238 h 287"/>
              <a:gd name="T20" fmla="*/ 163195 w 180"/>
              <a:gd name="T21" fmla="*/ 532603 h 287"/>
              <a:gd name="T22" fmla="*/ 131463 w 180"/>
              <a:gd name="T23" fmla="*/ 548401 h 287"/>
              <a:gd name="T24" fmla="*/ 108797 w 180"/>
              <a:gd name="T25" fmla="*/ 539374 h 287"/>
              <a:gd name="T26" fmla="*/ 65731 w 180"/>
              <a:gd name="T27" fmla="*/ 392682 h 287"/>
              <a:gd name="T28" fmla="*/ 129196 w 180"/>
              <a:gd name="T29" fmla="*/ 218909 h 287"/>
              <a:gd name="T30" fmla="*/ 138263 w 180"/>
              <a:gd name="T31" fmla="*/ 214395 h 287"/>
              <a:gd name="T32" fmla="*/ 142796 w 180"/>
              <a:gd name="T33" fmla="*/ 223423 h 287"/>
              <a:gd name="T34" fmla="*/ 133729 w 180"/>
              <a:gd name="T35" fmla="*/ 403966 h 28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80" h="287">
                <a:moveTo>
                  <a:pt x="92" y="1"/>
                </a:moveTo>
                <a:cubicBezTo>
                  <a:pt x="92" y="0"/>
                  <a:pt x="91" y="0"/>
                  <a:pt x="90" y="0"/>
                </a:cubicBezTo>
                <a:cubicBezTo>
                  <a:pt x="89" y="0"/>
                  <a:pt x="88" y="0"/>
                  <a:pt x="87" y="1"/>
                </a:cubicBezTo>
                <a:cubicBezTo>
                  <a:pt x="84" y="6"/>
                  <a:pt x="0" y="122"/>
                  <a:pt x="0" y="181"/>
                </a:cubicBezTo>
                <a:cubicBezTo>
                  <a:pt x="0" y="282"/>
                  <a:pt x="75" y="287"/>
                  <a:pt x="90" y="287"/>
                </a:cubicBezTo>
                <a:cubicBezTo>
                  <a:pt x="105" y="287"/>
                  <a:pt x="180" y="282"/>
                  <a:pt x="180" y="181"/>
                </a:cubicBezTo>
                <a:cubicBezTo>
                  <a:pt x="180" y="123"/>
                  <a:pt x="96" y="6"/>
                  <a:pt x="92" y="1"/>
                </a:cubicBezTo>
                <a:close/>
                <a:moveTo>
                  <a:pt x="59" y="179"/>
                </a:moveTo>
                <a:cubicBezTo>
                  <a:pt x="62" y="191"/>
                  <a:pt x="65" y="197"/>
                  <a:pt x="69" y="202"/>
                </a:cubicBezTo>
                <a:cubicBezTo>
                  <a:pt x="71" y="207"/>
                  <a:pt x="74" y="211"/>
                  <a:pt x="76" y="219"/>
                </a:cubicBezTo>
                <a:cubicBezTo>
                  <a:pt x="77" y="225"/>
                  <a:pt x="76" y="231"/>
                  <a:pt x="72" y="236"/>
                </a:cubicBezTo>
                <a:cubicBezTo>
                  <a:pt x="69" y="240"/>
                  <a:pt x="64" y="243"/>
                  <a:pt x="58" y="243"/>
                </a:cubicBezTo>
                <a:cubicBezTo>
                  <a:pt x="55" y="243"/>
                  <a:pt x="51" y="241"/>
                  <a:pt x="48" y="239"/>
                </a:cubicBezTo>
                <a:cubicBezTo>
                  <a:pt x="34" y="231"/>
                  <a:pt x="25" y="202"/>
                  <a:pt x="29" y="174"/>
                </a:cubicBezTo>
                <a:cubicBezTo>
                  <a:pt x="32" y="147"/>
                  <a:pt x="56" y="99"/>
                  <a:pt x="57" y="97"/>
                </a:cubicBezTo>
                <a:cubicBezTo>
                  <a:pt x="58" y="95"/>
                  <a:pt x="60" y="95"/>
                  <a:pt x="61" y="95"/>
                </a:cubicBezTo>
                <a:cubicBezTo>
                  <a:pt x="63" y="96"/>
                  <a:pt x="64" y="98"/>
                  <a:pt x="63" y="99"/>
                </a:cubicBezTo>
                <a:cubicBezTo>
                  <a:pt x="51" y="135"/>
                  <a:pt x="55" y="161"/>
                  <a:pt x="59" y="179"/>
                </a:cubicBezTo>
                <a:close/>
              </a:path>
            </a:pathLst>
          </a:custGeom>
          <a:solidFill>
            <a:schemeClr val="bg1"/>
          </a:solidFill>
          <a:ln>
            <a:noFill/>
          </a:ln>
        </p:spPr>
        <p:txBody>
          <a:bodyPr/>
          <a:lstStyle/>
          <a:p>
            <a:endParaRPr lang="zh-CN" altLang="en-US" dirty="0"/>
          </a:p>
        </p:txBody>
      </p:sp>
      <p:sp>
        <p:nvSpPr>
          <p:cNvPr id="15" name="文本框 20">
            <a:extLst>
              <a:ext uri="{FF2B5EF4-FFF2-40B4-BE49-F238E27FC236}">
                <a16:creationId xmlns="" xmlns:a16="http://schemas.microsoft.com/office/drawing/2014/main" id="{09BF2AB7-4938-4315-A35E-19CA01028ED4}"/>
              </a:ext>
            </a:extLst>
          </p:cNvPr>
          <p:cNvSpPr txBox="1">
            <a:spLocks noChangeArrowheads="1"/>
          </p:cNvSpPr>
          <p:nvPr/>
        </p:nvSpPr>
        <p:spPr bwMode="auto">
          <a:xfrm>
            <a:off x="3062288" y="3157031"/>
            <a:ext cx="78739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a:solidFill>
                  <a:schemeClr val="bg1"/>
                </a:solidFill>
                <a:latin typeface="微软雅黑" panose="020B0503020204020204" pitchFamily="34" charset="-122"/>
                <a:ea typeface="微软雅黑" panose="020B0503020204020204" pitchFamily="34" charset="-122"/>
              </a:rPr>
              <a:t>01</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16" name="文本框 21">
            <a:extLst>
              <a:ext uri="{FF2B5EF4-FFF2-40B4-BE49-F238E27FC236}">
                <a16:creationId xmlns="" xmlns:a16="http://schemas.microsoft.com/office/drawing/2014/main" id="{18821692-7BE7-4F5B-B3EC-8D7EE73A9B2A}"/>
              </a:ext>
            </a:extLst>
          </p:cNvPr>
          <p:cNvSpPr txBox="1">
            <a:spLocks noChangeArrowheads="1"/>
          </p:cNvSpPr>
          <p:nvPr/>
        </p:nvSpPr>
        <p:spPr bwMode="auto">
          <a:xfrm>
            <a:off x="5708650" y="3157031"/>
            <a:ext cx="78739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a:solidFill>
                  <a:schemeClr val="bg1"/>
                </a:solidFill>
                <a:latin typeface="微软雅黑" panose="020B0503020204020204" pitchFamily="34" charset="-122"/>
                <a:ea typeface="微软雅黑" panose="020B0503020204020204" pitchFamily="34" charset="-122"/>
              </a:rPr>
              <a:t>02</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17" name="文本框 22">
            <a:extLst>
              <a:ext uri="{FF2B5EF4-FFF2-40B4-BE49-F238E27FC236}">
                <a16:creationId xmlns="" xmlns:a16="http://schemas.microsoft.com/office/drawing/2014/main" id="{ADC3D170-A449-4ABF-991E-9D97995948C6}"/>
              </a:ext>
            </a:extLst>
          </p:cNvPr>
          <p:cNvSpPr txBox="1">
            <a:spLocks noChangeArrowheads="1"/>
          </p:cNvSpPr>
          <p:nvPr/>
        </p:nvSpPr>
        <p:spPr bwMode="auto">
          <a:xfrm>
            <a:off x="8355013" y="3157031"/>
            <a:ext cx="78739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a:solidFill>
                  <a:schemeClr val="bg1"/>
                </a:solidFill>
                <a:latin typeface="微软雅黑" panose="020B0503020204020204" pitchFamily="34" charset="-122"/>
                <a:ea typeface="微软雅黑" panose="020B0503020204020204" pitchFamily="34" charset="-122"/>
              </a:rPr>
              <a:t>03</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21" name="Freeform 251">
            <a:extLst>
              <a:ext uri="{FF2B5EF4-FFF2-40B4-BE49-F238E27FC236}">
                <a16:creationId xmlns="" xmlns:a16="http://schemas.microsoft.com/office/drawing/2014/main" id="{691BACBA-32E3-42A0-8283-FBC0EA83F3D4}"/>
              </a:ext>
            </a:extLst>
          </p:cNvPr>
          <p:cNvSpPr>
            <a:spLocks noEditPoints="1"/>
          </p:cNvSpPr>
          <p:nvPr/>
        </p:nvSpPr>
        <p:spPr bwMode="auto">
          <a:xfrm>
            <a:off x="3041651" y="2338675"/>
            <a:ext cx="644525" cy="601662"/>
          </a:xfrm>
          <a:custGeom>
            <a:avLst/>
            <a:gdLst>
              <a:gd name="T0" fmla="*/ 569580 w 301"/>
              <a:gd name="T1" fmla="*/ 409642 h 282"/>
              <a:gd name="T2" fmla="*/ 501059 w 301"/>
              <a:gd name="T3" fmla="*/ 147215 h 282"/>
              <a:gd name="T4" fmla="*/ 173444 w 301"/>
              <a:gd name="T5" fmla="*/ 76808 h 282"/>
              <a:gd name="T6" fmla="*/ 68521 w 301"/>
              <a:gd name="T7" fmla="*/ 6401 h 282"/>
              <a:gd name="T8" fmla="*/ 25695 w 301"/>
              <a:gd name="T9" fmla="*/ 27736 h 282"/>
              <a:gd name="T10" fmla="*/ 130618 w 301"/>
              <a:gd name="T11" fmla="*/ 121613 h 282"/>
              <a:gd name="T12" fmla="*/ 282649 w 301"/>
              <a:gd name="T13" fmla="*/ 531255 h 282"/>
              <a:gd name="T14" fmla="*/ 644525 w 301"/>
              <a:gd name="T15" fmla="*/ 554724 h 282"/>
              <a:gd name="T16" fmla="*/ 569580 w 301"/>
              <a:gd name="T17" fmla="*/ 409642 h 282"/>
              <a:gd name="T18" fmla="*/ 518190 w 301"/>
              <a:gd name="T19" fmla="*/ 494984 h 282"/>
              <a:gd name="T20" fmla="*/ 513907 w 301"/>
              <a:gd name="T21" fmla="*/ 497118 h 282"/>
              <a:gd name="T22" fmla="*/ 509624 w 301"/>
              <a:gd name="T23" fmla="*/ 494984 h 282"/>
              <a:gd name="T24" fmla="*/ 340463 w 301"/>
              <a:gd name="T25" fmla="*/ 294430 h 282"/>
              <a:gd name="T26" fmla="*/ 226976 w 301"/>
              <a:gd name="T27" fmla="*/ 160016 h 282"/>
              <a:gd name="T28" fmla="*/ 226976 w 301"/>
              <a:gd name="T29" fmla="*/ 151482 h 282"/>
              <a:gd name="T30" fmla="*/ 233399 w 301"/>
              <a:gd name="T31" fmla="*/ 151482 h 282"/>
              <a:gd name="T32" fmla="*/ 381148 w 301"/>
              <a:gd name="T33" fmla="*/ 260293 h 282"/>
              <a:gd name="T34" fmla="*/ 520331 w 301"/>
              <a:gd name="T35" fmla="*/ 488584 h 282"/>
              <a:gd name="T36" fmla="*/ 518190 w 301"/>
              <a:gd name="T37" fmla="*/ 494984 h 2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bg1"/>
          </a:solidFill>
          <a:ln>
            <a:noFill/>
          </a:ln>
        </p:spPr>
        <p:txBody>
          <a:bodyPr/>
          <a:lstStyle/>
          <a:p>
            <a:endParaRPr lang="zh-CN" altLang="en-US" dirty="0"/>
          </a:p>
        </p:txBody>
      </p:sp>
      <p:sp>
        <p:nvSpPr>
          <p:cNvPr id="22" name="矩形: 圆角 21">
            <a:extLst>
              <a:ext uri="{FF2B5EF4-FFF2-40B4-BE49-F238E27FC236}">
                <a16:creationId xmlns="" xmlns:a16="http://schemas.microsoft.com/office/drawing/2014/main" id="{3BF6F4B1-C1BF-4BA6-8AF0-291D0DE9753A}"/>
              </a:ext>
            </a:extLst>
          </p:cNvPr>
          <p:cNvSpPr/>
          <p:nvPr/>
        </p:nvSpPr>
        <p:spPr>
          <a:xfrm>
            <a:off x="2733373" y="4719468"/>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A2E17529-5A39-4CC4-BA5D-D85639DAD4F7}"/>
              </a:ext>
            </a:extLst>
          </p:cNvPr>
          <p:cNvSpPr txBox="1"/>
          <p:nvPr/>
        </p:nvSpPr>
        <p:spPr>
          <a:xfrm>
            <a:off x="2247099" y="4719468"/>
            <a:ext cx="2233628" cy="1154162"/>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24" name="矩形: 圆角 23">
            <a:extLst>
              <a:ext uri="{FF2B5EF4-FFF2-40B4-BE49-F238E27FC236}">
                <a16:creationId xmlns="" xmlns:a16="http://schemas.microsoft.com/office/drawing/2014/main" id="{BF5A49DF-E818-44B4-B3B1-2F421BC7BD8E}"/>
              </a:ext>
            </a:extLst>
          </p:cNvPr>
          <p:cNvSpPr/>
          <p:nvPr/>
        </p:nvSpPr>
        <p:spPr>
          <a:xfrm>
            <a:off x="5503215" y="4687725"/>
            <a:ext cx="1219200" cy="447089"/>
          </a:xfrm>
          <a:prstGeom prst="roundRect">
            <a:avLst/>
          </a:prstGeom>
          <a:solidFill>
            <a:srgbClr val="12A8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a:extLst>
              <a:ext uri="{FF2B5EF4-FFF2-40B4-BE49-F238E27FC236}">
                <a16:creationId xmlns="" xmlns:a16="http://schemas.microsoft.com/office/drawing/2014/main" id="{0DAD364D-3973-472B-8826-95F891A8F667}"/>
              </a:ext>
            </a:extLst>
          </p:cNvPr>
          <p:cNvSpPr txBox="1"/>
          <p:nvPr/>
        </p:nvSpPr>
        <p:spPr>
          <a:xfrm>
            <a:off x="4996001" y="4687725"/>
            <a:ext cx="2233628" cy="1154162"/>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26" name="矩形: 圆角 25">
            <a:extLst>
              <a:ext uri="{FF2B5EF4-FFF2-40B4-BE49-F238E27FC236}">
                <a16:creationId xmlns="" xmlns:a16="http://schemas.microsoft.com/office/drawing/2014/main" id="{21036AD2-E44C-421F-9DDD-D180D512093D}"/>
              </a:ext>
            </a:extLst>
          </p:cNvPr>
          <p:cNvSpPr/>
          <p:nvPr/>
        </p:nvSpPr>
        <p:spPr>
          <a:xfrm>
            <a:off x="8304213" y="4687725"/>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a:extLst>
              <a:ext uri="{FF2B5EF4-FFF2-40B4-BE49-F238E27FC236}">
                <a16:creationId xmlns="" xmlns:a16="http://schemas.microsoft.com/office/drawing/2014/main" id="{6B9AA9F6-1106-489A-AD64-C45EB97BE9D9}"/>
              </a:ext>
            </a:extLst>
          </p:cNvPr>
          <p:cNvSpPr txBox="1"/>
          <p:nvPr/>
        </p:nvSpPr>
        <p:spPr>
          <a:xfrm>
            <a:off x="7796999" y="4671007"/>
            <a:ext cx="2233628" cy="1154162"/>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Tree>
    <p:extLst>
      <p:ext uri="{BB962C8B-B14F-4D97-AF65-F5344CB8AC3E}">
        <p14:creationId xmlns:p14="http://schemas.microsoft.com/office/powerpoint/2010/main" val="141823876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1000" fill="hold"/>
                                        <p:tgtEl>
                                          <p:spTgt spid="13"/>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1000"/>
                                        <p:tgtEl>
                                          <p:spTgt spid="16"/>
                                        </p:tgtEl>
                                      </p:cBhvr>
                                    </p:animEffect>
                                    <p:anim calcmode="lin" valueType="num">
                                      <p:cBhvr>
                                        <p:cTn id="45" dur="1000" fill="hold"/>
                                        <p:tgtEl>
                                          <p:spTgt spid="16"/>
                                        </p:tgtEl>
                                        <p:attrNameLst>
                                          <p:attrName>ppt_x</p:attrName>
                                        </p:attrNameLst>
                                      </p:cBhvr>
                                      <p:tavLst>
                                        <p:tav tm="0">
                                          <p:val>
                                            <p:strVal val="#ppt_x"/>
                                          </p:val>
                                        </p:tav>
                                        <p:tav tm="100000">
                                          <p:val>
                                            <p:strVal val="#ppt_x"/>
                                          </p:val>
                                        </p:tav>
                                      </p:tavLst>
                                    </p:anim>
                                    <p:anim calcmode="lin" valueType="num">
                                      <p:cBhvr>
                                        <p:cTn id="4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1000"/>
                                        <p:tgtEl>
                                          <p:spTgt spid="9"/>
                                        </p:tgtEl>
                                      </p:cBhvr>
                                    </p:animEffect>
                                    <p:anim calcmode="lin" valueType="num">
                                      <p:cBhvr>
                                        <p:cTn id="52" dur="1000" fill="hold"/>
                                        <p:tgtEl>
                                          <p:spTgt spid="9"/>
                                        </p:tgtEl>
                                        <p:attrNameLst>
                                          <p:attrName>ppt_x</p:attrName>
                                        </p:attrNameLst>
                                      </p:cBhvr>
                                      <p:tavLst>
                                        <p:tav tm="0">
                                          <p:val>
                                            <p:strVal val="#ppt_x"/>
                                          </p:val>
                                        </p:tav>
                                        <p:tav tm="100000">
                                          <p:val>
                                            <p:strVal val="#ppt_x"/>
                                          </p:val>
                                        </p:tav>
                                      </p:tavLst>
                                    </p:anim>
                                    <p:anim calcmode="lin" valueType="num">
                                      <p:cBhvr>
                                        <p:cTn id="53" dur="1000" fill="hold"/>
                                        <p:tgtEl>
                                          <p:spTgt spid="9"/>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1000"/>
                                        <p:tgtEl>
                                          <p:spTgt spid="11"/>
                                        </p:tgtEl>
                                      </p:cBhvr>
                                    </p:animEffect>
                                    <p:anim calcmode="lin" valueType="num">
                                      <p:cBhvr>
                                        <p:cTn id="57" dur="1000" fill="hold"/>
                                        <p:tgtEl>
                                          <p:spTgt spid="11"/>
                                        </p:tgtEl>
                                        <p:attrNameLst>
                                          <p:attrName>ppt_x</p:attrName>
                                        </p:attrNameLst>
                                      </p:cBhvr>
                                      <p:tavLst>
                                        <p:tav tm="0">
                                          <p:val>
                                            <p:strVal val="#ppt_x"/>
                                          </p:val>
                                        </p:tav>
                                        <p:tav tm="100000">
                                          <p:val>
                                            <p:strVal val="#ppt_x"/>
                                          </p:val>
                                        </p:tav>
                                      </p:tavLst>
                                    </p:anim>
                                    <p:anim calcmode="lin" valueType="num">
                                      <p:cBhvr>
                                        <p:cTn id="58" dur="1000" fill="hold"/>
                                        <p:tgtEl>
                                          <p:spTgt spid="1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1000"/>
                                        <p:tgtEl>
                                          <p:spTgt spid="14"/>
                                        </p:tgtEl>
                                      </p:cBhvr>
                                    </p:animEffect>
                                    <p:anim calcmode="lin" valueType="num">
                                      <p:cBhvr>
                                        <p:cTn id="62" dur="1000" fill="hold"/>
                                        <p:tgtEl>
                                          <p:spTgt spid="14"/>
                                        </p:tgtEl>
                                        <p:attrNameLst>
                                          <p:attrName>ppt_x</p:attrName>
                                        </p:attrNameLst>
                                      </p:cBhvr>
                                      <p:tavLst>
                                        <p:tav tm="0">
                                          <p:val>
                                            <p:strVal val="#ppt_x"/>
                                          </p:val>
                                        </p:tav>
                                        <p:tav tm="100000">
                                          <p:val>
                                            <p:strVal val="#ppt_x"/>
                                          </p:val>
                                        </p:tav>
                                      </p:tavLst>
                                    </p:anim>
                                    <p:anim calcmode="lin" valueType="num">
                                      <p:cBhvr>
                                        <p:cTn id="63" dur="1000" fill="hold"/>
                                        <p:tgtEl>
                                          <p:spTgt spid="14"/>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1000"/>
                                        <p:tgtEl>
                                          <p:spTgt spid="17"/>
                                        </p:tgtEl>
                                      </p:cBhvr>
                                    </p:animEffect>
                                    <p:anim calcmode="lin" valueType="num">
                                      <p:cBhvr>
                                        <p:cTn id="67" dur="1000" fill="hold"/>
                                        <p:tgtEl>
                                          <p:spTgt spid="17"/>
                                        </p:tgtEl>
                                        <p:attrNameLst>
                                          <p:attrName>ppt_x</p:attrName>
                                        </p:attrNameLst>
                                      </p:cBhvr>
                                      <p:tavLst>
                                        <p:tav tm="0">
                                          <p:val>
                                            <p:strVal val="#ppt_x"/>
                                          </p:val>
                                        </p:tav>
                                        <p:tav tm="100000">
                                          <p:val>
                                            <p:strVal val="#ppt_x"/>
                                          </p:val>
                                        </p:tav>
                                      </p:tavLst>
                                    </p:anim>
                                    <p:anim calcmode="lin" valueType="num">
                                      <p:cBhvr>
                                        <p:cTn id="68" dur="100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1000"/>
                                        <p:tgtEl>
                                          <p:spTgt spid="22"/>
                                        </p:tgtEl>
                                      </p:cBhvr>
                                    </p:animEffect>
                                    <p:anim calcmode="lin" valueType="num">
                                      <p:cBhvr>
                                        <p:cTn id="72" dur="1000" fill="hold"/>
                                        <p:tgtEl>
                                          <p:spTgt spid="22"/>
                                        </p:tgtEl>
                                        <p:attrNameLst>
                                          <p:attrName>ppt_x</p:attrName>
                                        </p:attrNameLst>
                                      </p:cBhvr>
                                      <p:tavLst>
                                        <p:tav tm="0">
                                          <p:val>
                                            <p:strVal val="#ppt_x"/>
                                          </p:val>
                                        </p:tav>
                                        <p:tav tm="100000">
                                          <p:val>
                                            <p:strVal val="#ppt_x"/>
                                          </p:val>
                                        </p:tav>
                                      </p:tavLst>
                                    </p:anim>
                                    <p:anim calcmode="lin" valueType="num">
                                      <p:cBhvr>
                                        <p:cTn id="73" dur="1000" fill="hold"/>
                                        <p:tgtEl>
                                          <p:spTgt spid="22"/>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1000"/>
                                        <p:tgtEl>
                                          <p:spTgt spid="23"/>
                                        </p:tgtEl>
                                      </p:cBhvr>
                                    </p:animEffect>
                                    <p:anim calcmode="lin" valueType="num">
                                      <p:cBhvr>
                                        <p:cTn id="77" dur="1000" fill="hold"/>
                                        <p:tgtEl>
                                          <p:spTgt spid="23"/>
                                        </p:tgtEl>
                                        <p:attrNameLst>
                                          <p:attrName>ppt_x</p:attrName>
                                        </p:attrNameLst>
                                      </p:cBhvr>
                                      <p:tavLst>
                                        <p:tav tm="0">
                                          <p:val>
                                            <p:strVal val="#ppt_x"/>
                                          </p:val>
                                        </p:tav>
                                        <p:tav tm="100000">
                                          <p:val>
                                            <p:strVal val="#ppt_x"/>
                                          </p:val>
                                        </p:tav>
                                      </p:tavLst>
                                    </p:anim>
                                    <p:anim calcmode="lin" valueType="num">
                                      <p:cBhvr>
                                        <p:cTn id="78" dur="1000" fill="hold"/>
                                        <p:tgtEl>
                                          <p:spTgt spid="2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Effect transition="in" filter="fade">
                                      <p:cBhvr>
                                        <p:cTn id="81" dur="1000"/>
                                        <p:tgtEl>
                                          <p:spTgt spid="24"/>
                                        </p:tgtEl>
                                      </p:cBhvr>
                                    </p:animEffect>
                                    <p:anim calcmode="lin" valueType="num">
                                      <p:cBhvr>
                                        <p:cTn id="82" dur="1000" fill="hold"/>
                                        <p:tgtEl>
                                          <p:spTgt spid="24"/>
                                        </p:tgtEl>
                                        <p:attrNameLst>
                                          <p:attrName>ppt_x</p:attrName>
                                        </p:attrNameLst>
                                      </p:cBhvr>
                                      <p:tavLst>
                                        <p:tav tm="0">
                                          <p:val>
                                            <p:strVal val="#ppt_x"/>
                                          </p:val>
                                        </p:tav>
                                        <p:tav tm="100000">
                                          <p:val>
                                            <p:strVal val="#ppt_x"/>
                                          </p:val>
                                        </p:tav>
                                      </p:tavLst>
                                    </p:anim>
                                    <p:anim calcmode="lin" valueType="num">
                                      <p:cBhvr>
                                        <p:cTn id="83" dur="1000" fill="hold"/>
                                        <p:tgtEl>
                                          <p:spTgt spid="24"/>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Effect transition="in" filter="fade">
                                      <p:cBhvr>
                                        <p:cTn id="86" dur="1000"/>
                                        <p:tgtEl>
                                          <p:spTgt spid="25"/>
                                        </p:tgtEl>
                                      </p:cBhvr>
                                    </p:animEffect>
                                    <p:anim calcmode="lin" valueType="num">
                                      <p:cBhvr>
                                        <p:cTn id="87" dur="1000" fill="hold"/>
                                        <p:tgtEl>
                                          <p:spTgt spid="25"/>
                                        </p:tgtEl>
                                        <p:attrNameLst>
                                          <p:attrName>ppt_x</p:attrName>
                                        </p:attrNameLst>
                                      </p:cBhvr>
                                      <p:tavLst>
                                        <p:tav tm="0">
                                          <p:val>
                                            <p:strVal val="#ppt_x"/>
                                          </p:val>
                                        </p:tav>
                                        <p:tav tm="100000">
                                          <p:val>
                                            <p:strVal val="#ppt_x"/>
                                          </p:val>
                                        </p:tav>
                                      </p:tavLst>
                                    </p:anim>
                                    <p:anim calcmode="lin" valueType="num">
                                      <p:cBhvr>
                                        <p:cTn id="88" dur="1000" fill="hold"/>
                                        <p:tgtEl>
                                          <p:spTgt spid="25"/>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6"/>
                                        </p:tgtEl>
                                        <p:attrNameLst>
                                          <p:attrName>style.visibility</p:attrName>
                                        </p:attrNameLst>
                                      </p:cBhvr>
                                      <p:to>
                                        <p:strVal val="visible"/>
                                      </p:to>
                                    </p:set>
                                    <p:animEffect transition="in" filter="fade">
                                      <p:cBhvr>
                                        <p:cTn id="91" dur="1000"/>
                                        <p:tgtEl>
                                          <p:spTgt spid="26"/>
                                        </p:tgtEl>
                                      </p:cBhvr>
                                    </p:animEffect>
                                    <p:anim calcmode="lin" valueType="num">
                                      <p:cBhvr>
                                        <p:cTn id="92" dur="1000" fill="hold"/>
                                        <p:tgtEl>
                                          <p:spTgt spid="26"/>
                                        </p:tgtEl>
                                        <p:attrNameLst>
                                          <p:attrName>ppt_x</p:attrName>
                                        </p:attrNameLst>
                                      </p:cBhvr>
                                      <p:tavLst>
                                        <p:tav tm="0">
                                          <p:val>
                                            <p:strVal val="#ppt_x"/>
                                          </p:val>
                                        </p:tav>
                                        <p:tav tm="100000">
                                          <p:val>
                                            <p:strVal val="#ppt_x"/>
                                          </p:val>
                                        </p:tav>
                                      </p:tavLst>
                                    </p:anim>
                                    <p:anim calcmode="lin" valueType="num">
                                      <p:cBhvr>
                                        <p:cTn id="93" dur="1000" fill="hold"/>
                                        <p:tgtEl>
                                          <p:spTgt spid="26"/>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fade">
                                      <p:cBhvr>
                                        <p:cTn id="96" dur="1000"/>
                                        <p:tgtEl>
                                          <p:spTgt spid="27"/>
                                        </p:tgtEl>
                                      </p:cBhvr>
                                    </p:animEffect>
                                    <p:anim calcmode="lin" valueType="num">
                                      <p:cBhvr>
                                        <p:cTn id="97" dur="1000" fill="hold"/>
                                        <p:tgtEl>
                                          <p:spTgt spid="27"/>
                                        </p:tgtEl>
                                        <p:attrNameLst>
                                          <p:attrName>ppt_x</p:attrName>
                                        </p:attrNameLst>
                                      </p:cBhvr>
                                      <p:tavLst>
                                        <p:tav tm="0">
                                          <p:val>
                                            <p:strVal val="#ppt_x"/>
                                          </p:val>
                                        </p:tav>
                                        <p:tav tm="100000">
                                          <p:val>
                                            <p:strVal val="#ppt_x"/>
                                          </p:val>
                                        </p:tav>
                                      </p:tavLst>
                                    </p:anim>
                                    <p:anim calcmode="lin" valueType="num">
                                      <p:cBhvr>
                                        <p:cTn id="98"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3" grpId="0" animBg="1"/>
      <p:bldP spid="14" grpId="0" animBg="1"/>
      <p:bldP spid="15" grpId="0"/>
      <p:bldP spid="16" grpId="0"/>
      <p:bldP spid="17" grpId="0"/>
      <p:bldP spid="21" grpId="0" animBg="1"/>
      <p:bldP spid="22" grpId="0" animBg="1"/>
      <p:bldP spid="23" grpId="0"/>
      <p:bldP spid="24" grpId="0" animBg="1"/>
      <p:bldP spid="25" grpId="0"/>
      <p:bldP spid="26" grpId="0" animBg="1"/>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6">
            <a:extLst>
              <a:ext uri="{FF2B5EF4-FFF2-40B4-BE49-F238E27FC236}">
                <a16:creationId xmlns="" xmlns:a16="http://schemas.microsoft.com/office/drawing/2014/main" id="{4CFAB9ED-5812-471F-9219-FEBF39810B70}"/>
              </a:ext>
            </a:extLst>
          </p:cNvPr>
          <p:cNvGrpSpPr>
            <a:grpSpLocks/>
          </p:cNvGrpSpPr>
          <p:nvPr/>
        </p:nvGrpSpPr>
        <p:grpSpPr bwMode="auto">
          <a:xfrm>
            <a:off x="214335" y="209267"/>
            <a:ext cx="3977345" cy="584547"/>
            <a:chOff x="-128572" y="-4141"/>
            <a:chExt cx="3977579" cy="584775"/>
          </a:xfrm>
        </p:grpSpPr>
        <p:sp>
          <p:nvSpPr>
            <p:cNvPr id="4" name="Oval 36@|1FFC:15773696|FBC:16777215|LFC:16777215|LBC:16777215">
              <a:extLst>
                <a:ext uri="{FF2B5EF4-FFF2-40B4-BE49-F238E27FC236}">
                  <a16:creationId xmlns="" xmlns:a16="http://schemas.microsoft.com/office/drawing/2014/main" id="{FB63CD21-C7FB-4B03-95E7-785E4EBE612F}"/>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5" name="文本框 30">
              <a:extLst>
                <a:ext uri="{FF2B5EF4-FFF2-40B4-BE49-F238E27FC236}">
                  <a16:creationId xmlns="" xmlns:a16="http://schemas.microsoft.com/office/drawing/2014/main" id="{CBB76C12-7126-43C3-8553-EA34FEA371E4}"/>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3</a:t>
              </a:r>
              <a:endParaRPr lang="zh-CN" altLang="en-US" sz="3200" b="1" dirty="0">
                <a:solidFill>
                  <a:schemeClr val="bg1"/>
                </a:solidFill>
                <a:sym typeface="Arial" panose="020B0604020202020204" pitchFamily="34" charset="0"/>
              </a:endParaRPr>
            </a:p>
          </p:txBody>
        </p:sp>
        <p:sp>
          <p:nvSpPr>
            <p:cNvPr id="6" name="文本框 31">
              <a:extLst>
                <a:ext uri="{FF2B5EF4-FFF2-40B4-BE49-F238E27FC236}">
                  <a16:creationId xmlns="" xmlns:a16="http://schemas.microsoft.com/office/drawing/2014/main" id="{413C001A-8A31-4441-87BE-94D2D9CE4EA6}"/>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项目情况</a:t>
              </a:r>
            </a:p>
          </p:txBody>
        </p:sp>
      </p:grpSp>
      <p:sp>
        <p:nvSpPr>
          <p:cNvPr id="7" name="Rectangle 6">
            <a:extLst>
              <a:ext uri="{FF2B5EF4-FFF2-40B4-BE49-F238E27FC236}">
                <a16:creationId xmlns="" xmlns:a16="http://schemas.microsoft.com/office/drawing/2014/main" id="{0A5EB876-89F1-4FED-8818-CB298CC7046A}"/>
              </a:ext>
            </a:extLst>
          </p:cNvPr>
          <p:cNvSpPr>
            <a:spLocks noChangeArrowheads="1"/>
          </p:cNvSpPr>
          <p:nvPr/>
        </p:nvSpPr>
        <p:spPr bwMode="auto">
          <a:xfrm>
            <a:off x="4348163" y="1779587"/>
            <a:ext cx="1747837" cy="16002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8" name="Rectangle 7">
            <a:extLst>
              <a:ext uri="{FF2B5EF4-FFF2-40B4-BE49-F238E27FC236}">
                <a16:creationId xmlns="" xmlns:a16="http://schemas.microsoft.com/office/drawing/2014/main" id="{596622C6-11FD-4390-9DC5-7A57824F433E}"/>
              </a:ext>
            </a:extLst>
          </p:cNvPr>
          <p:cNvSpPr>
            <a:spLocks noChangeArrowheads="1"/>
          </p:cNvSpPr>
          <p:nvPr/>
        </p:nvSpPr>
        <p:spPr bwMode="auto">
          <a:xfrm>
            <a:off x="6148388" y="1779587"/>
            <a:ext cx="1747837" cy="16002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9" name="Rectangle 8">
            <a:extLst>
              <a:ext uri="{FF2B5EF4-FFF2-40B4-BE49-F238E27FC236}">
                <a16:creationId xmlns="" xmlns:a16="http://schemas.microsoft.com/office/drawing/2014/main" id="{297B0E15-8398-4324-B57C-E4BC81826353}"/>
              </a:ext>
            </a:extLst>
          </p:cNvPr>
          <p:cNvSpPr>
            <a:spLocks noChangeArrowheads="1"/>
          </p:cNvSpPr>
          <p:nvPr/>
        </p:nvSpPr>
        <p:spPr bwMode="auto">
          <a:xfrm>
            <a:off x="4348163" y="3429000"/>
            <a:ext cx="1747837" cy="160178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10" name="Rectangle 9">
            <a:extLst>
              <a:ext uri="{FF2B5EF4-FFF2-40B4-BE49-F238E27FC236}">
                <a16:creationId xmlns="" xmlns:a16="http://schemas.microsoft.com/office/drawing/2014/main" id="{E6C8C434-CEB8-477A-967D-89BE37E96D55}"/>
              </a:ext>
            </a:extLst>
          </p:cNvPr>
          <p:cNvSpPr>
            <a:spLocks noChangeArrowheads="1"/>
          </p:cNvSpPr>
          <p:nvPr/>
        </p:nvSpPr>
        <p:spPr bwMode="auto">
          <a:xfrm>
            <a:off x="6148388" y="3429000"/>
            <a:ext cx="1747837" cy="1601787"/>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11" name="Oval 10">
            <a:extLst>
              <a:ext uri="{FF2B5EF4-FFF2-40B4-BE49-F238E27FC236}">
                <a16:creationId xmlns="" xmlns:a16="http://schemas.microsoft.com/office/drawing/2014/main" id="{AC5DD310-7ECA-4E9D-A767-75B48DC48312}"/>
              </a:ext>
            </a:extLst>
          </p:cNvPr>
          <p:cNvSpPr>
            <a:spLocks noChangeArrowheads="1"/>
          </p:cNvSpPr>
          <p:nvPr/>
        </p:nvSpPr>
        <p:spPr bwMode="auto">
          <a:xfrm>
            <a:off x="4064000" y="2301875"/>
            <a:ext cx="587375" cy="590550"/>
          </a:xfrm>
          <a:prstGeom prst="ellipse">
            <a:avLst/>
          </a:prstGeom>
          <a:solidFill>
            <a:srgbClr val="EF6541"/>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1">
            <a:extLst>
              <a:ext uri="{FF2B5EF4-FFF2-40B4-BE49-F238E27FC236}">
                <a16:creationId xmlns="" xmlns:a16="http://schemas.microsoft.com/office/drawing/2014/main" id="{73D9AC40-E515-4835-B8B2-85BB28A20326}"/>
              </a:ext>
            </a:extLst>
          </p:cNvPr>
          <p:cNvSpPr>
            <a:spLocks noChangeArrowheads="1"/>
          </p:cNvSpPr>
          <p:nvPr/>
        </p:nvSpPr>
        <p:spPr bwMode="auto">
          <a:xfrm>
            <a:off x="4064000" y="3935412"/>
            <a:ext cx="587375" cy="587375"/>
          </a:xfrm>
          <a:prstGeom prst="ellipse">
            <a:avLst/>
          </a:prstGeom>
          <a:solidFill>
            <a:srgbClr val="EF6541"/>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3" name="Oval 12">
            <a:extLst>
              <a:ext uri="{FF2B5EF4-FFF2-40B4-BE49-F238E27FC236}">
                <a16:creationId xmlns="" xmlns:a16="http://schemas.microsoft.com/office/drawing/2014/main" id="{A0A76367-C2D1-4112-9091-AC226C0FA5FF}"/>
              </a:ext>
            </a:extLst>
          </p:cNvPr>
          <p:cNvSpPr>
            <a:spLocks noChangeArrowheads="1"/>
          </p:cNvSpPr>
          <p:nvPr/>
        </p:nvSpPr>
        <p:spPr bwMode="auto">
          <a:xfrm>
            <a:off x="7604125" y="2301875"/>
            <a:ext cx="587375" cy="590550"/>
          </a:xfrm>
          <a:prstGeom prst="ellipse">
            <a:avLst/>
          </a:prstGeom>
          <a:solidFill>
            <a:srgbClr val="EF6541"/>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3">
            <a:extLst>
              <a:ext uri="{FF2B5EF4-FFF2-40B4-BE49-F238E27FC236}">
                <a16:creationId xmlns="" xmlns:a16="http://schemas.microsoft.com/office/drawing/2014/main" id="{2BA08EF6-2041-44EA-93A2-D5C3D3804A2F}"/>
              </a:ext>
            </a:extLst>
          </p:cNvPr>
          <p:cNvSpPr>
            <a:spLocks noChangeArrowheads="1"/>
          </p:cNvSpPr>
          <p:nvPr/>
        </p:nvSpPr>
        <p:spPr bwMode="auto">
          <a:xfrm>
            <a:off x="7604125" y="3935412"/>
            <a:ext cx="587375" cy="587375"/>
          </a:xfrm>
          <a:prstGeom prst="ellipse">
            <a:avLst/>
          </a:prstGeom>
          <a:solidFill>
            <a:srgbClr val="EF6541"/>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Freeform 15">
            <a:extLst>
              <a:ext uri="{FF2B5EF4-FFF2-40B4-BE49-F238E27FC236}">
                <a16:creationId xmlns="" xmlns:a16="http://schemas.microsoft.com/office/drawing/2014/main" id="{15C7ECBA-01F6-4D2F-BC15-F3E8AB5E0867}"/>
              </a:ext>
            </a:extLst>
          </p:cNvPr>
          <p:cNvSpPr>
            <a:spLocks noEditPoints="1"/>
          </p:cNvSpPr>
          <p:nvPr/>
        </p:nvSpPr>
        <p:spPr bwMode="auto">
          <a:xfrm>
            <a:off x="7781925" y="4133850"/>
            <a:ext cx="231775" cy="190500"/>
          </a:xfrm>
          <a:custGeom>
            <a:avLst/>
            <a:gdLst>
              <a:gd name="T0" fmla="*/ 0 w 111"/>
              <a:gd name="T1" fmla="*/ 150725 h 91"/>
              <a:gd name="T2" fmla="*/ 22969 w 111"/>
              <a:gd name="T3" fmla="*/ 140258 h 91"/>
              <a:gd name="T4" fmla="*/ 79346 w 111"/>
              <a:gd name="T5" fmla="*/ 102577 h 91"/>
              <a:gd name="T6" fmla="*/ 91875 w 111"/>
              <a:gd name="T7" fmla="*/ 119324 h 91"/>
              <a:gd name="T8" fmla="*/ 22969 w 111"/>
              <a:gd name="T9" fmla="*/ 161192 h 91"/>
              <a:gd name="T10" fmla="*/ 229687 w 111"/>
              <a:gd name="T11" fmla="*/ 43962 h 91"/>
              <a:gd name="T12" fmla="*/ 212982 w 111"/>
              <a:gd name="T13" fmla="*/ 58615 h 91"/>
              <a:gd name="T14" fmla="*/ 187926 w 111"/>
              <a:gd name="T15" fmla="*/ 75363 h 91"/>
              <a:gd name="T16" fmla="*/ 185838 w 111"/>
              <a:gd name="T17" fmla="*/ 48148 h 91"/>
              <a:gd name="T18" fmla="*/ 162869 w 111"/>
              <a:gd name="T19" fmla="*/ 48148 h 91"/>
              <a:gd name="T20" fmla="*/ 114843 w 111"/>
              <a:gd name="T21" fmla="*/ 83736 h 91"/>
              <a:gd name="T22" fmla="*/ 162869 w 111"/>
              <a:gd name="T23" fmla="*/ 29308 h 91"/>
              <a:gd name="T24" fmla="*/ 185838 w 111"/>
              <a:gd name="T25" fmla="*/ 29308 h 91"/>
              <a:gd name="T26" fmla="*/ 192102 w 111"/>
              <a:gd name="T27" fmla="*/ 0 h 91"/>
              <a:gd name="T28" fmla="*/ 212982 w 111"/>
              <a:gd name="T29" fmla="*/ 18841 h 91"/>
              <a:gd name="T30" fmla="*/ 229687 w 111"/>
              <a:gd name="T31" fmla="*/ 43962 h 91"/>
              <a:gd name="T32" fmla="*/ 217159 w 111"/>
              <a:gd name="T33" fmla="*/ 39775 h 91"/>
              <a:gd name="T34" fmla="*/ 198366 w 111"/>
              <a:gd name="T35" fmla="*/ 20934 h 91"/>
              <a:gd name="T36" fmla="*/ 217159 w 111"/>
              <a:gd name="T37" fmla="*/ 39775 h 91"/>
              <a:gd name="T38" fmla="*/ 229687 w 111"/>
              <a:gd name="T39" fmla="*/ 154912 h 91"/>
              <a:gd name="T40" fmla="*/ 196278 w 111"/>
              <a:gd name="T41" fmla="*/ 186313 h 91"/>
              <a:gd name="T42" fmla="*/ 185838 w 111"/>
              <a:gd name="T43" fmla="*/ 182126 h 91"/>
              <a:gd name="T44" fmla="*/ 175397 w 111"/>
              <a:gd name="T45" fmla="*/ 161192 h 91"/>
              <a:gd name="T46" fmla="*/ 91875 w 111"/>
              <a:gd name="T47" fmla="*/ 100484 h 91"/>
              <a:gd name="T48" fmla="*/ 22969 w 111"/>
              <a:gd name="T49" fmla="*/ 48148 h 91"/>
              <a:gd name="T50" fmla="*/ 0 w 111"/>
              <a:gd name="T51" fmla="*/ 39775 h 91"/>
              <a:gd name="T52" fmla="*/ 22969 w 111"/>
              <a:gd name="T53" fmla="*/ 29308 h 91"/>
              <a:gd name="T54" fmla="*/ 106491 w 111"/>
              <a:gd name="T55" fmla="*/ 87923 h 91"/>
              <a:gd name="T56" fmla="*/ 175397 w 111"/>
              <a:gd name="T57" fmla="*/ 140258 h 91"/>
              <a:gd name="T58" fmla="*/ 185838 w 111"/>
              <a:gd name="T59" fmla="*/ 119324 h 91"/>
              <a:gd name="T60" fmla="*/ 196278 w 111"/>
              <a:gd name="T61" fmla="*/ 113044 h 91"/>
              <a:gd name="T62" fmla="*/ 229687 w 111"/>
              <a:gd name="T63" fmla="*/ 146538 h 91"/>
              <a:gd name="T64" fmla="*/ 229687 w 111"/>
              <a:gd name="T65" fmla="*/ 154912 h 91"/>
              <a:gd name="T66" fmla="*/ 217159 w 111"/>
              <a:gd name="T67" fmla="*/ 150725 h 91"/>
              <a:gd name="T68" fmla="*/ 198366 w 111"/>
              <a:gd name="T69" fmla="*/ 131885 h 91"/>
              <a:gd name="T70" fmla="*/ 217159 w 111"/>
              <a:gd name="T71" fmla="*/ 150725 h 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1" h="91">
                <a:moveTo>
                  <a:pt x="5" y="77"/>
                </a:moveTo>
                <a:cubicBezTo>
                  <a:pt x="2" y="77"/>
                  <a:pt x="0" y="75"/>
                  <a:pt x="0" y="72"/>
                </a:cubicBezTo>
                <a:cubicBezTo>
                  <a:pt x="0" y="69"/>
                  <a:pt x="2" y="67"/>
                  <a:pt x="5" y="67"/>
                </a:cubicBezTo>
                <a:cubicBezTo>
                  <a:pt x="11" y="67"/>
                  <a:pt x="11" y="67"/>
                  <a:pt x="11" y="67"/>
                </a:cubicBezTo>
                <a:cubicBezTo>
                  <a:pt x="17" y="67"/>
                  <a:pt x="17" y="67"/>
                  <a:pt x="17" y="67"/>
                </a:cubicBezTo>
                <a:cubicBezTo>
                  <a:pt x="23" y="67"/>
                  <a:pt x="31" y="59"/>
                  <a:pt x="38" y="49"/>
                </a:cubicBezTo>
                <a:cubicBezTo>
                  <a:pt x="40" y="51"/>
                  <a:pt x="40" y="51"/>
                  <a:pt x="40" y="51"/>
                </a:cubicBezTo>
                <a:cubicBezTo>
                  <a:pt x="41" y="53"/>
                  <a:pt x="43" y="55"/>
                  <a:pt x="44" y="57"/>
                </a:cubicBezTo>
                <a:cubicBezTo>
                  <a:pt x="36" y="68"/>
                  <a:pt x="27" y="77"/>
                  <a:pt x="17" y="77"/>
                </a:cubicBezTo>
                <a:cubicBezTo>
                  <a:pt x="11" y="77"/>
                  <a:pt x="11" y="77"/>
                  <a:pt x="11" y="77"/>
                </a:cubicBezTo>
                <a:cubicBezTo>
                  <a:pt x="5" y="77"/>
                  <a:pt x="5" y="77"/>
                  <a:pt x="5" y="77"/>
                </a:cubicBezTo>
                <a:close/>
                <a:moveTo>
                  <a:pt x="110" y="21"/>
                </a:moveTo>
                <a:cubicBezTo>
                  <a:pt x="110" y="21"/>
                  <a:pt x="110" y="21"/>
                  <a:pt x="110" y="21"/>
                </a:cubicBezTo>
                <a:cubicBezTo>
                  <a:pt x="102" y="28"/>
                  <a:pt x="102" y="28"/>
                  <a:pt x="102" y="28"/>
                </a:cubicBezTo>
                <a:cubicBezTo>
                  <a:pt x="94" y="36"/>
                  <a:pt x="94" y="36"/>
                  <a:pt x="94" y="36"/>
                </a:cubicBezTo>
                <a:cubicBezTo>
                  <a:pt x="93" y="37"/>
                  <a:pt x="91" y="37"/>
                  <a:pt x="90" y="36"/>
                </a:cubicBezTo>
                <a:cubicBezTo>
                  <a:pt x="90" y="35"/>
                  <a:pt x="89" y="35"/>
                  <a:pt x="89" y="34"/>
                </a:cubicBezTo>
                <a:cubicBezTo>
                  <a:pt x="89" y="23"/>
                  <a:pt x="89" y="23"/>
                  <a:pt x="89" y="23"/>
                </a:cubicBezTo>
                <a:cubicBezTo>
                  <a:pt x="84" y="23"/>
                  <a:pt x="84" y="23"/>
                  <a:pt x="84" y="23"/>
                </a:cubicBezTo>
                <a:cubicBezTo>
                  <a:pt x="78" y="23"/>
                  <a:pt x="78" y="23"/>
                  <a:pt x="78" y="23"/>
                </a:cubicBezTo>
                <a:cubicBezTo>
                  <a:pt x="71" y="23"/>
                  <a:pt x="64" y="32"/>
                  <a:pt x="56" y="41"/>
                </a:cubicBezTo>
                <a:cubicBezTo>
                  <a:pt x="55" y="40"/>
                  <a:pt x="55" y="40"/>
                  <a:pt x="55" y="40"/>
                </a:cubicBezTo>
                <a:cubicBezTo>
                  <a:pt x="53" y="38"/>
                  <a:pt x="52" y="36"/>
                  <a:pt x="50" y="34"/>
                </a:cubicBezTo>
                <a:cubicBezTo>
                  <a:pt x="59" y="23"/>
                  <a:pt x="68" y="14"/>
                  <a:pt x="78" y="14"/>
                </a:cubicBezTo>
                <a:cubicBezTo>
                  <a:pt x="84" y="14"/>
                  <a:pt x="84" y="14"/>
                  <a:pt x="84" y="14"/>
                </a:cubicBezTo>
                <a:cubicBezTo>
                  <a:pt x="89" y="14"/>
                  <a:pt x="89" y="14"/>
                  <a:pt x="89" y="14"/>
                </a:cubicBezTo>
                <a:cubicBezTo>
                  <a:pt x="89" y="3"/>
                  <a:pt x="89" y="3"/>
                  <a:pt x="89" y="3"/>
                </a:cubicBezTo>
                <a:cubicBezTo>
                  <a:pt x="89" y="1"/>
                  <a:pt x="91" y="0"/>
                  <a:pt x="92" y="0"/>
                </a:cubicBezTo>
                <a:cubicBezTo>
                  <a:pt x="93" y="0"/>
                  <a:pt x="94" y="1"/>
                  <a:pt x="94" y="1"/>
                </a:cubicBezTo>
                <a:cubicBezTo>
                  <a:pt x="102" y="9"/>
                  <a:pt x="102" y="9"/>
                  <a:pt x="102" y="9"/>
                </a:cubicBezTo>
                <a:cubicBezTo>
                  <a:pt x="110" y="17"/>
                  <a:pt x="110" y="17"/>
                  <a:pt x="110" y="17"/>
                </a:cubicBezTo>
                <a:cubicBezTo>
                  <a:pt x="111" y="18"/>
                  <a:pt x="111" y="19"/>
                  <a:pt x="110" y="21"/>
                </a:cubicBezTo>
                <a:cubicBezTo>
                  <a:pt x="110" y="21"/>
                  <a:pt x="110" y="21"/>
                  <a:pt x="110" y="21"/>
                </a:cubicBezTo>
                <a:close/>
                <a:moveTo>
                  <a:pt x="104" y="19"/>
                </a:moveTo>
                <a:cubicBezTo>
                  <a:pt x="104" y="19"/>
                  <a:pt x="104" y="19"/>
                  <a:pt x="104" y="19"/>
                </a:cubicBezTo>
                <a:cubicBezTo>
                  <a:pt x="101" y="16"/>
                  <a:pt x="98" y="13"/>
                  <a:pt x="95" y="10"/>
                </a:cubicBezTo>
                <a:cubicBezTo>
                  <a:pt x="95" y="27"/>
                  <a:pt x="95" y="27"/>
                  <a:pt x="95" y="27"/>
                </a:cubicBezTo>
                <a:cubicBezTo>
                  <a:pt x="98" y="24"/>
                  <a:pt x="101" y="21"/>
                  <a:pt x="104" y="19"/>
                </a:cubicBezTo>
                <a:close/>
                <a:moveTo>
                  <a:pt x="110" y="74"/>
                </a:moveTo>
                <a:cubicBezTo>
                  <a:pt x="110" y="74"/>
                  <a:pt x="110" y="74"/>
                  <a:pt x="110" y="74"/>
                </a:cubicBezTo>
                <a:cubicBezTo>
                  <a:pt x="102" y="82"/>
                  <a:pt x="102" y="82"/>
                  <a:pt x="102" y="82"/>
                </a:cubicBezTo>
                <a:cubicBezTo>
                  <a:pt x="94" y="89"/>
                  <a:pt x="94" y="89"/>
                  <a:pt x="94" y="89"/>
                </a:cubicBezTo>
                <a:cubicBezTo>
                  <a:pt x="93" y="91"/>
                  <a:pt x="91" y="91"/>
                  <a:pt x="90" y="89"/>
                </a:cubicBezTo>
                <a:cubicBezTo>
                  <a:pt x="90" y="89"/>
                  <a:pt x="89" y="88"/>
                  <a:pt x="89" y="87"/>
                </a:cubicBezTo>
                <a:cubicBezTo>
                  <a:pt x="89" y="77"/>
                  <a:pt x="89" y="77"/>
                  <a:pt x="89" y="77"/>
                </a:cubicBezTo>
                <a:cubicBezTo>
                  <a:pt x="84" y="77"/>
                  <a:pt x="84" y="77"/>
                  <a:pt x="84" y="77"/>
                </a:cubicBezTo>
                <a:cubicBezTo>
                  <a:pt x="78" y="77"/>
                  <a:pt x="78" y="77"/>
                  <a:pt x="78" y="77"/>
                </a:cubicBezTo>
                <a:cubicBezTo>
                  <a:pt x="65" y="77"/>
                  <a:pt x="54" y="62"/>
                  <a:pt x="44" y="48"/>
                </a:cubicBezTo>
                <a:cubicBezTo>
                  <a:pt x="34" y="36"/>
                  <a:pt x="25" y="23"/>
                  <a:pt x="17" y="23"/>
                </a:cubicBezTo>
                <a:cubicBezTo>
                  <a:pt x="11" y="23"/>
                  <a:pt x="11" y="23"/>
                  <a:pt x="11" y="23"/>
                </a:cubicBezTo>
                <a:cubicBezTo>
                  <a:pt x="5" y="23"/>
                  <a:pt x="5" y="23"/>
                  <a:pt x="5" y="23"/>
                </a:cubicBezTo>
                <a:cubicBezTo>
                  <a:pt x="2" y="23"/>
                  <a:pt x="0" y="21"/>
                  <a:pt x="0" y="19"/>
                </a:cubicBezTo>
                <a:cubicBezTo>
                  <a:pt x="0" y="16"/>
                  <a:pt x="2" y="14"/>
                  <a:pt x="5" y="14"/>
                </a:cubicBezTo>
                <a:cubicBezTo>
                  <a:pt x="11" y="14"/>
                  <a:pt x="11" y="14"/>
                  <a:pt x="11" y="14"/>
                </a:cubicBezTo>
                <a:cubicBezTo>
                  <a:pt x="17" y="14"/>
                  <a:pt x="17" y="14"/>
                  <a:pt x="17" y="14"/>
                </a:cubicBezTo>
                <a:cubicBezTo>
                  <a:pt x="29" y="14"/>
                  <a:pt x="40" y="28"/>
                  <a:pt x="51" y="42"/>
                </a:cubicBezTo>
                <a:cubicBezTo>
                  <a:pt x="60" y="55"/>
                  <a:pt x="70" y="67"/>
                  <a:pt x="78" y="67"/>
                </a:cubicBezTo>
                <a:cubicBezTo>
                  <a:pt x="84" y="67"/>
                  <a:pt x="84" y="67"/>
                  <a:pt x="84" y="67"/>
                </a:cubicBezTo>
                <a:cubicBezTo>
                  <a:pt x="89" y="67"/>
                  <a:pt x="89" y="67"/>
                  <a:pt x="89" y="67"/>
                </a:cubicBezTo>
                <a:cubicBezTo>
                  <a:pt x="89" y="57"/>
                  <a:pt x="89" y="57"/>
                  <a:pt x="89" y="57"/>
                </a:cubicBezTo>
                <a:cubicBezTo>
                  <a:pt x="89" y="55"/>
                  <a:pt x="91" y="54"/>
                  <a:pt x="92" y="54"/>
                </a:cubicBezTo>
                <a:cubicBezTo>
                  <a:pt x="93" y="54"/>
                  <a:pt x="94" y="54"/>
                  <a:pt x="94" y="54"/>
                </a:cubicBezTo>
                <a:cubicBezTo>
                  <a:pt x="102" y="62"/>
                  <a:pt x="102" y="62"/>
                  <a:pt x="102" y="62"/>
                </a:cubicBezTo>
                <a:cubicBezTo>
                  <a:pt x="110" y="70"/>
                  <a:pt x="110" y="70"/>
                  <a:pt x="110" y="70"/>
                </a:cubicBezTo>
                <a:cubicBezTo>
                  <a:pt x="111" y="71"/>
                  <a:pt x="111" y="73"/>
                  <a:pt x="110" y="74"/>
                </a:cubicBezTo>
                <a:cubicBezTo>
                  <a:pt x="110" y="74"/>
                  <a:pt x="110" y="74"/>
                  <a:pt x="110" y="74"/>
                </a:cubicBezTo>
                <a:close/>
                <a:moveTo>
                  <a:pt x="104" y="72"/>
                </a:moveTo>
                <a:cubicBezTo>
                  <a:pt x="104" y="72"/>
                  <a:pt x="104" y="72"/>
                  <a:pt x="104" y="72"/>
                </a:cubicBezTo>
                <a:cubicBezTo>
                  <a:pt x="98" y="66"/>
                  <a:pt x="98" y="66"/>
                  <a:pt x="98" y="66"/>
                </a:cubicBezTo>
                <a:cubicBezTo>
                  <a:pt x="95" y="63"/>
                  <a:pt x="95" y="63"/>
                  <a:pt x="95" y="63"/>
                </a:cubicBezTo>
                <a:cubicBezTo>
                  <a:pt x="95" y="81"/>
                  <a:pt x="95" y="81"/>
                  <a:pt x="95" y="81"/>
                </a:cubicBezTo>
                <a:cubicBezTo>
                  <a:pt x="98" y="78"/>
                  <a:pt x="101" y="75"/>
                  <a:pt x="104"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 name="Freeform 16">
            <a:extLst>
              <a:ext uri="{FF2B5EF4-FFF2-40B4-BE49-F238E27FC236}">
                <a16:creationId xmlns="" xmlns:a16="http://schemas.microsoft.com/office/drawing/2014/main" id="{7EC6F72D-A128-4FC3-A028-1103D154B70F}"/>
              </a:ext>
            </a:extLst>
          </p:cNvPr>
          <p:cNvSpPr>
            <a:spLocks noEditPoints="1"/>
          </p:cNvSpPr>
          <p:nvPr/>
        </p:nvSpPr>
        <p:spPr bwMode="auto">
          <a:xfrm>
            <a:off x="4216400" y="2463800"/>
            <a:ext cx="260350" cy="269875"/>
          </a:xfrm>
          <a:custGeom>
            <a:avLst/>
            <a:gdLst>
              <a:gd name="T0" fmla="*/ 222250 w 123"/>
              <a:gd name="T1" fmla="*/ 37951 h 128"/>
              <a:gd name="T2" fmla="*/ 228600 w 123"/>
              <a:gd name="T3" fmla="*/ 212948 h 128"/>
              <a:gd name="T4" fmla="*/ 239183 w 123"/>
              <a:gd name="T5" fmla="*/ 134938 h 128"/>
              <a:gd name="T6" fmla="*/ 194733 w 123"/>
              <a:gd name="T7" fmla="*/ 181322 h 128"/>
              <a:gd name="T8" fmla="*/ 190500 w 123"/>
              <a:gd name="T9" fmla="*/ 134938 h 128"/>
              <a:gd name="T10" fmla="*/ 76200 w 123"/>
              <a:gd name="T11" fmla="*/ 179214 h 128"/>
              <a:gd name="T12" fmla="*/ 59267 w 123"/>
              <a:gd name="T13" fmla="*/ 134938 h 128"/>
              <a:gd name="T14" fmla="*/ 46567 w 123"/>
              <a:gd name="T15" fmla="*/ 198189 h 128"/>
              <a:gd name="T16" fmla="*/ 0 w 123"/>
              <a:gd name="T17" fmla="*/ 128612 h 128"/>
              <a:gd name="T18" fmla="*/ 131233 w 123"/>
              <a:gd name="T19" fmla="*/ 0 h 128"/>
              <a:gd name="T20" fmla="*/ 169333 w 123"/>
              <a:gd name="T21" fmla="*/ 234032 h 128"/>
              <a:gd name="T22" fmla="*/ 160867 w 123"/>
              <a:gd name="T23" fmla="*/ 269875 h 128"/>
              <a:gd name="T24" fmla="*/ 101600 w 123"/>
              <a:gd name="T25" fmla="*/ 269875 h 128"/>
              <a:gd name="T26" fmla="*/ 91017 w 123"/>
              <a:gd name="T27" fmla="*/ 259333 h 128"/>
              <a:gd name="T28" fmla="*/ 61383 w 123"/>
              <a:gd name="T29" fmla="*/ 234032 h 128"/>
              <a:gd name="T30" fmla="*/ 52917 w 123"/>
              <a:gd name="T31" fmla="*/ 217165 h 128"/>
              <a:gd name="T32" fmla="*/ 137583 w 123"/>
              <a:gd name="T33" fmla="*/ 147588 h 128"/>
              <a:gd name="T34" fmla="*/ 207433 w 123"/>
              <a:gd name="T35" fmla="*/ 217165 h 128"/>
              <a:gd name="T36" fmla="*/ 198967 w 123"/>
              <a:gd name="T37" fmla="*/ 234032 h 128"/>
              <a:gd name="T38" fmla="*/ 169333 w 123"/>
              <a:gd name="T39" fmla="*/ 234032 h 128"/>
              <a:gd name="T40" fmla="*/ 150283 w 123"/>
              <a:gd name="T41" fmla="*/ 250899 h 128"/>
              <a:gd name="T42" fmla="*/ 150283 w 123"/>
              <a:gd name="T43" fmla="*/ 223490 h 128"/>
              <a:gd name="T44" fmla="*/ 175683 w 123"/>
              <a:gd name="T45" fmla="*/ 212948 h 128"/>
              <a:gd name="T46" fmla="*/ 84667 w 123"/>
              <a:gd name="T47" fmla="*/ 212948 h 128"/>
              <a:gd name="T48" fmla="*/ 101600 w 123"/>
              <a:gd name="T49" fmla="*/ 212948 h 128"/>
              <a:gd name="T50" fmla="*/ 110067 w 123"/>
              <a:gd name="T51" fmla="*/ 250899 h 128"/>
              <a:gd name="T52" fmla="*/ 207433 w 123"/>
              <a:gd name="T53" fmla="*/ 52710 h 128"/>
              <a:gd name="T54" fmla="*/ 205317 w 123"/>
              <a:gd name="T55" fmla="*/ 48493 h 128"/>
              <a:gd name="T56" fmla="*/ 201083 w 123"/>
              <a:gd name="T57" fmla="*/ 122287 h 128"/>
              <a:gd name="T58" fmla="*/ 207433 w 123"/>
              <a:gd name="T59" fmla="*/ 52710 h 128"/>
              <a:gd name="T60" fmla="*/ 194733 w 123"/>
              <a:gd name="T61" fmla="*/ 42168 h 128"/>
              <a:gd name="T62" fmla="*/ 182033 w 123"/>
              <a:gd name="T63" fmla="*/ 42168 h 128"/>
              <a:gd name="T64" fmla="*/ 194733 w 123"/>
              <a:gd name="T65" fmla="*/ 42168 h 128"/>
              <a:gd name="T66" fmla="*/ 148167 w 123"/>
              <a:gd name="T67" fmla="*/ 21084 h 128"/>
              <a:gd name="T68" fmla="*/ 135467 w 123"/>
              <a:gd name="T69" fmla="*/ 61144 h 128"/>
              <a:gd name="T70" fmla="*/ 173567 w 123"/>
              <a:gd name="T71" fmla="*/ 52710 h 128"/>
              <a:gd name="T72" fmla="*/ 148167 w 123"/>
              <a:gd name="T73" fmla="*/ 21084 h 128"/>
              <a:gd name="T74" fmla="*/ 124883 w 123"/>
              <a:gd name="T75" fmla="*/ 21084 h 128"/>
              <a:gd name="T76" fmla="*/ 88900 w 123"/>
              <a:gd name="T77" fmla="*/ 48493 h 128"/>
              <a:gd name="T78" fmla="*/ 91017 w 123"/>
              <a:gd name="T79" fmla="*/ 54818 h 128"/>
              <a:gd name="T80" fmla="*/ 124883 w 123"/>
              <a:gd name="T81" fmla="*/ 21084 h 128"/>
              <a:gd name="T82" fmla="*/ 86783 w 123"/>
              <a:gd name="T83" fmla="*/ 29518 h 128"/>
              <a:gd name="T84" fmla="*/ 76200 w 123"/>
              <a:gd name="T85" fmla="*/ 48493 h 128"/>
              <a:gd name="T86" fmla="*/ 86783 w 123"/>
              <a:gd name="T87" fmla="*/ 29518 h 128"/>
              <a:gd name="T88" fmla="*/ 55033 w 123"/>
              <a:gd name="T89" fmla="*/ 48493 h 128"/>
              <a:gd name="T90" fmla="*/ 21167 w 123"/>
              <a:gd name="T91" fmla="*/ 122287 h 128"/>
              <a:gd name="T92" fmla="*/ 69850 w 123"/>
              <a:gd name="T93" fmla="*/ 59035 h 128"/>
              <a:gd name="T94" fmla="*/ 179917 w 123"/>
              <a:gd name="T95" fmla="*/ 63252 h 128"/>
              <a:gd name="T96" fmla="*/ 173567 w 123"/>
              <a:gd name="T97" fmla="*/ 65360 h 128"/>
              <a:gd name="T98" fmla="*/ 135467 w 123"/>
              <a:gd name="T99" fmla="*/ 122287 h 128"/>
              <a:gd name="T100" fmla="*/ 179917 w 123"/>
              <a:gd name="T101" fmla="*/ 63252 h 128"/>
              <a:gd name="T102" fmla="*/ 124883 w 123"/>
              <a:gd name="T103" fmla="*/ 73794 h 128"/>
              <a:gd name="T104" fmla="*/ 82550 w 123"/>
              <a:gd name="T105" fmla="*/ 63252 h 128"/>
              <a:gd name="T106" fmla="*/ 124883 w 123"/>
              <a:gd name="T107" fmla="*/ 122287 h 12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3" h="128">
                <a:moveTo>
                  <a:pt x="62" y="0"/>
                </a:moveTo>
                <a:cubicBezTo>
                  <a:pt x="78" y="0"/>
                  <a:pt x="94" y="7"/>
                  <a:pt x="105" y="18"/>
                </a:cubicBezTo>
                <a:cubicBezTo>
                  <a:pt x="116" y="29"/>
                  <a:pt x="123" y="44"/>
                  <a:pt x="123" y="61"/>
                </a:cubicBezTo>
                <a:cubicBezTo>
                  <a:pt x="123" y="76"/>
                  <a:pt x="117" y="90"/>
                  <a:pt x="108" y="101"/>
                </a:cubicBezTo>
                <a:cubicBezTo>
                  <a:pt x="104" y="105"/>
                  <a:pt x="97" y="99"/>
                  <a:pt x="101" y="95"/>
                </a:cubicBezTo>
                <a:cubicBezTo>
                  <a:pt x="108" y="86"/>
                  <a:pt x="113" y="75"/>
                  <a:pt x="113" y="64"/>
                </a:cubicBezTo>
                <a:cubicBezTo>
                  <a:pt x="95" y="64"/>
                  <a:pt x="95" y="64"/>
                  <a:pt x="95" y="64"/>
                </a:cubicBezTo>
                <a:cubicBezTo>
                  <a:pt x="95" y="72"/>
                  <a:pt x="94" y="79"/>
                  <a:pt x="92" y="86"/>
                </a:cubicBezTo>
                <a:cubicBezTo>
                  <a:pt x="91" y="90"/>
                  <a:pt x="86" y="88"/>
                  <a:pt x="87" y="85"/>
                </a:cubicBezTo>
                <a:cubicBezTo>
                  <a:pt x="88" y="78"/>
                  <a:pt x="90" y="71"/>
                  <a:pt x="90" y="64"/>
                </a:cubicBezTo>
                <a:cubicBezTo>
                  <a:pt x="67" y="64"/>
                  <a:pt x="57" y="64"/>
                  <a:pt x="33" y="64"/>
                </a:cubicBezTo>
                <a:cubicBezTo>
                  <a:pt x="34" y="71"/>
                  <a:pt x="35" y="78"/>
                  <a:pt x="36" y="85"/>
                </a:cubicBezTo>
                <a:cubicBezTo>
                  <a:pt x="37" y="89"/>
                  <a:pt x="32" y="90"/>
                  <a:pt x="31" y="85"/>
                </a:cubicBezTo>
                <a:cubicBezTo>
                  <a:pt x="29" y="79"/>
                  <a:pt x="28" y="72"/>
                  <a:pt x="28" y="64"/>
                </a:cubicBezTo>
                <a:cubicBezTo>
                  <a:pt x="10" y="64"/>
                  <a:pt x="10" y="64"/>
                  <a:pt x="10" y="64"/>
                </a:cubicBezTo>
                <a:cubicBezTo>
                  <a:pt x="11" y="76"/>
                  <a:pt x="15" y="86"/>
                  <a:pt x="22" y="94"/>
                </a:cubicBezTo>
                <a:cubicBezTo>
                  <a:pt x="26" y="99"/>
                  <a:pt x="19" y="105"/>
                  <a:pt x="15" y="101"/>
                </a:cubicBezTo>
                <a:cubicBezTo>
                  <a:pt x="6" y="90"/>
                  <a:pt x="0" y="76"/>
                  <a:pt x="0" y="61"/>
                </a:cubicBezTo>
                <a:cubicBezTo>
                  <a:pt x="0" y="44"/>
                  <a:pt x="7" y="29"/>
                  <a:pt x="18" y="18"/>
                </a:cubicBezTo>
                <a:cubicBezTo>
                  <a:pt x="29" y="7"/>
                  <a:pt x="45" y="0"/>
                  <a:pt x="62" y="0"/>
                </a:cubicBezTo>
                <a:close/>
                <a:moveTo>
                  <a:pt x="80" y="111"/>
                </a:moveTo>
                <a:cubicBezTo>
                  <a:pt x="80" y="111"/>
                  <a:pt x="80" y="111"/>
                  <a:pt x="80" y="111"/>
                </a:cubicBezTo>
                <a:cubicBezTo>
                  <a:pt x="80" y="123"/>
                  <a:pt x="80" y="123"/>
                  <a:pt x="80" y="123"/>
                </a:cubicBezTo>
                <a:cubicBezTo>
                  <a:pt x="80" y="126"/>
                  <a:pt x="78" y="128"/>
                  <a:pt x="76" y="128"/>
                </a:cubicBezTo>
                <a:cubicBezTo>
                  <a:pt x="75" y="128"/>
                  <a:pt x="75" y="128"/>
                  <a:pt x="75" y="128"/>
                </a:cubicBezTo>
                <a:cubicBezTo>
                  <a:pt x="48" y="128"/>
                  <a:pt x="48" y="128"/>
                  <a:pt x="48" y="128"/>
                </a:cubicBezTo>
                <a:cubicBezTo>
                  <a:pt x="45" y="128"/>
                  <a:pt x="43" y="126"/>
                  <a:pt x="43" y="123"/>
                </a:cubicBezTo>
                <a:cubicBezTo>
                  <a:pt x="43" y="123"/>
                  <a:pt x="43" y="123"/>
                  <a:pt x="43" y="123"/>
                </a:cubicBezTo>
                <a:cubicBezTo>
                  <a:pt x="43" y="111"/>
                  <a:pt x="43" y="111"/>
                  <a:pt x="43" y="111"/>
                </a:cubicBezTo>
                <a:cubicBezTo>
                  <a:pt x="29" y="111"/>
                  <a:pt x="29" y="111"/>
                  <a:pt x="29" y="111"/>
                </a:cubicBezTo>
                <a:cubicBezTo>
                  <a:pt x="26" y="111"/>
                  <a:pt x="24" y="109"/>
                  <a:pt x="24" y="106"/>
                </a:cubicBezTo>
                <a:cubicBezTo>
                  <a:pt x="24" y="105"/>
                  <a:pt x="25" y="103"/>
                  <a:pt x="25" y="103"/>
                </a:cubicBezTo>
                <a:cubicBezTo>
                  <a:pt x="58" y="70"/>
                  <a:pt x="58" y="70"/>
                  <a:pt x="58" y="70"/>
                </a:cubicBezTo>
                <a:cubicBezTo>
                  <a:pt x="60" y="68"/>
                  <a:pt x="63" y="68"/>
                  <a:pt x="65" y="70"/>
                </a:cubicBezTo>
                <a:cubicBezTo>
                  <a:pt x="65" y="70"/>
                  <a:pt x="65" y="70"/>
                  <a:pt x="65" y="70"/>
                </a:cubicBezTo>
                <a:cubicBezTo>
                  <a:pt x="98" y="103"/>
                  <a:pt x="98" y="103"/>
                  <a:pt x="98" y="103"/>
                </a:cubicBezTo>
                <a:cubicBezTo>
                  <a:pt x="100" y="104"/>
                  <a:pt x="100" y="107"/>
                  <a:pt x="98" y="109"/>
                </a:cubicBezTo>
                <a:cubicBezTo>
                  <a:pt x="97" y="110"/>
                  <a:pt x="96" y="111"/>
                  <a:pt x="94" y="111"/>
                </a:cubicBezTo>
                <a:cubicBezTo>
                  <a:pt x="94" y="111"/>
                  <a:pt x="94" y="111"/>
                  <a:pt x="94" y="111"/>
                </a:cubicBezTo>
                <a:cubicBezTo>
                  <a:pt x="80" y="111"/>
                  <a:pt x="80" y="111"/>
                  <a:pt x="80" y="111"/>
                </a:cubicBezTo>
                <a:close/>
                <a:moveTo>
                  <a:pt x="71" y="119"/>
                </a:moveTo>
                <a:cubicBezTo>
                  <a:pt x="71" y="119"/>
                  <a:pt x="71" y="119"/>
                  <a:pt x="71" y="119"/>
                </a:cubicBezTo>
                <a:cubicBezTo>
                  <a:pt x="71" y="106"/>
                  <a:pt x="71" y="106"/>
                  <a:pt x="71" y="106"/>
                </a:cubicBezTo>
                <a:cubicBezTo>
                  <a:pt x="71" y="106"/>
                  <a:pt x="71" y="106"/>
                  <a:pt x="71" y="106"/>
                </a:cubicBezTo>
                <a:cubicBezTo>
                  <a:pt x="71" y="103"/>
                  <a:pt x="73" y="101"/>
                  <a:pt x="76" y="101"/>
                </a:cubicBezTo>
                <a:cubicBezTo>
                  <a:pt x="83" y="101"/>
                  <a:pt x="83" y="101"/>
                  <a:pt x="83" y="101"/>
                </a:cubicBezTo>
                <a:cubicBezTo>
                  <a:pt x="62" y="80"/>
                  <a:pt x="62" y="80"/>
                  <a:pt x="62" y="80"/>
                </a:cubicBezTo>
                <a:cubicBezTo>
                  <a:pt x="40" y="101"/>
                  <a:pt x="40" y="101"/>
                  <a:pt x="40" y="101"/>
                </a:cubicBezTo>
                <a:cubicBezTo>
                  <a:pt x="47" y="101"/>
                  <a:pt x="47" y="101"/>
                  <a:pt x="47" y="101"/>
                </a:cubicBezTo>
                <a:cubicBezTo>
                  <a:pt x="48" y="101"/>
                  <a:pt x="48" y="101"/>
                  <a:pt x="48" y="101"/>
                </a:cubicBezTo>
                <a:cubicBezTo>
                  <a:pt x="50" y="101"/>
                  <a:pt x="52" y="103"/>
                  <a:pt x="52" y="106"/>
                </a:cubicBezTo>
                <a:cubicBezTo>
                  <a:pt x="52" y="119"/>
                  <a:pt x="52" y="119"/>
                  <a:pt x="52" y="119"/>
                </a:cubicBezTo>
                <a:cubicBezTo>
                  <a:pt x="71" y="119"/>
                  <a:pt x="71" y="119"/>
                  <a:pt x="71" y="119"/>
                </a:cubicBezTo>
                <a:close/>
                <a:moveTo>
                  <a:pt x="98" y="25"/>
                </a:moveTo>
                <a:cubicBezTo>
                  <a:pt x="98" y="25"/>
                  <a:pt x="98" y="25"/>
                  <a:pt x="98" y="25"/>
                </a:cubicBezTo>
                <a:cubicBezTo>
                  <a:pt x="98" y="24"/>
                  <a:pt x="97" y="24"/>
                  <a:pt x="97" y="23"/>
                </a:cubicBezTo>
                <a:cubicBezTo>
                  <a:pt x="95" y="25"/>
                  <a:pt x="92" y="26"/>
                  <a:pt x="90" y="28"/>
                </a:cubicBezTo>
                <a:cubicBezTo>
                  <a:pt x="93" y="37"/>
                  <a:pt x="95" y="47"/>
                  <a:pt x="95" y="58"/>
                </a:cubicBezTo>
                <a:cubicBezTo>
                  <a:pt x="113" y="58"/>
                  <a:pt x="113" y="58"/>
                  <a:pt x="113" y="58"/>
                </a:cubicBezTo>
                <a:cubicBezTo>
                  <a:pt x="112" y="45"/>
                  <a:pt x="107" y="33"/>
                  <a:pt x="98" y="25"/>
                </a:cubicBezTo>
                <a:close/>
                <a:moveTo>
                  <a:pt x="92" y="20"/>
                </a:moveTo>
                <a:cubicBezTo>
                  <a:pt x="92" y="20"/>
                  <a:pt x="92" y="20"/>
                  <a:pt x="92" y="20"/>
                </a:cubicBezTo>
                <a:cubicBezTo>
                  <a:pt x="89" y="17"/>
                  <a:pt x="86" y="15"/>
                  <a:pt x="82" y="14"/>
                </a:cubicBezTo>
                <a:cubicBezTo>
                  <a:pt x="83" y="15"/>
                  <a:pt x="85" y="18"/>
                  <a:pt x="86" y="20"/>
                </a:cubicBezTo>
                <a:cubicBezTo>
                  <a:pt x="86" y="21"/>
                  <a:pt x="87" y="22"/>
                  <a:pt x="87" y="23"/>
                </a:cubicBezTo>
                <a:cubicBezTo>
                  <a:pt x="89" y="22"/>
                  <a:pt x="91" y="21"/>
                  <a:pt x="92" y="20"/>
                </a:cubicBezTo>
                <a:close/>
                <a:moveTo>
                  <a:pt x="70" y="10"/>
                </a:moveTo>
                <a:cubicBezTo>
                  <a:pt x="70" y="10"/>
                  <a:pt x="70" y="10"/>
                  <a:pt x="70" y="10"/>
                </a:cubicBezTo>
                <a:cubicBezTo>
                  <a:pt x="68" y="10"/>
                  <a:pt x="66" y="10"/>
                  <a:pt x="64" y="10"/>
                </a:cubicBezTo>
                <a:cubicBezTo>
                  <a:pt x="64" y="29"/>
                  <a:pt x="64" y="29"/>
                  <a:pt x="64" y="29"/>
                </a:cubicBezTo>
                <a:cubicBezTo>
                  <a:pt x="70" y="29"/>
                  <a:pt x="75" y="28"/>
                  <a:pt x="80" y="26"/>
                </a:cubicBezTo>
                <a:cubicBezTo>
                  <a:pt x="81" y="26"/>
                  <a:pt x="82" y="25"/>
                  <a:pt x="82" y="25"/>
                </a:cubicBezTo>
                <a:cubicBezTo>
                  <a:pt x="82" y="24"/>
                  <a:pt x="81" y="23"/>
                  <a:pt x="81" y="23"/>
                </a:cubicBezTo>
                <a:cubicBezTo>
                  <a:pt x="78" y="17"/>
                  <a:pt x="74" y="13"/>
                  <a:pt x="70" y="10"/>
                </a:cubicBezTo>
                <a:close/>
                <a:moveTo>
                  <a:pt x="59" y="10"/>
                </a:moveTo>
                <a:cubicBezTo>
                  <a:pt x="59" y="10"/>
                  <a:pt x="59" y="10"/>
                  <a:pt x="59" y="10"/>
                </a:cubicBezTo>
                <a:cubicBezTo>
                  <a:pt x="57" y="10"/>
                  <a:pt x="55" y="10"/>
                  <a:pt x="53" y="10"/>
                </a:cubicBezTo>
                <a:cubicBezTo>
                  <a:pt x="49" y="13"/>
                  <a:pt x="45" y="17"/>
                  <a:pt x="42" y="23"/>
                </a:cubicBezTo>
                <a:cubicBezTo>
                  <a:pt x="42" y="23"/>
                  <a:pt x="41" y="24"/>
                  <a:pt x="41" y="25"/>
                </a:cubicBezTo>
                <a:cubicBezTo>
                  <a:pt x="41" y="25"/>
                  <a:pt x="42" y="26"/>
                  <a:pt x="43" y="26"/>
                </a:cubicBezTo>
                <a:cubicBezTo>
                  <a:pt x="48" y="28"/>
                  <a:pt x="53" y="29"/>
                  <a:pt x="59" y="29"/>
                </a:cubicBezTo>
                <a:cubicBezTo>
                  <a:pt x="59" y="10"/>
                  <a:pt x="59" y="10"/>
                  <a:pt x="59" y="10"/>
                </a:cubicBezTo>
                <a:close/>
                <a:moveTo>
                  <a:pt x="41" y="14"/>
                </a:moveTo>
                <a:cubicBezTo>
                  <a:pt x="41" y="14"/>
                  <a:pt x="41" y="14"/>
                  <a:pt x="41" y="14"/>
                </a:cubicBezTo>
                <a:cubicBezTo>
                  <a:pt x="37" y="15"/>
                  <a:pt x="34" y="17"/>
                  <a:pt x="31" y="20"/>
                </a:cubicBezTo>
                <a:cubicBezTo>
                  <a:pt x="32" y="21"/>
                  <a:pt x="34" y="22"/>
                  <a:pt x="36" y="23"/>
                </a:cubicBezTo>
                <a:cubicBezTo>
                  <a:pt x="36" y="22"/>
                  <a:pt x="37" y="21"/>
                  <a:pt x="37" y="20"/>
                </a:cubicBezTo>
                <a:cubicBezTo>
                  <a:pt x="38" y="18"/>
                  <a:pt x="40" y="15"/>
                  <a:pt x="41" y="14"/>
                </a:cubicBezTo>
                <a:close/>
                <a:moveTo>
                  <a:pt x="26" y="23"/>
                </a:moveTo>
                <a:cubicBezTo>
                  <a:pt x="26" y="23"/>
                  <a:pt x="26" y="23"/>
                  <a:pt x="26" y="23"/>
                </a:cubicBezTo>
                <a:cubicBezTo>
                  <a:pt x="26" y="24"/>
                  <a:pt x="25" y="24"/>
                  <a:pt x="25" y="25"/>
                </a:cubicBezTo>
                <a:cubicBezTo>
                  <a:pt x="16" y="33"/>
                  <a:pt x="11" y="45"/>
                  <a:pt x="10" y="58"/>
                </a:cubicBezTo>
                <a:cubicBezTo>
                  <a:pt x="28" y="58"/>
                  <a:pt x="28" y="58"/>
                  <a:pt x="28" y="58"/>
                </a:cubicBezTo>
                <a:cubicBezTo>
                  <a:pt x="28" y="47"/>
                  <a:pt x="30" y="37"/>
                  <a:pt x="33" y="28"/>
                </a:cubicBezTo>
                <a:cubicBezTo>
                  <a:pt x="31" y="26"/>
                  <a:pt x="29" y="25"/>
                  <a:pt x="26" y="23"/>
                </a:cubicBezTo>
                <a:close/>
                <a:moveTo>
                  <a:pt x="85" y="30"/>
                </a:moveTo>
                <a:cubicBezTo>
                  <a:pt x="85" y="30"/>
                  <a:pt x="85" y="30"/>
                  <a:pt x="85" y="30"/>
                </a:cubicBezTo>
                <a:cubicBezTo>
                  <a:pt x="84" y="31"/>
                  <a:pt x="83" y="31"/>
                  <a:pt x="82" y="31"/>
                </a:cubicBezTo>
                <a:cubicBezTo>
                  <a:pt x="77" y="33"/>
                  <a:pt x="71" y="35"/>
                  <a:pt x="64" y="35"/>
                </a:cubicBezTo>
                <a:cubicBezTo>
                  <a:pt x="64" y="58"/>
                  <a:pt x="64" y="58"/>
                  <a:pt x="64" y="58"/>
                </a:cubicBezTo>
                <a:cubicBezTo>
                  <a:pt x="90" y="58"/>
                  <a:pt x="90" y="58"/>
                  <a:pt x="90" y="58"/>
                </a:cubicBezTo>
                <a:cubicBezTo>
                  <a:pt x="89" y="48"/>
                  <a:pt x="88" y="38"/>
                  <a:pt x="85" y="30"/>
                </a:cubicBezTo>
                <a:close/>
                <a:moveTo>
                  <a:pt x="59" y="35"/>
                </a:moveTo>
                <a:cubicBezTo>
                  <a:pt x="59" y="35"/>
                  <a:pt x="59" y="35"/>
                  <a:pt x="59" y="35"/>
                </a:cubicBezTo>
                <a:cubicBezTo>
                  <a:pt x="52" y="35"/>
                  <a:pt x="46" y="33"/>
                  <a:pt x="41" y="31"/>
                </a:cubicBezTo>
                <a:cubicBezTo>
                  <a:pt x="40" y="31"/>
                  <a:pt x="39" y="31"/>
                  <a:pt x="39" y="30"/>
                </a:cubicBezTo>
                <a:cubicBezTo>
                  <a:pt x="35" y="38"/>
                  <a:pt x="34" y="48"/>
                  <a:pt x="33" y="58"/>
                </a:cubicBezTo>
                <a:cubicBezTo>
                  <a:pt x="59" y="58"/>
                  <a:pt x="59" y="58"/>
                  <a:pt x="59" y="58"/>
                </a:cubicBezTo>
                <a:cubicBezTo>
                  <a:pt x="59" y="35"/>
                  <a:pt x="59" y="35"/>
                  <a:pt x="59"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 name="Freeform 17">
            <a:extLst>
              <a:ext uri="{FF2B5EF4-FFF2-40B4-BE49-F238E27FC236}">
                <a16:creationId xmlns="" xmlns:a16="http://schemas.microsoft.com/office/drawing/2014/main" id="{2C72030C-2755-4478-B6E3-57BF1A47B01E}"/>
              </a:ext>
            </a:extLst>
          </p:cNvPr>
          <p:cNvSpPr>
            <a:spLocks noEditPoints="1"/>
          </p:cNvSpPr>
          <p:nvPr/>
        </p:nvSpPr>
        <p:spPr bwMode="auto">
          <a:xfrm>
            <a:off x="4217988" y="4114800"/>
            <a:ext cx="257175" cy="228600"/>
          </a:xfrm>
          <a:custGeom>
            <a:avLst/>
            <a:gdLst>
              <a:gd name="T0" fmla="*/ 10454 w 123"/>
              <a:gd name="T1" fmla="*/ 0 h 108"/>
              <a:gd name="T2" fmla="*/ 257175 w 123"/>
              <a:gd name="T3" fmla="*/ 10583 h 108"/>
              <a:gd name="T4" fmla="*/ 257175 w 123"/>
              <a:gd name="T5" fmla="*/ 220133 h 108"/>
              <a:gd name="T6" fmla="*/ 246721 w 123"/>
              <a:gd name="T7" fmla="*/ 228600 h 108"/>
              <a:gd name="T8" fmla="*/ 0 w 123"/>
              <a:gd name="T9" fmla="*/ 220133 h 108"/>
              <a:gd name="T10" fmla="*/ 0 w 123"/>
              <a:gd name="T11" fmla="*/ 162983 h 108"/>
              <a:gd name="T12" fmla="*/ 6273 w 123"/>
              <a:gd name="T13" fmla="*/ 158750 h 108"/>
              <a:gd name="T14" fmla="*/ 54362 w 123"/>
              <a:gd name="T15" fmla="*/ 158750 h 108"/>
              <a:gd name="T16" fmla="*/ 58544 w 123"/>
              <a:gd name="T17" fmla="*/ 177800 h 108"/>
              <a:gd name="T18" fmla="*/ 58544 w 123"/>
              <a:gd name="T19" fmla="*/ 105833 h 108"/>
              <a:gd name="T20" fmla="*/ 58544 w 123"/>
              <a:gd name="T21" fmla="*/ 118533 h 108"/>
              <a:gd name="T22" fmla="*/ 6273 w 123"/>
              <a:gd name="T23" fmla="*/ 124883 h 108"/>
              <a:gd name="T24" fmla="*/ 0 w 123"/>
              <a:gd name="T25" fmla="*/ 118533 h 108"/>
              <a:gd name="T26" fmla="*/ 10454 w 123"/>
              <a:gd name="T27" fmla="*/ 0 h 108"/>
              <a:gd name="T28" fmla="*/ 20909 w 123"/>
              <a:gd name="T29" fmla="*/ 169333 h 108"/>
              <a:gd name="T30" fmla="*/ 236266 w 123"/>
              <a:gd name="T31" fmla="*/ 209550 h 108"/>
              <a:gd name="T32" fmla="*/ 20909 w 123"/>
              <a:gd name="T33" fmla="*/ 74083 h 108"/>
              <a:gd name="T34" fmla="*/ 48090 w 123"/>
              <a:gd name="T35" fmla="*/ 112183 h 108"/>
              <a:gd name="T36" fmla="*/ 54362 w 123"/>
              <a:gd name="T37" fmla="*/ 84667 h 108"/>
              <a:gd name="T38" fmla="*/ 58544 w 123"/>
              <a:gd name="T39" fmla="*/ 86783 h 108"/>
              <a:gd name="T40" fmla="*/ 108724 w 123"/>
              <a:gd name="T41" fmla="*/ 146050 h 108"/>
              <a:gd name="T42" fmla="*/ 50180 w 123"/>
              <a:gd name="T43" fmla="*/ 196850 h 108"/>
              <a:gd name="T44" fmla="*/ 48090 w 123"/>
              <a:gd name="T45" fmla="*/ 169333 h 108"/>
              <a:gd name="T46" fmla="*/ 215358 w 123"/>
              <a:gd name="T47" fmla="*/ 95250 h 108"/>
              <a:gd name="T48" fmla="*/ 221630 w 123"/>
              <a:gd name="T49" fmla="*/ 101600 h 108"/>
              <a:gd name="T50" fmla="*/ 131724 w 123"/>
              <a:gd name="T51" fmla="*/ 107950 h 108"/>
              <a:gd name="T52" fmla="*/ 131724 w 123"/>
              <a:gd name="T53" fmla="*/ 95250 h 108"/>
              <a:gd name="T54" fmla="*/ 192359 w 123"/>
              <a:gd name="T55" fmla="*/ 175683 h 108"/>
              <a:gd name="T56" fmla="*/ 196540 w 123"/>
              <a:gd name="T57" fmla="*/ 179917 h 108"/>
              <a:gd name="T58" fmla="*/ 131724 w 123"/>
              <a:gd name="T59" fmla="*/ 186267 h 108"/>
              <a:gd name="T60" fmla="*/ 131724 w 123"/>
              <a:gd name="T61" fmla="*/ 175683 h 108"/>
              <a:gd name="T62" fmla="*/ 215358 w 123"/>
              <a:gd name="T63" fmla="*/ 122767 h 108"/>
              <a:gd name="T64" fmla="*/ 221630 w 123"/>
              <a:gd name="T65" fmla="*/ 129117 h 108"/>
              <a:gd name="T66" fmla="*/ 131724 w 123"/>
              <a:gd name="T67" fmla="*/ 133350 h 108"/>
              <a:gd name="T68" fmla="*/ 131724 w 123"/>
              <a:gd name="T69" fmla="*/ 122767 h 108"/>
              <a:gd name="T70" fmla="*/ 215358 w 123"/>
              <a:gd name="T71" fmla="*/ 148167 h 108"/>
              <a:gd name="T72" fmla="*/ 221630 w 123"/>
              <a:gd name="T73" fmla="*/ 154517 h 108"/>
              <a:gd name="T74" fmla="*/ 131724 w 123"/>
              <a:gd name="T75" fmla="*/ 160867 h 108"/>
              <a:gd name="T76" fmla="*/ 131724 w 123"/>
              <a:gd name="T77" fmla="*/ 148167 h 108"/>
              <a:gd name="T78" fmla="*/ 221630 w 123"/>
              <a:gd name="T79" fmla="*/ 31750 h 108"/>
              <a:gd name="T80" fmla="*/ 232085 w 123"/>
              <a:gd name="T81" fmla="*/ 40217 h 108"/>
              <a:gd name="T82" fmla="*/ 211176 w 123"/>
              <a:gd name="T83" fmla="*/ 40217 h 108"/>
              <a:gd name="T84" fmla="*/ 196540 w 123"/>
              <a:gd name="T85" fmla="*/ 31750 h 108"/>
              <a:gd name="T86" fmla="*/ 206995 w 123"/>
              <a:gd name="T87" fmla="*/ 40217 h 108"/>
              <a:gd name="T88" fmla="*/ 188177 w 123"/>
              <a:gd name="T89" fmla="*/ 40217 h 108"/>
              <a:gd name="T90" fmla="*/ 173541 w 123"/>
              <a:gd name="T91" fmla="*/ 31750 h 108"/>
              <a:gd name="T92" fmla="*/ 183995 w 123"/>
              <a:gd name="T93" fmla="*/ 40217 h 108"/>
              <a:gd name="T94" fmla="*/ 163087 w 123"/>
              <a:gd name="T95" fmla="*/ 40217 h 108"/>
              <a:gd name="T96" fmla="*/ 20909 w 123"/>
              <a:gd name="T97" fmla="*/ 61383 h 108"/>
              <a:gd name="T98" fmla="*/ 236266 w 123"/>
              <a:gd name="T99" fmla="*/ 61383 h 108"/>
              <a:gd name="T100" fmla="*/ 20909 w 123"/>
              <a:gd name="T101" fmla="*/ 21167 h 1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23" h="108">
                <a:moveTo>
                  <a:pt x="5" y="0"/>
                </a:moveTo>
                <a:cubicBezTo>
                  <a:pt x="5" y="0"/>
                  <a:pt x="5" y="0"/>
                  <a:pt x="5" y="0"/>
                </a:cubicBezTo>
                <a:cubicBezTo>
                  <a:pt x="118" y="0"/>
                  <a:pt x="118" y="0"/>
                  <a:pt x="118" y="0"/>
                </a:cubicBezTo>
                <a:cubicBezTo>
                  <a:pt x="121" y="0"/>
                  <a:pt x="123" y="2"/>
                  <a:pt x="123" y="5"/>
                </a:cubicBezTo>
                <a:cubicBezTo>
                  <a:pt x="123" y="5"/>
                  <a:pt x="123" y="5"/>
                  <a:pt x="123" y="5"/>
                </a:cubicBezTo>
                <a:cubicBezTo>
                  <a:pt x="123" y="104"/>
                  <a:pt x="123" y="104"/>
                  <a:pt x="123" y="104"/>
                </a:cubicBezTo>
                <a:cubicBezTo>
                  <a:pt x="123" y="106"/>
                  <a:pt x="121" y="108"/>
                  <a:pt x="118" y="108"/>
                </a:cubicBezTo>
                <a:cubicBezTo>
                  <a:pt x="118" y="108"/>
                  <a:pt x="118" y="108"/>
                  <a:pt x="118" y="108"/>
                </a:cubicBezTo>
                <a:cubicBezTo>
                  <a:pt x="5" y="108"/>
                  <a:pt x="5" y="108"/>
                  <a:pt x="5" y="108"/>
                </a:cubicBezTo>
                <a:cubicBezTo>
                  <a:pt x="3" y="108"/>
                  <a:pt x="0" y="106"/>
                  <a:pt x="0" y="104"/>
                </a:cubicBezTo>
                <a:cubicBezTo>
                  <a:pt x="0" y="103"/>
                  <a:pt x="0" y="103"/>
                  <a:pt x="0" y="103"/>
                </a:cubicBezTo>
                <a:cubicBezTo>
                  <a:pt x="0" y="77"/>
                  <a:pt x="0" y="77"/>
                  <a:pt x="0" y="77"/>
                </a:cubicBezTo>
                <a:cubicBezTo>
                  <a:pt x="0" y="77"/>
                  <a:pt x="0" y="77"/>
                  <a:pt x="0" y="77"/>
                </a:cubicBezTo>
                <a:cubicBezTo>
                  <a:pt x="0" y="76"/>
                  <a:pt x="2" y="75"/>
                  <a:pt x="3" y="75"/>
                </a:cubicBezTo>
                <a:cubicBezTo>
                  <a:pt x="26" y="75"/>
                  <a:pt x="26" y="75"/>
                  <a:pt x="26" y="75"/>
                </a:cubicBezTo>
                <a:cubicBezTo>
                  <a:pt x="26" y="75"/>
                  <a:pt x="26" y="75"/>
                  <a:pt x="26" y="75"/>
                </a:cubicBezTo>
                <a:cubicBezTo>
                  <a:pt x="27" y="75"/>
                  <a:pt x="28" y="76"/>
                  <a:pt x="28" y="77"/>
                </a:cubicBezTo>
                <a:cubicBezTo>
                  <a:pt x="28" y="84"/>
                  <a:pt x="28" y="84"/>
                  <a:pt x="28" y="84"/>
                </a:cubicBezTo>
                <a:cubicBezTo>
                  <a:pt x="46" y="67"/>
                  <a:pt x="46" y="67"/>
                  <a:pt x="46" y="67"/>
                </a:cubicBezTo>
                <a:cubicBezTo>
                  <a:pt x="28" y="50"/>
                  <a:pt x="28" y="50"/>
                  <a:pt x="28" y="50"/>
                </a:cubicBezTo>
                <a:cubicBezTo>
                  <a:pt x="28" y="56"/>
                  <a:pt x="28" y="56"/>
                  <a:pt x="28" y="56"/>
                </a:cubicBezTo>
                <a:cubicBezTo>
                  <a:pt x="28" y="56"/>
                  <a:pt x="28" y="56"/>
                  <a:pt x="28" y="56"/>
                </a:cubicBezTo>
                <a:cubicBezTo>
                  <a:pt x="28" y="58"/>
                  <a:pt x="27" y="59"/>
                  <a:pt x="26" y="59"/>
                </a:cubicBezTo>
                <a:cubicBezTo>
                  <a:pt x="3" y="59"/>
                  <a:pt x="3" y="59"/>
                  <a:pt x="3" y="59"/>
                </a:cubicBezTo>
                <a:cubicBezTo>
                  <a:pt x="2" y="59"/>
                  <a:pt x="0" y="58"/>
                  <a:pt x="0" y="56"/>
                </a:cubicBezTo>
                <a:cubicBezTo>
                  <a:pt x="0" y="56"/>
                  <a:pt x="0" y="56"/>
                  <a:pt x="0" y="56"/>
                </a:cubicBezTo>
                <a:cubicBezTo>
                  <a:pt x="0" y="5"/>
                  <a:pt x="0" y="5"/>
                  <a:pt x="0" y="5"/>
                </a:cubicBezTo>
                <a:cubicBezTo>
                  <a:pt x="0" y="2"/>
                  <a:pt x="3" y="0"/>
                  <a:pt x="5" y="0"/>
                </a:cubicBezTo>
                <a:close/>
                <a:moveTo>
                  <a:pt x="10" y="80"/>
                </a:moveTo>
                <a:cubicBezTo>
                  <a:pt x="10" y="80"/>
                  <a:pt x="10" y="80"/>
                  <a:pt x="10" y="80"/>
                </a:cubicBezTo>
                <a:cubicBezTo>
                  <a:pt x="10" y="99"/>
                  <a:pt x="10" y="99"/>
                  <a:pt x="10" y="99"/>
                </a:cubicBezTo>
                <a:cubicBezTo>
                  <a:pt x="113" y="99"/>
                  <a:pt x="113" y="99"/>
                  <a:pt x="113" y="99"/>
                </a:cubicBezTo>
                <a:cubicBezTo>
                  <a:pt x="113" y="35"/>
                  <a:pt x="113" y="35"/>
                  <a:pt x="113" y="35"/>
                </a:cubicBezTo>
                <a:cubicBezTo>
                  <a:pt x="10" y="35"/>
                  <a:pt x="10" y="35"/>
                  <a:pt x="10" y="35"/>
                </a:cubicBezTo>
                <a:cubicBezTo>
                  <a:pt x="10" y="53"/>
                  <a:pt x="10" y="53"/>
                  <a:pt x="10" y="53"/>
                </a:cubicBezTo>
                <a:cubicBezTo>
                  <a:pt x="23" y="53"/>
                  <a:pt x="23" y="53"/>
                  <a:pt x="23" y="53"/>
                </a:cubicBezTo>
                <a:cubicBezTo>
                  <a:pt x="23" y="43"/>
                  <a:pt x="23" y="43"/>
                  <a:pt x="23" y="43"/>
                </a:cubicBezTo>
                <a:cubicBezTo>
                  <a:pt x="23" y="41"/>
                  <a:pt x="24" y="40"/>
                  <a:pt x="26" y="40"/>
                </a:cubicBezTo>
                <a:cubicBezTo>
                  <a:pt x="26" y="40"/>
                  <a:pt x="27" y="40"/>
                  <a:pt x="28" y="41"/>
                </a:cubicBezTo>
                <a:cubicBezTo>
                  <a:pt x="28" y="41"/>
                  <a:pt x="28" y="41"/>
                  <a:pt x="28" y="41"/>
                </a:cubicBezTo>
                <a:cubicBezTo>
                  <a:pt x="52" y="65"/>
                  <a:pt x="52" y="65"/>
                  <a:pt x="52" y="65"/>
                </a:cubicBezTo>
                <a:cubicBezTo>
                  <a:pt x="53" y="66"/>
                  <a:pt x="53" y="68"/>
                  <a:pt x="52" y="69"/>
                </a:cubicBezTo>
                <a:cubicBezTo>
                  <a:pt x="28" y="93"/>
                  <a:pt x="28" y="93"/>
                  <a:pt x="28" y="93"/>
                </a:cubicBezTo>
                <a:cubicBezTo>
                  <a:pt x="27" y="94"/>
                  <a:pt x="25" y="94"/>
                  <a:pt x="24" y="93"/>
                </a:cubicBezTo>
                <a:cubicBezTo>
                  <a:pt x="23" y="92"/>
                  <a:pt x="23" y="92"/>
                  <a:pt x="23" y="91"/>
                </a:cubicBezTo>
                <a:cubicBezTo>
                  <a:pt x="23" y="80"/>
                  <a:pt x="23" y="80"/>
                  <a:pt x="23" y="80"/>
                </a:cubicBezTo>
                <a:cubicBezTo>
                  <a:pt x="10" y="80"/>
                  <a:pt x="10" y="80"/>
                  <a:pt x="10" y="80"/>
                </a:cubicBezTo>
                <a:close/>
                <a:moveTo>
                  <a:pt x="103" y="45"/>
                </a:moveTo>
                <a:cubicBezTo>
                  <a:pt x="103" y="45"/>
                  <a:pt x="103" y="45"/>
                  <a:pt x="103" y="45"/>
                </a:cubicBezTo>
                <a:cubicBezTo>
                  <a:pt x="104" y="45"/>
                  <a:pt x="106" y="47"/>
                  <a:pt x="106" y="48"/>
                </a:cubicBezTo>
                <a:cubicBezTo>
                  <a:pt x="106" y="50"/>
                  <a:pt x="104" y="51"/>
                  <a:pt x="103" y="51"/>
                </a:cubicBezTo>
                <a:cubicBezTo>
                  <a:pt x="63" y="51"/>
                  <a:pt x="63" y="51"/>
                  <a:pt x="63" y="51"/>
                </a:cubicBezTo>
                <a:cubicBezTo>
                  <a:pt x="61" y="51"/>
                  <a:pt x="60" y="50"/>
                  <a:pt x="60" y="48"/>
                </a:cubicBezTo>
                <a:cubicBezTo>
                  <a:pt x="60" y="47"/>
                  <a:pt x="61" y="45"/>
                  <a:pt x="63" y="45"/>
                </a:cubicBezTo>
                <a:cubicBezTo>
                  <a:pt x="103" y="45"/>
                  <a:pt x="103" y="45"/>
                  <a:pt x="103" y="45"/>
                </a:cubicBezTo>
                <a:close/>
                <a:moveTo>
                  <a:pt x="92" y="83"/>
                </a:moveTo>
                <a:cubicBezTo>
                  <a:pt x="92" y="83"/>
                  <a:pt x="92" y="83"/>
                  <a:pt x="92" y="83"/>
                </a:cubicBezTo>
                <a:cubicBezTo>
                  <a:pt x="93" y="83"/>
                  <a:pt x="94" y="84"/>
                  <a:pt x="94" y="85"/>
                </a:cubicBezTo>
                <a:cubicBezTo>
                  <a:pt x="94" y="87"/>
                  <a:pt x="93" y="88"/>
                  <a:pt x="92" y="88"/>
                </a:cubicBezTo>
                <a:cubicBezTo>
                  <a:pt x="63" y="88"/>
                  <a:pt x="63" y="88"/>
                  <a:pt x="63" y="88"/>
                </a:cubicBezTo>
                <a:cubicBezTo>
                  <a:pt x="61" y="88"/>
                  <a:pt x="60" y="87"/>
                  <a:pt x="60" y="85"/>
                </a:cubicBezTo>
                <a:cubicBezTo>
                  <a:pt x="60" y="84"/>
                  <a:pt x="61" y="83"/>
                  <a:pt x="63" y="83"/>
                </a:cubicBezTo>
                <a:cubicBezTo>
                  <a:pt x="92" y="83"/>
                  <a:pt x="92" y="83"/>
                  <a:pt x="92" y="83"/>
                </a:cubicBezTo>
                <a:close/>
                <a:moveTo>
                  <a:pt x="103" y="58"/>
                </a:moveTo>
                <a:cubicBezTo>
                  <a:pt x="103" y="58"/>
                  <a:pt x="103" y="58"/>
                  <a:pt x="103" y="58"/>
                </a:cubicBezTo>
                <a:cubicBezTo>
                  <a:pt x="104" y="58"/>
                  <a:pt x="106" y="59"/>
                  <a:pt x="106" y="61"/>
                </a:cubicBezTo>
                <a:cubicBezTo>
                  <a:pt x="106" y="62"/>
                  <a:pt x="104" y="63"/>
                  <a:pt x="103" y="63"/>
                </a:cubicBezTo>
                <a:cubicBezTo>
                  <a:pt x="63" y="63"/>
                  <a:pt x="63" y="63"/>
                  <a:pt x="63" y="63"/>
                </a:cubicBezTo>
                <a:cubicBezTo>
                  <a:pt x="61" y="63"/>
                  <a:pt x="60" y="62"/>
                  <a:pt x="60" y="61"/>
                </a:cubicBezTo>
                <a:cubicBezTo>
                  <a:pt x="60" y="59"/>
                  <a:pt x="61" y="58"/>
                  <a:pt x="63" y="58"/>
                </a:cubicBezTo>
                <a:cubicBezTo>
                  <a:pt x="103" y="58"/>
                  <a:pt x="103" y="58"/>
                  <a:pt x="103" y="58"/>
                </a:cubicBezTo>
                <a:close/>
                <a:moveTo>
                  <a:pt x="103" y="70"/>
                </a:moveTo>
                <a:cubicBezTo>
                  <a:pt x="103" y="70"/>
                  <a:pt x="103" y="70"/>
                  <a:pt x="103" y="70"/>
                </a:cubicBezTo>
                <a:cubicBezTo>
                  <a:pt x="104" y="70"/>
                  <a:pt x="106" y="71"/>
                  <a:pt x="106" y="73"/>
                </a:cubicBezTo>
                <a:cubicBezTo>
                  <a:pt x="106" y="75"/>
                  <a:pt x="104" y="76"/>
                  <a:pt x="103" y="76"/>
                </a:cubicBezTo>
                <a:cubicBezTo>
                  <a:pt x="63" y="76"/>
                  <a:pt x="63" y="76"/>
                  <a:pt x="63" y="76"/>
                </a:cubicBezTo>
                <a:cubicBezTo>
                  <a:pt x="61" y="76"/>
                  <a:pt x="60" y="75"/>
                  <a:pt x="60" y="73"/>
                </a:cubicBezTo>
                <a:cubicBezTo>
                  <a:pt x="60" y="71"/>
                  <a:pt x="61" y="70"/>
                  <a:pt x="63" y="70"/>
                </a:cubicBezTo>
                <a:cubicBezTo>
                  <a:pt x="103" y="70"/>
                  <a:pt x="103" y="70"/>
                  <a:pt x="103" y="70"/>
                </a:cubicBezTo>
                <a:close/>
                <a:moveTo>
                  <a:pt x="106" y="15"/>
                </a:moveTo>
                <a:cubicBezTo>
                  <a:pt x="106" y="15"/>
                  <a:pt x="106" y="15"/>
                  <a:pt x="106" y="15"/>
                </a:cubicBezTo>
                <a:cubicBezTo>
                  <a:pt x="108" y="15"/>
                  <a:pt x="111" y="17"/>
                  <a:pt x="111" y="19"/>
                </a:cubicBezTo>
                <a:cubicBezTo>
                  <a:pt x="111" y="22"/>
                  <a:pt x="108" y="24"/>
                  <a:pt x="106" y="24"/>
                </a:cubicBezTo>
                <a:cubicBezTo>
                  <a:pt x="103" y="24"/>
                  <a:pt x="101" y="22"/>
                  <a:pt x="101" y="19"/>
                </a:cubicBezTo>
                <a:cubicBezTo>
                  <a:pt x="101" y="17"/>
                  <a:pt x="103" y="15"/>
                  <a:pt x="106" y="15"/>
                </a:cubicBezTo>
                <a:close/>
                <a:moveTo>
                  <a:pt x="94" y="15"/>
                </a:moveTo>
                <a:cubicBezTo>
                  <a:pt x="94" y="15"/>
                  <a:pt x="94" y="15"/>
                  <a:pt x="94" y="15"/>
                </a:cubicBezTo>
                <a:cubicBezTo>
                  <a:pt x="97" y="15"/>
                  <a:pt x="99" y="17"/>
                  <a:pt x="99" y="19"/>
                </a:cubicBezTo>
                <a:cubicBezTo>
                  <a:pt x="99" y="22"/>
                  <a:pt x="97" y="24"/>
                  <a:pt x="94" y="24"/>
                </a:cubicBezTo>
                <a:cubicBezTo>
                  <a:pt x="92" y="24"/>
                  <a:pt x="90" y="22"/>
                  <a:pt x="90" y="19"/>
                </a:cubicBezTo>
                <a:cubicBezTo>
                  <a:pt x="90" y="17"/>
                  <a:pt x="92" y="15"/>
                  <a:pt x="94" y="15"/>
                </a:cubicBezTo>
                <a:close/>
                <a:moveTo>
                  <a:pt x="83" y="15"/>
                </a:moveTo>
                <a:cubicBezTo>
                  <a:pt x="83" y="15"/>
                  <a:pt x="83" y="15"/>
                  <a:pt x="83" y="15"/>
                </a:cubicBezTo>
                <a:cubicBezTo>
                  <a:pt x="85" y="15"/>
                  <a:pt x="88" y="17"/>
                  <a:pt x="88" y="19"/>
                </a:cubicBezTo>
                <a:cubicBezTo>
                  <a:pt x="88" y="22"/>
                  <a:pt x="85" y="24"/>
                  <a:pt x="83" y="24"/>
                </a:cubicBezTo>
                <a:cubicBezTo>
                  <a:pt x="80" y="24"/>
                  <a:pt x="78" y="22"/>
                  <a:pt x="78" y="19"/>
                </a:cubicBezTo>
                <a:cubicBezTo>
                  <a:pt x="78" y="17"/>
                  <a:pt x="80" y="15"/>
                  <a:pt x="83" y="15"/>
                </a:cubicBezTo>
                <a:close/>
                <a:moveTo>
                  <a:pt x="10" y="29"/>
                </a:moveTo>
                <a:cubicBezTo>
                  <a:pt x="10" y="29"/>
                  <a:pt x="10" y="29"/>
                  <a:pt x="10" y="29"/>
                </a:cubicBezTo>
                <a:cubicBezTo>
                  <a:pt x="113" y="29"/>
                  <a:pt x="113" y="29"/>
                  <a:pt x="113" y="29"/>
                </a:cubicBezTo>
                <a:cubicBezTo>
                  <a:pt x="113" y="10"/>
                  <a:pt x="113" y="10"/>
                  <a:pt x="113" y="10"/>
                </a:cubicBezTo>
                <a:cubicBezTo>
                  <a:pt x="10" y="10"/>
                  <a:pt x="10" y="10"/>
                  <a:pt x="10" y="10"/>
                </a:cubicBezTo>
                <a:cubicBezTo>
                  <a:pt x="10" y="29"/>
                  <a:pt x="10" y="29"/>
                  <a:pt x="10"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Freeform 18">
            <a:extLst>
              <a:ext uri="{FF2B5EF4-FFF2-40B4-BE49-F238E27FC236}">
                <a16:creationId xmlns="" xmlns:a16="http://schemas.microsoft.com/office/drawing/2014/main" id="{6DD78356-5071-4A1F-8CC1-35B8CC091E54}"/>
              </a:ext>
            </a:extLst>
          </p:cNvPr>
          <p:cNvSpPr>
            <a:spLocks noEditPoints="1"/>
          </p:cNvSpPr>
          <p:nvPr/>
        </p:nvSpPr>
        <p:spPr bwMode="auto">
          <a:xfrm>
            <a:off x="7769225" y="2487612"/>
            <a:ext cx="254000" cy="219075"/>
          </a:xfrm>
          <a:custGeom>
            <a:avLst/>
            <a:gdLst>
              <a:gd name="T0" fmla="*/ 210279 w 122"/>
              <a:gd name="T1" fmla="*/ 35135 h 106"/>
              <a:gd name="T2" fmla="*/ 31230 w 122"/>
              <a:gd name="T3" fmla="*/ 99204 h 106"/>
              <a:gd name="T4" fmla="*/ 18738 w 122"/>
              <a:gd name="T5" fmla="*/ 119871 h 106"/>
              <a:gd name="T6" fmla="*/ 35393 w 122"/>
              <a:gd name="T7" fmla="*/ 121938 h 106"/>
              <a:gd name="T8" fmla="*/ 222770 w 122"/>
              <a:gd name="T9" fmla="*/ 198408 h 106"/>
              <a:gd name="T10" fmla="*/ 222770 w 122"/>
              <a:gd name="T11" fmla="*/ 200474 h 106"/>
              <a:gd name="T12" fmla="*/ 233180 w 122"/>
              <a:gd name="T13" fmla="*/ 200474 h 106"/>
              <a:gd name="T14" fmla="*/ 233180 w 122"/>
              <a:gd name="T15" fmla="*/ 200474 h 106"/>
              <a:gd name="T16" fmla="*/ 235262 w 122"/>
              <a:gd name="T17" fmla="*/ 198408 h 106"/>
              <a:gd name="T18" fmla="*/ 235262 w 122"/>
              <a:gd name="T19" fmla="*/ 18601 h 106"/>
              <a:gd name="T20" fmla="*/ 233180 w 122"/>
              <a:gd name="T21" fmla="*/ 18601 h 106"/>
              <a:gd name="T22" fmla="*/ 222770 w 122"/>
              <a:gd name="T23" fmla="*/ 18601 h 106"/>
              <a:gd name="T24" fmla="*/ 222770 w 122"/>
              <a:gd name="T25" fmla="*/ 20667 h 106"/>
              <a:gd name="T26" fmla="*/ 222770 w 122"/>
              <a:gd name="T27" fmla="*/ 22734 h 106"/>
              <a:gd name="T28" fmla="*/ 222770 w 122"/>
              <a:gd name="T29" fmla="*/ 198408 h 106"/>
              <a:gd name="T30" fmla="*/ 191541 w 122"/>
              <a:gd name="T31" fmla="*/ 49602 h 106"/>
              <a:gd name="T32" fmla="*/ 195705 w 122"/>
              <a:gd name="T33" fmla="*/ 62002 h 106"/>
              <a:gd name="T34" fmla="*/ 52049 w 122"/>
              <a:gd name="T35" fmla="*/ 105404 h 106"/>
              <a:gd name="T36" fmla="*/ 191541 w 122"/>
              <a:gd name="T37" fmla="*/ 49602 h 106"/>
              <a:gd name="T38" fmla="*/ 70787 w 122"/>
              <a:gd name="T39" fmla="*/ 155006 h 106"/>
              <a:gd name="T40" fmla="*/ 66623 w 122"/>
              <a:gd name="T41" fmla="*/ 171540 h 106"/>
              <a:gd name="T42" fmla="*/ 120754 w 122"/>
              <a:gd name="T43" fmla="*/ 192207 h 106"/>
              <a:gd name="T44" fmla="*/ 129082 w 122"/>
              <a:gd name="T45" fmla="*/ 192207 h 106"/>
              <a:gd name="T46" fmla="*/ 133246 w 122"/>
              <a:gd name="T47" fmla="*/ 188074 h 106"/>
              <a:gd name="T48" fmla="*/ 137410 w 122"/>
              <a:gd name="T49" fmla="*/ 177740 h 106"/>
              <a:gd name="T50" fmla="*/ 154066 w 122"/>
              <a:gd name="T51" fmla="*/ 186007 h 106"/>
              <a:gd name="T52" fmla="*/ 151984 w 122"/>
              <a:gd name="T53" fmla="*/ 194274 h 106"/>
              <a:gd name="T54" fmla="*/ 137410 w 122"/>
              <a:gd name="T55" fmla="*/ 210808 h 106"/>
              <a:gd name="T56" fmla="*/ 114508 w 122"/>
              <a:gd name="T57" fmla="*/ 210808 h 106"/>
              <a:gd name="T58" fmla="*/ 66623 w 122"/>
              <a:gd name="T59" fmla="*/ 194274 h 106"/>
              <a:gd name="T60" fmla="*/ 47885 w 122"/>
              <a:gd name="T61" fmla="*/ 157073 h 106"/>
              <a:gd name="T62" fmla="*/ 29148 w 122"/>
              <a:gd name="T63" fmla="*/ 140539 h 106"/>
              <a:gd name="T64" fmla="*/ 4164 w 122"/>
              <a:gd name="T65" fmla="*/ 134338 h 106"/>
              <a:gd name="T66" fmla="*/ 0 w 122"/>
              <a:gd name="T67" fmla="*/ 124005 h 106"/>
              <a:gd name="T68" fmla="*/ 4164 w 122"/>
              <a:gd name="T69" fmla="*/ 84737 h 106"/>
              <a:gd name="T70" fmla="*/ 16656 w 122"/>
              <a:gd name="T71" fmla="*/ 78536 h 106"/>
              <a:gd name="T72" fmla="*/ 204033 w 122"/>
              <a:gd name="T73" fmla="*/ 16534 h 106"/>
              <a:gd name="T74" fmla="*/ 210279 w 122"/>
              <a:gd name="T75" fmla="*/ 4133 h 106"/>
              <a:gd name="T76" fmla="*/ 233180 w 122"/>
              <a:gd name="T77" fmla="*/ 0 h 106"/>
              <a:gd name="T78" fmla="*/ 249836 w 122"/>
              <a:gd name="T79" fmla="*/ 6200 h 106"/>
              <a:gd name="T80" fmla="*/ 254000 w 122"/>
              <a:gd name="T81" fmla="*/ 198408 h 106"/>
              <a:gd name="T82" fmla="*/ 247754 w 122"/>
              <a:gd name="T83" fmla="*/ 214942 h 106"/>
              <a:gd name="T84" fmla="*/ 233180 w 122"/>
              <a:gd name="T85" fmla="*/ 219075 h 106"/>
              <a:gd name="T86" fmla="*/ 210279 w 122"/>
              <a:gd name="T87" fmla="*/ 212875 h 106"/>
              <a:gd name="T88" fmla="*/ 154066 w 122"/>
              <a:gd name="T89" fmla="*/ 186007 h 106"/>
              <a:gd name="T90" fmla="*/ 210279 w 122"/>
              <a:gd name="T91" fmla="*/ 4133 h 106"/>
              <a:gd name="T92" fmla="*/ 210279 w 122"/>
              <a:gd name="T93" fmla="*/ 4133 h 10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22" h="106">
                <a:moveTo>
                  <a:pt x="101" y="89"/>
                </a:moveTo>
                <a:cubicBezTo>
                  <a:pt x="101" y="17"/>
                  <a:pt x="101" y="17"/>
                  <a:pt x="101" y="17"/>
                </a:cubicBezTo>
                <a:cubicBezTo>
                  <a:pt x="17" y="47"/>
                  <a:pt x="17" y="47"/>
                  <a:pt x="17" y="47"/>
                </a:cubicBezTo>
                <a:cubicBezTo>
                  <a:pt x="16" y="48"/>
                  <a:pt x="16" y="48"/>
                  <a:pt x="15" y="48"/>
                </a:cubicBezTo>
                <a:cubicBezTo>
                  <a:pt x="9" y="48"/>
                  <a:pt x="9" y="48"/>
                  <a:pt x="9" y="48"/>
                </a:cubicBezTo>
                <a:cubicBezTo>
                  <a:pt x="9" y="58"/>
                  <a:pt x="9" y="58"/>
                  <a:pt x="9" y="58"/>
                </a:cubicBezTo>
                <a:cubicBezTo>
                  <a:pt x="15" y="58"/>
                  <a:pt x="15" y="58"/>
                  <a:pt x="15" y="58"/>
                </a:cubicBezTo>
                <a:cubicBezTo>
                  <a:pt x="16" y="58"/>
                  <a:pt x="16" y="58"/>
                  <a:pt x="17" y="59"/>
                </a:cubicBezTo>
                <a:cubicBezTo>
                  <a:pt x="45" y="69"/>
                  <a:pt x="73" y="79"/>
                  <a:pt x="101" y="89"/>
                </a:cubicBezTo>
                <a:close/>
                <a:moveTo>
                  <a:pt x="107" y="96"/>
                </a:moveTo>
                <a:cubicBezTo>
                  <a:pt x="107" y="96"/>
                  <a:pt x="107" y="96"/>
                  <a:pt x="107" y="96"/>
                </a:cubicBezTo>
                <a:cubicBezTo>
                  <a:pt x="107" y="96"/>
                  <a:pt x="107" y="96"/>
                  <a:pt x="107" y="97"/>
                </a:cubicBezTo>
                <a:cubicBezTo>
                  <a:pt x="107" y="97"/>
                  <a:pt x="108" y="97"/>
                  <a:pt x="108" y="97"/>
                </a:cubicBezTo>
                <a:cubicBezTo>
                  <a:pt x="112" y="97"/>
                  <a:pt x="112" y="97"/>
                  <a:pt x="112" y="97"/>
                </a:cubicBezTo>
                <a:cubicBezTo>
                  <a:pt x="112" y="97"/>
                  <a:pt x="112" y="97"/>
                  <a:pt x="112" y="97"/>
                </a:cubicBezTo>
                <a:cubicBezTo>
                  <a:pt x="112" y="97"/>
                  <a:pt x="112" y="97"/>
                  <a:pt x="112" y="97"/>
                </a:cubicBezTo>
                <a:cubicBezTo>
                  <a:pt x="113" y="97"/>
                  <a:pt x="113" y="97"/>
                  <a:pt x="113" y="97"/>
                </a:cubicBezTo>
                <a:cubicBezTo>
                  <a:pt x="113" y="96"/>
                  <a:pt x="113" y="96"/>
                  <a:pt x="113" y="96"/>
                </a:cubicBezTo>
                <a:cubicBezTo>
                  <a:pt x="113" y="10"/>
                  <a:pt x="113" y="10"/>
                  <a:pt x="113" y="10"/>
                </a:cubicBezTo>
                <a:cubicBezTo>
                  <a:pt x="113" y="10"/>
                  <a:pt x="113" y="10"/>
                  <a:pt x="113" y="9"/>
                </a:cubicBezTo>
                <a:cubicBezTo>
                  <a:pt x="113" y="9"/>
                  <a:pt x="113" y="9"/>
                  <a:pt x="113" y="9"/>
                </a:cubicBezTo>
                <a:cubicBezTo>
                  <a:pt x="112" y="9"/>
                  <a:pt x="112" y="9"/>
                  <a:pt x="112" y="9"/>
                </a:cubicBezTo>
                <a:cubicBezTo>
                  <a:pt x="108" y="9"/>
                  <a:pt x="108" y="9"/>
                  <a:pt x="108" y="9"/>
                </a:cubicBezTo>
                <a:cubicBezTo>
                  <a:pt x="108" y="9"/>
                  <a:pt x="108" y="9"/>
                  <a:pt x="107" y="9"/>
                </a:cubicBezTo>
                <a:cubicBezTo>
                  <a:pt x="107" y="9"/>
                  <a:pt x="107" y="9"/>
                  <a:pt x="107" y="9"/>
                </a:cubicBezTo>
                <a:cubicBezTo>
                  <a:pt x="107" y="10"/>
                  <a:pt x="107" y="10"/>
                  <a:pt x="107" y="10"/>
                </a:cubicBezTo>
                <a:cubicBezTo>
                  <a:pt x="107" y="11"/>
                  <a:pt x="107" y="11"/>
                  <a:pt x="107" y="11"/>
                </a:cubicBezTo>
                <a:cubicBezTo>
                  <a:pt x="107" y="11"/>
                  <a:pt x="107" y="11"/>
                  <a:pt x="107" y="11"/>
                </a:cubicBezTo>
                <a:cubicBezTo>
                  <a:pt x="107" y="11"/>
                  <a:pt x="107" y="11"/>
                  <a:pt x="107" y="11"/>
                </a:cubicBezTo>
                <a:cubicBezTo>
                  <a:pt x="107" y="39"/>
                  <a:pt x="107" y="68"/>
                  <a:pt x="107" y="96"/>
                </a:cubicBezTo>
                <a:close/>
                <a:moveTo>
                  <a:pt x="92" y="24"/>
                </a:moveTo>
                <a:cubicBezTo>
                  <a:pt x="92" y="24"/>
                  <a:pt x="92" y="24"/>
                  <a:pt x="92" y="24"/>
                </a:cubicBezTo>
                <a:cubicBezTo>
                  <a:pt x="94" y="24"/>
                  <a:pt x="95" y="24"/>
                  <a:pt x="96" y="26"/>
                </a:cubicBezTo>
                <a:cubicBezTo>
                  <a:pt x="96" y="27"/>
                  <a:pt x="96" y="29"/>
                  <a:pt x="94" y="30"/>
                </a:cubicBezTo>
                <a:cubicBezTo>
                  <a:pt x="29" y="53"/>
                  <a:pt x="29" y="53"/>
                  <a:pt x="29" y="53"/>
                </a:cubicBezTo>
                <a:cubicBezTo>
                  <a:pt x="28" y="54"/>
                  <a:pt x="26" y="53"/>
                  <a:pt x="25" y="51"/>
                </a:cubicBezTo>
                <a:cubicBezTo>
                  <a:pt x="25" y="50"/>
                  <a:pt x="26" y="48"/>
                  <a:pt x="27" y="48"/>
                </a:cubicBezTo>
                <a:cubicBezTo>
                  <a:pt x="92" y="24"/>
                  <a:pt x="92" y="24"/>
                  <a:pt x="92" y="24"/>
                </a:cubicBezTo>
                <a:close/>
                <a:moveTo>
                  <a:pt x="34" y="75"/>
                </a:moveTo>
                <a:cubicBezTo>
                  <a:pt x="34" y="75"/>
                  <a:pt x="34" y="75"/>
                  <a:pt x="34" y="75"/>
                </a:cubicBezTo>
                <a:cubicBezTo>
                  <a:pt x="32" y="79"/>
                  <a:pt x="32" y="79"/>
                  <a:pt x="32" y="79"/>
                </a:cubicBezTo>
                <a:cubicBezTo>
                  <a:pt x="32" y="80"/>
                  <a:pt x="32" y="81"/>
                  <a:pt x="32" y="83"/>
                </a:cubicBezTo>
                <a:cubicBezTo>
                  <a:pt x="33" y="84"/>
                  <a:pt x="34" y="84"/>
                  <a:pt x="35" y="85"/>
                </a:cubicBezTo>
                <a:cubicBezTo>
                  <a:pt x="58" y="93"/>
                  <a:pt x="58" y="93"/>
                  <a:pt x="58" y="93"/>
                </a:cubicBezTo>
                <a:cubicBezTo>
                  <a:pt x="58" y="93"/>
                  <a:pt x="59" y="93"/>
                  <a:pt x="59" y="93"/>
                </a:cubicBezTo>
                <a:cubicBezTo>
                  <a:pt x="60" y="94"/>
                  <a:pt x="61" y="94"/>
                  <a:pt x="62" y="93"/>
                </a:cubicBezTo>
                <a:cubicBezTo>
                  <a:pt x="62" y="93"/>
                  <a:pt x="62" y="93"/>
                  <a:pt x="62" y="93"/>
                </a:cubicBezTo>
                <a:cubicBezTo>
                  <a:pt x="63" y="93"/>
                  <a:pt x="64" y="92"/>
                  <a:pt x="64" y="91"/>
                </a:cubicBezTo>
                <a:cubicBezTo>
                  <a:pt x="64" y="91"/>
                  <a:pt x="64" y="91"/>
                  <a:pt x="64" y="90"/>
                </a:cubicBezTo>
                <a:cubicBezTo>
                  <a:pt x="66" y="86"/>
                  <a:pt x="66" y="86"/>
                  <a:pt x="66" y="86"/>
                </a:cubicBezTo>
                <a:cubicBezTo>
                  <a:pt x="34" y="75"/>
                  <a:pt x="34" y="75"/>
                  <a:pt x="34" y="75"/>
                </a:cubicBezTo>
                <a:close/>
                <a:moveTo>
                  <a:pt x="74" y="90"/>
                </a:moveTo>
                <a:cubicBezTo>
                  <a:pt x="74" y="90"/>
                  <a:pt x="74" y="90"/>
                  <a:pt x="74" y="90"/>
                </a:cubicBezTo>
                <a:cubicBezTo>
                  <a:pt x="73" y="94"/>
                  <a:pt x="73" y="94"/>
                  <a:pt x="73" y="94"/>
                </a:cubicBezTo>
                <a:cubicBezTo>
                  <a:pt x="73" y="94"/>
                  <a:pt x="73" y="94"/>
                  <a:pt x="73" y="94"/>
                </a:cubicBezTo>
                <a:cubicBezTo>
                  <a:pt x="72" y="98"/>
                  <a:pt x="69" y="100"/>
                  <a:pt x="66" y="102"/>
                </a:cubicBezTo>
                <a:cubicBezTo>
                  <a:pt x="66" y="102"/>
                  <a:pt x="66" y="102"/>
                  <a:pt x="66" y="102"/>
                </a:cubicBezTo>
                <a:cubicBezTo>
                  <a:pt x="63" y="103"/>
                  <a:pt x="59" y="103"/>
                  <a:pt x="55" y="102"/>
                </a:cubicBezTo>
                <a:cubicBezTo>
                  <a:pt x="55" y="102"/>
                  <a:pt x="55" y="102"/>
                  <a:pt x="55" y="102"/>
                </a:cubicBezTo>
                <a:cubicBezTo>
                  <a:pt x="32" y="94"/>
                  <a:pt x="32" y="94"/>
                  <a:pt x="32" y="94"/>
                </a:cubicBezTo>
                <a:cubicBezTo>
                  <a:pt x="28" y="92"/>
                  <a:pt x="25" y="90"/>
                  <a:pt x="24" y="86"/>
                </a:cubicBezTo>
                <a:cubicBezTo>
                  <a:pt x="22" y="83"/>
                  <a:pt x="22" y="80"/>
                  <a:pt x="23" y="76"/>
                </a:cubicBezTo>
                <a:cubicBezTo>
                  <a:pt x="25" y="72"/>
                  <a:pt x="25" y="72"/>
                  <a:pt x="25" y="72"/>
                </a:cubicBezTo>
                <a:cubicBezTo>
                  <a:pt x="14" y="68"/>
                  <a:pt x="14" y="68"/>
                  <a:pt x="14" y="68"/>
                </a:cubicBezTo>
                <a:cubicBezTo>
                  <a:pt x="8" y="68"/>
                  <a:pt x="8" y="68"/>
                  <a:pt x="8" y="68"/>
                </a:cubicBezTo>
                <a:cubicBezTo>
                  <a:pt x="6" y="68"/>
                  <a:pt x="4" y="67"/>
                  <a:pt x="2" y="65"/>
                </a:cubicBezTo>
                <a:cubicBezTo>
                  <a:pt x="2" y="65"/>
                  <a:pt x="2" y="65"/>
                  <a:pt x="2" y="65"/>
                </a:cubicBezTo>
                <a:cubicBezTo>
                  <a:pt x="1" y="64"/>
                  <a:pt x="0" y="62"/>
                  <a:pt x="0" y="60"/>
                </a:cubicBezTo>
                <a:cubicBezTo>
                  <a:pt x="0" y="46"/>
                  <a:pt x="0" y="46"/>
                  <a:pt x="0" y="46"/>
                </a:cubicBezTo>
                <a:cubicBezTo>
                  <a:pt x="0" y="44"/>
                  <a:pt x="1" y="42"/>
                  <a:pt x="2" y="41"/>
                </a:cubicBezTo>
                <a:cubicBezTo>
                  <a:pt x="3" y="40"/>
                  <a:pt x="3" y="40"/>
                  <a:pt x="3" y="40"/>
                </a:cubicBezTo>
                <a:cubicBezTo>
                  <a:pt x="4" y="39"/>
                  <a:pt x="6" y="38"/>
                  <a:pt x="8" y="38"/>
                </a:cubicBezTo>
                <a:cubicBezTo>
                  <a:pt x="14" y="38"/>
                  <a:pt x="14" y="38"/>
                  <a:pt x="14" y="38"/>
                </a:cubicBezTo>
                <a:cubicBezTo>
                  <a:pt x="98" y="8"/>
                  <a:pt x="98" y="8"/>
                  <a:pt x="98" y="8"/>
                </a:cubicBezTo>
                <a:cubicBezTo>
                  <a:pt x="98" y="6"/>
                  <a:pt x="99" y="4"/>
                  <a:pt x="101" y="3"/>
                </a:cubicBezTo>
                <a:cubicBezTo>
                  <a:pt x="101" y="2"/>
                  <a:pt x="101" y="2"/>
                  <a:pt x="101" y="2"/>
                </a:cubicBezTo>
                <a:cubicBezTo>
                  <a:pt x="103" y="1"/>
                  <a:pt x="105" y="0"/>
                  <a:pt x="108" y="0"/>
                </a:cubicBezTo>
                <a:cubicBezTo>
                  <a:pt x="112" y="0"/>
                  <a:pt x="112" y="0"/>
                  <a:pt x="112" y="0"/>
                </a:cubicBezTo>
                <a:cubicBezTo>
                  <a:pt x="115" y="0"/>
                  <a:pt x="117" y="1"/>
                  <a:pt x="119" y="3"/>
                </a:cubicBezTo>
                <a:cubicBezTo>
                  <a:pt x="120" y="3"/>
                  <a:pt x="120" y="3"/>
                  <a:pt x="120" y="3"/>
                </a:cubicBezTo>
                <a:cubicBezTo>
                  <a:pt x="121" y="5"/>
                  <a:pt x="122" y="7"/>
                  <a:pt x="122" y="10"/>
                </a:cubicBezTo>
                <a:cubicBezTo>
                  <a:pt x="122" y="96"/>
                  <a:pt x="122" y="96"/>
                  <a:pt x="122" y="96"/>
                </a:cubicBezTo>
                <a:cubicBezTo>
                  <a:pt x="122" y="99"/>
                  <a:pt x="121" y="101"/>
                  <a:pt x="119" y="103"/>
                </a:cubicBezTo>
                <a:cubicBezTo>
                  <a:pt x="119" y="104"/>
                  <a:pt x="119" y="104"/>
                  <a:pt x="119" y="104"/>
                </a:cubicBezTo>
                <a:cubicBezTo>
                  <a:pt x="117" y="105"/>
                  <a:pt x="114" y="106"/>
                  <a:pt x="112" y="106"/>
                </a:cubicBezTo>
                <a:cubicBezTo>
                  <a:pt x="112" y="106"/>
                  <a:pt x="112" y="106"/>
                  <a:pt x="112" y="106"/>
                </a:cubicBezTo>
                <a:cubicBezTo>
                  <a:pt x="108" y="106"/>
                  <a:pt x="108" y="106"/>
                  <a:pt x="108" y="106"/>
                </a:cubicBezTo>
                <a:cubicBezTo>
                  <a:pt x="105" y="106"/>
                  <a:pt x="103" y="105"/>
                  <a:pt x="101" y="103"/>
                </a:cubicBezTo>
                <a:cubicBezTo>
                  <a:pt x="99" y="102"/>
                  <a:pt x="98" y="100"/>
                  <a:pt x="98" y="98"/>
                </a:cubicBezTo>
                <a:cubicBezTo>
                  <a:pt x="74" y="90"/>
                  <a:pt x="74" y="90"/>
                  <a:pt x="74" y="90"/>
                </a:cubicBezTo>
                <a:close/>
                <a:moveTo>
                  <a:pt x="101" y="2"/>
                </a:moveTo>
                <a:cubicBezTo>
                  <a:pt x="101" y="2"/>
                  <a:pt x="101" y="2"/>
                  <a:pt x="101" y="2"/>
                </a:cubicBezTo>
                <a:cubicBezTo>
                  <a:pt x="103" y="1"/>
                  <a:pt x="106" y="1"/>
                  <a:pt x="107" y="3"/>
                </a:cubicBezTo>
                <a:cubicBezTo>
                  <a:pt x="101" y="2"/>
                  <a:pt x="101" y="2"/>
                  <a:pt x="10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矩形: 圆角 22">
            <a:extLst>
              <a:ext uri="{FF2B5EF4-FFF2-40B4-BE49-F238E27FC236}">
                <a16:creationId xmlns="" xmlns:a16="http://schemas.microsoft.com/office/drawing/2014/main" id="{D550E2FD-5767-49BC-8C18-BCE06C65CAF1}"/>
              </a:ext>
            </a:extLst>
          </p:cNvPr>
          <p:cNvSpPr/>
          <p:nvPr/>
        </p:nvSpPr>
        <p:spPr>
          <a:xfrm>
            <a:off x="1904383" y="1838102"/>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a:extLst>
              <a:ext uri="{FF2B5EF4-FFF2-40B4-BE49-F238E27FC236}">
                <a16:creationId xmlns="" xmlns:a16="http://schemas.microsoft.com/office/drawing/2014/main" id="{B31D583C-510A-4AB9-A5C5-80AAD047F168}"/>
              </a:ext>
            </a:extLst>
          </p:cNvPr>
          <p:cNvSpPr txBox="1"/>
          <p:nvPr/>
        </p:nvSpPr>
        <p:spPr>
          <a:xfrm>
            <a:off x="1371468" y="1833428"/>
            <a:ext cx="2285030" cy="1800493"/>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单击此处添加文本单击此处添加单击此处添加文本单击此处添加</a:t>
            </a:r>
          </a:p>
          <a:p>
            <a:pPr algn="ctr">
              <a:lnSpc>
                <a:spcPct val="150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5" name="矩形: 圆角 24">
            <a:extLst>
              <a:ext uri="{FF2B5EF4-FFF2-40B4-BE49-F238E27FC236}">
                <a16:creationId xmlns="" xmlns:a16="http://schemas.microsoft.com/office/drawing/2014/main" id="{58C6802E-A2C9-42D6-982D-AAEFFEB4BDBB}"/>
              </a:ext>
            </a:extLst>
          </p:cNvPr>
          <p:cNvSpPr/>
          <p:nvPr/>
        </p:nvSpPr>
        <p:spPr>
          <a:xfrm>
            <a:off x="9068417" y="1838102"/>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a:extLst>
              <a:ext uri="{FF2B5EF4-FFF2-40B4-BE49-F238E27FC236}">
                <a16:creationId xmlns="" xmlns:a16="http://schemas.microsoft.com/office/drawing/2014/main" id="{10575DFB-A554-4605-BA91-7CCFBE18332D}"/>
              </a:ext>
            </a:extLst>
          </p:cNvPr>
          <p:cNvSpPr txBox="1"/>
          <p:nvPr/>
        </p:nvSpPr>
        <p:spPr>
          <a:xfrm>
            <a:off x="8535502" y="1833428"/>
            <a:ext cx="2285030" cy="1800493"/>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单击此处添加文本单击此处添加单击此处添加文本单击此处添加</a:t>
            </a:r>
          </a:p>
          <a:p>
            <a:pPr algn="ctr">
              <a:lnSpc>
                <a:spcPct val="150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 name="矩形: 圆角 26">
            <a:extLst>
              <a:ext uri="{FF2B5EF4-FFF2-40B4-BE49-F238E27FC236}">
                <a16:creationId xmlns="" xmlns:a16="http://schemas.microsoft.com/office/drawing/2014/main" id="{34F942E6-7C3C-45AE-81B4-9F2EFD6DCDA9}"/>
              </a:ext>
            </a:extLst>
          </p:cNvPr>
          <p:cNvSpPr/>
          <p:nvPr/>
        </p:nvSpPr>
        <p:spPr>
          <a:xfrm>
            <a:off x="1886726" y="3627214"/>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a:extLst>
              <a:ext uri="{FF2B5EF4-FFF2-40B4-BE49-F238E27FC236}">
                <a16:creationId xmlns="" xmlns:a16="http://schemas.microsoft.com/office/drawing/2014/main" id="{5F551547-B6B6-4ADB-862C-6B20A8CF58CB}"/>
              </a:ext>
            </a:extLst>
          </p:cNvPr>
          <p:cNvSpPr txBox="1"/>
          <p:nvPr/>
        </p:nvSpPr>
        <p:spPr>
          <a:xfrm>
            <a:off x="1353811" y="3622540"/>
            <a:ext cx="2285030" cy="1800493"/>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单击此处添加文本单击此处添加单击此处添加文本单击此处添加</a:t>
            </a:r>
          </a:p>
          <a:p>
            <a:pPr algn="ctr">
              <a:lnSpc>
                <a:spcPct val="150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9" name="矩形: 圆角 28">
            <a:extLst>
              <a:ext uri="{FF2B5EF4-FFF2-40B4-BE49-F238E27FC236}">
                <a16:creationId xmlns="" xmlns:a16="http://schemas.microsoft.com/office/drawing/2014/main" id="{5CE06B8E-0149-493A-9A6F-177773E7F519}"/>
              </a:ext>
            </a:extLst>
          </p:cNvPr>
          <p:cNvSpPr/>
          <p:nvPr/>
        </p:nvSpPr>
        <p:spPr>
          <a:xfrm>
            <a:off x="9086076" y="3638595"/>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a:extLst>
              <a:ext uri="{FF2B5EF4-FFF2-40B4-BE49-F238E27FC236}">
                <a16:creationId xmlns="" xmlns:a16="http://schemas.microsoft.com/office/drawing/2014/main" id="{736232B1-678D-4085-9A0E-D5810F7B0816}"/>
              </a:ext>
            </a:extLst>
          </p:cNvPr>
          <p:cNvSpPr txBox="1"/>
          <p:nvPr/>
        </p:nvSpPr>
        <p:spPr>
          <a:xfrm>
            <a:off x="8553161" y="3633921"/>
            <a:ext cx="2285030" cy="1800493"/>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单击此处添加文本单击此处添加单击此处添加文本单击此处添加</a:t>
            </a:r>
          </a:p>
          <a:p>
            <a:pPr algn="ctr">
              <a:lnSpc>
                <a:spcPct val="150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380148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par>
                                <p:cTn id="46" presetID="42"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1000"/>
                                        <p:tgtEl>
                                          <p:spTgt spid="23"/>
                                        </p:tgtEl>
                                      </p:cBhvr>
                                    </p:animEffect>
                                    <p:anim calcmode="lin" valueType="num">
                                      <p:cBhvr>
                                        <p:cTn id="49" dur="1000" fill="hold"/>
                                        <p:tgtEl>
                                          <p:spTgt spid="23"/>
                                        </p:tgtEl>
                                        <p:attrNameLst>
                                          <p:attrName>ppt_x</p:attrName>
                                        </p:attrNameLst>
                                      </p:cBhvr>
                                      <p:tavLst>
                                        <p:tav tm="0">
                                          <p:val>
                                            <p:strVal val="#ppt_x"/>
                                          </p:val>
                                        </p:tav>
                                        <p:tav tm="100000">
                                          <p:val>
                                            <p:strVal val="#ppt_x"/>
                                          </p:val>
                                        </p:tav>
                                      </p:tavLst>
                                    </p:anim>
                                    <p:anim calcmode="lin" valueType="num">
                                      <p:cBhvr>
                                        <p:cTn id="50" dur="1000" fill="hold"/>
                                        <p:tgtEl>
                                          <p:spTgt spid="23"/>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1000"/>
                                        <p:tgtEl>
                                          <p:spTgt spid="24"/>
                                        </p:tgtEl>
                                      </p:cBhvr>
                                    </p:animEffect>
                                    <p:anim calcmode="lin" valueType="num">
                                      <p:cBhvr>
                                        <p:cTn id="54" dur="1000" fill="hold"/>
                                        <p:tgtEl>
                                          <p:spTgt spid="24"/>
                                        </p:tgtEl>
                                        <p:attrNameLst>
                                          <p:attrName>ppt_x</p:attrName>
                                        </p:attrNameLst>
                                      </p:cBhvr>
                                      <p:tavLst>
                                        <p:tav tm="0">
                                          <p:val>
                                            <p:strVal val="#ppt_x"/>
                                          </p:val>
                                        </p:tav>
                                        <p:tav tm="100000">
                                          <p:val>
                                            <p:strVal val="#ppt_x"/>
                                          </p:val>
                                        </p:tav>
                                      </p:tavLst>
                                    </p:anim>
                                    <p:anim calcmode="lin" valueType="num">
                                      <p:cBhvr>
                                        <p:cTn id="55" dur="1000" fill="hold"/>
                                        <p:tgtEl>
                                          <p:spTgt spid="2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1000"/>
                                        <p:tgtEl>
                                          <p:spTgt spid="25"/>
                                        </p:tgtEl>
                                      </p:cBhvr>
                                    </p:animEffect>
                                    <p:anim calcmode="lin" valueType="num">
                                      <p:cBhvr>
                                        <p:cTn id="59" dur="1000" fill="hold"/>
                                        <p:tgtEl>
                                          <p:spTgt spid="25"/>
                                        </p:tgtEl>
                                        <p:attrNameLst>
                                          <p:attrName>ppt_x</p:attrName>
                                        </p:attrNameLst>
                                      </p:cBhvr>
                                      <p:tavLst>
                                        <p:tav tm="0">
                                          <p:val>
                                            <p:strVal val="#ppt_x"/>
                                          </p:val>
                                        </p:tav>
                                        <p:tav tm="100000">
                                          <p:val>
                                            <p:strVal val="#ppt_x"/>
                                          </p:val>
                                        </p:tav>
                                      </p:tavLst>
                                    </p:anim>
                                    <p:anim calcmode="lin" valueType="num">
                                      <p:cBhvr>
                                        <p:cTn id="60" dur="1000" fill="hold"/>
                                        <p:tgtEl>
                                          <p:spTgt spid="2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1000"/>
                                        <p:tgtEl>
                                          <p:spTgt spid="26"/>
                                        </p:tgtEl>
                                      </p:cBhvr>
                                    </p:animEffect>
                                    <p:anim calcmode="lin" valueType="num">
                                      <p:cBhvr>
                                        <p:cTn id="64" dur="1000" fill="hold"/>
                                        <p:tgtEl>
                                          <p:spTgt spid="26"/>
                                        </p:tgtEl>
                                        <p:attrNameLst>
                                          <p:attrName>ppt_x</p:attrName>
                                        </p:attrNameLst>
                                      </p:cBhvr>
                                      <p:tavLst>
                                        <p:tav tm="0">
                                          <p:val>
                                            <p:strVal val="#ppt_x"/>
                                          </p:val>
                                        </p:tav>
                                        <p:tav tm="100000">
                                          <p:val>
                                            <p:strVal val="#ppt_x"/>
                                          </p:val>
                                        </p:tav>
                                      </p:tavLst>
                                    </p:anim>
                                    <p:anim calcmode="lin" valueType="num">
                                      <p:cBhvr>
                                        <p:cTn id="65" dur="1000" fill="hold"/>
                                        <p:tgtEl>
                                          <p:spTgt spid="2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1000"/>
                                        <p:tgtEl>
                                          <p:spTgt spid="27"/>
                                        </p:tgtEl>
                                      </p:cBhvr>
                                    </p:animEffect>
                                    <p:anim calcmode="lin" valueType="num">
                                      <p:cBhvr>
                                        <p:cTn id="69" dur="1000" fill="hold"/>
                                        <p:tgtEl>
                                          <p:spTgt spid="27"/>
                                        </p:tgtEl>
                                        <p:attrNameLst>
                                          <p:attrName>ppt_x</p:attrName>
                                        </p:attrNameLst>
                                      </p:cBhvr>
                                      <p:tavLst>
                                        <p:tav tm="0">
                                          <p:val>
                                            <p:strVal val="#ppt_x"/>
                                          </p:val>
                                        </p:tav>
                                        <p:tav tm="100000">
                                          <p:val>
                                            <p:strVal val="#ppt_x"/>
                                          </p:val>
                                        </p:tav>
                                      </p:tavLst>
                                    </p:anim>
                                    <p:anim calcmode="lin" valueType="num">
                                      <p:cBhvr>
                                        <p:cTn id="70" dur="1000" fill="hold"/>
                                        <p:tgtEl>
                                          <p:spTgt spid="27"/>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fade">
                                      <p:cBhvr>
                                        <p:cTn id="73" dur="1000"/>
                                        <p:tgtEl>
                                          <p:spTgt spid="28"/>
                                        </p:tgtEl>
                                      </p:cBhvr>
                                    </p:animEffect>
                                    <p:anim calcmode="lin" valueType="num">
                                      <p:cBhvr>
                                        <p:cTn id="74" dur="1000" fill="hold"/>
                                        <p:tgtEl>
                                          <p:spTgt spid="28"/>
                                        </p:tgtEl>
                                        <p:attrNameLst>
                                          <p:attrName>ppt_x</p:attrName>
                                        </p:attrNameLst>
                                      </p:cBhvr>
                                      <p:tavLst>
                                        <p:tav tm="0">
                                          <p:val>
                                            <p:strVal val="#ppt_x"/>
                                          </p:val>
                                        </p:tav>
                                        <p:tav tm="100000">
                                          <p:val>
                                            <p:strVal val="#ppt_x"/>
                                          </p:val>
                                        </p:tav>
                                      </p:tavLst>
                                    </p:anim>
                                    <p:anim calcmode="lin" valueType="num">
                                      <p:cBhvr>
                                        <p:cTn id="75" dur="1000" fill="hold"/>
                                        <p:tgtEl>
                                          <p:spTgt spid="2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Effect transition="in" filter="fade">
                                      <p:cBhvr>
                                        <p:cTn id="78" dur="1000"/>
                                        <p:tgtEl>
                                          <p:spTgt spid="29"/>
                                        </p:tgtEl>
                                      </p:cBhvr>
                                    </p:animEffect>
                                    <p:anim calcmode="lin" valueType="num">
                                      <p:cBhvr>
                                        <p:cTn id="79" dur="1000" fill="hold"/>
                                        <p:tgtEl>
                                          <p:spTgt spid="29"/>
                                        </p:tgtEl>
                                        <p:attrNameLst>
                                          <p:attrName>ppt_x</p:attrName>
                                        </p:attrNameLst>
                                      </p:cBhvr>
                                      <p:tavLst>
                                        <p:tav tm="0">
                                          <p:val>
                                            <p:strVal val="#ppt_x"/>
                                          </p:val>
                                        </p:tav>
                                        <p:tav tm="100000">
                                          <p:val>
                                            <p:strVal val="#ppt_x"/>
                                          </p:val>
                                        </p:tav>
                                      </p:tavLst>
                                    </p:anim>
                                    <p:anim calcmode="lin" valueType="num">
                                      <p:cBhvr>
                                        <p:cTn id="80" dur="1000" fill="hold"/>
                                        <p:tgtEl>
                                          <p:spTgt spid="29"/>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anim calcmode="lin" valueType="num">
                                      <p:cBhvr>
                                        <p:cTn id="84" dur="1000" fill="hold"/>
                                        <p:tgtEl>
                                          <p:spTgt spid="30"/>
                                        </p:tgtEl>
                                        <p:attrNameLst>
                                          <p:attrName>ppt_x</p:attrName>
                                        </p:attrNameLst>
                                      </p:cBhvr>
                                      <p:tavLst>
                                        <p:tav tm="0">
                                          <p:val>
                                            <p:strVal val="#ppt_x"/>
                                          </p:val>
                                        </p:tav>
                                        <p:tav tm="100000">
                                          <p:val>
                                            <p:strVal val="#ppt_x"/>
                                          </p:val>
                                        </p:tav>
                                      </p:tavLst>
                                    </p:anim>
                                    <p:anim calcmode="lin" valueType="num">
                                      <p:cBhvr>
                                        <p:cTn id="8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23" grpId="0" animBg="1"/>
      <p:bldP spid="24" grpId="0"/>
      <p:bldP spid="25" grpId="0" animBg="1"/>
      <p:bldP spid="26" grpId="0"/>
      <p:bldP spid="27" grpId="0" animBg="1"/>
      <p:bldP spid="28" grpId="0"/>
      <p:bldP spid="29" grpId="0" animBg="1"/>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5">
            <a:extLst>
              <a:ext uri="{FF2B5EF4-FFF2-40B4-BE49-F238E27FC236}">
                <a16:creationId xmlns="" xmlns:a16="http://schemas.microsoft.com/office/drawing/2014/main" id="{B30B30EC-D37C-4832-A117-E2A297D67778}"/>
              </a:ext>
            </a:extLst>
          </p:cNvPr>
          <p:cNvSpPr>
            <a:spLocks noChangeArrowheads="1"/>
          </p:cNvSpPr>
          <p:nvPr/>
        </p:nvSpPr>
        <p:spPr bwMode="auto">
          <a:xfrm rot="10800000">
            <a:off x="7064023" y="1165152"/>
            <a:ext cx="2135009" cy="1680402"/>
          </a:xfrm>
          <a:prstGeom prst="triangle">
            <a:avLst>
              <a:gd name="adj" fmla="val 50000"/>
            </a:avLst>
          </a:prstGeom>
          <a:noFill/>
          <a:ln w="19050" cap="flat" cmpd="sng">
            <a:solidFill>
              <a:schemeClr val="bg1"/>
            </a:solidFill>
            <a:bevel/>
            <a:headEnd/>
            <a:tailEnd/>
          </a:ln>
        </p:spPr>
        <p:txBody>
          <a:bodyPr anchor="ctr"/>
          <a:lstStyle/>
          <a:p>
            <a:pPr algn="ctr"/>
            <a:endParaRPr lang="zh-CN" altLang="zh-CN" dirty="0">
              <a:solidFill>
                <a:srgbClr val="FFFFFF"/>
              </a:solidFill>
              <a:latin typeface="宋体" pitchFamily="2" charset="-122"/>
              <a:sym typeface="宋体" pitchFamily="2" charset="-122"/>
            </a:endParaRPr>
          </a:p>
        </p:txBody>
      </p:sp>
      <p:sp>
        <p:nvSpPr>
          <p:cNvPr id="3" name="等腰三角形 6">
            <a:extLst>
              <a:ext uri="{FF2B5EF4-FFF2-40B4-BE49-F238E27FC236}">
                <a16:creationId xmlns="" xmlns:a16="http://schemas.microsoft.com/office/drawing/2014/main" id="{D5BA6AC6-F372-4EDD-A10B-2C34619DABAC}"/>
              </a:ext>
            </a:extLst>
          </p:cNvPr>
          <p:cNvSpPr>
            <a:spLocks noChangeArrowheads="1"/>
          </p:cNvSpPr>
          <p:nvPr/>
        </p:nvSpPr>
        <p:spPr bwMode="auto">
          <a:xfrm rot="10800000">
            <a:off x="4536335" y="1547800"/>
            <a:ext cx="3717359" cy="2927151"/>
          </a:xfrm>
          <a:prstGeom prst="triangle">
            <a:avLst>
              <a:gd name="adj" fmla="val 50000"/>
            </a:avLst>
          </a:prstGeom>
          <a:no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4" name="等腰三角形 10">
            <a:extLst>
              <a:ext uri="{FF2B5EF4-FFF2-40B4-BE49-F238E27FC236}">
                <a16:creationId xmlns="" xmlns:a16="http://schemas.microsoft.com/office/drawing/2014/main" id="{8236E39F-F246-4483-A62C-81E9CE9BE33A}"/>
              </a:ext>
            </a:extLst>
          </p:cNvPr>
          <p:cNvSpPr>
            <a:spLocks noChangeArrowheads="1"/>
          </p:cNvSpPr>
          <p:nvPr/>
        </p:nvSpPr>
        <p:spPr bwMode="auto">
          <a:xfrm rot="10800000">
            <a:off x="4714349" y="3263276"/>
            <a:ext cx="1256572" cy="988471"/>
          </a:xfrm>
          <a:prstGeom prst="triangle">
            <a:avLst>
              <a:gd name="adj" fmla="val 50000"/>
            </a:avLst>
          </a:prstGeom>
          <a:no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5" name="组合 37">
            <a:extLst>
              <a:ext uri="{FF2B5EF4-FFF2-40B4-BE49-F238E27FC236}">
                <a16:creationId xmlns="" xmlns:a16="http://schemas.microsoft.com/office/drawing/2014/main" id="{BBF55079-AF47-462A-9FB6-FDA1427C0B0E}"/>
              </a:ext>
            </a:extLst>
          </p:cNvPr>
          <p:cNvGrpSpPr>
            <a:grpSpLocks/>
          </p:cNvGrpSpPr>
          <p:nvPr/>
        </p:nvGrpSpPr>
        <p:grpSpPr bwMode="auto">
          <a:xfrm>
            <a:off x="2752700" y="2555403"/>
            <a:ext cx="5690643" cy="2185266"/>
            <a:chOff x="0" y="0"/>
            <a:chExt cx="7764949" cy="3263518"/>
          </a:xfrm>
          <a:noFill/>
        </p:grpSpPr>
        <p:sp>
          <p:nvSpPr>
            <p:cNvPr id="6" name="等腰三角形 8">
              <a:extLst>
                <a:ext uri="{FF2B5EF4-FFF2-40B4-BE49-F238E27FC236}">
                  <a16:creationId xmlns="" xmlns:a16="http://schemas.microsoft.com/office/drawing/2014/main" id="{75AA0311-4A64-412A-BE80-91497E33AC2A}"/>
                </a:ext>
              </a:extLst>
            </p:cNvPr>
            <p:cNvSpPr>
              <a:spLocks noChangeArrowheads="1"/>
            </p:cNvSpPr>
            <p:nvPr/>
          </p:nvSpPr>
          <p:spPr bwMode="auto">
            <a:xfrm rot="10800000">
              <a:off x="1974290" y="79467"/>
              <a:ext cx="410464" cy="353849"/>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7" name="等腰三角形 9">
              <a:extLst>
                <a:ext uri="{FF2B5EF4-FFF2-40B4-BE49-F238E27FC236}">
                  <a16:creationId xmlns="" xmlns:a16="http://schemas.microsoft.com/office/drawing/2014/main" id="{D13B2313-1823-410B-BDF9-D7F3258F7BA9}"/>
                </a:ext>
              </a:extLst>
            </p:cNvPr>
            <p:cNvSpPr>
              <a:spLocks noChangeArrowheads="1"/>
            </p:cNvSpPr>
            <p:nvPr/>
          </p:nvSpPr>
          <p:spPr bwMode="auto">
            <a:xfrm rot="9126810">
              <a:off x="2005016" y="1892374"/>
              <a:ext cx="129428" cy="111577"/>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8" name="等腰三角形 11">
              <a:extLst>
                <a:ext uri="{FF2B5EF4-FFF2-40B4-BE49-F238E27FC236}">
                  <a16:creationId xmlns="" xmlns:a16="http://schemas.microsoft.com/office/drawing/2014/main" id="{1CDF0126-B2CC-4293-8E50-04728AE57A34}"/>
                </a:ext>
              </a:extLst>
            </p:cNvPr>
            <p:cNvSpPr>
              <a:spLocks noChangeArrowheads="1"/>
            </p:cNvSpPr>
            <p:nvPr/>
          </p:nvSpPr>
          <p:spPr bwMode="auto">
            <a:xfrm rot="10800000">
              <a:off x="2785030" y="2577418"/>
              <a:ext cx="117937" cy="101670"/>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9" name="等腰三角形 12">
              <a:extLst>
                <a:ext uri="{FF2B5EF4-FFF2-40B4-BE49-F238E27FC236}">
                  <a16:creationId xmlns="" xmlns:a16="http://schemas.microsoft.com/office/drawing/2014/main" id="{6016419A-4F37-4259-8BDD-26DAD0520BA0}"/>
                </a:ext>
              </a:extLst>
            </p:cNvPr>
            <p:cNvSpPr>
              <a:spLocks noChangeArrowheads="1"/>
            </p:cNvSpPr>
            <p:nvPr/>
          </p:nvSpPr>
          <p:spPr bwMode="auto">
            <a:xfrm rot="8944116">
              <a:off x="0" y="3164822"/>
              <a:ext cx="114486" cy="98696"/>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13">
              <a:extLst>
                <a:ext uri="{FF2B5EF4-FFF2-40B4-BE49-F238E27FC236}">
                  <a16:creationId xmlns="" xmlns:a16="http://schemas.microsoft.com/office/drawing/2014/main" id="{3AD6C64D-9E81-4568-B180-BFF6CDD5ACB3}"/>
                </a:ext>
              </a:extLst>
            </p:cNvPr>
            <p:cNvSpPr>
              <a:spLocks noChangeArrowheads="1"/>
            </p:cNvSpPr>
            <p:nvPr/>
          </p:nvSpPr>
          <p:spPr bwMode="auto">
            <a:xfrm rot="10800000">
              <a:off x="6625101" y="0"/>
              <a:ext cx="502647" cy="433317"/>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1" name="等腰三角形 14">
              <a:extLst>
                <a:ext uri="{FF2B5EF4-FFF2-40B4-BE49-F238E27FC236}">
                  <a16:creationId xmlns="" xmlns:a16="http://schemas.microsoft.com/office/drawing/2014/main" id="{C9764FA6-5D5F-4C99-947E-A2B5D2C8B767}"/>
                </a:ext>
              </a:extLst>
            </p:cNvPr>
            <p:cNvSpPr>
              <a:spLocks noChangeArrowheads="1"/>
            </p:cNvSpPr>
            <p:nvPr/>
          </p:nvSpPr>
          <p:spPr bwMode="auto">
            <a:xfrm rot="8944116">
              <a:off x="4912804" y="3062374"/>
              <a:ext cx="114486" cy="98696"/>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2" name="等腰三角形 15">
              <a:extLst>
                <a:ext uri="{FF2B5EF4-FFF2-40B4-BE49-F238E27FC236}">
                  <a16:creationId xmlns="" xmlns:a16="http://schemas.microsoft.com/office/drawing/2014/main" id="{7DD4FA54-EBC7-4E03-90C0-646EEB5CCCE1}"/>
                </a:ext>
              </a:extLst>
            </p:cNvPr>
            <p:cNvSpPr>
              <a:spLocks noChangeArrowheads="1"/>
            </p:cNvSpPr>
            <p:nvPr/>
          </p:nvSpPr>
          <p:spPr bwMode="auto">
            <a:xfrm rot="9006486">
              <a:off x="7479081" y="2003003"/>
              <a:ext cx="285868" cy="246438"/>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3" name="等腰三角形 16">
              <a:extLst>
                <a:ext uri="{FF2B5EF4-FFF2-40B4-BE49-F238E27FC236}">
                  <a16:creationId xmlns="" xmlns:a16="http://schemas.microsoft.com/office/drawing/2014/main" id="{801A8E46-8B17-4ECE-BE74-91696067DD5B}"/>
                </a:ext>
              </a:extLst>
            </p:cNvPr>
            <p:cNvSpPr>
              <a:spLocks noChangeArrowheads="1"/>
            </p:cNvSpPr>
            <p:nvPr/>
          </p:nvSpPr>
          <p:spPr bwMode="auto">
            <a:xfrm rot="11828868">
              <a:off x="6193525" y="2618739"/>
              <a:ext cx="171366" cy="147729"/>
            </a:xfrm>
            <a:prstGeom prst="triangle">
              <a:avLst>
                <a:gd name="adj" fmla="val 50000"/>
              </a:avLst>
            </a:prstGeom>
            <a:grp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sp>
        <p:nvSpPr>
          <p:cNvPr id="14" name="等腰三角形 7">
            <a:extLst>
              <a:ext uri="{FF2B5EF4-FFF2-40B4-BE49-F238E27FC236}">
                <a16:creationId xmlns="" xmlns:a16="http://schemas.microsoft.com/office/drawing/2014/main" id="{E45AAB8D-5405-4358-B12D-1B4891F257D6}"/>
              </a:ext>
            </a:extLst>
          </p:cNvPr>
          <p:cNvSpPr>
            <a:spLocks noChangeArrowheads="1"/>
          </p:cNvSpPr>
          <p:nvPr/>
        </p:nvSpPr>
        <p:spPr bwMode="auto">
          <a:xfrm rot="10800000">
            <a:off x="4292001" y="1547800"/>
            <a:ext cx="3717359" cy="2927151"/>
          </a:xfrm>
          <a:prstGeom prst="triangle">
            <a:avLst>
              <a:gd name="adj" fmla="val 50000"/>
            </a:avLst>
          </a:prstGeom>
          <a:noFill/>
          <a:ln w="19050" cap="flat" cmpd="sng">
            <a:solidFill>
              <a:schemeClr val="bg1"/>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5" name="TextBox 26">
            <a:extLst>
              <a:ext uri="{FF2B5EF4-FFF2-40B4-BE49-F238E27FC236}">
                <a16:creationId xmlns="" xmlns:a16="http://schemas.microsoft.com/office/drawing/2014/main" id="{7BD1661B-55CE-4E52-B109-9BDA18401B2B}"/>
              </a:ext>
            </a:extLst>
          </p:cNvPr>
          <p:cNvSpPr txBox="1"/>
          <p:nvPr/>
        </p:nvSpPr>
        <p:spPr>
          <a:xfrm>
            <a:off x="5477194" y="1379890"/>
            <a:ext cx="2286016" cy="1862048"/>
          </a:xfrm>
          <a:prstGeom prst="rect">
            <a:avLst/>
          </a:prstGeom>
          <a:noFill/>
        </p:spPr>
        <p:txBody>
          <a:bodyPr wrap="square" rtlCol="0">
            <a:spAutoFit/>
          </a:bodyPr>
          <a:lstStyle/>
          <a:p>
            <a:r>
              <a:rPr lang="en-US" altLang="zh-CN" sz="11500" b="1" dirty="0">
                <a:solidFill>
                  <a:schemeClr val="bg1"/>
                </a:solidFill>
                <a:latin typeface="迷你简卡通" panose="03000509000000000000" pitchFamily="65" charset="-122"/>
                <a:ea typeface="迷你简卡通" panose="03000509000000000000" pitchFamily="65" charset="-122"/>
              </a:rPr>
              <a:t>04</a:t>
            </a:r>
            <a:endParaRPr lang="zh-CN" altLang="en-US" sz="11500" b="1" dirty="0">
              <a:solidFill>
                <a:schemeClr val="bg1"/>
              </a:solidFill>
              <a:latin typeface="迷你简卡通" panose="03000509000000000000" pitchFamily="65" charset="-122"/>
              <a:ea typeface="迷你简卡通" panose="03000509000000000000" pitchFamily="65" charset="-122"/>
            </a:endParaRPr>
          </a:p>
        </p:txBody>
      </p:sp>
      <p:sp>
        <p:nvSpPr>
          <p:cNvPr id="16" name="矩形: 圆角 15">
            <a:extLst>
              <a:ext uri="{FF2B5EF4-FFF2-40B4-BE49-F238E27FC236}">
                <a16:creationId xmlns="" xmlns:a16="http://schemas.microsoft.com/office/drawing/2014/main" id="{FEB8C90D-3E18-4CFC-A1EC-F40EBE088BD5}"/>
              </a:ext>
            </a:extLst>
          </p:cNvPr>
          <p:cNvSpPr/>
          <p:nvPr/>
        </p:nvSpPr>
        <p:spPr>
          <a:xfrm>
            <a:off x="4682880" y="5031910"/>
            <a:ext cx="3326480" cy="935314"/>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a:extLst>
              <a:ext uri="{FF2B5EF4-FFF2-40B4-BE49-F238E27FC236}">
                <a16:creationId xmlns="" xmlns:a16="http://schemas.microsoft.com/office/drawing/2014/main" id="{2C364217-99FA-4CA1-8D45-65DE1EC09C4A}"/>
              </a:ext>
            </a:extLst>
          </p:cNvPr>
          <p:cNvSpPr txBox="1"/>
          <p:nvPr/>
        </p:nvSpPr>
        <p:spPr>
          <a:xfrm>
            <a:off x="5342634" y="5176401"/>
            <a:ext cx="2086451" cy="646331"/>
          </a:xfrm>
          <a:prstGeom prst="rect">
            <a:avLst/>
          </a:prstGeom>
          <a:noFill/>
        </p:spPr>
        <p:txBody>
          <a:bodyPr wrap="square" rtlCol="0">
            <a:spAutoFit/>
          </a:bodyPr>
          <a:lstStyle/>
          <a:p>
            <a:r>
              <a:rPr lang="zh-CN" altLang="en-US" sz="3600" dirty="0">
                <a:latin typeface="微软雅黑" panose="020B0503020204020204" pitchFamily="34" charset="-122"/>
                <a:ea typeface="微软雅黑" panose="020B0503020204020204" pitchFamily="34" charset="-122"/>
              </a:rPr>
              <a:t>求职意向</a:t>
            </a:r>
          </a:p>
        </p:txBody>
      </p:sp>
    </p:spTree>
    <p:extLst>
      <p:ext uri="{BB962C8B-B14F-4D97-AF65-F5344CB8AC3E}">
        <p14:creationId xmlns:p14="http://schemas.microsoft.com/office/powerpoint/2010/main" val="181173115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left)">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4" grpId="0" animBg="1"/>
      <p:bldP spid="15" grpId="0"/>
      <p:bldP spid="16" grpId="0" animBg="1"/>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25">
            <a:extLst>
              <a:ext uri="{FF2B5EF4-FFF2-40B4-BE49-F238E27FC236}">
                <a16:creationId xmlns="" xmlns:a16="http://schemas.microsoft.com/office/drawing/2014/main" id="{7D3C3C27-587F-431B-935D-5449295540D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3116" y="1597976"/>
            <a:ext cx="3248024" cy="4058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a:extLst>
              <a:ext uri="{FF2B5EF4-FFF2-40B4-BE49-F238E27FC236}">
                <a16:creationId xmlns="" xmlns:a16="http://schemas.microsoft.com/office/drawing/2014/main" id="{1869F9ED-02A3-4C85-9A90-09608B336E53}"/>
              </a:ext>
            </a:extLst>
          </p:cNvPr>
          <p:cNvSpPr/>
          <p:nvPr/>
        </p:nvSpPr>
        <p:spPr>
          <a:xfrm>
            <a:off x="4231788" y="1597976"/>
            <a:ext cx="2478087" cy="4058924"/>
          </a:xfrm>
          <a:prstGeom prst="rect">
            <a:avLst/>
          </a:prstGeom>
          <a:solidFill>
            <a:srgbClr val="EF654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pic>
        <p:nvPicPr>
          <p:cNvPr id="4" name="图片 35">
            <a:extLst>
              <a:ext uri="{FF2B5EF4-FFF2-40B4-BE49-F238E27FC236}">
                <a16:creationId xmlns="" xmlns:a16="http://schemas.microsoft.com/office/drawing/2014/main" id="{498E675F-7E6E-4815-B8C8-DE5F22FEFD97}"/>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959112" y="1597976"/>
            <a:ext cx="4377840" cy="4058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a:extLst>
              <a:ext uri="{FF2B5EF4-FFF2-40B4-BE49-F238E27FC236}">
                <a16:creationId xmlns="" xmlns:a16="http://schemas.microsoft.com/office/drawing/2014/main" id="{CA040FDC-4288-4125-A7B5-81D72A8B111D}"/>
              </a:ext>
            </a:extLst>
          </p:cNvPr>
          <p:cNvSpPr/>
          <p:nvPr/>
        </p:nvSpPr>
        <p:spPr>
          <a:xfrm>
            <a:off x="4360377" y="3032004"/>
            <a:ext cx="2200763" cy="2758447"/>
          </a:xfrm>
          <a:prstGeom prst="rect">
            <a:avLst/>
          </a:prstGeom>
        </p:spPr>
        <p:txBody>
          <a:bodyPr wrap="square">
            <a:spAutoFit/>
          </a:bodyPr>
          <a:lstStyle/>
          <a:p>
            <a:pPr>
              <a:lnSpc>
                <a:spcPct val="150000"/>
              </a:lnSpc>
            </a:pPr>
            <a:r>
              <a:rPr lang="zh-CN" altLang="en-US" sz="1050" dirty="0">
                <a:solidFill>
                  <a:schemeClr val="bg1"/>
                </a:solidFill>
                <a:latin typeface="微软雅黑" panose="020B0503020204020204" pitchFamily="34" charset="-122"/>
                <a:ea typeface="微软雅黑" panose="020B0503020204020204" pitchFamily="34" charset="-122"/>
              </a:rPr>
              <a:t>单击此处添加文本单击此处添加单击此处添加文本单击此处添加单击此处添加文本单击此处添加单击此处添加文本单击此处添加单击此处添加文本单击此处添加单击此处添加文本单击此处添加单击此处添加文本单击此处添加单击此处添加文本单击此处添加</a:t>
            </a: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50000"/>
              </a:lnSpc>
            </a:pP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50000"/>
              </a:lnSpc>
            </a:pPr>
            <a:endParaRPr lang="en-US" altLang="zh-CN" sz="1050" dirty="0">
              <a:solidFill>
                <a:schemeClr val="bg1"/>
              </a:solidFill>
              <a:latin typeface="微软雅黑" panose="020B0503020204020204" pitchFamily="34" charset="-122"/>
              <a:ea typeface="微软雅黑" panose="020B0503020204020204" pitchFamily="34" charset="-122"/>
            </a:endParaRPr>
          </a:p>
          <a:p>
            <a:pPr>
              <a:lnSpc>
                <a:spcPct val="150000"/>
              </a:lnSpc>
            </a:pP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6" name="矩形 73">
            <a:extLst>
              <a:ext uri="{FF2B5EF4-FFF2-40B4-BE49-F238E27FC236}">
                <a16:creationId xmlns="" xmlns:a16="http://schemas.microsoft.com/office/drawing/2014/main" id="{6077B4CA-95A1-4630-A50A-8CE3C24F72BC}"/>
              </a:ext>
            </a:extLst>
          </p:cNvPr>
          <p:cNvSpPr>
            <a:spLocks noChangeArrowheads="1"/>
          </p:cNvSpPr>
          <p:nvPr/>
        </p:nvSpPr>
        <p:spPr bwMode="auto">
          <a:xfrm>
            <a:off x="4301280" y="2108131"/>
            <a:ext cx="23391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微软雅黑" panose="020B0503020204020204" pitchFamily="34" charset="-122"/>
              </a:defRPr>
            </a:lvl1pPr>
            <a:lvl2pPr marL="742950" indent="-285750">
              <a:defRPr sz="1300">
                <a:solidFill>
                  <a:schemeClr val="tx1"/>
                </a:solidFill>
                <a:latin typeface="Calibri" panose="020F0502020204030204" pitchFamily="34" charset="0"/>
                <a:ea typeface="微软雅黑" panose="020B0503020204020204" pitchFamily="34" charset="-122"/>
              </a:defRPr>
            </a:lvl2pPr>
            <a:lvl3pPr marL="1143000" indent="-228600">
              <a:defRPr sz="1300">
                <a:solidFill>
                  <a:schemeClr val="tx1"/>
                </a:solidFill>
                <a:latin typeface="Calibri" panose="020F0502020204030204" pitchFamily="34" charset="0"/>
                <a:ea typeface="微软雅黑" panose="020B0503020204020204" pitchFamily="34" charset="-122"/>
              </a:defRPr>
            </a:lvl3pPr>
            <a:lvl4pPr marL="1600200" indent="-228600">
              <a:defRPr sz="1300">
                <a:solidFill>
                  <a:schemeClr val="tx1"/>
                </a:solidFill>
                <a:latin typeface="Calibri" panose="020F0502020204030204" pitchFamily="34" charset="0"/>
                <a:ea typeface="微软雅黑" panose="020B0503020204020204" pitchFamily="34" charset="-122"/>
              </a:defRPr>
            </a:lvl4pPr>
            <a:lvl5pPr marL="2057400" indent="-228600">
              <a:defRPr sz="1300">
                <a:solidFill>
                  <a:schemeClr val="tx1"/>
                </a:solidFill>
                <a:latin typeface="Calibri" panose="020F05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2800" b="1" dirty="0">
                <a:solidFill>
                  <a:schemeClr val="bg1"/>
                </a:solidFill>
                <a:latin typeface="微软雅黑" panose="020B0503020204020204" pitchFamily="34" charset="-122"/>
              </a:rPr>
              <a:t>工作规划概述</a:t>
            </a:r>
          </a:p>
        </p:txBody>
      </p:sp>
      <p:grpSp>
        <p:nvGrpSpPr>
          <p:cNvPr id="7" name="组合 26">
            <a:extLst>
              <a:ext uri="{FF2B5EF4-FFF2-40B4-BE49-F238E27FC236}">
                <a16:creationId xmlns="" xmlns:a16="http://schemas.microsoft.com/office/drawing/2014/main" id="{9583BB5D-D4D6-4BE3-8414-95B0EEE0A0D5}"/>
              </a:ext>
            </a:extLst>
          </p:cNvPr>
          <p:cNvGrpSpPr>
            <a:grpSpLocks/>
          </p:cNvGrpSpPr>
          <p:nvPr/>
        </p:nvGrpSpPr>
        <p:grpSpPr bwMode="auto">
          <a:xfrm>
            <a:off x="214335" y="209267"/>
            <a:ext cx="3977345" cy="584547"/>
            <a:chOff x="-128572" y="-4141"/>
            <a:chExt cx="3977579" cy="584775"/>
          </a:xfrm>
        </p:grpSpPr>
        <p:sp>
          <p:nvSpPr>
            <p:cNvPr id="8" name="Oval 36@|1FFC:15773696|FBC:16777215|LFC:16777215|LBC:16777215">
              <a:extLst>
                <a:ext uri="{FF2B5EF4-FFF2-40B4-BE49-F238E27FC236}">
                  <a16:creationId xmlns="" xmlns:a16="http://schemas.microsoft.com/office/drawing/2014/main" id="{1FBA67FF-1E60-42FA-BFF1-236FECAE2AB4}"/>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9" name="文本框 30">
              <a:extLst>
                <a:ext uri="{FF2B5EF4-FFF2-40B4-BE49-F238E27FC236}">
                  <a16:creationId xmlns="" xmlns:a16="http://schemas.microsoft.com/office/drawing/2014/main" id="{D1D882E6-DADE-49DC-97B7-44D36117C886}"/>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4</a:t>
              </a:r>
              <a:endParaRPr lang="zh-CN" altLang="en-US" sz="3200" b="1" dirty="0">
                <a:solidFill>
                  <a:schemeClr val="bg1"/>
                </a:solidFill>
                <a:sym typeface="Arial" panose="020B0604020202020204" pitchFamily="34" charset="0"/>
              </a:endParaRPr>
            </a:p>
          </p:txBody>
        </p:sp>
        <p:sp>
          <p:nvSpPr>
            <p:cNvPr id="10" name="文本框 31">
              <a:extLst>
                <a:ext uri="{FF2B5EF4-FFF2-40B4-BE49-F238E27FC236}">
                  <a16:creationId xmlns="" xmlns:a16="http://schemas.microsoft.com/office/drawing/2014/main" id="{E3DD5108-E5BA-42FB-A6D7-5EAB52D358DE}"/>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求职意向</a:t>
              </a:r>
            </a:p>
          </p:txBody>
        </p:sp>
      </p:grpSp>
    </p:spTree>
    <p:extLst>
      <p:ext uri="{BB962C8B-B14F-4D97-AF65-F5344CB8AC3E}">
        <p14:creationId xmlns:p14="http://schemas.microsoft.com/office/powerpoint/2010/main" val="269692642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6">
            <a:extLst>
              <a:ext uri="{FF2B5EF4-FFF2-40B4-BE49-F238E27FC236}">
                <a16:creationId xmlns="" xmlns:a16="http://schemas.microsoft.com/office/drawing/2014/main" id="{4CFAB9ED-5812-471F-9219-FEBF39810B70}"/>
              </a:ext>
            </a:extLst>
          </p:cNvPr>
          <p:cNvGrpSpPr>
            <a:grpSpLocks/>
          </p:cNvGrpSpPr>
          <p:nvPr/>
        </p:nvGrpSpPr>
        <p:grpSpPr bwMode="auto">
          <a:xfrm>
            <a:off x="214335" y="209267"/>
            <a:ext cx="3977345" cy="584547"/>
            <a:chOff x="-128572" y="-4141"/>
            <a:chExt cx="3977579" cy="584775"/>
          </a:xfrm>
        </p:grpSpPr>
        <p:sp>
          <p:nvSpPr>
            <p:cNvPr id="4" name="Oval 36@|1FFC:15773696|FBC:16777215|LFC:16777215|LBC:16777215">
              <a:extLst>
                <a:ext uri="{FF2B5EF4-FFF2-40B4-BE49-F238E27FC236}">
                  <a16:creationId xmlns="" xmlns:a16="http://schemas.microsoft.com/office/drawing/2014/main" id="{FB63CD21-C7FB-4B03-95E7-785E4EBE612F}"/>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5" name="文本框 30">
              <a:extLst>
                <a:ext uri="{FF2B5EF4-FFF2-40B4-BE49-F238E27FC236}">
                  <a16:creationId xmlns="" xmlns:a16="http://schemas.microsoft.com/office/drawing/2014/main" id="{CBB76C12-7126-43C3-8553-EA34FEA371E4}"/>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4</a:t>
              </a:r>
              <a:endParaRPr lang="zh-CN" altLang="en-US" sz="3200" b="1" dirty="0">
                <a:solidFill>
                  <a:schemeClr val="bg1"/>
                </a:solidFill>
                <a:sym typeface="Arial" panose="020B0604020202020204" pitchFamily="34" charset="0"/>
              </a:endParaRPr>
            </a:p>
          </p:txBody>
        </p:sp>
        <p:sp>
          <p:nvSpPr>
            <p:cNvPr id="6" name="文本框 31">
              <a:extLst>
                <a:ext uri="{FF2B5EF4-FFF2-40B4-BE49-F238E27FC236}">
                  <a16:creationId xmlns="" xmlns:a16="http://schemas.microsoft.com/office/drawing/2014/main" id="{413C001A-8A31-4441-87BE-94D2D9CE4EA6}"/>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求职意向</a:t>
              </a:r>
            </a:p>
          </p:txBody>
        </p:sp>
      </p:grpSp>
      <p:sp>
        <p:nvSpPr>
          <p:cNvPr id="7" name="Freeform 9">
            <a:extLst>
              <a:ext uri="{FF2B5EF4-FFF2-40B4-BE49-F238E27FC236}">
                <a16:creationId xmlns="" xmlns:a16="http://schemas.microsoft.com/office/drawing/2014/main" id="{BF567D19-415F-4A7D-8469-D471A621B3EE}"/>
              </a:ext>
            </a:extLst>
          </p:cNvPr>
          <p:cNvSpPr>
            <a:spLocks noEditPoints="1"/>
          </p:cNvSpPr>
          <p:nvPr/>
        </p:nvSpPr>
        <p:spPr bwMode="auto">
          <a:xfrm>
            <a:off x="4706937" y="2039937"/>
            <a:ext cx="2778125" cy="2778125"/>
          </a:xfrm>
          <a:custGeom>
            <a:avLst/>
            <a:gdLst>
              <a:gd name="T0" fmla="*/ 2122023 w 741"/>
              <a:gd name="T1" fmla="*/ 843560 h 741"/>
              <a:gd name="T2" fmla="*/ 1548402 w 741"/>
              <a:gd name="T3" fmla="*/ 1304706 h 741"/>
              <a:gd name="T4" fmla="*/ 1855832 w 741"/>
              <a:gd name="T5" fmla="*/ 843560 h 741"/>
              <a:gd name="T6" fmla="*/ 1855832 w 741"/>
              <a:gd name="T7" fmla="*/ 468645 h 741"/>
              <a:gd name="T8" fmla="*/ 918543 w 741"/>
              <a:gd name="T9" fmla="*/ 468645 h 741"/>
              <a:gd name="T10" fmla="*/ 918543 w 741"/>
              <a:gd name="T11" fmla="*/ 843560 h 741"/>
              <a:gd name="T12" fmla="*/ 1225974 w 741"/>
              <a:gd name="T13" fmla="*/ 1304706 h 741"/>
              <a:gd name="T14" fmla="*/ 656102 w 741"/>
              <a:gd name="T15" fmla="*/ 843560 h 741"/>
              <a:gd name="T16" fmla="*/ 0 w 741"/>
              <a:gd name="T17" fmla="*/ 1390937 h 741"/>
              <a:gd name="T18" fmla="*/ 656102 w 741"/>
              <a:gd name="T19" fmla="*/ 1934565 h 741"/>
              <a:gd name="T20" fmla="*/ 1225974 w 741"/>
              <a:gd name="T21" fmla="*/ 1473419 h 741"/>
              <a:gd name="T22" fmla="*/ 918543 w 741"/>
              <a:gd name="T23" fmla="*/ 1934565 h 741"/>
              <a:gd name="T24" fmla="*/ 918543 w 741"/>
              <a:gd name="T25" fmla="*/ 2309480 h 741"/>
              <a:gd name="T26" fmla="*/ 1855832 w 741"/>
              <a:gd name="T27" fmla="*/ 2309480 h 741"/>
              <a:gd name="T28" fmla="*/ 1855832 w 741"/>
              <a:gd name="T29" fmla="*/ 1934565 h 741"/>
              <a:gd name="T30" fmla="*/ 1548402 w 741"/>
              <a:gd name="T31" fmla="*/ 1473419 h 741"/>
              <a:gd name="T32" fmla="*/ 2122023 w 741"/>
              <a:gd name="T33" fmla="*/ 1934565 h 741"/>
              <a:gd name="T34" fmla="*/ 2778125 w 741"/>
              <a:gd name="T35" fmla="*/ 1390937 h 741"/>
              <a:gd name="T36" fmla="*/ 1004774 w 741"/>
              <a:gd name="T37" fmla="*/ 761079 h 741"/>
              <a:gd name="T38" fmla="*/ 1004774 w 741"/>
              <a:gd name="T39" fmla="*/ 554875 h 741"/>
              <a:gd name="T40" fmla="*/ 1773351 w 741"/>
              <a:gd name="T41" fmla="*/ 554875 h 741"/>
              <a:gd name="T42" fmla="*/ 1773351 w 741"/>
              <a:gd name="T43" fmla="*/ 761079 h 741"/>
              <a:gd name="T44" fmla="*/ 1004774 w 741"/>
              <a:gd name="T45" fmla="*/ 761079 h 741"/>
              <a:gd name="T46" fmla="*/ 656102 w 741"/>
              <a:gd name="T47" fmla="*/ 1814592 h 741"/>
              <a:gd name="T48" fmla="*/ 168712 w 741"/>
              <a:gd name="T49" fmla="*/ 1390937 h 741"/>
              <a:gd name="T50" fmla="*/ 656102 w 741"/>
              <a:gd name="T51" fmla="*/ 963533 h 741"/>
              <a:gd name="T52" fmla="*/ 1143493 w 741"/>
              <a:gd name="T53" fmla="*/ 1390937 h 741"/>
              <a:gd name="T54" fmla="*/ 1773351 w 741"/>
              <a:gd name="T55" fmla="*/ 2020795 h 741"/>
              <a:gd name="T56" fmla="*/ 1773351 w 741"/>
              <a:gd name="T57" fmla="*/ 2226999 h 741"/>
              <a:gd name="T58" fmla="*/ 1004774 w 741"/>
              <a:gd name="T59" fmla="*/ 2226999 h 741"/>
              <a:gd name="T60" fmla="*/ 1004774 w 741"/>
              <a:gd name="T61" fmla="*/ 2020795 h 741"/>
              <a:gd name="T62" fmla="*/ 1773351 w 741"/>
              <a:gd name="T63" fmla="*/ 2020795 h 741"/>
              <a:gd name="T64" fmla="*/ 1312205 w 741"/>
              <a:gd name="T65" fmla="*/ 1390937 h 741"/>
              <a:gd name="T66" fmla="*/ 1465920 w 741"/>
              <a:gd name="T67" fmla="*/ 1390937 h 741"/>
              <a:gd name="T68" fmla="*/ 2223250 w 741"/>
              <a:gd name="T69" fmla="*/ 1773351 h 741"/>
              <a:gd name="T70" fmla="*/ 2017046 w 741"/>
              <a:gd name="T71" fmla="*/ 1773351 h 741"/>
              <a:gd name="T72" fmla="*/ 2017046 w 741"/>
              <a:gd name="T73" fmla="*/ 1004774 h 741"/>
              <a:gd name="T74" fmla="*/ 2223250 w 741"/>
              <a:gd name="T75" fmla="*/ 1004774 h 741"/>
              <a:gd name="T76" fmla="*/ 2223250 w 741"/>
              <a:gd name="T77" fmla="*/ 1773351 h 74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741" h="741">
                <a:moveTo>
                  <a:pt x="616" y="246"/>
                </a:moveTo>
                <a:cubicBezTo>
                  <a:pt x="602" y="232"/>
                  <a:pt x="585" y="225"/>
                  <a:pt x="566" y="225"/>
                </a:cubicBezTo>
                <a:cubicBezTo>
                  <a:pt x="547" y="225"/>
                  <a:pt x="529" y="232"/>
                  <a:pt x="516" y="246"/>
                </a:cubicBezTo>
                <a:cubicBezTo>
                  <a:pt x="413" y="348"/>
                  <a:pt x="413" y="348"/>
                  <a:pt x="413" y="348"/>
                </a:cubicBezTo>
                <a:cubicBezTo>
                  <a:pt x="393" y="328"/>
                  <a:pt x="393" y="328"/>
                  <a:pt x="393" y="328"/>
                </a:cubicBezTo>
                <a:cubicBezTo>
                  <a:pt x="495" y="225"/>
                  <a:pt x="495" y="225"/>
                  <a:pt x="495" y="225"/>
                </a:cubicBezTo>
                <a:cubicBezTo>
                  <a:pt x="509" y="212"/>
                  <a:pt x="516" y="194"/>
                  <a:pt x="516" y="175"/>
                </a:cubicBezTo>
                <a:cubicBezTo>
                  <a:pt x="516" y="156"/>
                  <a:pt x="509" y="138"/>
                  <a:pt x="495" y="125"/>
                </a:cubicBezTo>
                <a:cubicBezTo>
                  <a:pt x="370" y="0"/>
                  <a:pt x="370" y="0"/>
                  <a:pt x="370" y="0"/>
                </a:cubicBezTo>
                <a:cubicBezTo>
                  <a:pt x="245" y="125"/>
                  <a:pt x="245" y="125"/>
                  <a:pt x="245" y="125"/>
                </a:cubicBezTo>
                <a:cubicBezTo>
                  <a:pt x="232" y="138"/>
                  <a:pt x="225" y="156"/>
                  <a:pt x="225" y="175"/>
                </a:cubicBezTo>
                <a:cubicBezTo>
                  <a:pt x="225" y="194"/>
                  <a:pt x="232" y="212"/>
                  <a:pt x="245" y="225"/>
                </a:cubicBezTo>
                <a:cubicBezTo>
                  <a:pt x="348" y="328"/>
                  <a:pt x="348" y="328"/>
                  <a:pt x="348" y="328"/>
                </a:cubicBezTo>
                <a:cubicBezTo>
                  <a:pt x="327" y="348"/>
                  <a:pt x="327" y="348"/>
                  <a:pt x="327" y="348"/>
                </a:cubicBezTo>
                <a:cubicBezTo>
                  <a:pt x="225" y="246"/>
                  <a:pt x="225" y="246"/>
                  <a:pt x="225" y="246"/>
                </a:cubicBezTo>
                <a:cubicBezTo>
                  <a:pt x="211" y="232"/>
                  <a:pt x="194" y="225"/>
                  <a:pt x="175" y="225"/>
                </a:cubicBezTo>
                <a:cubicBezTo>
                  <a:pt x="156" y="225"/>
                  <a:pt x="138" y="232"/>
                  <a:pt x="125" y="246"/>
                </a:cubicBezTo>
                <a:cubicBezTo>
                  <a:pt x="0" y="371"/>
                  <a:pt x="0" y="371"/>
                  <a:pt x="0" y="371"/>
                </a:cubicBezTo>
                <a:cubicBezTo>
                  <a:pt x="125" y="496"/>
                  <a:pt x="125" y="496"/>
                  <a:pt x="125" y="496"/>
                </a:cubicBezTo>
                <a:cubicBezTo>
                  <a:pt x="138" y="509"/>
                  <a:pt x="156" y="516"/>
                  <a:pt x="175" y="516"/>
                </a:cubicBezTo>
                <a:cubicBezTo>
                  <a:pt x="194" y="516"/>
                  <a:pt x="211" y="509"/>
                  <a:pt x="225" y="496"/>
                </a:cubicBezTo>
                <a:cubicBezTo>
                  <a:pt x="327" y="393"/>
                  <a:pt x="327" y="393"/>
                  <a:pt x="327" y="393"/>
                </a:cubicBezTo>
                <a:cubicBezTo>
                  <a:pt x="348" y="414"/>
                  <a:pt x="348" y="414"/>
                  <a:pt x="348" y="414"/>
                </a:cubicBezTo>
                <a:cubicBezTo>
                  <a:pt x="245" y="516"/>
                  <a:pt x="245" y="516"/>
                  <a:pt x="245" y="516"/>
                </a:cubicBezTo>
                <a:cubicBezTo>
                  <a:pt x="232" y="529"/>
                  <a:pt x="225" y="547"/>
                  <a:pt x="225" y="566"/>
                </a:cubicBezTo>
                <a:cubicBezTo>
                  <a:pt x="225" y="585"/>
                  <a:pt x="232" y="603"/>
                  <a:pt x="245" y="616"/>
                </a:cubicBezTo>
                <a:cubicBezTo>
                  <a:pt x="370" y="741"/>
                  <a:pt x="370" y="741"/>
                  <a:pt x="370" y="741"/>
                </a:cubicBezTo>
                <a:cubicBezTo>
                  <a:pt x="495" y="616"/>
                  <a:pt x="495" y="616"/>
                  <a:pt x="495" y="616"/>
                </a:cubicBezTo>
                <a:cubicBezTo>
                  <a:pt x="509" y="603"/>
                  <a:pt x="516" y="585"/>
                  <a:pt x="516" y="566"/>
                </a:cubicBezTo>
                <a:cubicBezTo>
                  <a:pt x="516" y="547"/>
                  <a:pt x="509" y="529"/>
                  <a:pt x="495" y="516"/>
                </a:cubicBezTo>
                <a:cubicBezTo>
                  <a:pt x="393" y="414"/>
                  <a:pt x="393" y="414"/>
                  <a:pt x="393" y="414"/>
                </a:cubicBezTo>
                <a:cubicBezTo>
                  <a:pt x="413" y="393"/>
                  <a:pt x="413" y="393"/>
                  <a:pt x="413" y="393"/>
                </a:cubicBezTo>
                <a:cubicBezTo>
                  <a:pt x="516" y="496"/>
                  <a:pt x="516" y="496"/>
                  <a:pt x="516" y="496"/>
                </a:cubicBezTo>
                <a:cubicBezTo>
                  <a:pt x="529" y="509"/>
                  <a:pt x="547" y="516"/>
                  <a:pt x="566" y="516"/>
                </a:cubicBezTo>
                <a:cubicBezTo>
                  <a:pt x="585" y="516"/>
                  <a:pt x="602" y="509"/>
                  <a:pt x="616" y="496"/>
                </a:cubicBezTo>
                <a:cubicBezTo>
                  <a:pt x="741" y="371"/>
                  <a:pt x="741" y="371"/>
                  <a:pt x="741" y="371"/>
                </a:cubicBezTo>
                <a:lnTo>
                  <a:pt x="616" y="246"/>
                </a:lnTo>
                <a:close/>
                <a:moveTo>
                  <a:pt x="268" y="203"/>
                </a:moveTo>
                <a:cubicBezTo>
                  <a:pt x="261" y="195"/>
                  <a:pt x="257" y="185"/>
                  <a:pt x="257" y="175"/>
                </a:cubicBezTo>
                <a:cubicBezTo>
                  <a:pt x="257" y="165"/>
                  <a:pt x="260" y="155"/>
                  <a:pt x="268" y="148"/>
                </a:cubicBezTo>
                <a:cubicBezTo>
                  <a:pt x="370" y="45"/>
                  <a:pt x="370" y="45"/>
                  <a:pt x="370" y="45"/>
                </a:cubicBezTo>
                <a:cubicBezTo>
                  <a:pt x="473" y="148"/>
                  <a:pt x="473" y="148"/>
                  <a:pt x="473" y="148"/>
                </a:cubicBezTo>
                <a:cubicBezTo>
                  <a:pt x="480" y="155"/>
                  <a:pt x="484" y="165"/>
                  <a:pt x="484" y="175"/>
                </a:cubicBezTo>
                <a:cubicBezTo>
                  <a:pt x="484" y="185"/>
                  <a:pt x="480" y="195"/>
                  <a:pt x="473" y="203"/>
                </a:cubicBezTo>
                <a:cubicBezTo>
                  <a:pt x="370" y="305"/>
                  <a:pt x="370" y="305"/>
                  <a:pt x="370" y="305"/>
                </a:cubicBezTo>
                <a:lnTo>
                  <a:pt x="268" y="203"/>
                </a:lnTo>
                <a:close/>
                <a:moveTo>
                  <a:pt x="202" y="473"/>
                </a:moveTo>
                <a:cubicBezTo>
                  <a:pt x="195" y="480"/>
                  <a:pt x="185" y="484"/>
                  <a:pt x="175" y="484"/>
                </a:cubicBezTo>
                <a:cubicBezTo>
                  <a:pt x="164" y="484"/>
                  <a:pt x="155" y="480"/>
                  <a:pt x="147" y="473"/>
                </a:cubicBezTo>
                <a:cubicBezTo>
                  <a:pt x="45" y="371"/>
                  <a:pt x="45" y="371"/>
                  <a:pt x="45" y="371"/>
                </a:cubicBezTo>
                <a:cubicBezTo>
                  <a:pt x="147" y="268"/>
                  <a:pt x="147" y="268"/>
                  <a:pt x="147" y="268"/>
                </a:cubicBezTo>
                <a:cubicBezTo>
                  <a:pt x="155" y="261"/>
                  <a:pt x="164" y="257"/>
                  <a:pt x="175" y="257"/>
                </a:cubicBezTo>
                <a:cubicBezTo>
                  <a:pt x="185" y="257"/>
                  <a:pt x="195" y="261"/>
                  <a:pt x="202" y="268"/>
                </a:cubicBezTo>
                <a:cubicBezTo>
                  <a:pt x="305" y="371"/>
                  <a:pt x="305" y="371"/>
                  <a:pt x="305" y="371"/>
                </a:cubicBezTo>
                <a:lnTo>
                  <a:pt x="202" y="473"/>
                </a:lnTo>
                <a:close/>
                <a:moveTo>
                  <a:pt x="473" y="539"/>
                </a:moveTo>
                <a:cubicBezTo>
                  <a:pt x="480" y="546"/>
                  <a:pt x="484" y="556"/>
                  <a:pt x="484" y="566"/>
                </a:cubicBezTo>
                <a:cubicBezTo>
                  <a:pt x="484" y="576"/>
                  <a:pt x="480" y="586"/>
                  <a:pt x="473" y="594"/>
                </a:cubicBezTo>
                <a:cubicBezTo>
                  <a:pt x="370" y="696"/>
                  <a:pt x="370" y="696"/>
                  <a:pt x="370" y="696"/>
                </a:cubicBezTo>
                <a:cubicBezTo>
                  <a:pt x="268" y="594"/>
                  <a:pt x="268" y="594"/>
                  <a:pt x="268" y="594"/>
                </a:cubicBezTo>
                <a:cubicBezTo>
                  <a:pt x="261" y="586"/>
                  <a:pt x="257" y="576"/>
                  <a:pt x="257" y="566"/>
                </a:cubicBezTo>
                <a:cubicBezTo>
                  <a:pt x="257" y="556"/>
                  <a:pt x="260" y="546"/>
                  <a:pt x="268" y="539"/>
                </a:cubicBezTo>
                <a:cubicBezTo>
                  <a:pt x="370" y="436"/>
                  <a:pt x="370" y="436"/>
                  <a:pt x="370" y="436"/>
                </a:cubicBezTo>
                <a:lnTo>
                  <a:pt x="473" y="539"/>
                </a:lnTo>
                <a:close/>
                <a:moveTo>
                  <a:pt x="370" y="391"/>
                </a:moveTo>
                <a:cubicBezTo>
                  <a:pt x="350" y="371"/>
                  <a:pt x="350" y="371"/>
                  <a:pt x="350" y="371"/>
                </a:cubicBezTo>
                <a:cubicBezTo>
                  <a:pt x="370" y="350"/>
                  <a:pt x="370" y="350"/>
                  <a:pt x="370" y="350"/>
                </a:cubicBezTo>
                <a:cubicBezTo>
                  <a:pt x="391" y="371"/>
                  <a:pt x="391" y="371"/>
                  <a:pt x="391" y="371"/>
                </a:cubicBezTo>
                <a:lnTo>
                  <a:pt x="370" y="391"/>
                </a:lnTo>
                <a:close/>
                <a:moveTo>
                  <a:pt x="593" y="473"/>
                </a:moveTo>
                <a:cubicBezTo>
                  <a:pt x="586" y="480"/>
                  <a:pt x="576" y="484"/>
                  <a:pt x="566" y="484"/>
                </a:cubicBezTo>
                <a:cubicBezTo>
                  <a:pt x="555" y="484"/>
                  <a:pt x="546" y="480"/>
                  <a:pt x="538" y="473"/>
                </a:cubicBezTo>
                <a:cubicBezTo>
                  <a:pt x="436" y="371"/>
                  <a:pt x="436" y="371"/>
                  <a:pt x="436" y="371"/>
                </a:cubicBezTo>
                <a:cubicBezTo>
                  <a:pt x="538" y="268"/>
                  <a:pt x="538" y="268"/>
                  <a:pt x="538" y="268"/>
                </a:cubicBezTo>
                <a:cubicBezTo>
                  <a:pt x="546" y="261"/>
                  <a:pt x="555" y="257"/>
                  <a:pt x="566" y="257"/>
                </a:cubicBezTo>
                <a:cubicBezTo>
                  <a:pt x="576" y="257"/>
                  <a:pt x="586" y="261"/>
                  <a:pt x="593" y="268"/>
                </a:cubicBezTo>
                <a:cubicBezTo>
                  <a:pt x="696" y="371"/>
                  <a:pt x="696" y="371"/>
                  <a:pt x="696" y="371"/>
                </a:cubicBezTo>
                <a:lnTo>
                  <a:pt x="593" y="473"/>
                </a:lnTo>
                <a:close/>
              </a:path>
            </a:pathLst>
          </a:cu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 name="Freeform 10">
            <a:extLst>
              <a:ext uri="{FF2B5EF4-FFF2-40B4-BE49-F238E27FC236}">
                <a16:creationId xmlns="" xmlns:a16="http://schemas.microsoft.com/office/drawing/2014/main" id="{DC9FE601-27EB-4BA5-B7DA-89F068B8EFA4}"/>
              </a:ext>
            </a:extLst>
          </p:cNvPr>
          <p:cNvSpPr>
            <a:spLocks noEditPoints="1"/>
          </p:cNvSpPr>
          <p:nvPr/>
        </p:nvSpPr>
        <p:spPr bwMode="auto">
          <a:xfrm>
            <a:off x="6708774" y="3303587"/>
            <a:ext cx="255588" cy="254000"/>
          </a:xfrm>
          <a:custGeom>
            <a:avLst/>
            <a:gdLst>
              <a:gd name="T0" fmla="*/ 52621 w 68"/>
              <a:gd name="T1" fmla="*/ 93382 h 68"/>
              <a:gd name="T2" fmla="*/ 56380 w 68"/>
              <a:gd name="T3" fmla="*/ 74706 h 68"/>
              <a:gd name="T4" fmla="*/ 63897 w 68"/>
              <a:gd name="T5" fmla="*/ 63500 h 68"/>
              <a:gd name="T6" fmla="*/ 75173 w 68"/>
              <a:gd name="T7" fmla="*/ 52294 h 68"/>
              <a:gd name="T8" fmla="*/ 97725 w 68"/>
              <a:gd name="T9" fmla="*/ 48559 h 68"/>
              <a:gd name="T10" fmla="*/ 82690 w 68"/>
              <a:gd name="T11" fmla="*/ 63500 h 68"/>
              <a:gd name="T12" fmla="*/ 63897 w 68"/>
              <a:gd name="T13" fmla="*/ 78441 h 68"/>
              <a:gd name="T14" fmla="*/ 206726 w 68"/>
              <a:gd name="T15" fmla="*/ 186765 h 68"/>
              <a:gd name="T16" fmla="*/ 251829 w 68"/>
              <a:gd name="T17" fmla="*/ 235324 h 68"/>
              <a:gd name="T18" fmla="*/ 236795 w 68"/>
              <a:gd name="T19" fmla="*/ 250265 h 68"/>
              <a:gd name="T20" fmla="*/ 161622 w 68"/>
              <a:gd name="T21" fmla="*/ 220382 h 68"/>
              <a:gd name="T22" fmla="*/ 71414 w 68"/>
              <a:gd name="T23" fmla="*/ 220382 h 68"/>
              <a:gd name="T24" fmla="*/ 11276 w 68"/>
              <a:gd name="T25" fmla="*/ 156882 h 68"/>
              <a:gd name="T26" fmla="*/ 0 w 68"/>
              <a:gd name="T27" fmla="*/ 115794 h 68"/>
              <a:gd name="T28" fmla="*/ 33828 w 68"/>
              <a:gd name="T29" fmla="*/ 33618 h 68"/>
              <a:gd name="T30" fmla="*/ 161622 w 68"/>
              <a:gd name="T31" fmla="*/ 7471 h 68"/>
              <a:gd name="T32" fmla="*/ 161622 w 68"/>
              <a:gd name="T33" fmla="*/ 7471 h 68"/>
              <a:gd name="T34" fmla="*/ 199208 w 68"/>
              <a:gd name="T35" fmla="*/ 33618 h 68"/>
              <a:gd name="T36" fmla="*/ 225519 w 68"/>
              <a:gd name="T37" fmla="*/ 70971 h 68"/>
              <a:gd name="T38" fmla="*/ 225519 w 68"/>
              <a:gd name="T39" fmla="*/ 156882 h 68"/>
              <a:gd name="T40" fmla="*/ 154105 w 68"/>
              <a:gd name="T41" fmla="*/ 26147 h 68"/>
              <a:gd name="T42" fmla="*/ 116518 w 68"/>
              <a:gd name="T43" fmla="*/ 22412 h 68"/>
              <a:gd name="T44" fmla="*/ 30069 w 68"/>
              <a:gd name="T45" fmla="*/ 78441 h 68"/>
              <a:gd name="T46" fmla="*/ 30069 w 68"/>
              <a:gd name="T47" fmla="*/ 149412 h 68"/>
              <a:gd name="T48" fmla="*/ 48862 w 68"/>
              <a:gd name="T49" fmla="*/ 179294 h 68"/>
              <a:gd name="T50" fmla="*/ 116518 w 68"/>
              <a:gd name="T51" fmla="*/ 209176 h 68"/>
              <a:gd name="T52" fmla="*/ 184174 w 68"/>
              <a:gd name="T53" fmla="*/ 183029 h 68"/>
              <a:gd name="T54" fmla="*/ 202967 w 68"/>
              <a:gd name="T55" fmla="*/ 149412 h 68"/>
              <a:gd name="T56" fmla="*/ 202967 w 68"/>
              <a:gd name="T57" fmla="*/ 78441 h 68"/>
              <a:gd name="T58" fmla="*/ 184174 w 68"/>
              <a:gd name="T59" fmla="*/ 48559 h 68"/>
              <a:gd name="T60" fmla="*/ 154105 w 68"/>
              <a:gd name="T61" fmla="*/ 26147 h 68"/>
              <a:gd name="T62" fmla="*/ 180415 w 68"/>
              <a:gd name="T63" fmla="*/ 115794 h 68"/>
              <a:gd name="T64" fmla="*/ 184174 w 68"/>
              <a:gd name="T65" fmla="*/ 108324 h 68"/>
              <a:gd name="T66" fmla="*/ 187932 w 68"/>
              <a:gd name="T67" fmla="*/ 141941 h 68"/>
              <a:gd name="T68" fmla="*/ 169139 w 68"/>
              <a:gd name="T69" fmla="*/ 168088 h 68"/>
              <a:gd name="T70" fmla="*/ 116518 w 68"/>
              <a:gd name="T71" fmla="*/ 190500 h 68"/>
              <a:gd name="T72" fmla="*/ 116518 w 68"/>
              <a:gd name="T73" fmla="*/ 175559 h 68"/>
              <a:gd name="T74" fmla="*/ 161622 w 68"/>
              <a:gd name="T75" fmla="*/ 156882 h 68"/>
              <a:gd name="T76" fmla="*/ 172898 w 68"/>
              <a:gd name="T77" fmla="*/ 138206 h 6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8" h="68">
                <a:moveTo>
                  <a:pt x="16" y="24"/>
                </a:moveTo>
                <a:cubicBezTo>
                  <a:pt x="16" y="25"/>
                  <a:pt x="15" y="25"/>
                  <a:pt x="14" y="25"/>
                </a:cubicBezTo>
                <a:cubicBezTo>
                  <a:pt x="13" y="25"/>
                  <a:pt x="12" y="24"/>
                  <a:pt x="13" y="23"/>
                </a:cubicBezTo>
                <a:cubicBezTo>
                  <a:pt x="13" y="22"/>
                  <a:pt x="14" y="21"/>
                  <a:pt x="15" y="20"/>
                </a:cubicBezTo>
                <a:cubicBezTo>
                  <a:pt x="15" y="19"/>
                  <a:pt x="16" y="18"/>
                  <a:pt x="17" y="17"/>
                </a:cubicBezTo>
                <a:cubicBezTo>
                  <a:pt x="17" y="17"/>
                  <a:pt x="17" y="17"/>
                  <a:pt x="17" y="17"/>
                </a:cubicBezTo>
                <a:cubicBezTo>
                  <a:pt x="17" y="17"/>
                  <a:pt x="17" y="17"/>
                  <a:pt x="17" y="17"/>
                </a:cubicBezTo>
                <a:cubicBezTo>
                  <a:pt x="18" y="16"/>
                  <a:pt x="19" y="15"/>
                  <a:pt x="20" y="14"/>
                </a:cubicBezTo>
                <a:cubicBezTo>
                  <a:pt x="21" y="13"/>
                  <a:pt x="22" y="13"/>
                  <a:pt x="23" y="12"/>
                </a:cubicBezTo>
                <a:cubicBezTo>
                  <a:pt x="24" y="12"/>
                  <a:pt x="25" y="12"/>
                  <a:pt x="26" y="13"/>
                </a:cubicBezTo>
                <a:cubicBezTo>
                  <a:pt x="26" y="14"/>
                  <a:pt x="26" y="15"/>
                  <a:pt x="25" y="15"/>
                </a:cubicBezTo>
                <a:cubicBezTo>
                  <a:pt x="24" y="16"/>
                  <a:pt x="23" y="16"/>
                  <a:pt x="22" y="17"/>
                </a:cubicBezTo>
                <a:cubicBezTo>
                  <a:pt x="21" y="18"/>
                  <a:pt x="20" y="18"/>
                  <a:pt x="19" y="19"/>
                </a:cubicBezTo>
                <a:cubicBezTo>
                  <a:pt x="19" y="20"/>
                  <a:pt x="18" y="21"/>
                  <a:pt x="17" y="21"/>
                </a:cubicBezTo>
                <a:cubicBezTo>
                  <a:pt x="17" y="22"/>
                  <a:pt x="16" y="23"/>
                  <a:pt x="16" y="24"/>
                </a:cubicBezTo>
                <a:close/>
                <a:moveTo>
                  <a:pt x="55" y="50"/>
                </a:moveTo>
                <a:cubicBezTo>
                  <a:pt x="55" y="50"/>
                  <a:pt x="55" y="50"/>
                  <a:pt x="55" y="50"/>
                </a:cubicBezTo>
                <a:cubicBezTo>
                  <a:pt x="67" y="63"/>
                  <a:pt x="67" y="63"/>
                  <a:pt x="67" y="63"/>
                </a:cubicBezTo>
                <a:cubicBezTo>
                  <a:pt x="68" y="64"/>
                  <a:pt x="68" y="65"/>
                  <a:pt x="67" y="67"/>
                </a:cubicBezTo>
                <a:cubicBezTo>
                  <a:pt x="66" y="68"/>
                  <a:pt x="64" y="68"/>
                  <a:pt x="63" y="67"/>
                </a:cubicBezTo>
                <a:cubicBezTo>
                  <a:pt x="51" y="54"/>
                  <a:pt x="51" y="54"/>
                  <a:pt x="51" y="54"/>
                </a:cubicBezTo>
                <a:cubicBezTo>
                  <a:pt x="48" y="56"/>
                  <a:pt x="46" y="58"/>
                  <a:pt x="43" y="59"/>
                </a:cubicBezTo>
                <a:cubicBezTo>
                  <a:pt x="39" y="61"/>
                  <a:pt x="35" y="61"/>
                  <a:pt x="31" y="61"/>
                </a:cubicBezTo>
                <a:cubicBezTo>
                  <a:pt x="27" y="61"/>
                  <a:pt x="23" y="61"/>
                  <a:pt x="19" y="59"/>
                </a:cubicBezTo>
                <a:cubicBezTo>
                  <a:pt x="16" y="58"/>
                  <a:pt x="12" y="55"/>
                  <a:pt x="9" y="52"/>
                </a:cubicBezTo>
                <a:cubicBezTo>
                  <a:pt x="7" y="50"/>
                  <a:pt x="4" y="46"/>
                  <a:pt x="3" y="42"/>
                </a:cubicBezTo>
                <a:cubicBezTo>
                  <a:pt x="3" y="42"/>
                  <a:pt x="3" y="42"/>
                  <a:pt x="3" y="42"/>
                </a:cubicBezTo>
                <a:cubicBezTo>
                  <a:pt x="1" y="39"/>
                  <a:pt x="0" y="35"/>
                  <a:pt x="0" y="31"/>
                </a:cubicBezTo>
                <a:cubicBezTo>
                  <a:pt x="0" y="27"/>
                  <a:pt x="1" y="23"/>
                  <a:pt x="3" y="19"/>
                </a:cubicBezTo>
                <a:cubicBezTo>
                  <a:pt x="4" y="15"/>
                  <a:pt x="7" y="12"/>
                  <a:pt x="9" y="9"/>
                </a:cubicBezTo>
                <a:cubicBezTo>
                  <a:pt x="15" y="3"/>
                  <a:pt x="23" y="0"/>
                  <a:pt x="31" y="0"/>
                </a:cubicBezTo>
                <a:cubicBezTo>
                  <a:pt x="35" y="0"/>
                  <a:pt x="39" y="1"/>
                  <a:pt x="43" y="2"/>
                </a:cubicBezTo>
                <a:cubicBezTo>
                  <a:pt x="43" y="2"/>
                  <a:pt x="43" y="2"/>
                  <a:pt x="43" y="2"/>
                </a:cubicBezTo>
                <a:cubicBezTo>
                  <a:pt x="43" y="2"/>
                  <a:pt x="43" y="2"/>
                  <a:pt x="43" y="2"/>
                </a:cubicBezTo>
                <a:cubicBezTo>
                  <a:pt x="47" y="4"/>
                  <a:pt x="50" y="6"/>
                  <a:pt x="53" y="9"/>
                </a:cubicBezTo>
                <a:cubicBezTo>
                  <a:pt x="53" y="9"/>
                  <a:pt x="53" y="9"/>
                  <a:pt x="53" y="9"/>
                </a:cubicBezTo>
                <a:cubicBezTo>
                  <a:pt x="56" y="12"/>
                  <a:pt x="58" y="15"/>
                  <a:pt x="60" y="19"/>
                </a:cubicBezTo>
                <a:cubicBezTo>
                  <a:pt x="60" y="19"/>
                  <a:pt x="60" y="19"/>
                  <a:pt x="60" y="19"/>
                </a:cubicBezTo>
                <a:cubicBezTo>
                  <a:pt x="61" y="23"/>
                  <a:pt x="62" y="27"/>
                  <a:pt x="62" y="31"/>
                </a:cubicBezTo>
                <a:cubicBezTo>
                  <a:pt x="62" y="35"/>
                  <a:pt x="61" y="39"/>
                  <a:pt x="60" y="42"/>
                </a:cubicBezTo>
                <a:cubicBezTo>
                  <a:pt x="58" y="45"/>
                  <a:pt x="57" y="48"/>
                  <a:pt x="55" y="50"/>
                </a:cubicBezTo>
                <a:close/>
                <a:moveTo>
                  <a:pt x="41" y="7"/>
                </a:moveTo>
                <a:cubicBezTo>
                  <a:pt x="41" y="7"/>
                  <a:pt x="41" y="7"/>
                  <a:pt x="41" y="7"/>
                </a:cubicBezTo>
                <a:cubicBezTo>
                  <a:pt x="38" y="6"/>
                  <a:pt x="35" y="6"/>
                  <a:pt x="31" y="6"/>
                </a:cubicBezTo>
                <a:cubicBezTo>
                  <a:pt x="24" y="6"/>
                  <a:pt x="18" y="8"/>
                  <a:pt x="13" y="13"/>
                </a:cubicBezTo>
                <a:cubicBezTo>
                  <a:pt x="11" y="15"/>
                  <a:pt x="9" y="18"/>
                  <a:pt x="8" y="21"/>
                </a:cubicBezTo>
                <a:cubicBezTo>
                  <a:pt x="7" y="24"/>
                  <a:pt x="6" y="27"/>
                  <a:pt x="6" y="31"/>
                </a:cubicBezTo>
                <a:cubicBezTo>
                  <a:pt x="6" y="34"/>
                  <a:pt x="7" y="37"/>
                  <a:pt x="8" y="40"/>
                </a:cubicBezTo>
                <a:cubicBezTo>
                  <a:pt x="8" y="40"/>
                  <a:pt x="8" y="40"/>
                  <a:pt x="8" y="40"/>
                </a:cubicBezTo>
                <a:cubicBezTo>
                  <a:pt x="9" y="43"/>
                  <a:pt x="11" y="46"/>
                  <a:pt x="13" y="48"/>
                </a:cubicBezTo>
                <a:cubicBezTo>
                  <a:pt x="16" y="51"/>
                  <a:pt x="18" y="53"/>
                  <a:pt x="22" y="54"/>
                </a:cubicBezTo>
                <a:cubicBezTo>
                  <a:pt x="24" y="55"/>
                  <a:pt x="28" y="56"/>
                  <a:pt x="31" y="56"/>
                </a:cubicBezTo>
                <a:cubicBezTo>
                  <a:pt x="35" y="56"/>
                  <a:pt x="38" y="55"/>
                  <a:pt x="41" y="54"/>
                </a:cubicBezTo>
                <a:cubicBezTo>
                  <a:pt x="44" y="53"/>
                  <a:pt x="47" y="51"/>
                  <a:pt x="49" y="49"/>
                </a:cubicBezTo>
                <a:cubicBezTo>
                  <a:pt x="49" y="48"/>
                  <a:pt x="49" y="48"/>
                  <a:pt x="49" y="48"/>
                </a:cubicBezTo>
                <a:cubicBezTo>
                  <a:pt x="51" y="46"/>
                  <a:pt x="53" y="43"/>
                  <a:pt x="54" y="40"/>
                </a:cubicBezTo>
                <a:cubicBezTo>
                  <a:pt x="56" y="37"/>
                  <a:pt x="56" y="34"/>
                  <a:pt x="56" y="31"/>
                </a:cubicBezTo>
                <a:cubicBezTo>
                  <a:pt x="56" y="27"/>
                  <a:pt x="56" y="24"/>
                  <a:pt x="54" y="21"/>
                </a:cubicBezTo>
                <a:cubicBezTo>
                  <a:pt x="54" y="21"/>
                  <a:pt x="54" y="21"/>
                  <a:pt x="54" y="21"/>
                </a:cubicBezTo>
                <a:cubicBezTo>
                  <a:pt x="53" y="18"/>
                  <a:pt x="51" y="15"/>
                  <a:pt x="49" y="13"/>
                </a:cubicBezTo>
                <a:cubicBezTo>
                  <a:pt x="49" y="13"/>
                  <a:pt x="49" y="13"/>
                  <a:pt x="49" y="13"/>
                </a:cubicBezTo>
                <a:cubicBezTo>
                  <a:pt x="47" y="11"/>
                  <a:pt x="44" y="9"/>
                  <a:pt x="41" y="7"/>
                </a:cubicBezTo>
                <a:cubicBezTo>
                  <a:pt x="41" y="7"/>
                  <a:pt x="41" y="7"/>
                  <a:pt x="41" y="7"/>
                </a:cubicBezTo>
                <a:close/>
                <a:moveTo>
                  <a:pt x="48" y="31"/>
                </a:moveTo>
                <a:cubicBezTo>
                  <a:pt x="48" y="31"/>
                  <a:pt x="48" y="31"/>
                  <a:pt x="48" y="31"/>
                </a:cubicBezTo>
                <a:cubicBezTo>
                  <a:pt x="48" y="30"/>
                  <a:pt x="48" y="29"/>
                  <a:pt x="49" y="29"/>
                </a:cubicBezTo>
                <a:cubicBezTo>
                  <a:pt x="50" y="29"/>
                  <a:pt x="51" y="30"/>
                  <a:pt x="51" y="31"/>
                </a:cubicBezTo>
                <a:cubicBezTo>
                  <a:pt x="51" y="33"/>
                  <a:pt x="51" y="36"/>
                  <a:pt x="50" y="38"/>
                </a:cubicBezTo>
                <a:cubicBezTo>
                  <a:pt x="50" y="38"/>
                  <a:pt x="50" y="38"/>
                  <a:pt x="50" y="38"/>
                </a:cubicBezTo>
                <a:cubicBezTo>
                  <a:pt x="49" y="41"/>
                  <a:pt x="47" y="43"/>
                  <a:pt x="45" y="45"/>
                </a:cubicBezTo>
                <a:cubicBezTo>
                  <a:pt x="43" y="47"/>
                  <a:pt x="41" y="48"/>
                  <a:pt x="39" y="49"/>
                </a:cubicBezTo>
                <a:cubicBezTo>
                  <a:pt x="36" y="50"/>
                  <a:pt x="34" y="51"/>
                  <a:pt x="31" y="51"/>
                </a:cubicBezTo>
                <a:cubicBezTo>
                  <a:pt x="30" y="51"/>
                  <a:pt x="29" y="50"/>
                  <a:pt x="29" y="49"/>
                </a:cubicBezTo>
                <a:cubicBezTo>
                  <a:pt x="29" y="48"/>
                  <a:pt x="30" y="47"/>
                  <a:pt x="31" y="47"/>
                </a:cubicBezTo>
                <a:cubicBezTo>
                  <a:pt x="33" y="47"/>
                  <a:pt x="35" y="47"/>
                  <a:pt x="37" y="46"/>
                </a:cubicBezTo>
                <a:cubicBezTo>
                  <a:pt x="39" y="45"/>
                  <a:pt x="41" y="44"/>
                  <a:pt x="43" y="42"/>
                </a:cubicBezTo>
                <a:cubicBezTo>
                  <a:pt x="44" y="41"/>
                  <a:pt x="46" y="39"/>
                  <a:pt x="46" y="37"/>
                </a:cubicBezTo>
                <a:cubicBezTo>
                  <a:pt x="46" y="37"/>
                  <a:pt x="46" y="37"/>
                  <a:pt x="46" y="37"/>
                </a:cubicBezTo>
                <a:cubicBezTo>
                  <a:pt x="47" y="35"/>
                  <a:pt x="48" y="33"/>
                  <a:pt x="48"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 name="Freeform 11">
            <a:extLst>
              <a:ext uri="{FF2B5EF4-FFF2-40B4-BE49-F238E27FC236}">
                <a16:creationId xmlns="" xmlns:a16="http://schemas.microsoft.com/office/drawing/2014/main" id="{9F717D43-9C7B-4C4B-A3DB-2E85A3ECB05E}"/>
              </a:ext>
            </a:extLst>
          </p:cNvPr>
          <p:cNvSpPr>
            <a:spLocks noEditPoints="1"/>
          </p:cNvSpPr>
          <p:nvPr/>
        </p:nvSpPr>
        <p:spPr bwMode="auto">
          <a:xfrm>
            <a:off x="5978524" y="2554287"/>
            <a:ext cx="239713" cy="276225"/>
          </a:xfrm>
          <a:custGeom>
            <a:avLst/>
            <a:gdLst>
              <a:gd name="T0" fmla="*/ 52437 w 64"/>
              <a:gd name="T1" fmla="*/ 205302 h 74"/>
              <a:gd name="T2" fmla="*/ 183530 w 64"/>
              <a:gd name="T3" fmla="*/ 197837 h 74"/>
              <a:gd name="T4" fmla="*/ 183530 w 64"/>
              <a:gd name="T5" fmla="*/ 212768 h 74"/>
              <a:gd name="T6" fmla="*/ 29964 w 64"/>
              <a:gd name="T7" fmla="*/ 0 h 74"/>
              <a:gd name="T8" fmla="*/ 153566 w 64"/>
              <a:gd name="T9" fmla="*/ 0 h 74"/>
              <a:gd name="T10" fmla="*/ 239713 w 64"/>
              <a:gd name="T11" fmla="*/ 82121 h 74"/>
              <a:gd name="T12" fmla="*/ 239713 w 64"/>
              <a:gd name="T13" fmla="*/ 89586 h 74"/>
              <a:gd name="T14" fmla="*/ 232222 w 64"/>
              <a:gd name="T15" fmla="*/ 268759 h 74"/>
              <a:gd name="T16" fmla="*/ 232222 w 64"/>
              <a:gd name="T17" fmla="*/ 268759 h 74"/>
              <a:gd name="T18" fmla="*/ 29964 w 64"/>
              <a:gd name="T19" fmla="*/ 276225 h 74"/>
              <a:gd name="T20" fmla="*/ 0 w 64"/>
              <a:gd name="T21" fmla="*/ 246363 h 74"/>
              <a:gd name="T22" fmla="*/ 7491 w 64"/>
              <a:gd name="T23" fmla="*/ 11198 h 74"/>
              <a:gd name="T24" fmla="*/ 146075 w 64"/>
              <a:gd name="T25" fmla="*/ 22397 h 74"/>
              <a:gd name="T26" fmla="*/ 29964 w 64"/>
              <a:gd name="T27" fmla="*/ 22397 h 74"/>
              <a:gd name="T28" fmla="*/ 22473 w 64"/>
              <a:gd name="T29" fmla="*/ 29862 h 74"/>
              <a:gd name="T30" fmla="*/ 22473 w 64"/>
              <a:gd name="T31" fmla="*/ 253828 h 74"/>
              <a:gd name="T32" fmla="*/ 29964 w 64"/>
              <a:gd name="T33" fmla="*/ 253828 h 74"/>
              <a:gd name="T34" fmla="*/ 217240 w 64"/>
              <a:gd name="T35" fmla="*/ 253828 h 74"/>
              <a:gd name="T36" fmla="*/ 220985 w 64"/>
              <a:gd name="T37" fmla="*/ 246363 h 74"/>
              <a:gd name="T38" fmla="*/ 172294 w 64"/>
              <a:gd name="T39" fmla="*/ 93319 h 74"/>
              <a:gd name="T40" fmla="*/ 153566 w 64"/>
              <a:gd name="T41" fmla="*/ 85854 h 74"/>
              <a:gd name="T42" fmla="*/ 146075 w 64"/>
              <a:gd name="T43" fmla="*/ 22397 h 74"/>
              <a:gd name="T44" fmla="*/ 209749 w 64"/>
              <a:gd name="T45" fmla="*/ 82121 h 74"/>
              <a:gd name="T46" fmla="*/ 161057 w 64"/>
              <a:gd name="T47" fmla="*/ 70923 h 74"/>
              <a:gd name="T48" fmla="*/ 164803 w 64"/>
              <a:gd name="T49" fmla="*/ 78388 h 74"/>
              <a:gd name="T50" fmla="*/ 209749 w 64"/>
              <a:gd name="T51" fmla="*/ 82121 h 74"/>
              <a:gd name="T52" fmla="*/ 59928 w 64"/>
              <a:gd name="T53" fmla="*/ 123181 h 74"/>
              <a:gd name="T54" fmla="*/ 59928 w 64"/>
              <a:gd name="T55" fmla="*/ 108250 h 74"/>
              <a:gd name="T56" fmla="*/ 187276 w 64"/>
              <a:gd name="T57" fmla="*/ 115716 h 74"/>
              <a:gd name="T58" fmla="*/ 59928 w 64"/>
              <a:gd name="T59" fmla="*/ 123181 h 74"/>
              <a:gd name="T60" fmla="*/ 59928 w 64"/>
              <a:gd name="T61" fmla="*/ 167975 h 74"/>
              <a:gd name="T62" fmla="*/ 59928 w 64"/>
              <a:gd name="T63" fmla="*/ 153044 h 74"/>
              <a:gd name="T64" fmla="*/ 187276 w 64"/>
              <a:gd name="T65" fmla="*/ 160509 h 74"/>
              <a:gd name="T66" fmla="*/ 59928 w 64"/>
              <a:gd name="T67" fmla="*/ 167975 h 7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4" h="74">
                <a:moveTo>
                  <a:pt x="16" y="57"/>
                </a:moveTo>
                <a:cubicBezTo>
                  <a:pt x="15" y="57"/>
                  <a:pt x="14" y="56"/>
                  <a:pt x="14" y="55"/>
                </a:cubicBezTo>
                <a:cubicBezTo>
                  <a:pt x="14" y="54"/>
                  <a:pt x="15" y="53"/>
                  <a:pt x="16" y="53"/>
                </a:cubicBezTo>
                <a:cubicBezTo>
                  <a:pt x="49" y="53"/>
                  <a:pt x="49" y="53"/>
                  <a:pt x="49" y="53"/>
                </a:cubicBezTo>
                <a:cubicBezTo>
                  <a:pt x="50" y="53"/>
                  <a:pt x="50" y="54"/>
                  <a:pt x="50" y="55"/>
                </a:cubicBezTo>
                <a:cubicBezTo>
                  <a:pt x="50" y="56"/>
                  <a:pt x="50" y="57"/>
                  <a:pt x="49" y="57"/>
                </a:cubicBezTo>
                <a:cubicBezTo>
                  <a:pt x="16" y="57"/>
                  <a:pt x="16" y="57"/>
                  <a:pt x="16" y="57"/>
                </a:cubicBezTo>
                <a:close/>
                <a:moveTo>
                  <a:pt x="8" y="0"/>
                </a:moveTo>
                <a:cubicBezTo>
                  <a:pt x="8" y="0"/>
                  <a:pt x="8" y="0"/>
                  <a:pt x="8" y="0"/>
                </a:cubicBezTo>
                <a:cubicBezTo>
                  <a:pt x="41" y="0"/>
                  <a:pt x="41" y="0"/>
                  <a:pt x="41" y="0"/>
                </a:cubicBezTo>
                <a:cubicBezTo>
                  <a:pt x="42" y="0"/>
                  <a:pt x="43" y="1"/>
                  <a:pt x="43" y="1"/>
                </a:cubicBezTo>
                <a:cubicBezTo>
                  <a:pt x="64" y="22"/>
                  <a:pt x="64" y="22"/>
                  <a:pt x="64" y="22"/>
                </a:cubicBezTo>
                <a:cubicBezTo>
                  <a:pt x="64" y="22"/>
                  <a:pt x="64" y="23"/>
                  <a:pt x="64" y="24"/>
                </a:cubicBezTo>
                <a:cubicBezTo>
                  <a:pt x="64" y="24"/>
                  <a:pt x="64" y="24"/>
                  <a:pt x="64" y="24"/>
                </a:cubicBezTo>
                <a:cubicBezTo>
                  <a:pt x="64" y="66"/>
                  <a:pt x="64" y="66"/>
                  <a:pt x="64" y="66"/>
                </a:cubicBezTo>
                <a:cubicBezTo>
                  <a:pt x="64" y="68"/>
                  <a:pt x="64" y="70"/>
                  <a:pt x="62" y="72"/>
                </a:cubicBezTo>
                <a:cubicBezTo>
                  <a:pt x="62" y="72"/>
                  <a:pt x="62" y="72"/>
                  <a:pt x="62" y="72"/>
                </a:cubicBezTo>
                <a:cubicBezTo>
                  <a:pt x="62" y="72"/>
                  <a:pt x="62" y="72"/>
                  <a:pt x="62" y="72"/>
                </a:cubicBezTo>
                <a:cubicBezTo>
                  <a:pt x="61" y="73"/>
                  <a:pt x="59" y="74"/>
                  <a:pt x="57" y="74"/>
                </a:cubicBezTo>
                <a:cubicBezTo>
                  <a:pt x="8" y="74"/>
                  <a:pt x="8" y="74"/>
                  <a:pt x="8" y="74"/>
                </a:cubicBezTo>
                <a:cubicBezTo>
                  <a:pt x="6" y="74"/>
                  <a:pt x="4" y="73"/>
                  <a:pt x="2" y="72"/>
                </a:cubicBezTo>
                <a:cubicBezTo>
                  <a:pt x="1" y="70"/>
                  <a:pt x="0" y="68"/>
                  <a:pt x="0" y="66"/>
                </a:cubicBezTo>
                <a:cubicBezTo>
                  <a:pt x="0" y="8"/>
                  <a:pt x="0" y="8"/>
                  <a:pt x="0" y="8"/>
                </a:cubicBezTo>
                <a:cubicBezTo>
                  <a:pt x="0" y="6"/>
                  <a:pt x="1" y="4"/>
                  <a:pt x="2" y="3"/>
                </a:cubicBezTo>
                <a:cubicBezTo>
                  <a:pt x="4" y="1"/>
                  <a:pt x="6" y="0"/>
                  <a:pt x="8" y="0"/>
                </a:cubicBezTo>
                <a:close/>
                <a:moveTo>
                  <a:pt x="39" y="6"/>
                </a:moveTo>
                <a:cubicBezTo>
                  <a:pt x="39" y="6"/>
                  <a:pt x="39" y="6"/>
                  <a:pt x="39" y="6"/>
                </a:cubicBezTo>
                <a:cubicBezTo>
                  <a:pt x="8" y="6"/>
                  <a:pt x="8" y="6"/>
                  <a:pt x="8" y="6"/>
                </a:cubicBezTo>
                <a:cubicBezTo>
                  <a:pt x="7" y="6"/>
                  <a:pt x="7" y="6"/>
                  <a:pt x="6" y="7"/>
                </a:cubicBezTo>
                <a:cubicBezTo>
                  <a:pt x="6" y="7"/>
                  <a:pt x="6" y="8"/>
                  <a:pt x="6" y="8"/>
                </a:cubicBezTo>
                <a:cubicBezTo>
                  <a:pt x="6" y="66"/>
                  <a:pt x="6" y="66"/>
                  <a:pt x="6" y="66"/>
                </a:cubicBezTo>
                <a:cubicBezTo>
                  <a:pt x="6" y="67"/>
                  <a:pt x="6" y="67"/>
                  <a:pt x="6" y="68"/>
                </a:cubicBezTo>
                <a:cubicBezTo>
                  <a:pt x="6" y="68"/>
                  <a:pt x="6" y="68"/>
                  <a:pt x="6" y="68"/>
                </a:cubicBezTo>
                <a:cubicBezTo>
                  <a:pt x="7" y="68"/>
                  <a:pt x="7" y="68"/>
                  <a:pt x="8" y="68"/>
                </a:cubicBezTo>
                <a:cubicBezTo>
                  <a:pt x="57" y="68"/>
                  <a:pt x="57" y="68"/>
                  <a:pt x="57" y="68"/>
                </a:cubicBezTo>
                <a:cubicBezTo>
                  <a:pt x="57" y="68"/>
                  <a:pt x="58" y="68"/>
                  <a:pt x="58" y="68"/>
                </a:cubicBezTo>
                <a:cubicBezTo>
                  <a:pt x="58" y="68"/>
                  <a:pt x="58" y="68"/>
                  <a:pt x="58" y="68"/>
                </a:cubicBezTo>
                <a:cubicBezTo>
                  <a:pt x="59" y="67"/>
                  <a:pt x="59" y="67"/>
                  <a:pt x="59" y="66"/>
                </a:cubicBezTo>
                <a:cubicBezTo>
                  <a:pt x="59" y="25"/>
                  <a:pt x="59" y="25"/>
                  <a:pt x="59" y="25"/>
                </a:cubicBezTo>
                <a:cubicBezTo>
                  <a:pt x="46" y="25"/>
                  <a:pt x="46" y="25"/>
                  <a:pt x="46" y="25"/>
                </a:cubicBezTo>
                <a:cubicBezTo>
                  <a:pt x="44" y="25"/>
                  <a:pt x="43" y="25"/>
                  <a:pt x="41" y="24"/>
                </a:cubicBezTo>
                <a:cubicBezTo>
                  <a:pt x="41" y="23"/>
                  <a:pt x="41" y="23"/>
                  <a:pt x="41" y="23"/>
                </a:cubicBezTo>
                <a:cubicBezTo>
                  <a:pt x="40" y="22"/>
                  <a:pt x="39" y="21"/>
                  <a:pt x="39" y="19"/>
                </a:cubicBezTo>
                <a:cubicBezTo>
                  <a:pt x="39" y="6"/>
                  <a:pt x="39" y="6"/>
                  <a:pt x="39" y="6"/>
                </a:cubicBezTo>
                <a:close/>
                <a:moveTo>
                  <a:pt x="56" y="22"/>
                </a:moveTo>
                <a:cubicBezTo>
                  <a:pt x="56" y="22"/>
                  <a:pt x="56" y="22"/>
                  <a:pt x="56" y="22"/>
                </a:cubicBezTo>
                <a:cubicBezTo>
                  <a:pt x="43" y="9"/>
                  <a:pt x="43" y="9"/>
                  <a:pt x="43" y="9"/>
                </a:cubicBezTo>
                <a:cubicBezTo>
                  <a:pt x="43" y="19"/>
                  <a:pt x="43" y="19"/>
                  <a:pt x="43" y="19"/>
                </a:cubicBezTo>
                <a:cubicBezTo>
                  <a:pt x="43" y="20"/>
                  <a:pt x="43" y="21"/>
                  <a:pt x="44" y="21"/>
                </a:cubicBezTo>
                <a:cubicBezTo>
                  <a:pt x="44" y="21"/>
                  <a:pt x="44" y="21"/>
                  <a:pt x="44" y="21"/>
                </a:cubicBezTo>
                <a:cubicBezTo>
                  <a:pt x="44" y="22"/>
                  <a:pt x="45" y="22"/>
                  <a:pt x="46" y="22"/>
                </a:cubicBezTo>
                <a:cubicBezTo>
                  <a:pt x="56" y="22"/>
                  <a:pt x="56" y="22"/>
                  <a:pt x="56" y="22"/>
                </a:cubicBezTo>
                <a:close/>
                <a:moveTo>
                  <a:pt x="16" y="33"/>
                </a:moveTo>
                <a:cubicBezTo>
                  <a:pt x="16" y="33"/>
                  <a:pt x="16" y="33"/>
                  <a:pt x="16" y="33"/>
                </a:cubicBezTo>
                <a:cubicBezTo>
                  <a:pt x="15" y="33"/>
                  <a:pt x="14" y="32"/>
                  <a:pt x="14" y="31"/>
                </a:cubicBezTo>
                <a:cubicBezTo>
                  <a:pt x="14" y="30"/>
                  <a:pt x="15" y="29"/>
                  <a:pt x="16" y="29"/>
                </a:cubicBezTo>
                <a:cubicBezTo>
                  <a:pt x="49" y="29"/>
                  <a:pt x="49" y="29"/>
                  <a:pt x="49" y="29"/>
                </a:cubicBezTo>
                <a:cubicBezTo>
                  <a:pt x="50" y="29"/>
                  <a:pt x="50" y="30"/>
                  <a:pt x="50" y="31"/>
                </a:cubicBezTo>
                <a:cubicBezTo>
                  <a:pt x="50" y="32"/>
                  <a:pt x="50" y="33"/>
                  <a:pt x="49" y="33"/>
                </a:cubicBezTo>
                <a:cubicBezTo>
                  <a:pt x="16" y="33"/>
                  <a:pt x="16" y="33"/>
                  <a:pt x="16" y="33"/>
                </a:cubicBezTo>
                <a:close/>
                <a:moveTo>
                  <a:pt x="16" y="45"/>
                </a:moveTo>
                <a:cubicBezTo>
                  <a:pt x="16" y="45"/>
                  <a:pt x="16" y="45"/>
                  <a:pt x="16" y="45"/>
                </a:cubicBezTo>
                <a:cubicBezTo>
                  <a:pt x="15" y="45"/>
                  <a:pt x="14" y="44"/>
                  <a:pt x="14" y="43"/>
                </a:cubicBezTo>
                <a:cubicBezTo>
                  <a:pt x="14" y="42"/>
                  <a:pt x="15" y="41"/>
                  <a:pt x="16" y="41"/>
                </a:cubicBezTo>
                <a:cubicBezTo>
                  <a:pt x="49" y="41"/>
                  <a:pt x="49" y="41"/>
                  <a:pt x="49" y="41"/>
                </a:cubicBezTo>
                <a:cubicBezTo>
                  <a:pt x="50" y="41"/>
                  <a:pt x="50" y="42"/>
                  <a:pt x="50" y="43"/>
                </a:cubicBezTo>
                <a:cubicBezTo>
                  <a:pt x="50" y="44"/>
                  <a:pt x="50" y="45"/>
                  <a:pt x="49" y="45"/>
                </a:cubicBezTo>
                <a:cubicBezTo>
                  <a:pt x="16" y="45"/>
                  <a:pt x="16" y="45"/>
                  <a:pt x="16"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 name="Freeform 12">
            <a:extLst>
              <a:ext uri="{FF2B5EF4-FFF2-40B4-BE49-F238E27FC236}">
                <a16:creationId xmlns="" xmlns:a16="http://schemas.microsoft.com/office/drawing/2014/main" id="{784E6641-BF6B-4078-92A0-01597704142C}"/>
              </a:ext>
            </a:extLst>
          </p:cNvPr>
          <p:cNvSpPr>
            <a:spLocks noEditPoints="1"/>
          </p:cNvSpPr>
          <p:nvPr/>
        </p:nvSpPr>
        <p:spPr bwMode="auto">
          <a:xfrm>
            <a:off x="5959474" y="4016375"/>
            <a:ext cx="277813" cy="258762"/>
          </a:xfrm>
          <a:custGeom>
            <a:avLst/>
            <a:gdLst>
              <a:gd name="T0" fmla="*/ 217745 w 74"/>
              <a:gd name="T1" fmla="*/ 146257 h 69"/>
              <a:gd name="T2" fmla="*/ 229008 w 74"/>
              <a:gd name="T3" fmla="*/ 135006 h 69"/>
              <a:gd name="T4" fmla="*/ 236516 w 74"/>
              <a:gd name="T5" fmla="*/ 146257 h 69"/>
              <a:gd name="T6" fmla="*/ 236516 w 74"/>
              <a:gd name="T7" fmla="*/ 247511 h 69"/>
              <a:gd name="T8" fmla="*/ 229008 w 74"/>
              <a:gd name="T9" fmla="*/ 258762 h 69"/>
              <a:gd name="T10" fmla="*/ 229008 w 74"/>
              <a:gd name="T11" fmla="*/ 258762 h 69"/>
              <a:gd name="T12" fmla="*/ 52559 w 74"/>
              <a:gd name="T13" fmla="*/ 258762 h 69"/>
              <a:gd name="T14" fmla="*/ 41297 w 74"/>
              <a:gd name="T15" fmla="*/ 247511 h 69"/>
              <a:gd name="T16" fmla="*/ 41297 w 74"/>
              <a:gd name="T17" fmla="*/ 247511 h 69"/>
              <a:gd name="T18" fmla="*/ 41297 w 74"/>
              <a:gd name="T19" fmla="*/ 146257 h 69"/>
              <a:gd name="T20" fmla="*/ 52559 w 74"/>
              <a:gd name="T21" fmla="*/ 135006 h 69"/>
              <a:gd name="T22" fmla="*/ 63822 w 74"/>
              <a:gd name="T23" fmla="*/ 146257 h 69"/>
              <a:gd name="T24" fmla="*/ 63822 w 74"/>
              <a:gd name="T25" fmla="*/ 236261 h 69"/>
              <a:gd name="T26" fmla="*/ 97610 w 74"/>
              <a:gd name="T27" fmla="*/ 236261 h 69"/>
              <a:gd name="T28" fmla="*/ 97610 w 74"/>
              <a:gd name="T29" fmla="*/ 135006 h 69"/>
              <a:gd name="T30" fmla="*/ 105118 w 74"/>
              <a:gd name="T31" fmla="*/ 127506 h 69"/>
              <a:gd name="T32" fmla="*/ 105118 w 74"/>
              <a:gd name="T33" fmla="*/ 127506 h 69"/>
              <a:gd name="T34" fmla="*/ 176449 w 74"/>
              <a:gd name="T35" fmla="*/ 127506 h 69"/>
              <a:gd name="T36" fmla="*/ 183957 w 74"/>
              <a:gd name="T37" fmla="*/ 135006 h 69"/>
              <a:gd name="T38" fmla="*/ 183957 w 74"/>
              <a:gd name="T39" fmla="*/ 135006 h 69"/>
              <a:gd name="T40" fmla="*/ 183957 w 74"/>
              <a:gd name="T41" fmla="*/ 236261 h 69"/>
              <a:gd name="T42" fmla="*/ 217745 w 74"/>
              <a:gd name="T43" fmla="*/ 236261 h 69"/>
              <a:gd name="T44" fmla="*/ 217745 w 74"/>
              <a:gd name="T45" fmla="*/ 146257 h 69"/>
              <a:gd name="T46" fmla="*/ 108873 w 74"/>
              <a:gd name="T47" fmla="*/ 236261 h 69"/>
              <a:gd name="T48" fmla="*/ 108873 w 74"/>
              <a:gd name="T49" fmla="*/ 236261 h 69"/>
              <a:gd name="T50" fmla="*/ 168940 w 74"/>
              <a:gd name="T51" fmla="*/ 236261 h 69"/>
              <a:gd name="T52" fmla="*/ 168940 w 74"/>
              <a:gd name="T53" fmla="*/ 138756 h 69"/>
              <a:gd name="T54" fmla="*/ 108873 w 74"/>
              <a:gd name="T55" fmla="*/ 138756 h 69"/>
              <a:gd name="T56" fmla="*/ 108873 w 74"/>
              <a:gd name="T57" fmla="*/ 236261 h 69"/>
              <a:gd name="T58" fmla="*/ 18771 w 74"/>
              <a:gd name="T59" fmla="*/ 146257 h 69"/>
              <a:gd name="T60" fmla="*/ 18771 w 74"/>
              <a:gd name="T61" fmla="*/ 146257 h 69"/>
              <a:gd name="T62" fmla="*/ 3754 w 74"/>
              <a:gd name="T63" fmla="*/ 146257 h 69"/>
              <a:gd name="T64" fmla="*/ 3754 w 74"/>
              <a:gd name="T65" fmla="*/ 131256 h 69"/>
              <a:gd name="T66" fmla="*/ 131398 w 74"/>
              <a:gd name="T67" fmla="*/ 3750 h 69"/>
              <a:gd name="T68" fmla="*/ 146415 w 74"/>
              <a:gd name="T69" fmla="*/ 3750 h 69"/>
              <a:gd name="T70" fmla="*/ 146415 w 74"/>
              <a:gd name="T71" fmla="*/ 3750 h 69"/>
              <a:gd name="T72" fmla="*/ 274059 w 74"/>
              <a:gd name="T73" fmla="*/ 131256 h 69"/>
              <a:gd name="T74" fmla="*/ 274059 w 74"/>
              <a:gd name="T75" fmla="*/ 146257 h 69"/>
              <a:gd name="T76" fmla="*/ 259042 w 74"/>
              <a:gd name="T77" fmla="*/ 146257 h 69"/>
              <a:gd name="T78" fmla="*/ 138907 w 74"/>
              <a:gd name="T79" fmla="*/ 26251 h 69"/>
              <a:gd name="T80" fmla="*/ 18771 w 74"/>
              <a:gd name="T81" fmla="*/ 146257 h 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4" h="69">
                <a:moveTo>
                  <a:pt x="58" y="39"/>
                </a:moveTo>
                <a:cubicBezTo>
                  <a:pt x="58" y="37"/>
                  <a:pt x="59" y="36"/>
                  <a:pt x="61" y="36"/>
                </a:cubicBezTo>
                <a:cubicBezTo>
                  <a:pt x="62" y="36"/>
                  <a:pt x="63" y="37"/>
                  <a:pt x="63" y="39"/>
                </a:cubicBezTo>
                <a:cubicBezTo>
                  <a:pt x="63" y="66"/>
                  <a:pt x="63" y="66"/>
                  <a:pt x="63" y="66"/>
                </a:cubicBezTo>
                <a:cubicBezTo>
                  <a:pt x="63" y="68"/>
                  <a:pt x="62" y="69"/>
                  <a:pt x="61" y="69"/>
                </a:cubicBezTo>
                <a:cubicBezTo>
                  <a:pt x="61" y="69"/>
                  <a:pt x="61" y="69"/>
                  <a:pt x="61" y="69"/>
                </a:cubicBezTo>
                <a:cubicBezTo>
                  <a:pt x="14" y="69"/>
                  <a:pt x="14" y="69"/>
                  <a:pt x="14" y="69"/>
                </a:cubicBezTo>
                <a:cubicBezTo>
                  <a:pt x="12" y="69"/>
                  <a:pt x="11" y="68"/>
                  <a:pt x="11" y="66"/>
                </a:cubicBezTo>
                <a:cubicBezTo>
                  <a:pt x="11" y="66"/>
                  <a:pt x="11" y="66"/>
                  <a:pt x="11" y="66"/>
                </a:cubicBezTo>
                <a:cubicBezTo>
                  <a:pt x="11" y="39"/>
                  <a:pt x="11" y="39"/>
                  <a:pt x="11" y="39"/>
                </a:cubicBezTo>
                <a:cubicBezTo>
                  <a:pt x="11" y="37"/>
                  <a:pt x="12" y="36"/>
                  <a:pt x="14" y="36"/>
                </a:cubicBezTo>
                <a:cubicBezTo>
                  <a:pt x="16" y="36"/>
                  <a:pt x="17" y="37"/>
                  <a:pt x="17" y="39"/>
                </a:cubicBezTo>
                <a:cubicBezTo>
                  <a:pt x="17" y="63"/>
                  <a:pt x="17" y="63"/>
                  <a:pt x="17" y="63"/>
                </a:cubicBezTo>
                <a:cubicBezTo>
                  <a:pt x="26" y="63"/>
                  <a:pt x="26" y="63"/>
                  <a:pt x="26" y="63"/>
                </a:cubicBezTo>
                <a:cubicBezTo>
                  <a:pt x="26" y="36"/>
                  <a:pt x="26" y="36"/>
                  <a:pt x="26" y="36"/>
                </a:cubicBezTo>
                <a:cubicBezTo>
                  <a:pt x="26" y="35"/>
                  <a:pt x="27" y="34"/>
                  <a:pt x="28" y="34"/>
                </a:cubicBezTo>
                <a:cubicBezTo>
                  <a:pt x="28" y="34"/>
                  <a:pt x="28" y="34"/>
                  <a:pt x="28" y="34"/>
                </a:cubicBezTo>
                <a:cubicBezTo>
                  <a:pt x="47" y="34"/>
                  <a:pt x="47" y="34"/>
                  <a:pt x="47" y="34"/>
                </a:cubicBezTo>
                <a:cubicBezTo>
                  <a:pt x="48" y="34"/>
                  <a:pt x="49" y="35"/>
                  <a:pt x="49" y="36"/>
                </a:cubicBezTo>
                <a:cubicBezTo>
                  <a:pt x="49" y="36"/>
                  <a:pt x="49" y="36"/>
                  <a:pt x="49" y="36"/>
                </a:cubicBezTo>
                <a:cubicBezTo>
                  <a:pt x="49" y="63"/>
                  <a:pt x="49" y="63"/>
                  <a:pt x="49" y="63"/>
                </a:cubicBezTo>
                <a:cubicBezTo>
                  <a:pt x="58" y="63"/>
                  <a:pt x="58" y="63"/>
                  <a:pt x="58" y="63"/>
                </a:cubicBezTo>
                <a:cubicBezTo>
                  <a:pt x="58" y="39"/>
                  <a:pt x="58" y="39"/>
                  <a:pt x="58" y="39"/>
                </a:cubicBezTo>
                <a:close/>
                <a:moveTo>
                  <a:pt x="29" y="63"/>
                </a:moveTo>
                <a:cubicBezTo>
                  <a:pt x="29" y="63"/>
                  <a:pt x="29" y="63"/>
                  <a:pt x="29" y="63"/>
                </a:cubicBezTo>
                <a:cubicBezTo>
                  <a:pt x="45" y="63"/>
                  <a:pt x="45" y="63"/>
                  <a:pt x="45" y="63"/>
                </a:cubicBezTo>
                <a:cubicBezTo>
                  <a:pt x="45" y="37"/>
                  <a:pt x="45" y="37"/>
                  <a:pt x="45" y="37"/>
                </a:cubicBezTo>
                <a:cubicBezTo>
                  <a:pt x="29" y="37"/>
                  <a:pt x="29" y="37"/>
                  <a:pt x="29" y="37"/>
                </a:cubicBezTo>
                <a:cubicBezTo>
                  <a:pt x="29" y="63"/>
                  <a:pt x="29" y="63"/>
                  <a:pt x="29" y="63"/>
                </a:cubicBezTo>
                <a:close/>
                <a:moveTo>
                  <a:pt x="5" y="39"/>
                </a:moveTo>
                <a:cubicBezTo>
                  <a:pt x="5" y="39"/>
                  <a:pt x="5" y="39"/>
                  <a:pt x="5" y="39"/>
                </a:cubicBezTo>
                <a:cubicBezTo>
                  <a:pt x="4" y="40"/>
                  <a:pt x="2" y="40"/>
                  <a:pt x="1" y="39"/>
                </a:cubicBezTo>
                <a:cubicBezTo>
                  <a:pt x="0" y="38"/>
                  <a:pt x="0" y="36"/>
                  <a:pt x="1" y="35"/>
                </a:cubicBezTo>
                <a:cubicBezTo>
                  <a:pt x="35" y="1"/>
                  <a:pt x="35" y="1"/>
                  <a:pt x="35" y="1"/>
                </a:cubicBezTo>
                <a:cubicBezTo>
                  <a:pt x="36" y="0"/>
                  <a:pt x="38" y="0"/>
                  <a:pt x="39" y="1"/>
                </a:cubicBezTo>
                <a:cubicBezTo>
                  <a:pt x="39" y="1"/>
                  <a:pt x="39" y="1"/>
                  <a:pt x="39" y="1"/>
                </a:cubicBezTo>
                <a:cubicBezTo>
                  <a:pt x="73" y="35"/>
                  <a:pt x="73" y="35"/>
                  <a:pt x="73" y="35"/>
                </a:cubicBezTo>
                <a:cubicBezTo>
                  <a:pt x="74" y="36"/>
                  <a:pt x="74" y="38"/>
                  <a:pt x="73" y="39"/>
                </a:cubicBezTo>
                <a:cubicBezTo>
                  <a:pt x="72" y="40"/>
                  <a:pt x="70" y="40"/>
                  <a:pt x="69" y="39"/>
                </a:cubicBezTo>
                <a:cubicBezTo>
                  <a:pt x="37" y="7"/>
                  <a:pt x="37" y="7"/>
                  <a:pt x="37" y="7"/>
                </a:cubicBezTo>
                <a:cubicBezTo>
                  <a:pt x="5" y="39"/>
                  <a:pt x="5" y="39"/>
                  <a:pt x="5"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 name="Freeform 13">
            <a:extLst>
              <a:ext uri="{FF2B5EF4-FFF2-40B4-BE49-F238E27FC236}">
                <a16:creationId xmlns="" xmlns:a16="http://schemas.microsoft.com/office/drawing/2014/main" id="{58AAA499-AD81-459E-A7AC-1CB77E6DF0B0}"/>
              </a:ext>
            </a:extLst>
          </p:cNvPr>
          <p:cNvSpPr>
            <a:spLocks noEditPoints="1"/>
          </p:cNvSpPr>
          <p:nvPr/>
        </p:nvSpPr>
        <p:spPr bwMode="auto">
          <a:xfrm>
            <a:off x="5221287" y="3292475"/>
            <a:ext cx="284162" cy="277812"/>
          </a:xfrm>
          <a:custGeom>
            <a:avLst/>
            <a:gdLst>
              <a:gd name="T0" fmla="*/ 100952 w 76"/>
              <a:gd name="T1" fmla="*/ 108872 h 74"/>
              <a:gd name="T2" fmla="*/ 284162 w 76"/>
              <a:gd name="T3" fmla="*/ 120135 h 74"/>
              <a:gd name="T4" fmla="*/ 284162 w 76"/>
              <a:gd name="T5" fmla="*/ 244024 h 74"/>
              <a:gd name="T6" fmla="*/ 272945 w 76"/>
              <a:gd name="T7" fmla="*/ 255287 h 74"/>
              <a:gd name="T8" fmla="*/ 194427 w 76"/>
              <a:gd name="T9" fmla="*/ 262795 h 74"/>
              <a:gd name="T10" fmla="*/ 231816 w 76"/>
              <a:gd name="T11" fmla="*/ 270304 h 74"/>
              <a:gd name="T12" fmla="*/ 145820 w 76"/>
              <a:gd name="T13" fmla="*/ 277812 h 74"/>
              <a:gd name="T14" fmla="*/ 145820 w 76"/>
              <a:gd name="T15" fmla="*/ 262795 h 74"/>
              <a:gd name="T16" fmla="*/ 175732 w 76"/>
              <a:gd name="T17" fmla="*/ 255287 h 74"/>
              <a:gd name="T18" fmla="*/ 89735 w 76"/>
              <a:gd name="T19" fmla="*/ 244024 h 74"/>
              <a:gd name="T20" fmla="*/ 89735 w 76"/>
              <a:gd name="T21" fmla="*/ 120135 h 74"/>
              <a:gd name="T22" fmla="*/ 138342 w 76"/>
              <a:gd name="T23" fmla="*/ 0 h 74"/>
              <a:gd name="T24" fmla="*/ 41129 w 76"/>
              <a:gd name="T25" fmla="*/ 37542 h 74"/>
              <a:gd name="T26" fmla="*/ 41129 w 76"/>
              <a:gd name="T27" fmla="*/ 232761 h 74"/>
              <a:gd name="T28" fmla="*/ 71041 w 76"/>
              <a:gd name="T29" fmla="*/ 232761 h 74"/>
              <a:gd name="T30" fmla="*/ 63563 w 76"/>
              <a:gd name="T31" fmla="*/ 142660 h 74"/>
              <a:gd name="T32" fmla="*/ 78518 w 76"/>
              <a:gd name="T33" fmla="*/ 161431 h 74"/>
              <a:gd name="T34" fmla="*/ 78518 w 76"/>
              <a:gd name="T35" fmla="*/ 161431 h 74"/>
              <a:gd name="T36" fmla="*/ 93474 w 76"/>
              <a:gd name="T37" fmla="*/ 67576 h 74"/>
              <a:gd name="T38" fmla="*/ 130864 w 76"/>
              <a:gd name="T39" fmla="*/ 93855 h 74"/>
              <a:gd name="T40" fmla="*/ 145820 w 76"/>
              <a:gd name="T41" fmla="*/ 78839 h 74"/>
              <a:gd name="T42" fmla="*/ 190688 w 76"/>
              <a:gd name="T43" fmla="*/ 67576 h 74"/>
              <a:gd name="T44" fmla="*/ 209383 w 76"/>
              <a:gd name="T45" fmla="*/ 93855 h 74"/>
              <a:gd name="T46" fmla="*/ 216860 w 76"/>
              <a:gd name="T47" fmla="*/ 52559 h 74"/>
              <a:gd name="T48" fmla="*/ 246772 w 76"/>
              <a:gd name="T49" fmla="*/ 93855 h 74"/>
              <a:gd name="T50" fmla="*/ 235555 w 76"/>
              <a:gd name="T51" fmla="*/ 37542 h 74"/>
              <a:gd name="T52" fmla="*/ 209383 w 76"/>
              <a:gd name="T53" fmla="*/ 41296 h 74"/>
              <a:gd name="T54" fmla="*/ 198166 w 76"/>
              <a:gd name="T55" fmla="*/ 48805 h 74"/>
              <a:gd name="T56" fmla="*/ 183210 w 76"/>
              <a:gd name="T57" fmla="*/ 30034 h 74"/>
              <a:gd name="T58" fmla="*/ 157037 w 76"/>
              <a:gd name="T59" fmla="*/ 22525 h 74"/>
              <a:gd name="T60" fmla="*/ 183210 w 76"/>
              <a:gd name="T61" fmla="*/ 48805 h 74"/>
              <a:gd name="T62" fmla="*/ 179471 w 76"/>
              <a:gd name="T63" fmla="*/ 56313 h 74"/>
              <a:gd name="T64" fmla="*/ 145820 w 76"/>
              <a:gd name="T65" fmla="*/ 18771 h 74"/>
              <a:gd name="T66" fmla="*/ 130864 w 76"/>
              <a:gd name="T67" fmla="*/ 18771 h 74"/>
              <a:gd name="T68" fmla="*/ 130864 w 76"/>
              <a:gd name="T69" fmla="*/ 63822 h 74"/>
              <a:gd name="T70" fmla="*/ 93474 w 76"/>
              <a:gd name="T71" fmla="*/ 56313 h 74"/>
              <a:gd name="T72" fmla="*/ 119647 w 76"/>
              <a:gd name="T73" fmla="*/ 22525 h 74"/>
              <a:gd name="T74" fmla="*/ 93474 w 76"/>
              <a:gd name="T75" fmla="*/ 30034 h 74"/>
              <a:gd name="T76" fmla="*/ 82257 w 76"/>
              <a:gd name="T77" fmla="*/ 41296 h 74"/>
              <a:gd name="T78" fmla="*/ 71041 w 76"/>
              <a:gd name="T79" fmla="*/ 41296 h 74"/>
              <a:gd name="T80" fmla="*/ 59824 w 76"/>
              <a:gd name="T81" fmla="*/ 52559 h 74"/>
              <a:gd name="T82" fmla="*/ 74779 w 76"/>
              <a:gd name="T83" fmla="*/ 60067 h 74"/>
              <a:gd name="T84" fmla="*/ 22434 w 76"/>
              <a:gd name="T85" fmla="*/ 131398 h 74"/>
              <a:gd name="T86" fmla="*/ 59824 w 76"/>
              <a:gd name="T87" fmla="*/ 52559 h 74"/>
              <a:gd name="T88" fmla="*/ 261728 w 76"/>
              <a:gd name="T89" fmla="*/ 131398 h 74"/>
              <a:gd name="T90" fmla="*/ 108430 w 76"/>
              <a:gd name="T91" fmla="*/ 232761 h 74"/>
              <a:gd name="T92" fmla="*/ 261728 w 76"/>
              <a:gd name="T93" fmla="*/ 131398 h 7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6" h="74">
                <a:moveTo>
                  <a:pt x="26" y="29"/>
                </a:moveTo>
                <a:cubicBezTo>
                  <a:pt x="27" y="29"/>
                  <a:pt x="27" y="29"/>
                  <a:pt x="27" y="29"/>
                </a:cubicBezTo>
                <a:cubicBezTo>
                  <a:pt x="73" y="29"/>
                  <a:pt x="73" y="29"/>
                  <a:pt x="73" y="29"/>
                </a:cubicBezTo>
                <a:cubicBezTo>
                  <a:pt x="74" y="29"/>
                  <a:pt x="76" y="31"/>
                  <a:pt x="76" y="32"/>
                </a:cubicBezTo>
                <a:cubicBezTo>
                  <a:pt x="76" y="32"/>
                  <a:pt x="76" y="32"/>
                  <a:pt x="76" y="32"/>
                </a:cubicBezTo>
                <a:cubicBezTo>
                  <a:pt x="76" y="65"/>
                  <a:pt x="76" y="65"/>
                  <a:pt x="76" y="65"/>
                </a:cubicBezTo>
                <a:cubicBezTo>
                  <a:pt x="76" y="66"/>
                  <a:pt x="74" y="68"/>
                  <a:pt x="73" y="68"/>
                </a:cubicBezTo>
                <a:cubicBezTo>
                  <a:pt x="73" y="68"/>
                  <a:pt x="73" y="68"/>
                  <a:pt x="73" y="68"/>
                </a:cubicBezTo>
                <a:cubicBezTo>
                  <a:pt x="52" y="68"/>
                  <a:pt x="52" y="68"/>
                  <a:pt x="52" y="68"/>
                </a:cubicBezTo>
                <a:cubicBezTo>
                  <a:pt x="52" y="70"/>
                  <a:pt x="52" y="70"/>
                  <a:pt x="52" y="70"/>
                </a:cubicBezTo>
                <a:cubicBezTo>
                  <a:pt x="61" y="70"/>
                  <a:pt x="61" y="70"/>
                  <a:pt x="61" y="70"/>
                </a:cubicBezTo>
                <a:cubicBezTo>
                  <a:pt x="62" y="70"/>
                  <a:pt x="62" y="71"/>
                  <a:pt x="62" y="72"/>
                </a:cubicBezTo>
                <a:cubicBezTo>
                  <a:pt x="62" y="73"/>
                  <a:pt x="62" y="74"/>
                  <a:pt x="61" y="74"/>
                </a:cubicBezTo>
                <a:cubicBezTo>
                  <a:pt x="39" y="74"/>
                  <a:pt x="39" y="74"/>
                  <a:pt x="39" y="74"/>
                </a:cubicBezTo>
                <a:cubicBezTo>
                  <a:pt x="38" y="74"/>
                  <a:pt x="37" y="73"/>
                  <a:pt x="37" y="72"/>
                </a:cubicBezTo>
                <a:cubicBezTo>
                  <a:pt x="37" y="71"/>
                  <a:pt x="38" y="70"/>
                  <a:pt x="39" y="70"/>
                </a:cubicBezTo>
                <a:cubicBezTo>
                  <a:pt x="47" y="70"/>
                  <a:pt x="47" y="70"/>
                  <a:pt x="47" y="70"/>
                </a:cubicBezTo>
                <a:cubicBezTo>
                  <a:pt x="47" y="68"/>
                  <a:pt x="47" y="68"/>
                  <a:pt x="47" y="68"/>
                </a:cubicBezTo>
                <a:cubicBezTo>
                  <a:pt x="26" y="68"/>
                  <a:pt x="26" y="68"/>
                  <a:pt x="26" y="68"/>
                </a:cubicBezTo>
                <a:cubicBezTo>
                  <a:pt x="25" y="68"/>
                  <a:pt x="24" y="66"/>
                  <a:pt x="24" y="65"/>
                </a:cubicBezTo>
                <a:cubicBezTo>
                  <a:pt x="24" y="65"/>
                  <a:pt x="24" y="65"/>
                  <a:pt x="24" y="65"/>
                </a:cubicBezTo>
                <a:cubicBezTo>
                  <a:pt x="24" y="32"/>
                  <a:pt x="24" y="32"/>
                  <a:pt x="24" y="32"/>
                </a:cubicBezTo>
                <a:cubicBezTo>
                  <a:pt x="24" y="31"/>
                  <a:pt x="25" y="29"/>
                  <a:pt x="26" y="29"/>
                </a:cubicBezTo>
                <a:close/>
                <a:moveTo>
                  <a:pt x="37" y="0"/>
                </a:moveTo>
                <a:cubicBezTo>
                  <a:pt x="37" y="0"/>
                  <a:pt x="37" y="0"/>
                  <a:pt x="37" y="0"/>
                </a:cubicBezTo>
                <a:cubicBezTo>
                  <a:pt x="27" y="0"/>
                  <a:pt x="18" y="4"/>
                  <a:pt x="11" y="10"/>
                </a:cubicBezTo>
                <a:cubicBezTo>
                  <a:pt x="4" y="17"/>
                  <a:pt x="0" y="26"/>
                  <a:pt x="0" y="36"/>
                </a:cubicBezTo>
                <a:cubicBezTo>
                  <a:pt x="0" y="46"/>
                  <a:pt x="4" y="56"/>
                  <a:pt x="11" y="62"/>
                </a:cubicBezTo>
                <a:cubicBezTo>
                  <a:pt x="13" y="64"/>
                  <a:pt x="14" y="65"/>
                  <a:pt x="16" y="66"/>
                </a:cubicBezTo>
                <a:cubicBezTo>
                  <a:pt x="19" y="69"/>
                  <a:pt x="22" y="64"/>
                  <a:pt x="19" y="62"/>
                </a:cubicBezTo>
                <a:cubicBezTo>
                  <a:pt x="12" y="56"/>
                  <a:pt x="7" y="48"/>
                  <a:pt x="6" y="38"/>
                </a:cubicBezTo>
                <a:cubicBezTo>
                  <a:pt x="17" y="38"/>
                  <a:pt x="17" y="38"/>
                  <a:pt x="17" y="38"/>
                </a:cubicBezTo>
                <a:cubicBezTo>
                  <a:pt x="17" y="40"/>
                  <a:pt x="17" y="42"/>
                  <a:pt x="17" y="44"/>
                </a:cubicBezTo>
                <a:cubicBezTo>
                  <a:pt x="17" y="46"/>
                  <a:pt x="21" y="46"/>
                  <a:pt x="21" y="43"/>
                </a:cubicBezTo>
                <a:cubicBezTo>
                  <a:pt x="21" y="43"/>
                  <a:pt x="21" y="43"/>
                  <a:pt x="21" y="43"/>
                </a:cubicBezTo>
                <a:cubicBezTo>
                  <a:pt x="21" y="43"/>
                  <a:pt x="21" y="43"/>
                  <a:pt x="21" y="43"/>
                </a:cubicBezTo>
                <a:cubicBezTo>
                  <a:pt x="20" y="35"/>
                  <a:pt x="20" y="25"/>
                  <a:pt x="23" y="18"/>
                </a:cubicBezTo>
                <a:cubicBezTo>
                  <a:pt x="24" y="18"/>
                  <a:pt x="24" y="18"/>
                  <a:pt x="25" y="18"/>
                </a:cubicBezTo>
                <a:cubicBezTo>
                  <a:pt x="28" y="20"/>
                  <a:pt x="32" y="20"/>
                  <a:pt x="35" y="21"/>
                </a:cubicBezTo>
                <a:cubicBezTo>
                  <a:pt x="35" y="25"/>
                  <a:pt x="35" y="25"/>
                  <a:pt x="35" y="25"/>
                </a:cubicBezTo>
                <a:cubicBezTo>
                  <a:pt x="35" y="27"/>
                  <a:pt x="39" y="27"/>
                  <a:pt x="39" y="25"/>
                </a:cubicBezTo>
                <a:cubicBezTo>
                  <a:pt x="39" y="21"/>
                  <a:pt x="39" y="21"/>
                  <a:pt x="39" y="21"/>
                </a:cubicBezTo>
                <a:cubicBezTo>
                  <a:pt x="43" y="20"/>
                  <a:pt x="46" y="20"/>
                  <a:pt x="50" y="18"/>
                </a:cubicBezTo>
                <a:cubicBezTo>
                  <a:pt x="50" y="18"/>
                  <a:pt x="50" y="18"/>
                  <a:pt x="51" y="18"/>
                </a:cubicBezTo>
                <a:cubicBezTo>
                  <a:pt x="52" y="20"/>
                  <a:pt x="53" y="23"/>
                  <a:pt x="53" y="26"/>
                </a:cubicBezTo>
                <a:cubicBezTo>
                  <a:pt x="54" y="28"/>
                  <a:pt x="57" y="27"/>
                  <a:pt x="56" y="25"/>
                </a:cubicBezTo>
                <a:cubicBezTo>
                  <a:pt x="56" y="22"/>
                  <a:pt x="55" y="19"/>
                  <a:pt x="54" y="16"/>
                </a:cubicBezTo>
                <a:cubicBezTo>
                  <a:pt x="56" y="15"/>
                  <a:pt x="57" y="15"/>
                  <a:pt x="58" y="14"/>
                </a:cubicBezTo>
                <a:cubicBezTo>
                  <a:pt x="59" y="14"/>
                  <a:pt x="59" y="14"/>
                  <a:pt x="59" y="14"/>
                </a:cubicBezTo>
                <a:cubicBezTo>
                  <a:pt x="62" y="17"/>
                  <a:pt x="65" y="21"/>
                  <a:pt x="66" y="25"/>
                </a:cubicBezTo>
                <a:cubicBezTo>
                  <a:pt x="68" y="29"/>
                  <a:pt x="73" y="26"/>
                  <a:pt x="71" y="23"/>
                </a:cubicBezTo>
                <a:cubicBezTo>
                  <a:pt x="70" y="18"/>
                  <a:pt x="67" y="14"/>
                  <a:pt x="63" y="10"/>
                </a:cubicBezTo>
                <a:cubicBezTo>
                  <a:pt x="56" y="4"/>
                  <a:pt x="47" y="0"/>
                  <a:pt x="37" y="0"/>
                </a:cubicBezTo>
                <a:close/>
                <a:moveTo>
                  <a:pt x="56" y="11"/>
                </a:moveTo>
                <a:cubicBezTo>
                  <a:pt x="56" y="11"/>
                  <a:pt x="56" y="11"/>
                  <a:pt x="56" y="11"/>
                </a:cubicBezTo>
                <a:cubicBezTo>
                  <a:pt x="55" y="12"/>
                  <a:pt x="54" y="13"/>
                  <a:pt x="53" y="13"/>
                </a:cubicBezTo>
                <a:cubicBezTo>
                  <a:pt x="52" y="13"/>
                  <a:pt x="52" y="12"/>
                  <a:pt x="52" y="11"/>
                </a:cubicBezTo>
                <a:cubicBezTo>
                  <a:pt x="51" y="10"/>
                  <a:pt x="50" y="9"/>
                  <a:pt x="49" y="8"/>
                </a:cubicBezTo>
                <a:cubicBezTo>
                  <a:pt x="52" y="9"/>
                  <a:pt x="54" y="10"/>
                  <a:pt x="56" y="11"/>
                </a:cubicBezTo>
                <a:close/>
                <a:moveTo>
                  <a:pt x="42" y="6"/>
                </a:moveTo>
                <a:cubicBezTo>
                  <a:pt x="42" y="6"/>
                  <a:pt x="42" y="6"/>
                  <a:pt x="42" y="6"/>
                </a:cubicBezTo>
                <a:cubicBezTo>
                  <a:pt x="45" y="7"/>
                  <a:pt x="47" y="10"/>
                  <a:pt x="49" y="13"/>
                </a:cubicBezTo>
                <a:cubicBezTo>
                  <a:pt x="49" y="14"/>
                  <a:pt x="49" y="14"/>
                  <a:pt x="50" y="15"/>
                </a:cubicBezTo>
                <a:cubicBezTo>
                  <a:pt x="49" y="15"/>
                  <a:pt x="49" y="15"/>
                  <a:pt x="48" y="15"/>
                </a:cubicBezTo>
                <a:cubicBezTo>
                  <a:pt x="45" y="16"/>
                  <a:pt x="42" y="17"/>
                  <a:pt x="39" y="17"/>
                </a:cubicBezTo>
                <a:cubicBezTo>
                  <a:pt x="39" y="5"/>
                  <a:pt x="39" y="5"/>
                  <a:pt x="39" y="5"/>
                </a:cubicBezTo>
                <a:cubicBezTo>
                  <a:pt x="40" y="5"/>
                  <a:pt x="41" y="5"/>
                  <a:pt x="42" y="6"/>
                </a:cubicBezTo>
                <a:close/>
                <a:moveTo>
                  <a:pt x="35" y="5"/>
                </a:moveTo>
                <a:cubicBezTo>
                  <a:pt x="35" y="5"/>
                  <a:pt x="35" y="5"/>
                  <a:pt x="35" y="5"/>
                </a:cubicBezTo>
                <a:cubicBezTo>
                  <a:pt x="35" y="17"/>
                  <a:pt x="35" y="17"/>
                  <a:pt x="35" y="17"/>
                </a:cubicBezTo>
                <a:cubicBezTo>
                  <a:pt x="32" y="17"/>
                  <a:pt x="29" y="16"/>
                  <a:pt x="26" y="15"/>
                </a:cubicBezTo>
                <a:cubicBezTo>
                  <a:pt x="25" y="15"/>
                  <a:pt x="25" y="15"/>
                  <a:pt x="25" y="15"/>
                </a:cubicBezTo>
                <a:cubicBezTo>
                  <a:pt x="25" y="14"/>
                  <a:pt x="25" y="14"/>
                  <a:pt x="25" y="13"/>
                </a:cubicBezTo>
                <a:cubicBezTo>
                  <a:pt x="27" y="10"/>
                  <a:pt x="30" y="7"/>
                  <a:pt x="32" y="6"/>
                </a:cubicBezTo>
                <a:cubicBezTo>
                  <a:pt x="33" y="5"/>
                  <a:pt x="34" y="5"/>
                  <a:pt x="35" y="5"/>
                </a:cubicBezTo>
                <a:close/>
                <a:moveTo>
                  <a:pt x="25" y="8"/>
                </a:moveTo>
                <a:cubicBezTo>
                  <a:pt x="25" y="8"/>
                  <a:pt x="25" y="8"/>
                  <a:pt x="25" y="8"/>
                </a:cubicBezTo>
                <a:cubicBezTo>
                  <a:pt x="24" y="9"/>
                  <a:pt x="23" y="10"/>
                  <a:pt x="22" y="11"/>
                </a:cubicBezTo>
                <a:cubicBezTo>
                  <a:pt x="22" y="12"/>
                  <a:pt x="22" y="13"/>
                  <a:pt x="22" y="13"/>
                </a:cubicBezTo>
                <a:cubicBezTo>
                  <a:pt x="21" y="13"/>
                  <a:pt x="20" y="12"/>
                  <a:pt x="19" y="11"/>
                </a:cubicBezTo>
                <a:cubicBezTo>
                  <a:pt x="21" y="10"/>
                  <a:pt x="23" y="9"/>
                  <a:pt x="25" y="8"/>
                </a:cubicBezTo>
                <a:close/>
                <a:moveTo>
                  <a:pt x="16" y="14"/>
                </a:moveTo>
                <a:cubicBezTo>
                  <a:pt x="16" y="14"/>
                  <a:pt x="16" y="14"/>
                  <a:pt x="16" y="14"/>
                </a:cubicBezTo>
                <a:cubicBezTo>
                  <a:pt x="17" y="15"/>
                  <a:pt x="19" y="15"/>
                  <a:pt x="20" y="16"/>
                </a:cubicBezTo>
                <a:cubicBezTo>
                  <a:pt x="18" y="22"/>
                  <a:pt x="17" y="28"/>
                  <a:pt x="17" y="35"/>
                </a:cubicBezTo>
                <a:cubicBezTo>
                  <a:pt x="6" y="35"/>
                  <a:pt x="6" y="35"/>
                  <a:pt x="6" y="35"/>
                </a:cubicBezTo>
                <a:cubicBezTo>
                  <a:pt x="6" y="27"/>
                  <a:pt x="10" y="20"/>
                  <a:pt x="15" y="14"/>
                </a:cubicBezTo>
                <a:cubicBezTo>
                  <a:pt x="15" y="14"/>
                  <a:pt x="16" y="14"/>
                  <a:pt x="16" y="14"/>
                </a:cubicBezTo>
                <a:close/>
                <a:moveTo>
                  <a:pt x="70" y="35"/>
                </a:moveTo>
                <a:cubicBezTo>
                  <a:pt x="70" y="35"/>
                  <a:pt x="70" y="35"/>
                  <a:pt x="70" y="35"/>
                </a:cubicBezTo>
                <a:cubicBezTo>
                  <a:pt x="29" y="35"/>
                  <a:pt x="29" y="35"/>
                  <a:pt x="29" y="35"/>
                </a:cubicBezTo>
                <a:cubicBezTo>
                  <a:pt x="29" y="62"/>
                  <a:pt x="29" y="62"/>
                  <a:pt x="29" y="62"/>
                </a:cubicBezTo>
                <a:cubicBezTo>
                  <a:pt x="70" y="62"/>
                  <a:pt x="70" y="62"/>
                  <a:pt x="70" y="62"/>
                </a:cubicBezTo>
                <a:cubicBezTo>
                  <a:pt x="70" y="35"/>
                  <a:pt x="70" y="35"/>
                  <a:pt x="70"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Line 14">
            <a:extLst>
              <a:ext uri="{FF2B5EF4-FFF2-40B4-BE49-F238E27FC236}">
                <a16:creationId xmlns="" xmlns:a16="http://schemas.microsoft.com/office/drawing/2014/main" id="{86176242-D03B-4C21-8238-F10FA8AAC5A6}"/>
              </a:ext>
            </a:extLst>
          </p:cNvPr>
          <p:cNvSpPr>
            <a:spLocks noChangeShapeType="1"/>
          </p:cNvSpPr>
          <p:nvPr/>
        </p:nvSpPr>
        <p:spPr bwMode="auto">
          <a:xfrm flipH="1">
            <a:off x="4611687" y="2349500"/>
            <a:ext cx="1008062" cy="0"/>
          </a:xfrm>
          <a:prstGeom prst="line">
            <a:avLst/>
          </a:prstGeom>
          <a:noFill/>
          <a:ln w="6350">
            <a:solidFill>
              <a:srgbClr val="FFFFFF"/>
            </a:solidFill>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 name="Line 16">
            <a:extLst>
              <a:ext uri="{FF2B5EF4-FFF2-40B4-BE49-F238E27FC236}">
                <a16:creationId xmlns="" xmlns:a16="http://schemas.microsoft.com/office/drawing/2014/main" id="{0B10991E-7F3A-453D-895E-20EB199FEC01}"/>
              </a:ext>
            </a:extLst>
          </p:cNvPr>
          <p:cNvSpPr>
            <a:spLocks noChangeShapeType="1"/>
          </p:cNvSpPr>
          <p:nvPr/>
        </p:nvSpPr>
        <p:spPr bwMode="auto">
          <a:xfrm flipH="1">
            <a:off x="3936999" y="3827462"/>
            <a:ext cx="1008063" cy="0"/>
          </a:xfrm>
          <a:prstGeom prst="line">
            <a:avLst/>
          </a:prstGeom>
          <a:noFill/>
          <a:ln w="6350">
            <a:solidFill>
              <a:srgbClr val="FFFFFF"/>
            </a:solidFill>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 name="Line 18">
            <a:extLst>
              <a:ext uri="{FF2B5EF4-FFF2-40B4-BE49-F238E27FC236}">
                <a16:creationId xmlns="" xmlns:a16="http://schemas.microsoft.com/office/drawing/2014/main" id="{555D2726-4A44-47A3-A4E3-3786FBF8D00B}"/>
              </a:ext>
            </a:extLst>
          </p:cNvPr>
          <p:cNvSpPr>
            <a:spLocks noChangeShapeType="1"/>
          </p:cNvSpPr>
          <p:nvPr/>
        </p:nvSpPr>
        <p:spPr bwMode="auto">
          <a:xfrm>
            <a:off x="7248524" y="2982912"/>
            <a:ext cx="1025525" cy="0"/>
          </a:xfrm>
          <a:prstGeom prst="line">
            <a:avLst/>
          </a:prstGeom>
          <a:noFill/>
          <a:ln w="6350">
            <a:solidFill>
              <a:srgbClr val="FFFFFF"/>
            </a:solidFill>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 name="Line 20">
            <a:extLst>
              <a:ext uri="{FF2B5EF4-FFF2-40B4-BE49-F238E27FC236}">
                <a16:creationId xmlns="" xmlns:a16="http://schemas.microsoft.com/office/drawing/2014/main" id="{3D9EA8E7-6A8C-47CA-98E6-4B16EB846ACA}"/>
              </a:ext>
            </a:extLst>
          </p:cNvPr>
          <p:cNvSpPr>
            <a:spLocks noChangeShapeType="1"/>
          </p:cNvSpPr>
          <p:nvPr/>
        </p:nvSpPr>
        <p:spPr bwMode="auto">
          <a:xfrm>
            <a:off x="6642099" y="4432300"/>
            <a:ext cx="1025525" cy="0"/>
          </a:xfrm>
          <a:prstGeom prst="line">
            <a:avLst/>
          </a:prstGeom>
          <a:noFill/>
          <a:ln w="6350">
            <a:solidFill>
              <a:srgbClr val="FFFFFF"/>
            </a:solidFill>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 name="矩形: 圆角 19">
            <a:extLst>
              <a:ext uri="{FF2B5EF4-FFF2-40B4-BE49-F238E27FC236}">
                <a16:creationId xmlns="" xmlns:a16="http://schemas.microsoft.com/office/drawing/2014/main" id="{E074107F-FAFB-409A-8621-EF347A8C2E66}"/>
              </a:ext>
            </a:extLst>
          </p:cNvPr>
          <p:cNvSpPr/>
          <p:nvPr/>
        </p:nvSpPr>
        <p:spPr>
          <a:xfrm>
            <a:off x="2712416" y="2121890"/>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 xmlns:a16="http://schemas.microsoft.com/office/drawing/2014/main" id="{95595EA6-A0E9-481F-AF15-E6109C0B01D5}"/>
              </a:ext>
            </a:extLst>
          </p:cNvPr>
          <p:cNvSpPr txBox="1"/>
          <p:nvPr/>
        </p:nvSpPr>
        <p:spPr>
          <a:xfrm>
            <a:off x="1937095" y="2117216"/>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22" name="矩形: 圆角 21">
            <a:extLst>
              <a:ext uri="{FF2B5EF4-FFF2-40B4-BE49-F238E27FC236}">
                <a16:creationId xmlns="" xmlns:a16="http://schemas.microsoft.com/office/drawing/2014/main" id="{596CB9A8-1EDB-4CB3-8271-8D64E5D6D193}"/>
              </a:ext>
            </a:extLst>
          </p:cNvPr>
          <p:cNvSpPr/>
          <p:nvPr/>
        </p:nvSpPr>
        <p:spPr>
          <a:xfrm>
            <a:off x="2324756" y="3572693"/>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C0B2F13D-9443-4337-AABC-FC0595183757}"/>
              </a:ext>
            </a:extLst>
          </p:cNvPr>
          <p:cNvSpPr txBox="1"/>
          <p:nvPr/>
        </p:nvSpPr>
        <p:spPr>
          <a:xfrm>
            <a:off x="1549435" y="3568019"/>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24" name="矩形: 圆角 23">
            <a:extLst>
              <a:ext uri="{FF2B5EF4-FFF2-40B4-BE49-F238E27FC236}">
                <a16:creationId xmlns="" xmlns:a16="http://schemas.microsoft.com/office/drawing/2014/main" id="{E962BF32-D7A8-425D-983A-2CD4766BABA1}"/>
              </a:ext>
            </a:extLst>
          </p:cNvPr>
          <p:cNvSpPr/>
          <p:nvPr/>
        </p:nvSpPr>
        <p:spPr>
          <a:xfrm>
            <a:off x="8687992" y="2881650"/>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a:extLst>
              <a:ext uri="{FF2B5EF4-FFF2-40B4-BE49-F238E27FC236}">
                <a16:creationId xmlns="" xmlns:a16="http://schemas.microsoft.com/office/drawing/2014/main" id="{1ED80140-B71C-4DF4-A7E1-F5965EC0DAD8}"/>
              </a:ext>
            </a:extLst>
          </p:cNvPr>
          <p:cNvSpPr txBox="1"/>
          <p:nvPr/>
        </p:nvSpPr>
        <p:spPr>
          <a:xfrm>
            <a:off x="7912671" y="2876976"/>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26" name="矩形: 圆角 25">
            <a:extLst>
              <a:ext uri="{FF2B5EF4-FFF2-40B4-BE49-F238E27FC236}">
                <a16:creationId xmlns="" xmlns:a16="http://schemas.microsoft.com/office/drawing/2014/main" id="{ACA9C792-C481-4D26-881F-74140ABF249D}"/>
              </a:ext>
            </a:extLst>
          </p:cNvPr>
          <p:cNvSpPr/>
          <p:nvPr/>
        </p:nvSpPr>
        <p:spPr>
          <a:xfrm>
            <a:off x="8038443" y="4266841"/>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a:extLst>
              <a:ext uri="{FF2B5EF4-FFF2-40B4-BE49-F238E27FC236}">
                <a16:creationId xmlns="" xmlns:a16="http://schemas.microsoft.com/office/drawing/2014/main" id="{541670B4-0EF8-4D49-9E49-FC074FAF733B}"/>
              </a:ext>
            </a:extLst>
          </p:cNvPr>
          <p:cNvSpPr txBox="1"/>
          <p:nvPr/>
        </p:nvSpPr>
        <p:spPr>
          <a:xfrm>
            <a:off x="7263122" y="4262167"/>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Tree>
    <p:extLst>
      <p:ext uri="{BB962C8B-B14F-4D97-AF65-F5344CB8AC3E}">
        <p14:creationId xmlns:p14="http://schemas.microsoft.com/office/powerpoint/2010/main" val="95960263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1000"/>
                                        <p:tgtEl>
                                          <p:spTgt spid="20"/>
                                        </p:tgtEl>
                                      </p:cBhvr>
                                    </p:animEffect>
                                    <p:anim calcmode="lin" valueType="num">
                                      <p:cBhvr>
                                        <p:cTn id="11" dur="1000" fill="hold"/>
                                        <p:tgtEl>
                                          <p:spTgt spid="20"/>
                                        </p:tgtEl>
                                        <p:attrNameLst>
                                          <p:attrName>ppt_x</p:attrName>
                                        </p:attrNameLst>
                                      </p:cBhvr>
                                      <p:tavLst>
                                        <p:tav tm="0">
                                          <p:val>
                                            <p:strVal val="#ppt_x"/>
                                          </p:val>
                                        </p:tav>
                                        <p:tav tm="100000">
                                          <p:val>
                                            <p:strVal val="#ppt_x"/>
                                          </p:val>
                                        </p:tav>
                                      </p:tavLst>
                                    </p:anim>
                                    <p:anim calcmode="lin" valueType="num">
                                      <p:cBhvr>
                                        <p:cTn id="12" dur="1000" fill="hold"/>
                                        <p:tgtEl>
                                          <p:spTgt spid="20"/>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1000"/>
                                        <p:tgtEl>
                                          <p:spTgt spid="21"/>
                                        </p:tgtEl>
                                      </p:cBhvr>
                                    </p:animEffect>
                                    <p:anim calcmode="lin" valueType="num">
                                      <p:cBhvr>
                                        <p:cTn id="16" dur="1000" fill="hold"/>
                                        <p:tgtEl>
                                          <p:spTgt spid="21"/>
                                        </p:tgtEl>
                                        <p:attrNameLst>
                                          <p:attrName>ppt_x</p:attrName>
                                        </p:attrNameLst>
                                      </p:cBhvr>
                                      <p:tavLst>
                                        <p:tav tm="0">
                                          <p:val>
                                            <p:strVal val="#ppt_x"/>
                                          </p:val>
                                        </p:tav>
                                        <p:tav tm="100000">
                                          <p:val>
                                            <p:strVal val="#ppt_x"/>
                                          </p:val>
                                        </p:tav>
                                      </p:tavLst>
                                    </p:anim>
                                    <p:anim calcmode="lin" valueType="num">
                                      <p:cBhvr>
                                        <p:cTn id="17" dur="1000" fill="hold"/>
                                        <p:tgtEl>
                                          <p:spTgt spid="2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1000"/>
                                        <p:tgtEl>
                                          <p:spTgt spid="22"/>
                                        </p:tgtEl>
                                      </p:cBhvr>
                                    </p:animEffect>
                                    <p:anim calcmode="lin" valueType="num">
                                      <p:cBhvr>
                                        <p:cTn id="21" dur="1000" fill="hold"/>
                                        <p:tgtEl>
                                          <p:spTgt spid="22"/>
                                        </p:tgtEl>
                                        <p:attrNameLst>
                                          <p:attrName>ppt_x</p:attrName>
                                        </p:attrNameLst>
                                      </p:cBhvr>
                                      <p:tavLst>
                                        <p:tav tm="0">
                                          <p:val>
                                            <p:strVal val="#ppt_x"/>
                                          </p:val>
                                        </p:tav>
                                        <p:tav tm="100000">
                                          <p:val>
                                            <p:strVal val="#ppt_x"/>
                                          </p:val>
                                        </p:tav>
                                      </p:tavLst>
                                    </p:anim>
                                    <p:anim calcmode="lin" valueType="num">
                                      <p:cBhvr>
                                        <p:cTn id="22" dur="1000" fill="hold"/>
                                        <p:tgtEl>
                                          <p:spTgt spid="2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1000"/>
                                        <p:tgtEl>
                                          <p:spTgt spid="24"/>
                                        </p:tgtEl>
                                      </p:cBhvr>
                                    </p:animEffect>
                                    <p:anim calcmode="lin" valueType="num">
                                      <p:cBhvr>
                                        <p:cTn id="31" dur="1000" fill="hold"/>
                                        <p:tgtEl>
                                          <p:spTgt spid="24"/>
                                        </p:tgtEl>
                                        <p:attrNameLst>
                                          <p:attrName>ppt_x</p:attrName>
                                        </p:attrNameLst>
                                      </p:cBhvr>
                                      <p:tavLst>
                                        <p:tav tm="0">
                                          <p:val>
                                            <p:strVal val="#ppt_x"/>
                                          </p:val>
                                        </p:tav>
                                        <p:tav tm="100000">
                                          <p:val>
                                            <p:strVal val="#ppt_x"/>
                                          </p:val>
                                        </p:tav>
                                      </p:tavLst>
                                    </p:anim>
                                    <p:anim calcmode="lin" valueType="num">
                                      <p:cBhvr>
                                        <p:cTn id="32" dur="1000" fill="hold"/>
                                        <p:tgtEl>
                                          <p:spTgt spid="24"/>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1000"/>
                                        <p:tgtEl>
                                          <p:spTgt spid="25"/>
                                        </p:tgtEl>
                                      </p:cBhvr>
                                    </p:animEffect>
                                    <p:anim calcmode="lin" valueType="num">
                                      <p:cBhvr>
                                        <p:cTn id="36" dur="1000" fill="hold"/>
                                        <p:tgtEl>
                                          <p:spTgt spid="25"/>
                                        </p:tgtEl>
                                        <p:attrNameLst>
                                          <p:attrName>ppt_x</p:attrName>
                                        </p:attrNameLst>
                                      </p:cBhvr>
                                      <p:tavLst>
                                        <p:tav tm="0">
                                          <p:val>
                                            <p:strVal val="#ppt_x"/>
                                          </p:val>
                                        </p:tav>
                                        <p:tav tm="100000">
                                          <p:val>
                                            <p:strVal val="#ppt_x"/>
                                          </p:val>
                                        </p:tav>
                                      </p:tavLst>
                                    </p:anim>
                                    <p:anim calcmode="lin" valueType="num">
                                      <p:cBhvr>
                                        <p:cTn id="37" dur="1000" fill="hold"/>
                                        <p:tgtEl>
                                          <p:spTgt spid="2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1000"/>
                                        <p:tgtEl>
                                          <p:spTgt spid="26"/>
                                        </p:tgtEl>
                                      </p:cBhvr>
                                    </p:animEffect>
                                    <p:anim calcmode="lin" valueType="num">
                                      <p:cBhvr>
                                        <p:cTn id="41" dur="1000" fill="hold"/>
                                        <p:tgtEl>
                                          <p:spTgt spid="26"/>
                                        </p:tgtEl>
                                        <p:attrNameLst>
                                          <p:attrName>ppt_x</p:attrName>
                                        </p:attrNameLst>
                                      </p:cBhvr>
                                      <p:tavLst>
                                        <p:tav tm="0">
                                          <p:val>
                                            <p:strVal val="#ppt_x"/>
                                          </p:val>
                                        </p:tav>
                                        <p:tav tm="100000">
                                          <p:val>
                                            <p:strVal val="#ppt_x"/>
                                          </p:val>
                                        </p:tav>
                                      </p:tavLst>
                                    </p:anim>
                                    <p:anim calcmode="lin" valueType="num">
                                      <p:cBhvr>
                                        <p:cTn id="42" dur="1000" fill="hold"/>
                                        <p:tgtEl>
                                          <p:spTgt spid="2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1000"/>
                                        <p:tgtEl>
                                          <p:spTgt spid="27"/>
                                        </p:tgtEl>
                                      </p:cBhvr>
                                    </p:animEffect>
                                    <p:anim calcmode="lin" valueType="num">
                                      <p:cBhvr>
                                        <p:cTn id="46" dur="1000" fill="hold"/>
                                        <p:tgtEl>
                                          <p:spTgt spid="27"/>
                                        </p:tgtEl>
                                        <p:attrNameLst>
                                          <p:attrName>ppt_x</p:attrName>
                                        </p:attrNameLst>
                                      </p:cBhvr>
                                      <p:tavLst>
                                        <p:tav tm="0">
                                          <p:val>
                                            <p:strVal val="#ppt_x"/>
                                          </p:val>
                                        </p:tav>
                                        <p:tav tm="100000">
                                          <p:val>
                                            <p:strVal val="#ppt_x"/>
                                          </p:val>
                                        </p:tav>
                                      </p:tavLst>
                                    </p:anim>
                                    <p:anim calcmode="lin" valueType="num">
                                      <p:cBhvr>
                                        <p:cTn id="47"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animBg="1"/>
      <p:bldP spid="23" grpId="0"/>
      <p:bldP spid="24" grpId="0" animBg="1"/>
      <p:bldP spid="25" grpId="0"/>
      <p:bldP spid="26" grpId="0" animBg="1"/>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6">
            <a:extLst>
              <a:ext uri="{FF2B5EF4-FFF2-40B4-BE49-F238E27FC236}">
                <a16:creationId xmlns="" xmlns:a16="http://schemas.microsoft.com/office/drawing/2014/main" id="{4CFAB9ED-5812-471F-9219-FEBF39810B70}"/>
              </a:ext>
            </a:extLst>
          </p:cNvPr>
          <p:cNvGrpSpPr>
            <a:grpSpLocks/>
          </p:cNvGrpSpPr>
          <p:nvPr/>
        </p:nvGrpSpPr>
        <p:grpSpPr bwMode="auto">
          <a:xfrm>
            <a:off x="214335" y="209267"/>
            <a:ext cx="3977345" cy="584547"/>
            <a:chOff x="-128572" y="-4141"/>
            <a:chExt cx="3977579" cy="584775"/>
          </a:xfrm>
        </p:grpSpPr>
        <p:sp>
          <p:nvSpPr>
            <p:cNvPr id="4" name="Oval 36@|1FFC:15773696|FBC:16777215|LFC:16777215|LBC:16777215">
              <a:extLst>
                <a:ext uri="{FF2B5EF4-FFF2-40B4-BE49-F238E27FC236}">
                  <a16:creationId xmlns="" xmlns:a16="http://schemas.microsoft.com/office/drawing/2014/main" id="{FB63CD21-C7FB-4B03-95E7-785E4EBE612F}"/>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5" name="文本框 30">
              <a:extLst>
                <a:ext uri="{FF2B5EF4-FFF2-40B4-BE49-F238E27FC236}">
                  <a16:creationId xmlns="" xmlns:a16="http://schemas.microsoft.com/office/drawing/2014/main" id="{CBB76C12-7126-43C3-8553-EA34FEA371E4}"/>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4</a:t>
              </a:r>
              <a:endParaRPr lang="zh-CN" altLang="en-US" sz="3200" b="1" dirty="0">
                <a:solidFill>
                  <a:schemeClr val="bg1"/>
                </a:solidFill>
                <a:sym typeface="Arial" panose="020B0604020202020204" pitchFamily="34" charset="0"/>
              </a:endParaRPr>
            </a:p>
          </p:txBody>
        </p:sp>
        <p:sp>
          <p:nvSpPr>
            <p:cNvPr id="6" name="文本框 31">
              <a:extLst>
                <a:ext uri="{FF2B5EF4-FFF2-40B4-BE49-F238E27FC236}">
                  <a16:creationId xmlns="" xmlns:a16="http://schemas.microsoft.com/office/drawing/2014/main" id="{413C001A-8A31-4441-87BE-94D2D9CE4EA6}"/>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求职意向</a:t>
              </a:r>
            </a:p>
          </p:txBody>
        </p:sp>
      </p:grpSp>
      <p:sp>
        <p:nvSpPr>
          <p:cNvPr id="9" name="椭圆 11">
            <a:extLst>
              <a:ext uri="{FF2B5EF4-FFF2-40B4-BE49-F238E27FC236}">
                <a16:creationId xmlns="" xmlns:a16="http://schemas.microsoft.com/office/drawing/2014/main" id="{956028C4-97E9-48A2-86BF-19253972C522}"/>
              </a:ext>
            </a:extLst>
          </p:cNvPr>
          <p:cNvSpPr>
            <a:spLocks noChangeArrowheads="1"/>
          </p:cNvSpPr>
          <p:nvPr/>
        </p:nvSpPr>
        <p:spPr bwMode="auto">
          <a:xfrm>
            <a:off x="6341836" y="2622550"/>
            <a:ext cx="787400" cy="788988"/>
          </a:xfrm>
          <a:prstGeom prst="ellipse">
            <a:avLst/>
          </a:prstGeom>
          <a:solidFill>
            <a:srgbClr val="12A89D"/>
          </a:solidFill>
          <a:ln>
            <a:noFill/>
          </a:ln>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EEDCA3"/>
              </a:solidFill>
              <a:latin typeface="宋体" panose="02010600030101010101" pitchFamily="2" charset="-122"/>
              <a:sym typeface="宋体" panose="02010600030101010101" pitchFamily="2" charset="-122"/>
            </a:endParaRPr>
          </a:p>
        </p:txBody>
      </p:sp>
      <p:sp>
        <p:nvSpPr>
          <p:cNvPr id="10" name="椭圆 13">
            <a:extLst>
              <a:ext uri="{FF2B5EF4-FFF2-40B4-BE49-F238E27FC236}">
                <a16:creationId xmlns="" xmlns:a16="http://schemas.microsoft.com/office/drawing/2014/main" id="{CE09C8A1-5144-41D9-825B-3B4E1FEDCD64}"/>
              </a:ext>
            </a:extLst>
          </p:cNvPr>
          <p:cNvSpPr>
            <a:spLocks noChangeArrowheads="1"/>
          </p:cNvSpPr>
          <p:nvPr/>
        </p:nvSpPr>
        <p:spPr bwMode="auto">
          <a:xfrm>
            <a:off x="6341836" y="1646238"/>
            <a:ext cx="787400" cy="785812"/>
          </a:xfrm>
          <a:prstGeom prst="ellipse">
            <a:avLst/>
          </a:prstGeom>
          <a:solidFill>
            <a:srgbClr val="EF6541"/>
          </a:solidFill>
          <a:ln>
            <a:noFill/>
          </a:ln>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C51C29"/>
              </a:solidFill>
              <a:latin typeface="宋体" panose="02010600030101010101" pitchFamily="2" charset="-122"/>
              <a:sym typeface="宋体" panose="02010600030101010101" pitchFamily="2" charset="-122"/>
            </a:endParaRPr>
          </a:p>
        </p:txBody>
      </p:sp>
      <p:sp>
        <p:nvSpPr>
          <p:cNvPr id="11" name="椭圆 15">
            <a:extLst>
              <a:ext uri="{FF2B5EF4-FFF2-40B4-BE49-F238E27FC236}">
                <a16:creationId xmlns="" xmlns:a16="http://schemas.microsoft.com/office/drawing/2014/main" id="{7033DE2A-ED17-4481-B570-40E7311446E5}"/>
              </a:ext>
            </a:extLst>
          </p:cNvPr>
          <p:cNvSpPr>
            <a:spLocks noChangeArrowheads="1"/>
          </p:cNvSpPr>
          <p:nvPr/>
        </p:nvSpPr>
        <p:spPr bwMode="auto">
          <a:xfrm>
            <a:off x="6341836" y="3600450"/>
            <a:ext cx="787400" cy="788988"/>
          </a:xfrm>
          <a:prstGeom prst="ellipse">
            <a:avLst/>
          </a:prstGeom>
          <a:solidFill>
            <a:srgbClr val="EF6541"/>
          </a:solidFill>
          <a:ln>
            <a:noFill/>
          </a:ln>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C51C29"/>
              </a:solidFill>
              <a:latin typeface="宋体" panose="02010600030101010101" pitchFamily="2" charset="-122"/>
              <a:sym typeface="宋体" panose="02010600030101010101" pitchFamily="2" charset="-122"/>
            </a:endParaRPr>
          </a:p>
        </p:txBody>
      </p:sp>
      <p:sp>
        <p:nvSpPr>
          <p:cNvPr id="12" name="椭圆 17">
            <a:extLst>
              <a:ext uri="{FF2B5EF4-FFF2-40B4-BE49-F238E27FC236}">
                <a16:creationId xmlns="" xmlns:a16="http://schemas.microsoft.com/office/drawing/2014/main" id="{8650FBA0-A3C7-4171-AB1F-EB7D28517EC3}"/>
              </a:ext>
            </a:extLst>
          </p:cNvPr>
          <p:cNvSpPr>
            <a:spLocks noChangeArrowheads="1"/>
          </p:cNvSpPr>
          <p:nvPr/>
        </p:nvSpPr>
        <p:spPr bwMode="auto">
          <a:xfrm>
            <a:off x="6341836" y="4578350"/>
            <a:ext cx="787400" cy="787400"/>
          </a:xfrm>
          <a:prstGeom prst="ellipse">
            <a:avLst/>
          </a:prstGeom>
          <a:solidFill>
            <a:srgbClr val="12A89D"/>
          </a:solidFill>
          <a:ln>
            <a:noFill/>
          </a:ln>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EEDCA3"/>
              </a:solidFill>
              <a:latin typeface="宋体" panose="02010600030101010101" pitchFamily="2" charset="-122"/>
              <a:sym typeface="宋体" panose="02010600030101010101" pitchFamily="2" charset="-122"/>
            </a:endParaRPr>
          </a:p>
        </p:txBody>
      </p:sp>
      <p:pic>
        <p:nvPicPr>
          <p:cNvPr id="13" name="图片 20">
            <a:extLst>
              <a:ext uri="{FF2B5EF4-FFF2-40B4-BE49-F238E27FC236}">
                <a16:creationId xmlns="" xmlns:a16="http://schemas.microsoft.com/office/drawing/2014/main" id="{BF8B9C53-05BD-46D5-BDDC-CA03CB1BE8B9}"/>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28474" y="1981200"/>
            <a:ext cx="4960937" cy="32385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矩形 1">
            <a:extLst>
              <a:ext uri="{FF2B5EF4-FFF2-40B4-BE49-F238E27FC236}">
                <a16:creationId xmlns="" xmlns:a16="http://schemas.microsoft.com/office/drawing/2014/main" id="{D2668A6A-6B5A-48A7-B2DD-A273E3AE0901}"/>
              </a:ext>
            </a:extLst>
          </p:cNvPr>
          <p:cNvSpPr>
            <a:spLocks noChangeArrowheads="1"/>
          </p:cNvSpPr>
          <p:nvPr/>
        </p:nvSpPr>
        <p:spPr bwMode="auto">
          <a:xfrm>
            <a:off x="6478361" y="1774825"/>
            <a:ext cx="5127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r>
              <a:rPr kumimoji="0" lang="en-US" altLang="zh-CN" sz="2800">
                <a:solidFill>
                  <a:schemeClr val="bg1"/>
                </a:solidFill>
                <a:latin typeface="Impact" panose="020B0806030902050204" pitchFamily="34" charset="0"/>
                <a:sym typeface="Impact" panose="020B0806030902050204" pitchFamily="34" charset="0"/>
              </a:rPr>
              <a:t>01</a:t>
            </a:r>
            <a:endParaRPr kumimoji="0" lang="zh-CN" altLang="en-US" sz="2800">
              <a:solidFill>
                <a:schemeClr val="bg1"/>
              </a:solidFill>
              <a:latin typeface="Impact" panose="020B0806030902050204" pitchFamily="34" charset="0"/>
              <a:sym typeface="Impact" panose="020B0806030902050204" pitchFamily="34" charset="0"/>
            </a:endParaRPr>
          </a:p>
        </p:txBody>
      </p:sp>
      <p:sp>
        <p:nvSpPr>
          <p:cNvPr id="18" name="矩形 14">
            <a:extLst>
              <a:ext uri="{FF2B5EF4-FFF2-40B4-BE49-F238E27FC236}">
                <a16:creationId xmlns="" xmlns:a16="http://schemas.microsoft.com/office/drawing/2014/main" id="{C41BCC16-F630-45B1-9609-C542C89205FE}"/>
              </a:ext>
            </a:extLst>
          </p:cNvPr>
          <p:cNvSpPr>
            <a:spLocks noChangeArrowheads="1"/>
          </p:cNvSpPr>
          <p:nvPr/>
        </p:nvSpPr>
        <p:spPr bwMode="auto">
          <a:xfrm>
            <a:off x="6456136" y="2755900"/>
            <a:ext cx="5572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r>
              <a:rPr kumimoji="0" lang="en-US" altLang="zh-CN" sz="2800" dirty="0">
                <a:solidFill>
                  <a:schemeClr val="bg1"/>
                </a:solidFill>
                <a:latin typeface="Impact" panose="020B0806030902050204" pitchFamily="34" charset="0"/>
                <a:sym typeface="Impact" panose="020B0806030902050204" pitchFamily="34" charset="0"/>
              </a:rPr>
              <a:t>02</a:t>
            </a:r>
            <a:endParaRPr kumimoji="0" lang="zh-CN" altLang="en-US" sz="2800" dirty="0">
              <a:solidFill>
                <a:schemeClr val="bg1"/>
              </a:solidFill>
              <a:latin typeface="Impact" panose="020B0806030902050204" pitchFamily="34" charset="0"/>
              <a:sym typeface="Impact" panose="020B0806030902050204" pitchFamily="34" charset="0"/>
            </a:endParaRPr>
          </a:p>
        </p:txBody>
      </p:sp>
      <p:sp>
        <p:nvSpPr>
          <p:cNvPr id="19" name="矩形 16">
            <a:extLst>
              <a:ext uri="{FF2B5EF4-FFF2-40B4-BE49-F238E27FC236}">
                <a16:creationId xmlns="" xmlns:a16="http://schemas.microsoft.com/office/drawing/2014/main" id="{80941A51-3F55-4D15-A025-55CEEF625671}"/>
              </a:ext>
            </a:extLst>
          </p:cNvPr>
          <p:cNvSpPr>
            <a:spLocks noChangeArrowheads="1"/>
          </p:cNvSpPr>
          <p:nvPr/>
        </p:nvSpPr>
        <p:spPr bwMode="auto">
          <a:xfrm>
            <a:off x="6446611" y="3733800"/>
            <a:ext cx="5667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r>
              <a:rPr kumimoji="0" lang="en-US" altLang="zh-CN" sz="2800">
                <a:solidFill>
                  <a:schemeClr val="bg1"/>
                </a:solidFill>
                <a:latin typeface="Impact" panose="020B0806030902050204" pitchFamily="34" charset="0"/>
                <a:sym typeface="Impact" panose="020B0806030902050204" pitchFamily="34" charset="0"/>
              </a:rPr>
              <a:t>03</a:t>
            </a:r>
            <a:endParaRPr kumimoji="0" lang="zh-CN" altLang="en-US" sz="2800">
              <a:solidFill>
                <a:schemeClr val="bg1"/>
              </a:solidFill>
              <a:latin typeface="Impact" panose="020B0806030902050204" pitchFamily="34" charset="0"/>
              <a:sym typeface="Impact" panose="020B0806030902050204" pitchFamily="34" charset="0"/>
            </a:endParaRPr>
          </a:p>
        </p:txBody>
      </p:sp>
      <p:sp>
        <p:nvSpPr>
          <p:cNvPr id="20" name="矩形 18">
            <a:extLst>
              <a:ext uri="{FF2B5EF4-FFF2-40B4-BE49-F238E27FC236}">
                <a16:creationId xmlns="" xmlns:a16="http://schemas.microsoft.com/office/drawing/2014/main" id="{CB2A966A-510B-4888-AA97-96120B986EBE}"/>
              </a:ext>
            </a:extLst>
          </p:cNvPr>
          <p:cNvSpPr>
            <a:spLocks noChangeArrowheads="1"/>
          </p:cNvSpPr>
          <p:nvPr/>
        </p:nvSpPr>
        <p:spPr bwMode="auto">
          <a:xfrm>
            <a:off x="6456136" y="4722813"/>
            <a:ext cx="55721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r>
              <a:rPr kumimoji="0" lang="en-US" altLang="zh-CN" sz="2800">
                <a:solidFill>
                  <a:schemeClr val="bg1"/>
                </a:solidFill>
                <a:latin typeface="Impact" panose="020B0806030902050204" pitchFamily="34" charset="0"/>
                <a:sym typeface="Impact" panose="020B0806030902050204" pitchFamily="34" charset="0"/>
              </a:rPr>
              <a:t>04</a:t>
            </a:r>
            <a:endParaRPr kumimoji="0" lang="zh-CN" altLang="en-US" sz="2800">
              <a:solidFill>
                <a:schemeClr val="bg1"/>
              </a:solidFill>
              <a:latin typeface="Impact" panose="020B0806030902050204" pitchFamily="34" charset="0"/>
              <a:sym typeface="Impact" panose="020B0806030902050204" pitchFamily="34" charset="0"/>
            </a:endParaRPr>
          </a:p>
        </p:txBody>
      </p:sp>
      <p:sp>
        <p:nvSpPr>
          <p:cNvPr id="21" name="矩形 20">
            <a:extLst>
              <a:ext uri="{FF2B5EF4-FFF2-40B4-BE49-F238E27FC236}">
                <a16:creationId xmlns="" xmlns:a16="http://schemas.microsoft.com/office/drawing/2014/main" id="{DA83D5C3-504B-457B-A710-3BF8125F1D9A}"/>
              </a:ext>
            </a:extLst>
          </p:cNvPr>
          <p:cNvSpPr/>
          <p:nvPr/>
        </p:nvSpPr>
        <p:spPr>
          <a:xfrm>
            <a:off x="6780133" y="1764760"/>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22" name="矩形 21">
            <a:extLst>
              <a:ext uri="{FF2B5EF4-FFF2-40B4-BE49-F238E27FC236}">
                <a16:creationId xmlns="" xmlns:a16="http://schemas.microsoft.com/office/drawing/2014/main" id="{9A852508-940B-49E4-B343-518E892F6403}"/>
              </a:ext>
            </a:extLst>
          </p:cNvPr>
          <p:cNvSpPr/>
          <p:nvPr/>
        </p:nvSpPr>
        <p:spPr>
          <a:xfrm>
            <a:off x="6780132" y="2716467"/>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23" name="矩形 22">
            <a:extLst>
              <a:ext uri="{FF2B5EF4-FFF2-40B4-BE49-F238E27FC236}">
                <a16:creationId xmlns="" xmlns:a16="http://schemas.microsoft.com/office/drawing/2014/main" id="{84A65DEB-1BE3-462D-B923-46D7D6DC824F}"/>
              </a:ext>
            </a:extLst>
          </p:cNvPr>
          <p:cNvSpPr/>
          <p:nvPr/>
        </p:nvSpPr>
        <p:spPr>
          <a:xfrm>
            <a:off x="6784522" y="3694084"/>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24" name="矩形 23">
            <a:extLst>
              <a:ext uri="{FF2B5EF4-FFF2-40B4-BE49-F238E27FC236}">
                <a16:creationId xmlns="" xmlns:a16="http://schemas.microsoft.com/office/drawing/2014/main" id="{DCA6AA57-9161-4083-9188-86CB8DD4230E}"/>
              </a:ext>
            </a:extLst>
          </p:cNvPr>
          <p:cNvSpPr/>
          <p:nvPr/>
        </p:nvSpPr>
        <p:spPr>
          <a:xfrm>
            <a:off x="6780132" y="4664329"/>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6459424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ppt_x"/>
                                          </p:val>
                                        </p:tav>
                                        <p:tav tm="100000">
                                          <p:val>
                                            <p:strVal val="#ppt_x"/>
                                          </p:val>
                                        </p:tav>
                                      </p:tavLst>
                                    </p:anim>
                                    <p:anim calcmode="lin" valueType="num">
                                      <p:cBhvr additive="base">
                                        <p:cTn id="35" dur="5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ppt_x"/>
                                          </p:val>
                                        </p:tav>
                                        <p:tav tm="100000">
                                          <p:val>
                                            <p:strVal val="#ppt_x"/>
                                          </p:val>
                                        </p:tav>
                                      </p:tavLst>
                                    </p:anim>
                                    <p:anim calcmode="lin" valueType="num">
                                      <p:cBhvr additive="base">
                                        <p:cTn id="39" dur="5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ppt_x"/>
                                          </p:val>
                                        </p:tav>
                                        <p:tav tm="100000">
                                          <p:val>
                                            <p:strVal val="#ppt_x"/>
                                          </p:val>
                                        </p:tav>
                                      </p:tavLst>
                                    </p:anim>
                                    <p:anim calcmode="lin" valueType="num">
                                      <p:cBhvr additive="base">
                                        <p:cTn id="43" dur="500" fill="hold"/>
                                        <p:tgtEl>
                                          <p:spTgt spid="1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500" fill="hold"/>
                                        <p:tgtEl>
                                          <p:spTgt spid="20"/>
                                        </p:tgtEl>
                                        <p:attrNameLst>
                                          <p:attrName>ppt_x</p:attrName>
                                        </p:attrNameLst>
                                      </p:cBhvr>
                                      <p:tavLst>
                                        <p:tav tm="0">
                                          <p:val>
                                            <p:strVal val="#ppt_x"/>
                                          </p:val>
                                        </p:tav>
                                        <p:tav tm="100000">
                                          <p:val>
                                            <p:strVal val="#ppt_x"/>
                                          </p:val>
                                        </p:tav>
                                      </p:tavLst>
                                    </p:anim>
                                    <p:anim calcmode="lin" valueType="num">
                                      <p:cBhvr additive="base">
                                        <p:cTn id="47"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21">
                                            <p:txEl>
                                              <p:pRg st="0" end="0"/>
                                            </p:txEl>
                                          </p:spTgt>
                                        </p:tgtEl>
                                        <p:attrNameLst>
                                          <p:attrName>style.visibility</p:attrName>
                                        </p:attrNameLst>
                                      </p:cBhvr>
                                      <p:to>
                                        <p:strVal val="visible"/>
                                      </p:to>
                                    </p:set>
                                    <p:animEffect transition="in" filter="wipe(left)">
                                      <p:cBhvr>
                                        <p:cTn id="52" dur="500"/>
                                        <p:tgtEl>
                                          <p:spTgt spid="21">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22">
                                            <p:txEl>
                                              <p:pRg st="0" end="0"/>
                                            </p:txEl>
                                          </p:spTgt>
                                        </p:tgtEl>
                                        <p:attrNameLst>
                                          <p:attrName>style.visibility</p:attrName>
                                        </p:attrNameLst>
                                      </p:cBhvr>
                                      <p:to>
                                        <p:strVal val="visible"/>
                                      </p:to>
                                    </p:set>
                                    <p:animEffect transition="in" filter="wipe(left)">
                                      <p:cBhvr>
                                        <p:cTn id="57" dur="500"/>
                                        <p:tgtEl>
                                          <p:spTgt spid="22">
                                            <p:txEl>
                                              <p:pRg st="0" end="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23">
                                            <p:txEl>
                                              <p:pRg st="0" end="0"/>
                                            </p:txEl>
                                          </p:spTgt>
                                        </p:tgtEl>
                                        <p:attrNameLst>
                                          <p:attrName>style.visibility</p:attrName>
                                        </p:attrNameLst>
                                      </p:cBhvr>
                                      <p:to>
                                        <p:strVal val="visible"/>
                                      </p:to>
                                    </p:set>
                                    <p:animEffect transition="in" filter="wipe(left)">
                                      <p:cBhvr>
                                        <p:cTn id="62" dur="500"/>
                                        <p:tgtEl>
                                          <p:spTgt spid="23">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24">
                                            <p:txEl>
                                              <p:pRg st="0" end="0"/>
                                            </p:txEl>
                                          </p:spTgt>
                                        </p:tgtEl>
                                        <p:attrNameLst>
                                          <p:attrName>style.visibility</p:attrName>
                                        </p:attrNameLst>
                                      </p:cBhvr>
                                      <p:to>
                                        <p:strVal val="visible"/>
                                      </p:to>
                                    </p:set>
                                    <p:animEffect transition="in" filter="wipe(left)">
                                      <p:cBhvr>
                                        <p:cTn id="67"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7" grpId="0"/>
      <p:bldP spid="18"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6">
            <a:extLst>
              <a:ext uri="{FF2B5EF4-FFF2-40B4-BE49-F238E27FC236}">
                <a16:creationId xmlns="" xmlns:a16="http://schemas.microsoft.com/office/drawing/2014/main" id="{4CFAB9ED-5812-471F-9219-FEBF39810B70}"/>
              </a:ext>
            </a:extLst>
          </p:cNvPr>
          <p:cNvGrpSpPr>
            <a:grpSpLocks/>
          </p:cNvGrpSpPr>
          <p:nvPr/>
        </p:nvGrpSpPr>
        <p:grpSpPr bwMode="auto">
          <a:xfrm>
            <a:off x="214335" y="209267"/>
            <a:ext cx="3977345" cy="584547"/>
            <a:chOff x="-128572" y="-4141"/>
            <a:chExt cx="3977579" cy="584775"/>
          </a:xfrm>
        </p:grpSpPr>
        <p:sp>
          <p:nvSpPr>
            <p:cNvPr id="4" name="Oval 36@|1FFC:15773696|FBC:16777215|LFC:16777215|LBC:16777215">
              <a:extLst>
                <a:ext uri="{FF2B5EF4-FFF2-40B4-BE49-F238E27FC236}">
                  <a16:creationId xmlns="" xmlns:a16="http://schemas.microsoft.com/office/drawing/2014/main" id="{FB63CD21-C7FB-4B03-95E7-785E4EBE612F}"/>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5" name="文本框 30">
              <a:extLst>
                <a:ext uri="{FF2B5EF4-FFF2-40B4-BE49-F238E27FC236}">
                  <a16:creationId xmlns="" xmlns:a16="http://schemas.microsoft.com/office/drawing/2014/main" id="{CBB76C12-7126-43C3-8553-EA34FEA371E4}"/>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4</a:t>
              </a:r>
              <a:endParaRPr lang="zh-CN" altLang="en-US" sz="3200" b="1" dirty="0">
                <a:solidFill>
                  <a:schemeClr val="bg1"/>
                </a:solidFill>
                <a:sym typeface="Arial" panose="020B0604020202020204" pitchFamily="34" charset="0"/>
              </a:endParaRPr>
            </a:p>
          </p:txBody>
        </p:sp>
        <p:sp>
          <p:nvSpPr>
            <p:cNvPr id="6" name="文本框 31">
              <a:extLst>
                <a:ext uri="{FF2B5EF4-FFF2-40B4-BE49-F238E27FC236}">
                  <a16:creationId xmlns="" xmlns:a16="http://schemas.microsoft.com/office/drawing/2014/main" id="{413C001A-8A31-4441-87BE-94D2D9CE4EA6}"/>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求职意向</a:t>
              </a:r>
            </a:p>
          </p:txBody>
        </p:sp>
      </p:grpSp>
      <p:sp>
        <p:nvSpPr>
          <p:cNvPr id="7" name="稻壳儿小白白(http://dwz.cn/Wu2UP)">
            <a:extLst>
              <a:ext uri="{FF2B5EF4-FFF2-40B4-BE49-F238E27FC236}">
                <a16:creationId xmlns="" xmlns:a16="http://schemas.microsoft.com/office/drawing/2014/main" id="{9BE87F7E-8BEB-4DE8-8314-8361086CB4B0}"/>
              </a:ext>
            </a:extLst>
          </p:cNvPr>
          <p:cNvSpPr>
            <a:spLocks/>
          </p:cNvSpPr>
          <p:nvPr/>
        </p:nvSpPr>
        <p:spPr bwMode="auto">
          <a:xfrm>
            <a:off x="287338" y="1990725"/>
            <a:ext cx="10140950" cy="4467225"/>
          </a:xfrm>
          <a:custGeom>
            <a:avLst/>
            <a:gdLst>
              <a:gd name="T0" fmla="*/ 1548 w 1735"/>
              <a:gd name="T1" fmla="*/ 674 h 784"/>
              <a:gd name="T2" fmla="*/ 1577 w 1735"/>
              <a:gd name="T3" fmla="*/ 645 h 784"/>
              <a:gd name="T4" fmla="*/ 1735 w 1735"/>
              <a:gd name="T5" fmla="*/ 724 h 784"/>
              <a:gd name="T6" fmla="*/ 1437 w 1735"/>
              <a:gd name="T7" fmla="*/ 784 h 784"/>
              <a:gd name="T8" fmla="*/ 1474 w 1735"/>
              <a:gd name="T9" fmla="*/ 748 h 784"/>
              <a:gd name="T10" fmla="*/ 1328 w 1735"/>
              <a:gd name="T11" fmla="*/ 742 h 784"/>
              <a:gd name="T12" fmla="*/ 930 w 1735"/>
              <a:gd name="T13" fmla="*/ 692 h 784"/>
              <a:gd name="T14" fmla="*/ 571 w 1735"/>
              <a:gd name="T15" fmla="*/ 498 h 784"/>
              <a:gd name="T16" fmla="*/ 702 w 1735"/>
              <a:gd name="T17" fmla="*/ 361 h 784"/>
              <a:gd name="T18" fmla="*/ 948 w 1735"/>
              <a:gd name="T19" fmla="*/ 236 h 784"/>
              <a:gd name="T20" fmla="*/ 0 w 1735"/>
              <a:gd name="T21" fmla="*/ 0 h 784"/>
              <a:gd name="T22" fmla="*/ 993 w 1735"/>
              <a:gd name="T23" fmla="*/ 243 h 784"/>
              <a:gd name="T24" fmla="*/ 777 w 1735"/>
              <a:gd name="T25" fmla="*/ 359 h 784"/>
              <a:gd name="T26" fmla="*/ 678 w 1735"/>
              <a:gd name="T27" fmla="*/ 520 h 784"/>
              <a:gd name="T28" fmla="*/ 1328 w 1735"/>
              <a:gd name="T29" fmla="*/ 670 h 784"/>
              <a:gd name="T30" fmla="*/ 1548 w 1735"/>
              <a:gd name="T31" fmla="*/ 674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35" h="784">
                <a:moveTo>
                  <a:pt x="1548" y="674"/>
                </a:moveTo>
                <a:cubicBezTo>
                  <a:pt x="1577" y="645"/>
                  <a:pt x="1577" y="645"/>
                  <a:pt x="1577" y="645"/>
                </a:cubicBezTo>
                <a:cubicBezTo>
                  <a:pt x="1735" y="724"/>
                  <a:pt x="1735" y="724"/>
                  <a:pt x="1735" y="724"/>
                </a:cubicBezTo>
                <a:cubicBezTo>
                  <a:pt x="1437" y="784"/>
                  <a:pt x="1437" y="784"/>
                  <a:pt x="1437" y="784"/>
                </a:cubicBezTo>
                <a:cubicBezTo>
                  <a:pt x="1474" y="748"/>
                  <a:pt x="1474" y="748"/>
                  <a:pt x="1474" y="748"/>
                </a:cubicBezTo>
                <a:cubicBezTo>
                  <a:pt x="1425" y="747"/>
                  <a:pt x="1376" y="745"/>
                  <a:pt x="1328" y="742"/>
                </a:cubicBezTo>
                <a:cubicBezTo>
                  <a:pt x="1190" y="733"/>
                  <a:pt x="1058" y="716"/>
                  <a:pt x="930" y="692"/>
                </a:cubicBezTo>
                <a:cubicBezTo>
                  <a:pt x="698" y="635"/>
                  <a:pt x="578" y="571"/>
                  <a:pt x="571" y="498"/>
                </a:cubicBezTo>
                <a:cubicBezTo>
                  <a:pt x="562" y="453"/>
                  <a:pt x="606" y="407"/>
                  <a:pt x="702" y="361"/>
                </a:cubicBezTo>
                <a:cubicBezTo>
                  <a:pt x="824" y="313"/>
                  <a:pt x="906" y="271"/>
                  <a:pt x="948" y="236"/>
                </a:cubicBezTo>
                <a:cubicBezTo>
                  <a:pt x="1053" y="130"/>
                  <a:pt x="737" y="51"/>
                  <a:pt x="0" y="0"/>
                </a:cubicBezTo>
                <a:cubicBezTo>
                  <a:pt x="754" y="31"/>
                  <a:pt x="1085" y="112"/>
                  <a:pt x="993" y="243"/>
                </a:cubicBezTo>
                <a:cubicBezTo>
                  <a:pt x="968" y="274"/>
                  <a:pt x="896" y="312"/>
                  <a:pt x="777" y="359"/>
                </a:cubicBezTo>
                <a:cubicBezTo>
                  <a:pt x="664" y="409"/>
                  <a:pt x="631" y="463"/>
                  <a:pt x="678" y="520"/>
                </a:cubicBezTo>
                <a:cubicBezTo>
                  <a:pt x="761" y="606"/>
                  <a:pt x="977" y="656"/>
                  <a:pt x="1328" y="670"/>
                </a:cubicBezTo>
                <a:cubicBezTo>
                  <a:pt x="1396" y="673"/>
                  <a:pt x="1470" y="674"/>
                  <a:pt x="1548" y="674"/>
                </a:cubicBezTo>
                <a:close/>
              </a:path>
            </a:pathLst>
          </a:custGeom>
          <a:solidFill>
            <a:srgbClr val="C1C7D0"/>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pic>
        <p:nvPicPr>
          <p:cNvPr id="8" name="稻壳儿小白白(http://dwz.cn/Wu2UP)">
            <a:extLst>
              <a:ext uri="{FF2B5EF4-FFF2-40B4-BE49-F238E27FC236}">
                <a16:creationId xmlns="" xmlns:a16="http://schemas.microsoft.com/office/drawing/2014/main" id="{943975A9-77B9-4581-A06F-2D4B41BCD01A}"/>
              </a:ext>
            </a:extLst>
          </p:cNvPr>
          <p:cNvPicPr>
            <a:picLocks noChangeArrowheads="1"/>
          </p:cNvPicPr>
          <p:nvPr/>
        </p:nvPicPr>
        <p:blipFill>
          <a:blip r:embed="rId3">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4279900" y="4017963"/>
            <a:ext cx="1481138"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稻壳儿小白白(http://dwz.cn/Wu2UP)">
            <a:extLst>
              <a:ext uri="{FF2B5EF4-FFF2-40B4-BE49-F238E27FC236}">
                <a16:creationId xmlns="" xmlns:a16="http://schemas.microsoft.com/office/drawing/2014/main" id="{D48F002B-60CA-4C58-BB34-05EF755C3420}"/>
              </a:ext>
            </a:extLst>
          </p:cNvPr>
          <p:cNvPicPr>
            <a:picLocks noChangeArrowheads="1"/>
          </p:cNvPicPr>
          <p:nvPr/>
        </p:nvPicPr>
        <p:blipFill>
          <a:blip r:embed="rId4">
            <a:duotone>
              <a:prstClr val="black"/>
              <a:srgbClr val="EF6541">
                <a:tint val="45000"/>
                <a:satMod val="400000"/>
              </a:srgbClr>
            </a:duotone>
            <a:extLst>
              <a:ext uri="{28A0092B-C50C-407E-A947-70E740481C1C}">
                <a14:useLocalDpi xmlns:a14="http://schemas.microsoft.com/office/drawing/2010/main"/>
              </a:ext>
            </a:extLst>
          </a:blip>
          <a:srcRect/>
          <a:stretch>
            <a:fillRect/>
          </a:stretch>
        </p:blipFill>
        <p:spPr bwMode="auto">
          <a:xfrm>
            <a:off x="3144838" y="3005138"/>
            <a:ext cx="1158875"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稻壳儿小白白(http://dwz.cn/Wu2UP)">
            <a:extLst>
              <a:ext uri="{FF2B5EF4-FFF2-40B4-BE49-F238E27FC236}">
                <a16:creationId xmlns="" xmlns:a16="http://schemas.microsoft.com/office/drawing/2014/main" id="{C4438B5C-8174-4E3D-8F1C-71F9C9C81A87}"/>
              </a:ext>
            </a:extLst>
          </p:cNvPr>
          <p:cNvPicPr>
            <a:picLocks noChangeArrowheads="1"/>
          </p:cNvPicPr>
          <p:nvPr/>
        </p:nvPicPr>
        <p:blipFill>
          <a:blip r:embed="rId5">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5443538" y="1384300"/>
            <a:ext cx="1109662" cy="176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稻壳儿小白白(http://dwz.cn/Wu2UP)">
            <a:extLst>
              <a:ext uri="{FF2B5EF4-FFF2-40B4-BE49-F238E27FC236}">
                <a16:creationId xmlns="" xmlns:a16="http://schemas.microsoft.com/office/drawing/2014/main" id="{FF219692-5173-4606-AFFB-20394FF1FF57}"/>
              </a:ext>
            </a:extLst>
          </p:cNvPr>
          <p:cNvPicPr>
            <a:picLocks noChangeArrowheads="1"/>
          </p:cNvPicPr>
          <p:nvPr/>
        </p:nvPicPr>
        <p:blipFill>
          <a:blip r:embed="rId6">
            <a:duotone>
              <a:prstClr val="black"/>
              <a:srgbClr val="EF6541">
                <a:tint val="45000"/>
                <a:satMod val="400000"/>
              </a:srgbClr>
            </a:duotone>
            <a:extLst>
              <a:ext uri="{28A0092B-C50C-407E-A947-70E740481C1C}">
                <a14:useLocalDpi xmlns:a14="http://schemas.microsoft.com/office/drawing/2010/main"/>
              </a:ext>
            </a:extLst>
          </a:blip>
          <a:srcRect/>
          <a:stretch>
            <a:fillRect/>
          </a:stretch>
        </p:blipFill>
        <p:spPr bwMode="auto">
          <a:xfrm>
            <a:off x="1725613" y="1103313"/>
            <a:ext cx="998537"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稻壳儿小白白(http://dwz.cn/Wu2UP)">
            <a:extLst>
              <a:ext uri="{FF2B5EF4-FFF2-40B4-BE49-F238E27FC236}">
                <a16:creationId xmlns="" xmlns:a16="http://schemas.microsoft.com/office/drawing/2014/main" id="{044DE4F4-4CCC-4565-A0D0-46207398E714}"/>
              </a:ext>
            </a:extLst>
          </p:cNvPr>
          <p:cNvPicPr>
            <a:picLocks noChangeArrowheads="1"/>
          </p:cNvPicPr>
          <p:nvPr/>
        </p:nvPicPr>
        <p:blipFill>
          <a:blip r:embed="rId7">
            <a:duotone>
              <a:prstClr val="black"/>
              <a:srgbClr val="EF6541">
                <a:tint val="45000"/>
                <a:satMod val="400000"/>
              </a:srgbClr>
            </a:duotone>
            <a:extLst>
              <a:ext uri="{28A0092B-C50C-407E-A947-70E740481C1C}">
                <a14:useLocalDpi xmlns:a14="http://schemas.microsoft.com/office/drawing/2010/main"/>
              </a:ext>
            </a:extLst>
          </a:blip>
          <a:srcRect/>
          <a:stretch>
            <a:fillRect/>
          </a:stretch>
        </p:blipFill>
        <p:spPr bwMode="auto">
          <a:xfrm>
            <a:off x="8143875" y="4322763"/>
            <a:ext cx="1481138"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稻壳儿小白白(http://dwz.cn/Wu2UP)">
            <a:extLst>
              <a:ext uri="{FF2B5EF4-FFF2-40B4-BE49-F238E27FC236}">
                <a16:creationId xmlns="" xmlns:a16="http://schemas.microsoft.com/office/drawing/2014/main" id="{45440DE3-EF92-4F41-AE4B-E610220D72B2}"/>
              </a:ext>
            </a:extLst>
          </p:cNvPr>
          <p:cNvSpPr>
            <a:spLocks noEditPoints="1"/>
          </p:cNvSpPr>
          <p:nvPr/>
        </p:nvSpPr>
        <p:spPr bwMode="auto">
          <a:xfrm>
            <a:off x="2068513" y="1258888"/>
            <a:ext cx="384175" cy="309562"/>
          </a:xfrm>
          <a:custGeom>
            <a:avLst/>
            <a:gdLst>
              <a:gd name="T0" fmla="*/ 55 w 57"/>
              <a:gd name="T1" fmla="*/ 27 h 46"/>
              <a:gd name="T2" fmla="*/ 54 w 57"/>
              <a:gd name="T3" fmla="*/ 27 h 46"/>
              <a:gd name="T4" fmla="*/ 54 w 57"/>
              <a:gd name="T5" fmla="*/ 27 h 46"/>
              <a:gd name="T6" fmla="*/ 53 w 57"/>
              <a:gd name="T7" fmla="*/ 27 h 46"/>
              <a:gd name="T8" fmla="*/ 28 w 57"/>
              <a:gd name="T9" fmla="*/ 6 h 46"/>
              <a:gd name="T10" fmla="*/ 4 w 57"/>
              <a:gd name="T11" fmla="*/ 27 h 46"/>
              <a:gd name="T12" fmla="*/ 3 w 57"/>
              <a:gd name="T13" fmla="*/ 27 h 46"/>
              <a:gd name="T14" fmla="*/ 2 w 57"/>
              <a:gd name="T15" fmla="*/ 27 h 46"/>
              <a:gd name="T16" fmla="*/ 0 w 57"/>
              <a:gd name="T17" fmla="*/ 24 h 46"/>
              <a:gd name="T18" fmla="*/ 0 w 57"/>
              <a:gd name="T19" fmla="*/ 23 h 46"/>
              <a:gd name="T20" fmla="*/ 26 w 57"/>
              <a:gd name="T21" fmla="*/ 1 h 46"/>
              <a:gd name="T22" fmla="*/ 31 w 57"/>
              <a:gd name="T23" fmla="*/ 1 h 46"/>
              <a:gd name="T24" fmla="*/ 40 w 57"/>
              <a:gd name="T25" fmla="*/ 8 h 46"/>
              <a:gd name="T26" fmla="*/ 40 w 57"/>
              <a:gd name="T27" fmla="*/ 1 h 46"/>
              <a:gd name="T28" fmla="*/ 41 w 57"/>
              <a:gd name="T29" fmla="*/ 0 h 46"/>
              <a:gd name="T30" fmla="*/ 48 w 57"/>
              <a:gd name="T31" fmla="*/ 0 h 46"/>
              <a:gd name="T32" fmla="*/ 49 w 57"/>
              <a:gd name="T33" fmla="*/ 1 h 46"/>
              <a:gd name="T34" fmla="*/ 49 w 57"/>
              <a:gd name="T35" fmla="*/ 16 h 46"/>
              <a:gd name="T36" fmla="*/ 57 w 57"/>
              <a:gd name="T37" fmla="*/ 23 h 46"/>
              <a:gd name="T38" fmla="*/ 57 w 57"/>
              <a:gd name="T39" fmla="*/ 24 h 46"/>
              <a:gd name="T40" fmla="*/ 55 w 57"/>
              <a:gd name="T41" fmla="*/ 27 h 46"/>
              <a:gd name="T42" fmla="*/ 49 w 57"/>
              <a:gd name="T43" fmla="*/ 44 h 46"/>
              <a:gd name="T44" fmla="*/ 47 w 57"/>
              <a:gd name="T45" fmla="*/ 46 h 46"/>
              <a:gd name="T46" fmla="*/ 33 w 57"/>
              <a:gd name="T47" fmla="*/ 46 h 46"/>
              <a:gd name="T48" fmla="*/ 33 w 57"/>
              <a:gd name="T49" fmla="*/ 32 h 46"/>
              <a:gd name="T50" fmla="*/ 24 w 57"/>
              <a:gd name="T51" fmla="*/ 32 h 46"/>
              <a:gd name="T52" fmla="*/ 24 w 57"/>
              <a:gd name="T53" fmla="*/ 46 h 46"/>
              <a:gd name="T54" fmla="*/ 10 w 57"/>
              <a:gd name="T55" fmla="*/ 46 h 46"/>
              <a:gd name="T56" fmla="*/ 8 w 57"/>
              <a:gd name="T57" fmla="*/ 44 h 46"/>
              <a:gd name="T58" fmla="*/ 8 w 57"/>
              <a:gd name="T59" fmla="*/ 27 h 46"/>
              <a:gd name="T60" fmla="*/ 8 w 57"/>
              <a:gd name="T61" fmla="*/ 26 h 46"/>
              <a:gd name="T62" fmla="*/ 28 w 57"/>
              <a:gd name="T63" fmla="*/ 9 h 46"/>
              <a:gd name="T64" fmla="*/ 49 w 57"/>
              <a:gd name="T65" fmla="*/ 26 h 46"/>
              <a:gd name="T66" fmla="*/ 49 w 57"/>
              <a:gd name="T67" fmla="*/ 27 h 46"/>
              <a:gd name="T68" fmla="*/ 49 w 57"/>
              <a:gd name="T69" fmla="*/ 4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14" name="稻壳儿小白白(http://dwz.cn/Wu2UP)">
            <a:extLst>
              <a:ext uri="{FF2B5EF4-FFF2-40B4-BE49-F238E27FC236}">
                <a16:creationId xmlns="" xmlns:a16="http://schemas.microsoft.com/office/drawing/2014/main" id="{890F897D-3AE2-42D8-A9F6-EAE5F8FA545D}"/>
              </a:ext>
            </a:extLst>
          </p:cNvPr>
          <p:cNvSpPr>
            <a:spLocks noEditPoints="1"/>
          </p:cNvSpPr>
          <p:nvPr/>
        </p:nvSpPr>
        <p:spPr bwMode="auto">
          <a:xfrm>
            <a:off x="5865813" y="1539875"/>
            <a:ext cx="419100" cy="411163"/>
          </a:xfrm>
          <a:custGeom>
            <a:avLst/>
            <a:gdLst>
              <a:gd name="T0" fmla="*/ 59 w 64"/>
              <a:gd name="T1" fmla="*/ 63 h 63"/>
              <a:gd name="T2" fmla="*/ 55 w 64"/>
              <a:gd name="T3" fmla="*/ 61 h 63"/>
              <a:gd name="T4" fmla="*/ 42 w 64"/>
              <a:gd name="T5" fmla="*/ 48 h 63"/>
              <a:gd name="T6" fmla="*/ 27 w 64"/>
              <a:gd name="T7" fmla="*/ 53 h 63"/>
              <a:gd name="T8" fmla="*/ 0 w 64"/>
              <a:gd name="T9" fmla="*/ 26 h 63"/>
              <a:gd name="T10" fmla="*/ 27 w 64"/>
              <a:gd name="T11" fmla="*/ 0 h 63"/>
              <a:gd name="T12" fmla="*/ 54 w 64"/>
              <a:gd name="T13" fmla="*/ 26 h 63"/>
              <a:gd name="T14" fmla="*/ 49 w 64"/>
              <a:gd name="T15" fmla="*/ 41 h 63"/>
              <a:gd name="T16" fmla="*/ 62 w 64"/>
              <a:gd name="T17" fmla="*/ 54 h 63"/>
              <a:gd name="T18" fmla="*/ 64 w 64"/>
              <a:gd name="T19" fmla="*/ 58 h 63"/>
              <a:gd name="T20" fmla="*/ 59 w 64"/>
              <a:gd name="T21" fmla="*/ 63 h 63"/>
              <a:gd name="T22" fmla="*/ 27 w 64"/>
              <a:gd name="T23" fmla="*/ 9 h 63"/>
              <a:gd name="T24" fmla="*/ 10 w 64"/>
              <a:gd name="T25" fmla="*/ 26 h 63"/>
              <a:gd name="T26" fmla="*/ 27 w 64"/>
              <a:gd name="T27" fmla="*/ 43 h 63"/>
              <a:gd name="T28" fmla="*/ 44 w 64"/>
              <a:gd name="T29" fmla="*/ 26 h 63"/>
              <a:gd name="T30" fmla="*/ 27 w 64"/>
              <a:gd name="T31"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15" name="稻壳儿小白白(http://dwz.cn/Wu2UP)">
            <a:extLst>
              <a:ext uri="{FF2B5EF4-FFF2-40B4-BE49-F238E27FC236}">
                <a16:creationId xmlns="" xmlns:a16="http://schemas.microsoft.com/office/drawing/2014/main" id="{566912B1-8C9E-4253-B8CA-D98A7A48025E}"/>
              </a:ext>
            </a:extLst>
          </p:cNvPr>
          <p:cNvSpPr>
            <a:spLocks noEditPoints="1"/>
          </p:cNvSpPr>
          <p:nvPr/>
        </p:nvSpPr>
        <p:spPr bwMode="auto">
          <a:xfrm>
            <a:off x="3509963" y="3186113"/>
            <a:ext cx="498475" cy="374650"/>
          </a:xfrm>
          <a:custGeom>
            <a:avLst/>
            <a:gdLst>
              <a:gd name="T0" fmla="*/ 158 w 158"/>
              <a:gd name="T1" fmla="*/ 119 h 119"/>
              <a:gd name="T2" fmla="*/ 0 w 158"/>
              <a:gd name="T3" fmla="*/ 119 h 119"/>
              <a:gd name="T4" fmla="*/ 0 w 158"/>
              <a:gd name="T5" fmla="*/ 0 h 119"/>
              <a:gd name="T6" fmla="*/ 9 w 158"/>
              <a:gd name="T7" fmla="*/ 0 h 119"/>
              <a:gd name="T8" fmla="*/ 9 w 158"/>
              <a:gd name="T9" fmla="*/ 108 h 119"/>
              <a:gd name="T10" fmla="*/ 158 w 158"/>
              <a:gd name="T11" fmla="*/ 108 h 119"/>
              <a:gd name="T12" fmla="*/ 158 w 158"/>
              <a:gd name="T13" fmla="*/ 119 h 119"/>
              <a:gd name="T14" fmla="*/ 50 w 158"/>
              <a:gd name="T15" fmla="*/ 99 h 119"/>
              <a:gd name="T16" fmla="*/ 29 w 158"/>
              <a:gd name="T17" fmla="*/ 99 h 119"/>
              <a:gd name="T18" fmla="*/ 29 w 158"/>
              <a:gd name="T19" fmla="*/ 60 h 119"/>
              <a:gd name="T20" fmla="*/ 50 w 158"/>
              <a:gd name="T21" fmla="*/ 60 h 119"/>
              <a:gd name="T22" fmla="*/ 50 w 158"/>
              <a:gd name="T23" fmla="*/ 99 h 119"/>
              <a:gd name="T24" fmla="*/ 78 w 158"/>
              <a:gd name="T25" fmla="*/ 99 h 119"/>
              <a:gd name="T26" fmla="*/ 59 w 158"/>
              <a:gd name="T27" fmla="*/ 99 h 119"/>
              <a:gd name="T28" fmla="*/ 59 w 158"/>
              <a:gd name="T29" fmla="*/ 19 h 119"/>
              <a:gd name="T30" fmla="*/ 78 w 158"/>
              <a:gd name="T31" fmla="*/ 19 h 119"/>
              <a:gd name="T32" fmla="*/ 78 w 158"/>
              <a:gd name="T33" fmla="*/ 99 h 119"/>
              <a:gd name="T34" fmla="*/ 109 w 158"/>
              <a:gd name="T35" fmla="*/ 99 h 119"/>
              <a:gd name="T36" fmla="*/ 89 w 158"/>
              <a:gd name="T37" fmla="*/ 99 h 119"/>
              <a:gd name="T38" fmla="*/ 89 w 158"/>
              <a:gd name="T39" fmla="*/ 39 h 119"/>
              <a:gd name="T40" fmla="*/ 109 w 158"/>
              <a:gd name="T41" fmla="*/ 39 h 119"/>
              <a:gd name="T42" fmla="*/ 109 w 158"/>
              <a:gd name="T43" fmla="*/ 99 h 119"/>
              <a:gd name="T44" fmla="*/ 139 w 158"/>
              <a:gd name="T45" fmla="*/ 99 h 119"/>
              <a:gd name="T46" fmla="*/ 119 w 158"/>
              <a:gd name="T47" fmla="*/ 99 h 119"/>
              <a:gd name="T48" fmla="*/ 119 w 158"/>
              <a:gd name="T49" fmla="*/ 11 h 119"/>
              <a:gd name="T50" fmla="*/ 139 w 158"/>
              <a:gd name="T51" fmla="*/ 11 h 119"/>
              <a:gd name="T52" fmla="*/ 139 w 158"/>
              <a:gd name="T53" fmla="*/ 9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16" name="稻壳儿小白白(http://dwz.cn/Wu2UP)">
            <a:extLst>
              <a:ext uri="{FF2B5EF4-FFF2-40B4-BE49-F238E27FC236}">
                <a16:creationId xmlns="" xmlns:a16="http://schemas.microsoft.com/office/drawing/2014/main" id="{A91BA74A-1CEA-4BFD-9E8B-CBA896B65B1E}"/>
              </a:ext>
            </a:extLst>
          </p:cNvPr>
          <p:cNvSpPr>
            <a:spLocks noChangeAspect="1" noEditPoints="1"/>
          </p:cNvSpPr>
          <p:nvPr/>
        </p:nvSpPr>
        <p:spPr bwMode="auto">
          <a:xfrm>
            <a:off x="4881563" y="4303713"/>
            <a:ext cx="409575" cy="411162"/>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17" name="稻壳儿小白白(http://dwz.cn/Wu2UP)">
            <a:extLst>
              <a:ext uri="{FF2B5EF4-FFF2-40B4-BE49-F238E27FC236}">
                <a16:creationId xmlns="" xmlns:a16="http://schemas.microsoft.com/office/drawing/2014/main" id="{B4EC1687-658D-4954-BE27-5EECFF0961EE}"/>
              </a:ext>
            </a:extLst>
          </p:cNvPr>
          <p:cNvSpPr>
            <a:spLocks noEditPoints="1"/>
          </p:cNvSpPr>
          <p:nvPr/>
        </p:nvSpPr>
        <p:spPr bwMode="auto">
          <a:xfrm>
            <a:off x="8769350" y="4606925"/>
            <a:ext cx="376238" cy="376238"/>
          </a:xfrm>
          <a:custGeom>
            <a:avLst/>
            <a:gdLst>
              <a:gd name="T0" fmla="*/ 27 w 55"/>
              <a:gd name="T1" fmla="*/ 55 h 55"/>
              <a:gd name="T2" fmla="*/ 0 w 55"/>
              <a:gd name="T3" fmla="*/ 27 h 55"/>
              <a:gd name="T4" fmla="*/ 27 w 55"/>
              <a:gd name="T5" fmla="*/ 0 h 55"/>
              <a:gd name="T6" fmla="*/ 55 w 55"/>
              <a:gd name="T7" fmla="*/ 27 h 55"/>
              <a:gd name="T8" fmla="*/ 27 w 55"/>
              <a:gd name="T9" fmla="*/ 55 h 55"/>
              <a:gd name="T10" fmla="*/ 45 w 55"/>
              <a:gd name="T11" fmla="*/ 20 h 55"/>
              <a:gd name="T12" fmla="*/ 42 w 55"/>
              <a:gd name="T13" fmla="*/ 17 h 55"/>
              <a:gd name="T14" fmla="*/ 40 w 55"/>
              <a:gd name="T15" fmla="*/ 16 h 55"/>
              <a:gd name="T16" fmla="*/ 38 w 55"/>
              <a:gd name="T17" fmla="*/ 17 h 55"/>
              <a:gd name="T18" fmla="*/ 24 w 55"/>
              <a:gd name="T19" fmla="*/ 31 h 55"/>
              <a:gd name="T20" fmla="*/ 16 w 55"/>
              <a:gd name="T21" fmla="*/ 23 h 55"/>
              <a:gd name="T22" fmla="*/ 14 w 55"/>
              <a:gd name="T23" fmla="*/ 22 h 55"/>
              <a:gd name="T24" fmla="*/ 13 w 55"/>
              <a:gd name="T25" fmla="*/ 23 h 55"/>
              <a:gd name="T26" fmla="*/ 9 w 55"/>
              <a:gd name="T27" fmla="*/ 26 h 55"/>
              <a:gd name="T28" fmla="*/ 9 w 55"/>
              <a:gd name="T29" fmla="*/ 28 h 55"/>
              <a:gd name="T30" fmla="*/ 9 w 55"/>
              <a:gd name="T31" fmla="*/ 30 h 55"/>
              <a:gd name="T32" fmla="*/ 22 w 55"/>
              <a:gd name="T33" fmla="*/ 43 h 55"/>
              <a:gd name="T34" fmla="*/ 24 w 55"/>
              <a:gd name="T35" fmla="*/ 43 h 55"/>
              <a:gd name="T36" fmla="*/ 26 w 55"/>
              <a:gd name="T37" fmla="*/ 43 h 55"/>
              <a:gd name="T38" fmla="*/ 45 w 55"/>
              <a:gd name="T39" fmla="*/ 23 h 55"/>
              <a:gd name="T40" fmla="*/ 46 w 55"/>
              <a:gd name="T41" fmla="*/ 22 h 55"/>
              <a:gd name="T42" fmla="*/ 45 w 55"/>
              <a:gd name="T43" fmla="*/ 2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28" name="矩形: 圆角 27">
            <a:extLst>
              <a:ext uri="{FF2B5EF4-FFF2-40B4-BE49-F238E27FC236}">
                <a16:creationId xmlns="" xmlns:a16="http://schemas.microsoft.com/office/drawing/2014/main" id="{B7861D87-B691-461A-852C-A5F75AA440B6}"/>
              </a:ext>
            </a:extLst>
          </p:cNvPr>
          <p:cNvSpPr/>
          <p:nvPr/>
        </p:nvSpPr>
        <p:spPr>
          <a:xfrm>
            <a:off x="1116013" y="2932478"/>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a:extLst>
              <a:ext uri="{FF2B5EF4-FFF2-40B4-BE49-F238E27FC236}">
                <a16:creationId xmlns="" xmlns:a16="http://schemas.microsoft.com/office/drawing/2014/main" id="{F6EE4392-37C2-4D3A-BF18-2E140E6E365D}"/>
              </a:ext>
            </a:extLst>
          </p:cNvPr>
          <p:cNvSpPr txBox="1"/>
          <p:nvPr/>
        </p:nvSpPr>
        <p:spPr>
          <a:xfrm>
            <a:off x="340692" y="2927804"/>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30" name="矩形: 圆角 29">
            <a:extLst>
              <a:ext uri="{FF2B5EF4-FFF2-40B4-BE49-F238E27FC236}">
                <a16:creationId xmlns="" xmlns:a16="http://schemas.microsoft.com/office/drawing/2014/main" id="{E07EA6B1-94F7-4BDA-B5DF-D09B4E27A379}"/>
              </a:ext>
            </a:extLst>
          </p:cNvPr>
          <p:cNvSpPr/>
          <p:nvPr/>
        </p:nvSpPr>
        <p:spPr>
          <a:xfrm>
            <a:off x="7220297" y="1856552"/>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a:extLst>
              <a:ext uri="{FF2B5EF4-FFF2-40B4-BE49-F238E27FC236}">
                <a16:creationId xmlns="" xmlns:a16="http://schemas.microsoft.com/office/drawing/2014/main" id="{3F454F57-7B51-437F-9BF0-203C9926B6EC}"/>
              </a:ext>
            </a:extLst>
          </p:cNvPr>
          <p:cNvSpPr txBox="1"/>
          <p:nvPr/>
        </p:nvSpPr>
        <p:spPr>
          <a:xfrm>
            <a:off x="6444976" y="1851878"/>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34" name="矩形: 圆角 33">
            <a:extLst>
              <a:ext uri="{FF2B5EF4-FFF2-40B4-BE49-F238E27FC236}">
                <a16:creationId xmlns="" xmlns:a16="http://schemas.microsoft.com/office/drawing/2014/main" id="{B03C1C8E-A615-46E2-98D1-B70E4DD9D553}"/>
              </a:ext>
            </a:extLst>
          </p:cNvPr>
          <p:cNvSpPr/>
          <p:nvPr/>
        </p:nvSpPr>
        <p:spPr>
          <a:xfrm>
            <a:off x="1805954" y="4941940"/>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a:extLst>
              <a:ext uri="{FF2B5EF4-FFF2-40B4-BE49-F238E27FC236}">
                <a16:creationId xmlns="" xmlns:a16="http://schemas.microsoft.com/office/drawing/2014/main" id="{FA928160-42DD-4510-8DEA-8AF33F088A0A}"/>
              </a:ext>
            </a:extLst>
          </p:cNvPr>
          <p:cNvSpPr txBox="1"/>
          <p:nvPr/>
        </p:nvSpPr>
        <p:spPr>
          <a:xfrm>
            <a:off x="1030633" y="4937266"/>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
        <p:nvSpPr>
          <p:cNvPr id="36" name="矩形: 圆角 35">
            <a:extLst>
              <a:ext uri="{FF2B5EF4-FFF2-40B4-BE49-F238E27FC236}">
                <a16:creationId xmlns="" xmlns:a16="http://schemas.microsoft.com/office/drawing/2014/main" id="{8EF2D8A3-825C-4E3C-A8B3-D82C71E5316E}"/>
              </a:ext>
            </a:extLst>
          </p:cNvPr>
          <p:cNvSpPr/>
          <p:nvPr/>
        </p:nvSpPr>
        <p:spPr>
          <a:xfrm>
            <a:off x="9173173" y="3298854"/>
            <a:ext cx="1219200" cy="447089"/>
          </a:xfrm>
          <a:prstGeom prst="roundRect">
            <a:avLst/>
          </a:prstGeom>
          <a:solidFill>
            <a:srgbClr val="EF6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a:extLst>
              <a:ext uri="{FF2B5EF4-FFF2-40B4-BE49-F238E27FC236}">
                <a16:creationId xmlns="" xmlns:a16="http://schemas.microsoft.com/office/drawing/2014/main" id="{2FB52F57-5096-41DA-B4A9-7625EFCD23B8}"/>
              </a:ext>
            </a:extLst>
          </p:cNvPr>
          <p:cNvSpPr txBox="1"/>
          <p:nvPr/>
        </p:nvSpPr>
        <p:spPr>
          <a:xfrm>
            <a:off x="8397852" y="3294180"/>
            <a:ext cx="2769842" cy="830997"/>
          </a:xfrm>
          <a:prstGeom prst="rect">
            <a:avLst/>
          </a:prstGeom>
          <a:noFill/>
        </p:spPr>
        <p:txBody>
          <a:bodyPr wrap="squar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添加标题</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单击此处添加文本单击此处添加</a:t>
            </a:r>
          </a:p>
        </p:txBody>
      </p:sp>
    </p:spTree>
    <p:extLst>
      <p:ext uri="{BB962C8B-B14F-4D97-AF65-F5344CB8AC3E}">
        <p14:creationId xmlns:p14="http://schemas.microsoft.com/office/powerpoint/2010/main" val="291410482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up)">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
                                        <p:tgtEl>
                                          <p:spTgt spid="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par>
                                <p:cTn id="53" presetID="42"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1000"/>
                                        <p:tgtEl>
                                          <p:spTgt spid="28"/>
                                        </p:tgtEl>
                                      </p:cBhvr>
                                    </p:animEffect>
                                    <p:anim calcmode="lin" valueType="num">
                                      <p:cBhvr>
                                        <p:cTn id="56" dur="1000" fill="hold"/>
                                        <p:tgtEl>
                                          <p:spTgt spid="28"/>
                                        </p:tgtEl>
                                        <p:attrNameLst>
                                          <p:attrName>ppt_x</p:attrName>
                                        </p:attrNameLst>
                                      </p:cBhvr>
                                      <p:tavLst>
                                        <p:tav tm="0">
                                          <p:val>
                                            <p:strVal val="#ppt_x"/>
                                          </p:val>
                                        </p:tav>
                                        <p:tav tm="100000">
                                          <p:val>
                                            <p:strVal val="#ppt_x"/>
                                          </p:val>
                                        </p:tav>
                                      </p:tavLst>
                                    </p:anim>
                                    <p:anim calcmode="lin" valueType="num">
                                      <p:cBhvr>
                                        <p:cTn id="57" dur="1000" fill="hold"/>
                                        <p:tgtEl>
                                          <p:spTgt spid="28"/>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1000"/>
                                        <p:tgtEl>
                                          <p:spTgt spid="29"/>
                                        </p:tgtEl>
                                      </p:cBhvr>
                                    </p:animEffect>
                                    <p:anim calcmode="lin" valueType="num">
                                      <p:cBhvr>
                                        <p:cTn id="61" dur="1000" fill="hold"/>
                                        <p:tgtEl>
                                          <p:spTgt spid="29"/>
                                        </p:tgtEl>
                                        <p:attrNameLst>
                                          <p:attrName>ppt_x</p:attrName>
                                        </p:attrNameLst>
                                      </p:cBhvr>
                                      <p:tavLst>
                                        <p:tav tm="0">
                                          <p:val>
                                            <p:strVal val="#ppt_x"/>
                                          </p:val>
                                        </p:tav>
                                        <p:tav tm="100000">
                                          <p:val>
                                            <p:strVal val="#ppt_x"/>
                                          </p:val>
                                        </p:tav>
                                      </p:tavLst>
                                    </p:anim>
                                    <p:anim calcmode="lin" valueType="num">
                                      <p:cBhvr>
                                        <p:cTn id="62" dur="1000" fill="hold"/>
                                        <p:tgtEl>
                                          <p:spTgt spid="2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1000"/>
                                        <p:tgtEl>
                                          <p:spTgt spid="30"/>
                                        </p:tgtEl>
                                      </p:cBhvr>
                                    </p:animEffect>
                                    <p:anim calcmode="lin" valueType="num">
                                      <p:cBhvr>
                                        <p:cTn id="66" dur="1000" fill="hold"/>
                                        <p:tgtEl>
                                          <p:spTgt spid="30"/>
                                        </p:tgtEl>
                                        <p:attrNameLst>
                                          <p:attrName>ppt_x</p:attrName>
                                        </p:attrNameLst>
                                      </p:cBhvr>
                                      <p:tavLst>
                                        <p:tav tm="0">
                                          <p:val>
                                            <p:strVal val="#ppt_x"/>
                                          </p:val>
                                        </p:tav>
                                        <p:tav tm="100000">
                                          <p:val>
                                            <p:strVal val="#ppt_x"/>
                                          </p:val>
                                        </p:tav>
                                      </p:tavLst>
                                    </p:anim>
                                    <p:anim calcmode="lin" valueType="num">
                                      <p:cBhvr>
                                        <p:cTn id="67" dur="1000" fill="hold"/>
                                        <p:tgtEl>
                                          <p:spTgt spid="3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1000"/>
                                        <p:tgtEl>
                                          <p:spTgt spid="31"/>
                                        </p:tgtEl>
                                      </p:cBhvr>
                                    </p:animEffect>
                                    <p:anim calcmode="lin" valueType="num">
                                      <p:cBhvr>
                                        <p:cTn id="71" dur="1000" fill="hold"/>
                                        <p:tgtEl>
                                          <p:spTgt spid="31"/>
                                        </p:tgtEl>
                                        <p:attrNameLst>
                                          <p:attrName>ppt_x</p:attrName>
                                        </p:attrNameLst>
                                      </p:cBhvr>
                                      <p:tavLst>
                                        <p:tav tm="0">
                                          <p:val>
                                            <p:strVal val="#ppt_x"/>
                                          </p:val>
                                        </p:tav>
                                        <p:tav tm="100000">
                                          <p:val>
                                            <p:strVal val="#ppt_x"/>
                                          </p:val>
                                        </p:tav>
                                      </p:tavLst>
                                    </p:anim>
                                    <p:anim calcmode="lin" valueType="num">
                                      <p:cBhvr>
                                        <p:cTn id="72" dur="1000" fill="hold"/>
                                        <p:tgtEl>
                                          <p:spTgt spid="31"/>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fade">
                                      <p:cBhvr>
                                        <p:cTn id="75" dur="1000"/>
                                        <p:tgtEl>
                                          <p:spTgt spid="34"/>
                                        </p:tgtEl>
                                      </p:cBhvr>
                                    </p:animEffect>
                                    <p:anim calcmode="lin" valueType="num">
                                      <p:cBhvr>
                                        <p:cTn id="76" dur="1000" fill="hold"/>
                                        <p:tgtEl>
                                          <p:spTgt spid="34"/>
                                        </p:tgtEl>
                                        <p:attrNameLst>
                                          <p:attrName>ppt_x</p:attrName>
                                        </p:attrNameLst>
                                      </p:cBhvr>
                                      <p:tavLst>
                                        <p:tav tm="0">
                                          <p:val>
                                            <p:strVal val="#ppt_x"/>
                                          </p:val>
                                        </p:tav>
                                        <p:tav tm="100000">
                                          <p:val>
                                            <p:strVal val="#ppt_x"/>
                                          </p:val>
                                        </p:tav>
                                      </p:tavLst>
                                    </p:anim>
                                    <p:anim calcmode="lin" valueType="num">
                                      <p:cBhvr>
                                        <p:cTn id="77" dur="1000" fill="hold"/>
                                        <p:tgtEl>
                                          <p:spTgt spid="34"/>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35"/>
                                        </p:tgtEl>
                                        <p:attrNameLst>
                                          <p:attrName>style.visibility</p:attrName>
                                        </p:attrNameLst>
                                      </p:cBhvr>
                                      <p:to>
                                        <p:strVal val="visible"/>
                                      </p:to>
                                    </p:set>
                                    <p:animEffect transition="in" filter="fade">
                                      <p:cBhvr>
                                        <p:cTn id="80" dur="1000"/>
                                        <p:tgtEl>
                                          <p:spTgt spid="35"/>
                                        </p:tgtEl>
                                      </p:cBhvr>
                                    </p:animEffect>
                                    <p:anim calcmode="lin" valueType="num">
                                      <p:cBhvr>
                                        <p:cTn id="81" dur="1000" fill="hold"/>
                                        <p:tgtEl>
                                          <p:spTgt spid="35"/>
                                        </p:tgtEl>
                                        <p:attrNameLst>
                                          <p:attrName>ppt_x</p:attrName>
                                        </p:attrNameLst>
                                      </p:cBhvr>
                                      <p:tavLst>
                                        <p:tav tm="0">
                                          <p:val>
                                            <p:strVal val="#ppt_x"/>
                                          </p:val>
                                        </p:tav>
                                        <p:tav tm="100000">
                                          <p:val>
                                            <p:strVal val="#ppt_x"/>
                                          </p:val>
                                        </p:tav>
                                      </p:tavLst>
                                    </p:anim>
                                    <p:anim calcmode="lin" valueType="num">
                                      <p:cBhvr>
                                        <p:cTn id="82" dur="1000" fill="hold"/>
                                        <p:tgtEl>
                                          <p:spTgt spid="35"/>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1000"/>
                                        <p:tgtEl>
                                          <p:spTgt spid="36"/>
                                        </p:tgtEl>
                                      </p:cBhvr>
                                    </p:animEffect>
                                    <p:anim calcmode="lin" valueType="num">
                                      <p:cBhvr>
                                        <p:cTn id="86" dur="1000" fill="hold"/>
                                        <p:tgtEl>
                                          <p:spTgt spid="36"/>
                                        </p:tgtEl>
                                        <p:attrNameLst>
                                          <p:attrName>ppt_x</p:attrName>
                                        </p:attrNameLst>
                                      </p:cBhvr>
                                      <p:tavLst>
                                        <p:tav tm="0">
                                          <p:val>
                                            <p:strVal val="#ppt_x"/>
                                          </p:val>
                                        </p:tav>
                                        <p:tav tm="100000">
                                          <p:val>
                                            <p:strVal val="#ppt_x"/>
                                          </p:val>
                                        </p:tav>
                                      </p:tavLst>
                                    </p:anim>
                                    <p:anim calcmode="lin" valueType="num">
                                      <p:cBhvr>
                                        <p:cTn id="87" dur="1000" fill="hold"/>
                                        <p:tgtEl>
                                          <p:spTgt spid="36"/>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37"/>
                                        </p:tgtEl>
                                        <p:attrNameLst>
                                          <p:attrName>style.visibility</p:attrName>
                                        </p:attrNameLst>
                                      </p:cBhvr>
                                      <p:to>
                                        <p:strVal val="visible"/>
                                      </p:to>
                                    </p:set>
                                    <p:animEffect transition="in" filter="fade">
                                      <p:cBhvr>
                                        <p:cTn id="90" dur="1000"/>
                                        <p:tgtEl>
                                          <p:spTgt spid="37"/>
                                        </p:tgtEl>
                                      </p:cBhvr>
                                    </p:animEffect>
                                    <p:anim calcmode="lin" valueType="num">
                                      <p:cBhvr>
                                        <p:cTn id="91" dur="1000" fill="hold"/>
                                        <p:tgtEl>
                                          <p:spTgt spid="37"/>
                                        </p:tgtEl>
                                        <p:attrNameLst>
                                          <p:attrName>ppt_x</p:attrName>
                                        </p:attrNameLst>
                                      </p:cBhvr>
                                      <p:tavLst>
                                        <p:tav tm="0">
                                          <p:val>
                                            <p:strVal val="#ppt_x"/>
                                          </p:val>
                                        </p:tav>
                                        <p:tav tm="100000">
                                          <p:val>
                                            <p:strVal val="#ppt_x"/>
                                          </p:val>
                                        </p:tav>
                                      </p:tavLst>
                                    </p:anim>
                                    <p:anim calcmode="lin" valueType="num">
                                      <p:cBhvr>
                                        <p:cTn id="9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14" grpId="0" animBg="1"/>
      <p:bldP spid="15" grpId="0" animBg="1"/>
      <p:bldP spid="16" grpId="0" animBg="1"/>
      <p:bldP spid="17" grpId="0" animBg="1"/>
      <p:bldP spid="28" grpId="0" animBg="1"/>
      <p:bldP spid="29" grpId="0"/>
      <p:bldP spid="30" grpId="0" animBg="1"/>
      <p:bldP spid="31" grpId="0"/>
      <p:bldP spid="34" grpId="0" animBg="1"/>
      <p:bldP spid="35" grpId="0"/>
      <p:bldP spid="36" grpId="0" animBg="1"/>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6">
            <a:extLst>
              <a:ext uri="{FF2B5EF4-FFF2-40B4-BE49-F238E27FC236}">
                <a16:creationId xmlns="" xmlns:a16="http://schemas.microsoft.com/office/drawing/2014/main" id="{4CFAB9ED-5812-471F-9219-FEBF39810B70}"/>
              </a:ext>
            </a:extLst>
          </p:cNvPr>
          <p:cNvGrpSpPr>
            <a:grpSpLocks/>
          </p:cNvGrpSpPr>
          <p:nvPr/>
        </p:nvGrpSpPr>
        <p:grpSpPr bwMode="auto">
          <a:xfrm>
            <a:off x="214335" y="209267"/>
            <a:ext cx="3977345" cy="584547"/>
            <a:chOff x="-128572" y="-4141"/>
            <a:chExt cx="3977579" cy="584775"/>
          </a:xfrm>
        </p:grpSpPr>
        <p:sp>
          <p:nvSpPr>
            <p:cNvPr id="4" name="Oval 36@|1FFC:15773696|FBC:16777215|LFC:16777215|LBC:16777215">
              <a:extLst>
                <a:ext uri="{FF2B5EF4-FFF2-40B4-BE49-F238E27FC236}">
                  <a16:creationId xmlns="" xmlns:a16="http://schemas.microsoft.com/office/drawing/2014/main" id="{FB63CD21-C7FB-4B03-95E7-785E4EBE612F}"/>
                </a:ext>
              </a:extLst>
            </p:cNvPr>
            <p:cNvSpPr>
              <a:spLocks noChangeArrowheads="1"/>
            </p:cNvSpPr>
            <p:nvPr/>
          </p:nvSpPr>
          <p:spPr bwMode="auto">
            <a:xfrm>
              <a:off x="-128572" y="1"/>
              <a:ext cx="523220" cy="523220"/>
            </a:xfrm>
            <a:prstGeom prst="ellipse">
              <a:avLst/>
            </a:prstGeom>
            <a:solidFill>
              <a:srgbClr val="EF65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endParaRPr lang="zh-CN" altLang="en-US" sz="300">
                <a:solidFill>
                  <a:srgbClr val="FFFFFF"/>
                </a:solidFill>
                <a:sym typeface="Arial" panose="020B0604020202020204" pitchFamily="34" charset="0"/>
              </a:endParaRPr>
            </a:p>
          </p:txBody>
        </p:sp>
        <p:sp>
          <p:nvSpPr>
            <p:cNvPr id="5" name="文本框 30">
              <a:extLst>
                <a:ext uri="{FF2B5EF4-FFF2-40B4-BE49-F238E27FC236}">
                  <a16:creationId xmlns="" xmlns:a16="http://schemas.microsoft.com/office/drawing/2014/main" id="{CBB76C12-7126-43C3-8553-EA34FEA371E4}"/>
                </a:ext>
              </a:extLst>
            </p:cNvPr>
            <p:cNvSpPr txBox="1">
              <a:spLocks noChangeArrowheads="1"/>
            </p:cNvSpPr>
            <p:nvPr/>
          </p:nvSpPr>
          <p:spPr bwMode="auto">
            <a:xfrm>
              <a:off x="-116761" y="-4141"/>
              <a:ext cx="474451"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3200" b="1" dirty="0">
                  <a:solidFill>
                    <a:schemeClr val="bg1"/>
                  </a:solidFill>
                  <a:sym typeface="Arial" panose="020B0604020202020204" pitchFamily="34" charset="0"/>
                </a:rPr>
                <a:t>4</a:t>
              </a:r>
              <a:endParaRPr lang="zh-CN" altLang="en-US" sz="3200" b="1" dirty="0">
                <a:solidFill>
                  <a:schemeClr val="bg1"/>
                </a:solidFill>
                <a:sym typeface="Arial" panose="020B0604020202020204" pitchFamily="34" charset="0"/>
              </a:endParaRPr>
            </a:p>
          </p:txBody>
        </p:sp>
        <p:sp>
          <p:nvSpPr>
            <p:cNvPr id="6" name="文本框 31">
              <a:extLst>
                <a:ext uri="{FF2B5EF4-FFF2-40B4-BE49-F238E27FC236}">
                  <a16:creationId xmlns="" xmlns:a16="http://schemas.microsoft.com/office/drawing/2014/main" id="{413C001A-8A31-4441-87BE-94D2D9CE4EA6}"/>
                </a:ext>
              </a:extLst>
            </p:cNvPr>
            <p:cNvSpPr txBox="1">
              <a:spLocks noChangeArrowheads="1"/>
            </p:cNvSpPr>
            <p:nvPr/>
          </p:nvSpPr>
          <p:spPr bwMode="auto">
            <a:xfrm>
              <a:off x="520247" y="30688"/>
              <a:ext cx="3328760" cy="46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2400" dirty="0">
                  <a:solidFill>
                    <a:schemeClr val="bg1"/>
                  </a:solidFill>
                  <a:latin typeface="微软雅黑" panose="020B0503020204020204" pitchFamily="34" charset="-122"/>
                </a:rPr>
                <a:t>求职意向</a:t>
              </a:r>
            </a:p>
          </p:txBody>
        </p:sp>
      </p:grpSp>
      <p:sp>
        <p:nvSpPr>
          <p:cNvPr id="7" name="稻壳儿小白白(http://dwz.cn/Wu2UP)">
            <a:extLst>
              <a:ext uri="{FF2B5EF4-FFF2-40B4-BE49-F238E27FC236}">
                <a16:creationId xmlns="" xmlns:a16="http://schemas.microsoft.com/office/drawing/2014/main" id="{50100F78-D984-46F6-9E09-1B21E76467EF}"/>
              </a:ext>
            </a:extLst>
          </p:cNvPr>
          <p:cNvSpPr>
            <a:spLocks noChangeArrowheads="1"/>
          </p:cNvSpPr>
          <p:nvPr/>
        </p:nvSpPr>
        <p:spPr bwMode="auto">
          <a:xfrm>
            <a:off x="4741863" y="3643313"/>
            <a:ext cx="912812" cy="3803650"/>
          </a:xfrm>
          <a:prstGeom prst="rect">
            <a:avLst/>
          </a:prstGeom>
          <a:solidFill>
            <a:srgbClr val="EF6541"/>
          </a:solidFill>
          <a:ln>
            <a:noFill/>
          </a:ln>
        </p:spPr>
        <p:txBody>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endParaRPr lang="zh-CN" altLang="en-US">
              <a:sym typeface="Arial" panose="020B0604020202020204" pitchFamily="34" charset="0"/>
            </a:endParaRPr>
          </a:p>
        </p:txBody>
      </p:sp>
      <p:sp>
        <p:nvSpPr>
          <p:cNvPr id="8" name="稻壳儿小白白(http://dwz.cn/Wu2UP)">
            <a:extLst>
              <a:ext uri="{FF2B5EF4-FFF2-40B4-BE49-F238E27FC236}">
                <a16:creationId xmlns="" xmlns:a16="http://schemas.microsoft.com/office/drawing/2014/main" id="{D7EECD81-57E8-4A03-9511-A7067DE754BF}"/>
              </a:ext>
            </a:extLst>
          </p:cNvPr>
          <p:cNvSpPr>
            <a:spLocks/>
          </p:cNvSpPr>
          <p:nvPr/>
        </p:nvSpPr>
        <p:spPr bwMode="auto">
          <a:xfrm>
            <a:off x="4284663" y="3116263"/>
            <a:ext cx="457200" cy="1063625"/>
          </a:xfrm>
          <a:custGeom>
            <a:avLst/>
            <a:gdLst>
              <a:gd name="T0" fmla="*/ 401 w 401"/>
              <a:gd name="T1" fmla="*/ 464 h 935"/>
              <a:gd name="T2" fmla="*/ 0 w 401"/>
              <a:gd name="T3" fmla="*/ 0 h 935"/>
              <a:gd name="T4" fmla="*/ 0 w 401"/>
              <a:gd name="T5" fmla="*/ 471 h 935"/>
              <a:gd name="T6" fmla="*/ 401 w 401"/>
              <a:gd name="T7" fmla="*/ 935 h 935"/>
              <a:gd name="T8" fmla="*/ 401 w 401"/>
              <a:gd name="T9" fmla="*/ 464 h 935"/>
            </a:gdLst>
            <a:ahLst/>
            <a:cxnLst>
              <a:cxn ang="0">
                <a:pos x="T0" y="T1"/>
              </a:cxn>
              <a:cxn ang="0">
                <a:pos x="T2" y="T3"/>
              </a:cxn>
              <a:cxn ang="0">
                <a:pos x="T4" y="T5"/>
              </a:cxn>
              <a:cxn ang="0">
                <a:pos x="T6" y="T7"/>
              </a:cxn>
              <a:cxn ang="0">
                <a:pos x="T8" y="T9"/>
              </a:cxn>
            </a:cxnLst>
            <a:rect l="0" t="0" r="r" b="b"/>
            <a:pathLst>
              <a:path w="401" h="935">
                <a:moveTo>
                  <a:pt x="401" y="464"/>
                </a:moveTo>
                <a:lnTo>
                  <a:pt x="0" y="0"/>
                </a:lnTo>
                <a:lnTo>
                  <a:pt x="0" y="471"/>
                </a:lnTo>
                <a:lnTo>
                  <a:pt x="401" y="935"/>
                </a:lnTo>
                <a:lnTo>
                  <a:pt x="401" y="464"/>
                </a:lnTo>
                <a:close/>
              </a:path>
            </a:pathLst>
          </a:custGeom>
          <a:solidFill>
            <a:srgbClr val="EF6541"/>
          </a:solidFill>
          <a:ln>
            <a:noFill/>
          </a:ln>
        </p:spPr>
        <p:txBody>
          <a:bodyPr/>
          <a:lstStyle/>
          <a:p>
            <a:endParaRPr lang="zh-CN" altLang="en-US"/>
          </a:p>
        </p:txBody>
      </p:sp>
      <p:sp>
        <p:nvSpPr>
          <p:cNvPr id="9" name="稻壳儿小白白(http://dwz.cn/Wu2UP)">
            <a:extLst>
              <a:ext uri="{FF2B5EF4-FFF2-40B4-BE49-F238E27FC236}">
                <a16:creationId xmlns="" xmlns:a16="http://schemas.microsoft.com/office/drawing/2014/main" id="{FBE35207-65E1-423E-8A0D-AF2FE7E765D6}"/>
              </a:ext>
            </a:extLst>
          </p:cNvPr>
          <p:cNvSpPr>
            <a:spLocks/>
          </p:cNvSpPr>
          <p:nvPr/>
        </p:nvSpPr>
        <p:spPr bwMode="auto">
          <a:xfrm>
            <a:off x="4284663" y="3116263"/>
            <a:ext cx="1370012" cy="527050"/>
          </a:xfrm>
          <a:custGeom>
            <a:avLst/>
            <a:gdLst>
              <a:gd name="T0" fmla="*/ 803 w 1205"/>
              <a:gd name="T1" fmla="*/ 0 h 464"/>
              <a:gd name="T2" fmla="*/ 0 w 1205"/>
              <a:gd name="T3" fmla="*/ 0 h 464"/>
              <a:gd name="T4" fmla="*/ 401 w 1205"/>
              <a:gd name="T5" fmla="*/ 464 h 464"/>
              <a:gd name="T6" fmla="*/ 1205 w 1205"/>
              <a:gd name="T7" fmla="*/ 464 h 464"/>
              <a:gd name="T8" fmla="*/ 803 w 1205"/>
              <a:gd name="T9" fmla="*/ 0 h 464"/>
            </a:gdLst>
            <a:ahLst/>
            <a:cxnLst>
              <a:cxn ang="0">
                <a:pos x="T0" y="T1"/>
              </a:cxn>
              <a:cxn ang="0">
                <a:pos x="T2" y="T3"/>
              </a:cxn>
              <a:cxn ang="0">
                <a:pos x="T4" y="T5"/>
              </a:cxn>
              <a:cxn ang="0">
                <a:pos x="T6" y="T7"/>
              </a:cxn>
              <a:cxn ang="0">
                <a:pos x="T8" y="T9"/>
              </a:cxn>
            </a:cxnLst>
            <a:rect l="0" t="0" r="r" b="b"/>
            <a:pathLst>
              <a:path w="1205" h="464">
                <a:moveTo>
                  <a:pt x="803" y="0"/>
                </a:moveTo>
                <a:lnTo>
                  <a:pt x="0" y="0"/>
                </a:lnTo>
                <a:lnTo>
                  <a:pt x="401" y="464"/>
                </a:lnTo>
                <a:lnTo>
                  <a:pt x="1205" y="464"/>
                </a:lnTo>
                <a:lnTo>
                  <a:pt x="803" y="0"/>
                </a:lnTo>
                <a:close/>
              </a:path>
            </a:pathLst>
          </a:custGeom>
          <a:solidFill>
            <a:srgbClr val="EF6541"/>
          </a:solidFill>
          <a:ln>
            <a:noFill/>
          </a:ln>
        </p:spPr>
        <p:txBody>
          <a:bodyPr/>
          <a:lstStyle/>
          <a:p>
            <a:endParaRPr lang="zh-CN" altLang="en-US"/>
          </a:p>
        </p:txBody>
      </p:sp>
      <p:sp>
        <p:nvSpPr>
          <p:cNvPr id="10" name="稻壳儿小白白(http://dwz.cn/Wu2UP)">
            <a:extLst>
              <a:ext uri="{FF2B5EF4-FFF2-40B4-BE49-F238E27FC236}">
                <a16:creationId xmlns="" xmlns:a16="http://schemas.microsoft.com/office/drawing/2014/main" id="{CB258FB9-3F48-4B09-9B77-86253FF3CC58}"/>
              </a:ext>
            </a:extLst>
          </p:cNvPr>
          <p:cNvSpPr>
            <a:spLocks noChangeArrowheads="1"/>
          </p:cNvSpPr>
          <p:nvPr/>
        </p:nvSpPr>
        <p:spPr bwMode="auto">
          <a:xfrm>
            <a:off x="3829050" y="4179888"/>
            <a:ext cx="912813" cy="3267075"/>
          </a:xfrm>
          <a:prstGeom prst="rect">
            <a:avLst/>
          </a:prstGeom>
          <a:solidFill>
            <a:schemeClr val="bg1"/>
          </a:solidFill>
          <a:ln>
            <a:noFill/>
          </a:ln>
        </p:spPr>
        <p:txBody>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endParaRPr lang="en-US" altLang="zh-CN" sz="1200">
              <a:sym typeface="Arial" panose="020B0604020202020204" pitchFamily="34" charset="0"/>
            </a:endParaRPr>
          </a:p>
        </p:txBody>
      </p:sp>
      <p:sp>
        <p:nvSpPr>
          <p:cNvPr id="11" name="稻壳儿小白白(http://dwz.cn/Wu2UP)">
            <a:extLst>
              <a:ext uri="{FF2B5EF4-FFF2-40B4-BE49-F238E27FC236}">
                <a16:creationId xmlns="" xmlns:a16="http://schemas.microsoft.com/office/drawing/2014/main" id="{38840EB6-3107-4D1F-A5C6-6CC9D77C8BC0}"/>
              </a:ext>
            </a:extLst>
          </p:cNvPr>
          <p:cNvSpPr>
            <a:spLocks/>
          </p:cNvSpPr>
          <p:nvPr/>
        </p:nvSpPr>
        <p:spPr bwMode="auto">
          <a:xfrm>
            <a:off x="3373438" y="3652838"/>
            <a:ext cx="455612" cy="1060450"/>
          </a:xfrm>
          <a:custGeom>
            <a:avLst/>
            <a:gdLst>
              <a:gd name="T0" fmla="*/ 401 w 401"/>
              <a:gd name="T1" fmla="*/ 464 h 935"/>
              <a:gd name="T2" fmla="*/ 0 w 401"/>
              <a:gd name="T3" fmla="*/ 0 h 935"/>
              <a:gd name="T4" fmla="*/ 0 w 401"/>
              <a:gd name="T5" fmla="*/ 472 h 935"/>
              <a:gd name="T6" fmla="*/ 401 w 401"/>
              <a:gd name="T7" fmla="*/ 935 h 935"/>
              <a:gd name="T8" fmla="*/ 401 w 401"/>
              <a:gd name="T9" fmla="*/ 464 h 935"/>
            </a:gdLst>
            <a:ahLst/>
            <a:cxnLst>
              <a:cxn ang="0">
                <a:pos x="T0" y="T1"/>
              </a:cxn>
              <a:cxn ang="0">
                <a:pos x="T2" y="T3"/>
              </a:cxn>
              <a:cxn ang="0">
                <a:pos x="T4" y="T5"/>
              </a:cxn>
              <a:cxn ang="0">
                <a:pos x="T6" y="T7"/>
              </a:cxn>
              <a:cxn ang="0">
                <a:pos x="T8" y="T9"/>
              </a:cxn>
            </a:cxnLst>
            <a:rect l="0" t="0" r="r" b="b"/>
            <a:pathLst>
              <a:path w="401" h="935">
                <a:moveTo>
                  <a:pt x="401" y="464"/>
                </a:moveTo>
                <a:lnTo>
                  <a:pt x="0" y="0"/>
                </a:lnTo>
                <a:lnTo>
                  <a:pt x="0" y="472"/>
                </a:lnTo>
                <a:lnTo>
                  <a:pt x="401" y="935"/>
                </a:lnTo>
                <a:lnTo>
                  <a:pt x="401" y="464"/>
                </a:lnTo>
                <a:close/>
              </a:path>
            </a:pathLst>
          </a:custGeom>
          <a:solidFill>
            <a:schemeClr val="bg1"/>
          </a:solidFill>
          <a:ln>
            <a:noFill/>
          </a:ln>
        </p:spPr>
        <p:txBody>
          <a:bodyPr/>
          <a:lstStyle/>
          <a:p>
            <a:endParaRPr lang="zh-CN" altLang="en-US"/>
          </a:p>
        </p:txBody>
      </p:sp>
      <p:sp>
        <p:nvSpPr>
          <p:cNvPr id="12" name="稻壳儿小白白(http://dwz.cn/Wu2UP)">
            <a:extLst>
              <a:ext uri="{FF2B5EF4-FFF2-40B4-BE49-F238E27FC236}">
                <a16:creationId xmlns="" xmlns:a16="http://schemas.microsoft.com/office/drawing/2014/main" id="{03EC3F1E-96A5-44C3-A963-6FDD06B974D5}"/>
              </a:ext>
            </a:extLst>
          </p:cNvPr>
          <p:cNvSpPr>
            <a:spLocks/>
          </p:cNvSpPr>
          <p:nvPr/>
        </p:nvSpPr>
        <p:spPr bwMode="auto">
          <a:xfrm>
            <a:off x="3373438" y="3651250"/>
            <a:ext cx="1368425" cy="527050"/>
          </a:xfrm>
          <a:custGeom>
            <a:avLst/>
            <a:gdLst>
              <a:gd name="T0" fmla="*/ 803 w 1204"/>
              <a:gd name="T1" fmla="*/ 0 h 464"/>
              <a:gd name="T2" fmla="*/ 0 w 1204"/>
              <a:gd name="T3" fmla="*/ 0 h 464"/>
              <a:gd name="T4" fmla="*/ 401 w 1204"/>
              <a:gd name="T5" fmla="*/ 464 h 464"/>
              <a:gd name="T6" fmla="*/ 1204 w 1204"/>
              <a:gd name="T7" fmla="*/ 464 h 464"/>
              <a:gd name="T8" fmla="*/ 803 w 1204"/>
              <a:gd name="T9" fmla="*/ 0 h 464"/>
            </a:gdLst>
            <a:ahLst/>
            <a:cxnLst>
              <a:cxn ang="0">
                <a:pos x="T0" y="T1"/>
              </a:cxn>
              <a:cxn ang="0">
                <a:pos x="T2" y="T3"/>
              </a:cxn>
              <a:cxn ang="0">
                <a:pos x="T4" y="T5"/>
              </a:cxn>
              <a:cxn ang="0">
                <a:pos x="T6" y="T7"/>
              </a:cxn>
              <a:cxn ang="0">
                <a:pos x="T8" y="T9"/>
              </a:cxn>
            </a:cxnLst>
            <a:rect l="0" t="0" r="r" b="b"/>
            <a:pathLst>
              <a:path w="1204" h="464">
                <a:moveTo>
                  <a:pt x="803" y="0"/>
                </a:moveTo>
                <a:lnTo>
                  <a:pt x="0" y="0"/>
                </a:lnTo>
                <a:lnTo>
                  <a:pt x="401" y="464"/>
                </a:lnTo>
                <a:lnTo>
                  <a:pt x="1204" y="464"/>
                </a:lnTo>
                <a:lnTo>
                  <a:pt x="803" y="0"/>
                </a:lnTo>
                <a:close/>
              </a:path>
            </a:pathLst>
          </a:custGeom>
          <a:solidFill>
            <a:schemeClr val="bg1"/>
          </a:solidFill>
          <a:ln>
            <a:noFill/>
          </a:ln>
        </p:spPr>
        <p:txBody>
          <a:bodyPr/>
          <a:lstStyle/>
          <a:p>
            <a:endParaRPr lang="zh-CN" altLang="en-US"/>
          </a:p>
        </p:txBody>
      </p:sp>
      <p:sp>
        <p:nvSpPr>
          <p:cNvPr id="13" name="稻壳儿小白白(http://dwz.cn/Wu2UP)">
            <a:extLst>
              <a:ext uri="{FF2B5EF4-FFF2-40B4-BE49-F238E27FC236}">
                <a16:creationId xmlns="" xmlns:a16="http://schemas.microsoft.com/office/drawing/2014/main" id="{88476918-2FAF-4341-BB06-AED040C27AD6}"/>
              </a:ext>
            </a:extLst>
          </p:cNvPr>
          <p:cNvSpPr>
            <a:spLocks/>
          </p:cNvSpPr>
          <p:nvPr/>
        </p:nvSpPr>
        <p:spPr bwMode="auto">
          <a:xfrm>
            <a:off x="2459038" y="4187825"/>
            <a:ext cx="457200" cy="1062038"/>
          </a:xfrm>
          <a:custGeom>
            <a:avLst/>
            <a:gdLst>
              <a:gd name="T0" fmla="*/ 402 w 402"/>
              <a:gd name="T1" fmla="*/ 463 h 934"/>
              <a:gd name="T2" fmla="*/ 0 w 402"/>
              <a:gd name="T3" fmla="*/ 0 h 934"/>
              <a:gd name="T4" fmla="*/ 0 w 402"/>
              <a:gd name="T5" fmla="*/ 471 h 934"/>
              <a:gd name="T6" fmla="*/ 402 w 402"/>
              <a:gd name="T7" fmla="*/ 934 h 934"/>
              <a:gd name="T8" fmla="*/ 402 w 402"/>
              <a:gd name="T9" fmla="*/ 463 h 934"/>
            </a:gdLst>
            <a:ahLst/>
            <a:cxnLst>
              <a:cxn ang="0">
                <a:pos x="T0" y="T1"/>
              </a:cxn>
              <a:cxn ang="0">
                <a:pos x="T2" y="T3"/>
              </a:cxn>
              <a:cxn ang="0">
                <a:pos x="T4" y="T5"/>
              </a:cxn>
              <a:cxn ang="0">
                <a:pos x="T6" y="T7"/>
              </a:cxn>
              <a:cxn ang="0">
                <a:pos x="T8" y="T9"/>
              </a:cxn>
            </a:cxnLst>
            <a:rect l="0" t="0" r="r" b="b"/>
            <a:pathLst>
              <a:path w="402" h="934">
                <a:moveTo>
                  <a:pt x="402" y="463"/>
                </a:moveTo>
                <a:lnTo>
                  <a:pt x="0" y="0"/>
                </a:lnTo>
                <a:lnTo>
                  <a:pt x="0" y="471"/>
                </a:lnTo>
                <a:lnTo>
                  <a:pt x="402" y="934"/>
                </a:lnTo>
                <a:lnTo>
                  <a:pt x="402" y="463"/>
                </a:lnTo>
                <a:close/>
              </a:path>
            </a:pathLst>
          </a:custGeom>
          <a:solidFill>
            <a:srgbClr val="EF6541"/>
          </a:solidFill>
          <a:ln>
            <a:noFill/>
          </a:ln>
        </p:spPr>
        <p:txBody>
          <a:bodyPr/>
          <a:lstStyle/>
          <a:p>
            <a:endParaRPr lang="zh-CN" altLang="en-US"/>
          </a:p>
        </p:txBody>
      </p:sp>
      <p:sp>
        <p:nvSpPr>
          <p:cNvPr id="14" name="稻壳儿小白白(http://dwz.cn/Wu2UP)">
            <a:extLst>
              <a:ext uri="{FF2B5EF4-FFF2-40B4-BE49-F238E27FC236}">
                <a16:creationId xmlns="" xmlns:a16="http://schemas.microsoft.com/office/drawing/2014/main" id="{C25D90A9-09DE-4A92-984F-46A5AAE16F5A}"/>
              </a:ext>
            </a:extLst>
          </p:cNvPr>
          <p:cNvSpPr>
            <a:spLocks noChangeArrowheads="1"/>
          </p:cNvSpPr>
          <p:nvPr/>
        </p:nvSpPr>
        <p:spPr bwMode="auto">
          <a:xfrm>
            <a:off x="2916238" y="4714875"/>
            <a:ext cx="954087" cy="2732088"/>
          </a:xfrm>
          <a:prstGeom prst="rect">
            <a:avLst/>
          </a:prstGeom>
          <a:solidFill>
            <a:srgbClr val="EF6541"/>
          </a:solidFill>
          <a:ln>
            <a:noFill/>
          </a:ln>
        </p:spPr>
        <p:txBody>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endParaRPr lang="zh-CN" altLang="en-US">
              <a:sym typeface="Arial" panose="020B0604020202020204" pitchFamily="34" charset="0"/>
            </a:endParaRPr>
          </a:p>
        </p:txBody>
      </p:sp>
      <p:sp>
        <p:nvSpPr>
          <p:cNvPr id="15" name="稻壳儿小白白(http://dwz.cn/Wu2UP)">
            <a:extLst>
              <a:ext uri="{FF2B5EF4-FFF2-40B4-BE49-F238E27FC236}">
                <a16:creationId xmlns="" xmlns:a16="http://schemas.microsoft.com/office/drawing/2014/main" id="{C907CFB3-2898-45DF-A0E5-5773BA1E78EA}"/>
              </a:ext>
            </a:extLst>
          </p:cNvPr>
          <p:cNvSpPr>
            <a:spLocks/>
          </p:cNvSpPr>
          <p:nvPr/>
        </p:nvSpPr>
        <p:spPr bwMode="auto">
          <a:xfrm>
            <a:off x="2459038" y="4187825"/>
            <a:ext cx="1370012" cy="525463"/>
          </a:xfrm>
          <a:custGeom>
            <a:avLst/>
            <a:gdLst>
              <a:gd name="T0" fmla="*/ 804 w 1205"/>
              <a:gd name="T1" fmla="*/ 0 h 463"/>
              <a:gd name="T2" fmla="*/ 0 w 1205"/>
              <a:gd name="T3" fmla="*/ 0 h 463"/>
              <a:gd name="T4" fmla="*/ 402 w 1205"/>
              <a:gd name="T5" fmla="*/ 463 h 463"/>
              <a:gd name="T6" fmla="*/ 1205 w 1205"/>
              <a:gd name="T7" fmla="*/ 463 h 463"/>
              <a:gd name="T8" fmla="*/ 804 w 1205"/>
              <a:gd name="T9" fmla="*/ 0 h 463"/>
            </a:gdLst>
            <a:ahLst/>
            <a:cxnLst>
              <a:cxn ang="0">
                <a:pos x="T0" y="T1"/>
              </a:cxn>
              <a:cxn ang="0">
                <a:pos x="T2" y="T3"/>
              </a:cxn>
              <a:cxn ang="0">
                <a:pos x="T4" y="T5"/>
              </a:cxn>
              <a:cxn ang="0">
                <a:pos x="T6" y="T7"/>
              </a:cxn>
              <a:cxn ang="0">
                <a:pos x="T8" y="T9"/>
              </a:cxn>
            </a:cxnLst>
            <a:rect l="0" t="0" r="r" b="b"/>
            <a:pathLst>
              <a:path w="1205" h="463">
                <a:moveTo>
                  <a:pt x="804" y="0"/>
                </a:moveTo>
                <a:lnTo>
                  <a:pt x="0" y="0"/>
                </a:lnTo>
                <a:lnTo>
                  <a:pt x="402" y="463"/>
                </a:lnTo>
                <a:lnTo>
                  <a:pt x="1205" y="463"/>
                </a:lnTo>
                <a:lnTo>
                  <a:pt x="804" y="0"/>
                </a:lnTo>
                <a:close/>
              </a:path>
            </a:pathLst>
          </a:custGeom>
          <a:solidFill>
            <a:srgbClr val="EF6541"/>
          </a:solidFill>
          <a:ln>
            <a:noFill/>
          </a:ln>
        </p:spPr>
        <p:txBody>
          <a:bodyPr/>
          <a:lstStyle/>
          <a:p>
            <a:endParaRPr lang="zh-CN" altLang="en-US"/>
          </a:p>
        </p:txBody>
      </p:sp>
      <p:sp>
        <p:nvSpPr>
          <p:cNvPr id="16" name="稻壳儿小白白(http://dwz.cn/Wu2UP)">
            <a:extLst>
              <a:ext uri="{FF2B5EF4-FFF2-40B4-BE49-F238E27FC236}">
                <a16:creationId xmlns="" xmlns:a16="http://schemas.microsoft.com/office/drawing/2014/main" id="{A2593589-BC71-4B0F-A8B1-ED809AEFCB07}"/>
              </a:ext>
            </a:extLst>
          </p:cNvPr>
          <p:cNvSpPr>
            <a:spLocks/>
          </p:cNvSpPr>
          <p:nvPr/>
        </p:nvSpPr>
        <p:spPr bwMode="auto">
          <a:xfrm>
            <a:off x="635000" y="5257800"/>
            <a:ext cx="1370013" cy="528638"/>
          </a:xfrm>
          <a:custGeom>
            <a:avLst/>
            <a:gdLst>
              <a:gd name="T0" fmla="*/ 803 w 1205"/>
              <a:gd name="T1" fmla="*/ 0 h 464"/>
              <a:gd name="T2" fmla="*/ 0 w 1205"/>
              <a:gd name="T3" fmla="*/ 0 h 464"/>
              <a:gd name="T4" fmla="*/ 400 w 1205"/>
              <a:gd name="T5" fmla="*/ 464 h 464"/>
              <a:gd name="T6" fmla="*/ 1205 w 1205"/>
              <a:gd name="T7" fmla="*/ 464 h 464"/>
              <a:gd name="T8" fmla="*/ 803 w 1205"/>
              <a:gd name="T9" fmla="*/ 0 h 464"/>
            </a:gdLst>
            <a:ahLst/>
            <a:cxnLst>
              <a:cxn ang="0">
                <a:pos x="T0" y="T1"/>
              </a:cxn>
              <a:cxn ang="0">
                <a:pos x="T2" y="T3"/>
              </a:cxn>
              <a:cxn ang="0">
                <a:pos x="T4" y="T5"/>
              </a:cxn>
              <a:cxn ang="0">
                <a:pos x="T6" y="T7"/>
              </a:cxn>
              <a:cxn ang="0">
                <a:pos x="T8" y="T9"/>
              </a:cxn>
            </a:cxnLst>
            <a:rect l="0" t="0" r="r" b="b"/>
            <a:pathLst>
              <a:path w="1205" h="464">
                <a:moveTo>
                  <a:pt x="803" y="0"/>
                </a:moveTo>
                <a:lnTo>
                  <a:pt x="0" y="0"/>
                </a:lnTo>
                <a:lnTo>
                  <a:pt x="400" y="464"/>
                </a:lnTo>
                <a:lnTo>
                  <a:pt x="1205" y="464"/>
                </a:lnTo>
                <a:lnTo>
                  <a:pt x="803" y="0"/>
                </a:lnTo>
                <a:close/>
              </a:path>
            </a:pathLst>
          </a:custGeom>
          <a:solidFill>
            <a:srgbClr val="EF6541"/>
          </a:solidFill>
          <a:ln>
            <a:noFill/>
          </a:ln>
        </p:spPr>
        <p:txBody>
          <a:bodyPr/>
          <a:lstStyle/>
          <a:p>
            <a:endParaRPr lang="zh-CN" altLang="en-US"/>
          </a:p>
        </p:txBody>
      </p:sp>
      <p:sp>
        <p:nvSpPr>
          <p:cNvPr id="17" name="稻壳儿小白白(http://dwz.cn/Wu2UP)">
            <a:extLst>
              <a:ext uri="{FF2B5EF4-FFF2-40B4-BE49-F238E27FC236}">
                <a16:creationId xmlns="" xmlns:a16="http://schemas.microsoft.com/office/drawing/2014/main" id="{4D919AAB-B233-4D7A-A813-D174FC30E1B3}"/>
              </a:ext>
            </a:extLst>
          </p:cNvPr>
          <p:cNvSpPr>
            <a:spLocks noChangeArrowheads="1"/>
          </p:cNvSpPr>
          <p:nvPr/>
        </p:nvSpPr>
        <p:spPr bwMode="auto">
          <a:xfrm>
            <a:off x="1089025" y="5784850"/>
            <a:ext cx="914400" cy="1662113"/>
          </a:xfrm>
          <a:prstGeom prst="rect">
            <a:avLst/>
          </a:prstGeom>
          <a:solidFill>
            <a:srgbClr val="EF6541"/>
          </a:solidFill>
          <a:ln>
            <a:noFill/>
          </a:ln>
        </p:spPr>
        <p:txBody>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endParaRPr lang="zh-CN" altLang="en-US">
              <a:sym typeface="Arial" panose="020B0604020202020204" pitchFamily="34" charset="0"/>
            </a:endParaRPr>
          </a:p>
        </p:txBody>
      </p:sp>
      <p:sp>
        <p:nvSpPr>
          <p:cNvPr id="18" name="稻壳儿小白白(http://dwz.cn/Wu2UP)">
            <a:extLst>
              <a:ext uri="{FF2B5EF4-FFF2-40B4-BE49-F238E27FC236}">
                <a16:creationId xmlns="" xmlns:a16="http://schemas.microsoft.com/office/drawing/2014/main" id="{57FF0F34-D70B-46A6-8E44-681837624990}"/>
              </a:ext>
            </a:extLst>
          </p:cNvPr>
          <p:cNvSpPr>
            <a:spLocks/>
          </p:cNvSpPr>
          <p:nvPr/>
        </p:nvSpPr>
        <p:spPr bwMode="auto">
          <a:xfrm>
            <a:off x="635000" y="5257800"/>
            <a:ext cx="454025" cy="2189163"/>
          </a:xfrm>
          <a:custGeom>
            <a:avLst/>
            <a:gdLst>
              <a:gd name="T0" fmla="*/ 400 w 400"/>
              <a:gd name="T1" fmla="*/ 464 h 1927"/>
              <a:gd name="T2" fmla="*/ 0 w 400"/>
              <a:gd name="T3" fmla="*/ 0 h 1927"/>
              <a:gd name="T4" fmla="*/ 0 w 400"/>
              <a:gd name="T5" fmla="*/ 1463 h 1927"/>
              <a:gd name="T6" fmla="*/ 400 w 400"/>
              <a:gd name="T7" fmla="*/ 1927 h 1927"/>
              <a:gd name="T8" fmla="*/ 400 w 400"/>
              <a:gd name="T9" fmla="*/ 464 h 1927"/>
            </a:gdLst>
            <a:ahLst/>
            <a:cxnLst>
              <a:cxn ang="0">
                <a:pos x="T0" y="T1"/>
              </a:cxn>
              <a:cxn ang="0">
                <a:pos x="T2" y="T3"/>
              </a:cxn>
              <a:cxn ang="0">
                <a:pos x="T4" y="T5"/>
              </a:cxn>
              <a:cxn ang="0">
                <a:pos x="T6" y="T7"/>
              </a:cxn>
              <a:cxn ang="0">
                <a:pos x="T8" y="T9"/>
              </a:cxn>
            </a:cxnLst>
            <a:rect l="0" t="0" r="r" b="b"/>
            <a:pathLst>
              <a:path w="400" h="1927">
                <a:moveTo>
                  <a:pt x="400" y="464"/>
                </a:moveTo>
                <a:lnTo>
                  <a:pt x="0" y="0"/>
                </a:lnTo>
                <a:lnTo>
                  <a:pt x="0" y="1463"/>
                </a:lnTo>
                <a:lnTo>
                  <a:pt x="400" y="1927"/>
                </a:lnTo>
                <a:lnTo>
                  <a:pt x="400" y="464"/>
                </a:lnTo>
                <a:close/>
              </a:path>
            </a:pathLst>
          </a:custGeom>
          <a:solidFill>
            <a:srgbClr val="EF6541"/>
          </a:solidFill>
          <a:ln>
            <a:noFill/>
          </a:ln>
        </p:spPr>
        <p:txBody>
          <a:bodyPr/>
          <a:lstStyle/>
          <a:p>
            <a:endParaRPr lang="zh-CN" altLang="en-US"/>
          </a:p>
        </p:txBody>
      </p:sp>
      <p:sp>
        <p:nvSpPr>
          <p:cNvPr id="19" name="稻壳儿小白白(http://dwz.cn/Wu2UP)">
            <a:extLst>
              <a:ext uri="{FF2B5EF4-FFF2-40B4-BE49-F238E27FC236}">
                <a16:creationId xmlns="" xmlns:a16="http://schemas.microsoft.com/office/drawing/2014/main" id="{1D469478-E9D3-4FAA-9A26-68521857402D}"/>
              </a:ext>
            </a:extLst>
          </p:cNvPr>
          <p:cNvSpPr>
            <a:spLocks noChangeArrowheads="1"/>
          </p:cNvSpPr>
          <p:nvPr/>
        </p:nvSpPr>
        <p:spPr bwMode="auto">
          <a:xfrm>
            <a:off x="2005013" y="5249863"/>
            <a:ext cx="911225" cy="2197100"/>
          </a:xfrm>
          <a:prstGeom prst="rect">
            <a:avLst/>
          </a:prstGeom>
          <a:solidFill>
            <a:schemeClr val="bg1"/>
          </a:solidFill>
          <a:ln>
            <a:noFill/>
          </a:ln>
        </p:spPr>
        <p:txBody>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endParaRPr lang="en-US" altLang="zh-CN" sz="1200">
              <a:sym typeface="Arial" panose="020B0604020202020204" pitchFamily="34" charset="0"/>
            </a:endParaRPr>
          </a:p>
        </p:txBody>
      </p:sp>
      <p:sp>
        <p:nvSpPr>
          <p:cNvPr id="20" name="稻壳儿小白白(http://dwz.cn/Wu2UP)">
            <a:extLst>
              <a:ext uri="{FF2B5EF4-FFF2-40B4-BE49-F238E27FC236}">
                <a16:creationId xmlns="" xmlns:a16="http://schemas.microsoft.com/office/drawing/2014/main" id="{27126EAA-FD9F-46BB-8820-2C997F263760}"/>
              </a:ext>
            </a:extLst>
          </p:cNvPr>
          <p:cNvSpPr>
            <a:spLocks/>
          </p:cNvSpPr>
          <p:nvPr/>
        </p:nvSpPr>
        <p:spPr bwMode="auto">
          <a:xfrm>
            <a:off x="1547813" y="4722813"/>
            <a:ext cx="457200" cy="1063625"/>
          </a:xfrm>
          <a:custGeom>
            <a:avLst/>
            <a:gdLst>
              <a:gd name="T0" fmla="*/ 402 w 402"/>
              <a:gd name="T1" fmla="*/ 463 h 935"/>
              <a:gd name="T2" fmla="*/ 0 w 402"/>
              <a:gd name="T3" fmla="*/ 0 h 935"/>
              <a:gd name="T4" fmla="*/ 0 w 402"/>
              <a:gd name="T5" fmla="*/ 471 h 935"/>
              <a:gd name="T6" fmla="*/ 402 w 402"/>
              <a:gd name="T7" fmla="*/ 935 h 935"/>
              <a:gd name="T8" fmla="*/ 402 w 402"/>
              <a:gd name="T9" fmla="*/ 463 h 935"/>
            </a:gdLst>
            <a:ahLst/>
            <a:cxnLst>
              <a:cxn ang="0">
                <a:pos x="T0" y="T1"/>
              </a:cxn>
              <a:cxn ang="0">
                <a:pos x="T2" y="T3"/>
              </a:cxn>
              <a:cxn ang="0">
                <a:pos x="T4" y="T5"/>
              </a:cxn>
              <a:cxn ang="0">
                <a:pos x="T6" y="T7"/>
              </a:cxn>
              <a:cxn ang="0">
                <a:pos x="T8" y="T9"/>
              </a:cxn>
            </a:cxnLst>
            <a:rect l="0" t="0" r="r" b="b"/>
            <a:pathLst>
              <a:path w="402" h="935">
                <a:moveTo>
                  <a:pt x="402" y="463"/>
                </a:moveTo>
                <a:lnTo>
                  <a:pt x="0" y="0"/>
                </a:lnTo>
                <a:lnTo>
                  <a:pt x="0" y="471"/>
                </a:lnTo>
                <a:lnTo>
                  <a:pt x="402" y="935"/>
                </a:lnTo>
                <a:lnTo>
                  <a:pt x="402" y="463"/>
                </a:lnTo>
                <a:close/>
              </a:path>
            </a:pathLst>
          </a:custGeom>
          <a:solidFill>
            <a:schemeClr val="bg1"/>
          </a:solidFill>
          <a:ln>
            <a:noFill/>
          </a:ln>
        </p:spPr>
        <p:txBody>
          <a:bodyPr/>
          <a:lstStyle/>
          <a:p>
            <a:endParaRPr lang="zh-CN" altLang="en-US"/>
          </a:p>
        </p:txBody>
      </p:sp>
      <p:sp>
        <p:nvSpPr>
          <p:cNvPr id="21" name="稻壳儿小白白(http://dwz.cn/Wu2UP)">
            <a:extLst>
              <a:ext uri="{FF2B5EF4-FFF2-40B4-BE49-F238E27FC236}">
                <a16:creationId xmlns="" xmlns:a16="http://schemas.microsoft.com/office/drawing/2014/main" id="{43A9875E-8B06-49F3-B7E7-C76196F2E954}"/>
              </a:ext>
            </a:extLst>
          </p:cNvPr>
          <p:cNvSpPr>
            <a:spLocks/>
          </p:cNvSpPr>
          <p:nvPr/>
        </p:nvSpPr>
        <p:spPr bwMode="auto">
          <a:xfrm>
            <a:off x="1547813" y="4722813"/>
            <a:ext cx="1368425" cy="527050"/>
          </a:xfrm>
          <a:custGeom>
            <a:avLst/>
            <a:gdLst>
              <a:gd name="T0" fmla="*/ 803 w 1205"/>
              <a:gd name="T1" fmla="*/ 0 h 463"/>
              <a:gd name="T2" fmla="*/ 0 w 1205"/>
              <a:gd name="T3" fmla="*/ 0 h 463"/>
              <a:gd name="T4" fmla="*/ 402 w 1205"/>
              <a:gd name="T5" fmla="*/ 463 h 463"/>
              <a:gd name="T6" fmla="*/ 1205 w 1205"/>
              <a:gd name="T7" fmla="*/ 463 h 463"/>
              <a:gd name="T8" fmla="*/ 803 w 1205"/>
              <a:gd name="T9" fmla="*/ 0 h 463"/>
            </a:gdLst>
            <a:ahLst/>
            <a:cxnLst>
              <a:cxn ang="0">
                <a:pos x="T0" y="T1"/>
              </a:cxn>
              <a:cxn ang="0">
                <a:pos x="T2" y="T3"/>
              </a:cxn>
              <a:cxn ang="0">
                <a:pos x="T4" y="T5"/>
              </a:cxn>
              <a:cxn ang="0">
                <a:pos x="T6" y="T7"/>
              </a:cxn>
              <a:cxn ang="0">
                <a:pos x="T8" y="T9"/>
              </a:cxn>
            </a:cxnLst>
            <a:rect l="0" t="0" r="r" b="b"/>
            <a:pathLst>
              <a:path w="1205" h="463">
                <a:moveTo>
                  <a:pt x="803" y="0"/>
                </a:moveTo>
                <a:lnTo>
                  <a:pt x="0" y="0"/>
                </a:lnTo>
                <a:lnTo>
                  <a:pt x="402" y="463"/>
                </a:lnTo>
                <a:lnTo>
                  <a:pt x="1205" y="463"/>
                </a:lnTo>
                <a:lnTo>
                  <a:pt x="803" y="0"/>
                </a:lnTo>
                <a:close/>
              </a:path>
            </a:pathLst>
          </a:custGeom>
          <a:solidFill>
            <a:schemeClr val="bg1"/>
          </a:solidFill>
          <a:ln>
            <a:noFill/>
          </a:ln>
        </p:spPr>
        <p:txBody>
          <a:bodyPr/>
          <a:lstStyle/>
          <a:p>
            <a:endParaRPr lang="zh-CN" altLang="en-US"/>
          </a:p>
        </p:txBody>
      </p:sp>
      <p:sp>
        <p:nvSpPr>
          <p:cNvPr id="22" name="稻壳儿小白白(http://dwz.cn/Wu2UP)">
            <a:extLst>
              <a:ext uri="{FF2B5EF4-FFF2-40B4-BE49-F238E27FC236}">
                <a16:creationId xmlns="" xmlns:a16="http://schemas.microsoft.com/office/drawing/2014/main" id="{891A06F4-BB0C-4D96-83AF-2C6DD2B3077D}"/>
              </a:ext>
            </a:extLst>
          </p:cNvPr>
          <p:cNvSpPr>
            <a:spLocks noChangeArrowheads="1"/>
          </p:cNvSpPr>
          <p:nvPr/>
        </p:nvSpPr>
        <p:spPr bwMode="auto">
          <a:xfrm>
            <a:off x="1762125" y="1612900"/>
            <a:ext cx="1949450" cy="3224213"/>
          </a:xfrm>
          <a:custGeom>
            <a:avLst/>
            <a:gdLst>
              <a:gd name="T0" fmla="*/ 1748532 w 1077"/>
              <a:gd name="T1" fmla="*/ 570163 h 1781"/>
              <a:gd name="T2" fmla="*/ 1435389 w 1077"/>
              <a:gd name="T3" fmla="*/ 879680 h 1781"/>
              <a:gd name="T4" fmla="*/ 1176548 w 1077"/>
              <a:gd name="T5" fmla="*/ 537582 h 1781"/>
              <a:gd name="T6" fmla="*/ 1131296 w 1077"/>
              <a:gd name="T7" fmla="*/ 481471 h 1781"/>
              <a:gd name="T8" fmla="*/ 1143967 w 1077"/>
              <a:gd name="T9" fmla="*/ 427170 h 1781"/>
              <a:gd name="T10" fmla="*/ 1234471 w 1077"/>
              <a:gd name="T11" fmla="*/ 338478 h 1781"/>
              <a:gd name="T12" fmla="*/ 1263432 w 1077"/>
              <a:gd name="T13" fmla="*/ 271506 h 1781"/>
              <a:gd name="T14" fmla="*/ 1203699 w 1077"/>
              <a:gd name="T15" fmla="*/ 148423 h 1781"/>
              <a:gd name="T16" fmla="*/ 1196459 w 1077"/>
              <a:gd name="T17" fmla="*/ 90502 h 1781"/>
              <a:gd name="T18" fmla="*/ 1134917 w 1077"/>
              <a:gd name="T19" fmla="*/ 43441 h 1781"/>
              <a:gd name="T20" fmla="*/ 1042603 w 1077"/>
              <a:gd name="T21" fmla="*/ 5430 h 1781"/>
              <a:gd name="T22" fmla="*/ 890557 w 1077"/>
              <a:gd name="T23" fmla="*/ 86882 h 1781"/>
              <a:gd name="T24" fmla="*/ 852545 w 1077"/>
              <a:gd name="T25" fmla="*/ 215395 h 1781"/>
              <a:gd name="T26" fmla="*/ 928568 w 1077"/>
              <a:gd name="T27" fmla="*/ 360198 h 1781"/>
              <a:gd name="T28" fmla="*/ 895987 w 1077"/>
              <a:gd name="T29" fmla="*/ 403639 h 1781"/>
              <a:gd name="T30" fmla="*/ 698689 w 1077"/>
              <a:gd name="T31" fmla="*/ 416309 h 1781"/>
              <a:gd name="T32" fmla="*/ 191868 w 1077"/>
              <a:gd name="T33" fmla="*/ 566543 h 1781"/>
              <a:gd name="T34" fmla="*/ 108604 w 1077"/>
              <a:gd name="T35" fmla="*/ 1140326 h 1781"/>
              <a:gd name="T36" fmla="*/ 249790 w 1077"/>
              <a:gd name="T37" fmla="*/ 1084215 h 1781"/>
              <a:gd name="T38" fmla="*/ 305903 w 1077"/>
              <a:gd name="T39" fmla="*/ 953892 h 1781"/>
              <a:gd name="T40" fmla="*/ 318573 w 1077"/>
              <a:gd name="T41" fmla="*/ 734877 h 1781"/>
              <a:gd name="T42" fmla="*/ 398216 w 1077"/>
              <a:gd name="T43" fmla="*/ 675145 h 1781"/>
              <a:gd name="T44" fmla="*/ 557503 w 1077"/>
              <a:gd name="T45" fmla="*/ 651615 h 1781"/>
              <a:gd name="T46" fmla="*/ 573794 w 1077"/>
              <a:gd name="T47" fmla="*/ 647995 h 1781"/>
              <a:gd name="T48" fmla="*/ 463379 w 1077"/>
              <a:gd name="T49" fmla="*/ 1375631 h 1781"/>
              <a:gd name="T50" fmla="*/ 459759 w 1077"/>
              <a:gd name="T51" fmla="*/ 1437173 h 1781"/>
              <a:gd name="T52" fmla="*/ 472429 w 1077"/>
              <a:gd name="T53" fmla="*/ 1621797 h 1781"/>
              <a:gd name="T54" fmla="*/ 222639 w 1077"/>
              <a:gd name="T55" fmla="*/ 2544918 h 1781"/>
              <a:gd name="T56" fmla="*/ 85073 w 1077"/>
              <a:gd name="T57" fmla="*/ 2856245 h 1781"/>
              <a:gd name="T58" fmla="*/ 7240 w 1077"/>
              <a:gd name="T59" fmla="*/ 2955797 h 1781"/>
              <a:gd name="T60" fmla="*/ 101364 w 1077"/>
              <a:gd name="T61" fmla="*/ 3055349 h 1781"/>
              <a:gd name="T62" fmla="*/ 188248 w 1077"/>
              <a:gd name="T63" fmla="*/ 3102410 h 1781"/>
              <a:gd name="T64" fmla="*/ 220829 w 1077"/>
              <a:gd name="T65" fmla="*/ 3151281 h 1781"/>
              <a:gd name="T66" fmla="*/ 314953 w 1077"/>
              <a:gd name="T67" fmla="*/ 3082500 h 1781"/>
              <a:gd name="T68" fmla="*/ 291422 w 1077"/>
              <a:gd name="T69" fmla="*/ 2961227 h 1781"/>
              <a:gd name="T70" fmla="*/ 584654 w 1077"/>
              <a:gd name="T71" fmla="*/ 2342193 h 1781"/>
              <a:gd name="T72" fmla="*/ 696879 w 1077"/>
              <a:gd name="T73" fmla="*/ 2085167 h 1781"/>
              <a:gd name="T74" fmla="*/ 870646 w 1077"/>
              <a:gd name="T75" fmla="*/ 1706869 h 1781"/>
              <a:gd name="T76" fmla="*/ 1265242 w 1077"/>
              <a:gd name="T77" fmla="*/ 1591026 h 1781"/>
              <a:gd name="T78" fmla="*/ 1234471 w 1077"/>
              <a:gd name="T79" fmla="*/ 1766600 h 1781"/>
              <a:gd name="T80" fmla="*/ 1143967 w 1077"/>
              <a:gd name="T81" fmla="*/ 2065257 h 1781"/>
              <a:gd name="T82" fmla="*/ 1118626 w 1077"/>
              <a:gd name="T83" fmla="*/ 2217300 h 1781"/>
              <a:gd name="T84" fmla="*/ 1212750 w 1077"/>
              <a:gd name="T85" fmla="*/ 2296942 h 1781"/>
              <a:gd name="T86" fmla="*/ 1317734 w 1077"/>
              <a:gd name="T87" fmla="*/ 2305992 h 1781"/>
              <a:gd name="T88" fmla="*/ 1569334 w 1077"/>
              <a:gd name="T89" fmla="*/ 2219110 h 1781"/>
              <a:gd name="T90" fmla="*/ 1362986 w 1077"/>
              <a:gd name="T91" fmla="*/ 2134038 h 1781"/>
              <a:gd name="T92" fmla="*/ 1386517 w 1077"/>
              <a:gd name="T93" fmla="*/ 2135848 h 1781"/>
              <a:gd name="T94" fmla="*/ 1520462 w 1077"/>
              <a:gd name="T95" fmla="*/ 1563875 h 1781"/>
              <a:gd name="T96" fmla="*/ 943049 w 1077"/>
              <a:gd name="T97" fmla="*/ 1375631 h 1781"/>
              <a:gd name="T98" fmla="*/ 919518 w 1077"/>
              <a:gd name="T99" fmla="*/ 1370201 h 1781"/>
              <a:gd name="T100" fmla="*/ 970200 w 1077"/>
              <a:gd name="T101" fmla="*/ 1335810 h 1781"/>
              <a:gd name="T102" fmla="*/ 1098715 w 1077"/>
              <a:gd name="T103" fmla="*/ 924931 h 1781"/>
              <a:gd name="T104" fmla="*/ 1122246 w 1077"/>
              <a:gd name="T105" fmla="*/ 888730 h 1781"/>
              <a:gd name="T106" fmla="*/ 1294203 w 1077"/>
              <a:gd name="T107" fmla="*/ 957512 h 1781"/>
              <a:gd name="T108" fmla="*/ 1513222 w 1077"/>
              <a:gd name="T109" fmla="*/ 1024483 h 1781"/>
              <a:gd name="T110" fmla="*/ 1833605 w 1077"/>
              <a:gd name="T111" fmla="*/ 769267 h 1781"/>
              <a:gd name="T112" fmla="*/ 1811884 w 1077"/>
              <a:gd name="T113" fmla="*/ 725826 h 1781"/>
              <a:gd name="T114" fmla="*/ 1940400 w 1077"/>
              <a:gd name="T115" fmla="*/ 535772 h 178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77"/>
              <a:gd name="T175" fmla="*/ 0 h 1781"/>
              <a:gd name="T176" fmla="*/ 1077 w 1077"/>
              <a:gd name="T177" fmla="*/ 1781 h 178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77" h="1781">
                <a:moveTo>
                  <a:pt x="1033" y="280"/>
                </a:moveTo>
                <a:cubicBezTo>
                  <a:pt x="1018" y="287"/>
                  <a:pt x="970" y="303"/>
                  <a:pt x="966" y="315"/>
                </a:cubicBezTo>
                <a:cubicBezTo>
                  <a:pt x="962" y="326"/>
                  <a:pt x="967" y="350"/>
                  <a:pt x="951" y="359"/>
                </a:cubicBezTo>
                <a:cubicBezTo>
                  <a:pt x="936" y="368"/>
                  <a:pt x="803" y="466"/>
                  <a:pt x="793" y="486"/>
                </a:cubicBezTo>
                <a:cubicBezTo>
                  <a:pt x="793" y="486"/>
                  <a:pt x="745" y="390"/>
                  <a:pt x="717" y="375"/>
                </a:cubicBezTo>
                <a:cubicBezTo>
                  <a:pt x="717" y="375"/>
                  <a:pt x="708" y="301"/>
                  <a:pt x="650" y="297"/>
                </a:cubicBezTo>
                <a:cubicBezTo>
                  <a:pt x="629" y="296"/>
                  <a:pt x="617" y="294"/>
                  <a:pt x="609" y="291"/>
                </a:cubicBezTo>
                <a:cubicBezTo>
                  <a:pt x="625" y="266"/>
                  <a:pt x="625" y="266"/>
                  <a:pt x="625" y="266"/>
                </a:cubicBezTo>
                <a:cubicBezTo>
                  <a:pt x="609" y="266"/>
                  <a:pt x="609" y="266"/>
                  <a:pt x="609" y="266"/>
                </a:cubicBezTo>
                <a:cubicBezTo>
                  <a:pt x="617" y="253"/>
                  <a:pt x="628" y="236"/>
                  <a:pt x="632" y="236"/>
                </a:cubicBezTo>
                <a:cubicBezTo>
                  <a:pt x="637" y="235"/>
                  <a:pt x="674" y="230"/>
                  <a:pt x="679" y="228"/>
                </a:cubicBezTo>
                <a:cubicBezTo>
                  <a:pt x="683" y="225"/>
                  <a:pt x="687" y="201"/>
                  <a:pt x="682" y="187"/>
                </a:cubicBezTo>
                <a:cubicBezTo>
                  <a:pt x="677" y="173"/>
                  <a:pt x="687" y="159"/>
                  <a:pt x="687" y="159"/>
                </a:cubicBezTo>
                <a:cubicBezTo>
                  <a:pt x="698" y="150"/>
                  <a:pt x="698" y="150"/>
                  <a:pt x="698" y="150"/>
                </a:cubicBezTo>
                <a:cubicBezTo>
                  <a:pt x="698" y="150"/>
                  <a:pt x="684" y="128"/>
                  <a:pt x="676" y="117"/>
                </a:cubicBezTo>
                <a:cubicBezTo>
                  <a:pt x="667" y="106"/>
                  <a:pt x="669" y="92"/>
                  <a:pt x="665" y="82"/>
                </a:cubicBezTo>
                <a:cubicBezTo>
                  <a:pt x="661" y="72"/>
                  <a:pt x="672" y="65"/>
                  <a:pt x="672" y="65"/>
                </a:cubicBezTo>
                <a:cubicBezTo>
                  <a:pt x="672" y="65"/>
                  <a:pt x="668" y="55"/>
                  <a:pt x="661" y="50"/>
                </a:cubicBezTo>
                <a:cubicBezTo>
                  <a:pt x="653" y="46"/>
                  <a:pt x="666" y="44"/>
                  <a:pt x="649" y="36"/>
                </a:cubicBezTo>
                <a:cubicBezTo>
                  <a:pt x="632" y="28"/>
                  <a:pt x="641" y="32"/>
                  <a:pt x="627" y="24"/>
                </a:cubicBezTo>
                <a:cubicBezTo>
                  <a:pt x="612" y="16"/>
                  <a:pt x="634" y="21"/>
                  <a:pt x="612" y="16"/>
                </a:cubicBezTo>
                <a:cubicBezTo>
                  <a:pt x="591" y="11"/>
                  <a:pt x="579" y="3"/>
                  <a:pt x="576" y="3"/>
                </a:cubicBezTo>
                <a:cubicBezTo>
                  <a:pt x="573" y="3"/>
                  <a:pt x="582" y="6"/>
                  <a:pt x="573" y="3"/>
                </a:cubicBezTo>
                <a:cubicBezTo>
                  <a:pt x="563" y="0"/>
                  <a:pt x="498" y="33"/>
                  <a:pt x="492" y="48"/>
                </a:cubicBezTo>
                <a:cubicBezTo>
                  <a:pt x="485" y="64"/>
                  <a:pt x="475" y="83"/>
                  <a:pt x="475" y="83"/>
                </a:cubicBezTo>
                <a:cubicBezTo>
                  <a:pt x="475" y="83"/>
                  <a:pt x="469" y="104"/>
                  <a:pt x="471" y="119"/>
                </a:cubicBezTo>
                <a:cubicBezTo>
                  <a:pt x="474" y="134"/>
                  <a:pt x="484" y="147"/>
                  <a:pt x="488" y="152"/>
                </a:cubicBezTo>
                <a:cubicBezTo>
                  <a:pt x="491" y="156"/>
                  <a:pt x="508" y="184"/>
                  <a:pt x="513" y="199"/>
                </a:cubicBezTo>
                <a:cubicBezTo>
                  <a:pt x="517" y="212"/>
                  <a:pt x="521" y="228"/>
                  <a:pt x="506" y="235"/>
                </a:cubicBezTo>
                <a:cubicBezTo>
                  <a:pt x="495" y="223"/>
                  <a:pt x="495" y="223"/>
                  <a:pt x="495" y="223"/>
                </a:cubicBezTo>
                <a:cubicBezTo>
                  <a:pt x="476" y="237"/>
                  <a:pt x="476" y="237"/>
                  <a:pt x="476" y="237"/>
                </a:cubicBezTo>
                <a:cubicBezTo>
                  <a:pt x="454" y="233"/>
                  <a:pt x="427" y="222"/>
                  <a:pt x="386" y="230"/>
                </a:cubicBezTo>
                <a:cubicBezTo>
                  <a:pt x="333" y="241"/>
                  <a:pt x="313" y="257"/>
                  <a:pt x="281" y="265"/>
                </a:cubicBezTo>
                <a:cubicBezTo>
                  <a:pt x="249" y="272"/>
                  <a:pt x="128" y="293"/>
                  <a:pt x="106" y="313"/>
                </a:cubicBezTo>
                <a:cubicBezTo>
                  <a:pt x="84" y="332"/>
                  <a:pt x="76" y="418"/>
                  <a:pt x="82" y="553"/>
                </a:cubicBezTo>
                <a:cubicBezTo>
                  <a:pt x="82" y="553"/>
                  <a:pt x="62" y="616"/>
                  <a:pt x="60" y="630"/>
                </a:cubicBezTo>
                <a:cubicBezTo>
                  <a:pt x="59" y="644"/>
                  <a:pt x="67" y="703"/>
                  <a:pt x="139" y="690"/>
                </a:cubicBezTo>
                <a:cubicBezTo>
                  <a:pt x="203" y="679"/>
                  <a:pt x="151" y="622"/>
                  <a:pt x="138" y="599"/>
                </a:cubicBezTo>
                <a:cubicBezTo>
                  <a:pt x="146" y="594"/>
                  <a:pt x="154" y="590"/>
                  <a:pt x="154" y="590"/>
                </a:cubicBezTo>
                <a:cubicBezTo>
                  <a:pt x="154" y="590"/>
                  <a:pt x="168" y="554"/>
                  <a:pt x="169" y="527"/>
                </a:cubicBezTo>
                <a:cubicBezTo>
                  <a:pt x="169" y="510"/>
                  <a:pt x="174" y="454"/>
                  <a:pt x="176" y="409"/>
                </a:cubicBezTo>
                <a:cubicBezTo>
                  <a:pt x="176" y="408"/>
                  <a:pt x="176" y="407"/>
                  <a:pt x="176" y="406"/>
                </a:cubicBezTo>
                <a:cubicBezTo>
                  <a:pt x="178" y="394"/>
                  <a:pt x="179" y="384"/>
                  <a:pt x="180" y="378"/>
                </a:cubicBezTo>
                <a:cubicBezTo>
                  <a:pt x="190" y="376"/>
                  <a:pt x="204" y="375"/>
                  <a:pt x="220" y="373"/>
                </a:cubicBezTo>
                <a:cubicBezTo>
                  <a:pt x="224" y="373"/>
                  <a:pt x="229" y="373"/>
                  <a:pt x="234" y="372"/>
                </a:cubicBezTo>
                <a:cubicBezTo>
                  <a:pt x="265" y="370"/>
                  <a:pt x="294" y="364"/>
                  <a:pt x="308" y="360"/>
                </a:cubicBezTo>
                <a:cubicBezTo>
                  <a:pt x="308" y="360"/>
                  <a:pt x="308" y="360"/>
                  <a:pt x="308" y="360"/>
                </a:cubicBezTo>
                <a:cubicBezTo>
                  <a:pt x="311" y="360"/>
                  <a:pt x="314" y="359"/>
                  <a:pt x="317" y="358"/>
                </a:cubicBezTo>
                <a:cubicBezTo>
                  <a:pt x="317" y="360"/>
                  <a:pt x="319" y="371"/>
                  <a:pt x="322" y="385"/>
                </a:cubicBezTo>
                <a:cubicBezTo>
                  <a:pt x="310" y="466"/>
                  <a:pt x="270" y="740"/>
                  <a:pt x="256" y="760"/>
                </a:cubicBezTo>
                <a:cubicBezTo>
                  <a:pt x="240" y="784"/>
                  <a:pt x="232" y="799"/>
                  <a:pt x="232" y="799"/>
                </a:cubicBezTo>
                <a:cubicBezTo>
                  <a:pt x="232" y="799"/>
                  <a:pt x="242" y="797"/>
                  <a:pt x="254" y="794"/>
                </a:cubicBezTo>
                <a:cubicBezTo>
                  <a:pt x="250" y="811"/>
                  <a:pt x="249" y="832"/>
                  <a:pt x="252" y="861"/>
                </a:cubicBezTo>
                <a:cubicBezTo>
                  <a:pt x="252" y="861"/>
                  <a:pt x="254" y="876"/>
                  <a:pt x="261" y="896"/>
                </a:cubicBezTo>
                <a:cubicBezTo>
                  <a:pt x="247" y="979"/>
                  <a:pt x="227" y="1177"/>
                  <a:pt x="200" y="1256"/>
                </a:cubicBezTo>
                <a:cubicBezTo>
                  <a:pt x="174" y="1282"/>
                  <a:pt x="141" y="1326"/>
                  <a:pt x="123" y="1406"/>
                </a:cubicBezTo>
                <a:cubicBezTo>
                  <a:pt x="123" y="1406"/>
                  <a:pt x="123" y="1406"/>
                  <a:pt x="123" y="1406"/>
                </a:cubicBezTo>
                <a:cubicBezTo>
                  <a:pt x="86" y="1483"/>
                  <a:pt x="47" y="1577"/>
                  <a:pt x="47" y="1578"/>
                </a:cubicBezTo>
                <a:cubicBezTo>
                  <a:pt x="25" y="1596"/>
                  <a:pt x="10" y="1604"/>
                  <a:pt x="5" y="1627"/>
                </a:cubicBezTo>
                <a:cubicBezTo>
                  <a:pt x="4" y="1630"/>
                  <a:pt x="4" y="1631"/>
                  <a:pt x="4" y="1633"/>
                </a:cubicBezTo>
                <a:cubicBezTo>
                  <a:pt x="0" y="1665"/>
                  <a:pt x="0" y="1665"/>
                  <a:pt x="0" y="1665"/>
                </a:cubicBezTo>
                <a:cubicBezTo>
                  <a:pt x="0" y="1665"/>
                  <a:pt x="44" y="1698"/>
                  <a:pt x="56" y="1688"/>
                </a:cubicBezTo>
                <a:cubicBezTo>
                  <a:pt x="64" y="1682"/>
                  <a:pt x="74" y="1683"/>
                  <a:pt x="85" y="1692"/>
                </a:cubicBezTo>
                <a:cubicBezTo>
                  <a:pt x="91" y="1698"/>
                  <a:pt x="97" y="1705"/>
                  <a:pt x="104" y="1714"/>
                </a:cubicBezTo>
                <a:cubicBezTo>
                  <a:pt x="105" y="1715"/>
                  <a:pt x="105" y="1716"/>
                  <a:pt x="106" y="1717"/>
                </a:cubicBezTo>
                <a:cubicBezTo>
                  <a:pt x="111" y="1724"/>
                  <a:pt x="116" y="1731"/>
                  <a:pt x="122" y="1741"/>
                </a:cubicBezTo>
                <a:cubicBezTo>
                  <a:pt x="122" y="1741"/>
                  <a:pt x="153" y="1781"/>
                  <a:pt x="193" y="1765"/>
                </a:cubicBezTo>
                <a:cubicBezTo>
                  <a:pt x="193" y="1765"/>
                  <a:pt x="208" y="1732"/>
                  <a:pt x="174" y="1703"/>
                </a:cubicBezTo>
                <a:cubicBezTo>
                  <a:pt x="147" y="1680"/>
                  <a:pt x="145" y="1650"/>
                  <a:pt x="148" y="1630"/>
                </a:cubicBezTo>
                <a:cubicBezTo>
                  <a:pt x="161" y="1636"/>
                  <a:pt x="161" y="1636"/>
                  <a:pt x="161" y="1636"/>
                </a:cubicBezTo>
                <a:cubicBezTo>
                  <a:pt x="161" y="1636"/>
                  <a:pt x="161" y="1636"/>
                  <a:pt x="170" y="1587"/>
                </a:cubicBezTo>
                <a:cubicBezTo>
                  <a:pt x="179" y="1539"/>
                  <a:pt x="301" y="1314"/>
                  <a:pt x="323" y="1294"/>
                </a:cubicBezTo>
                <a:cubicBezTo>
                  <a:pt x="336" y="1282"/>
                  <a:pt x="352" y="1230"/>
                  <a:pt x="365" y="1185"/>
                </a:cubicBezTo>
                <a:cubicBezTo>
                  <a:pt x="372" y="1176"/>
                  <a:pt x="379" y="1165"/>
                  <a:pt x="385" y="1152"/>
                </a:cubicBezTo>
                <a:cubicBezTo>
                  <a:pt x="404" y="1111"/>
                  <a:pt x="437" y="960"/>
                  <a:pt x="437" y="960"/>
                </a:cubicBezTo>
                <a:cubicBezTo>
                  <a:pt x="437" y="960"/>
                  <a:pt x="470" y="949"/>
                  <a:pt x="481" y="943"/>
                </a:cubicBezTo>
                <a:cubicBezTo>
                  <a:pt x="492" y="938"/>
                  <a:pt x="508" y="937"/>
                  <a:pt x="573" y="923"/>
                </a:cubicBezTo>
                <a:cubicBezTo>
                  <a:pt x="637" y="908"/>
                  <a:pt x="699" y="879"/>
                  <a:pt x="699" y="879"/>
                </a:cubicBezTo>
                <a:cubicBezTo>
                  <a:pt x="699" y="879"/>
                  <a:pt x="679" y="928"/>
                  <a:pt x="681" y="965"/>
                </a:cubicBezTo>
                <a:cubicBezTo>
                  <a:pt x="681" y="969"/>
                  <a:pt x="682" y="972"/>
                  <a:pt x="682" y="976"/>
                </a:cubicBezTo>
                <a:cubicBezTo>
                  <a:pt x="673" y="1023"/>
                  <a:pt x="663" y="1072"/>
                  <a:pt x="657" y="1085"/>
                </a:cubicBezTo>
                <a:cubicBezTo>
                  <a:pt x="645" y="1110"/>
                  <a:pt x="632" y="1141"/>
                  <a:pt x="632" y="1141"/>
                </a:cubicBezTo>
                <a:cubicBezTo>
                  <a:pt x="632" y="1141"/>
                  <a:pt x="639" y="1142"/>
                  <a:pt x="649" y="1143"/>
                </a:cubicBezTo>
                <a:cubicBezTo>
                  <a:pt x="633" y="1177"/>
                  <a:pt x="615" y="1211"/>
                  <a:pt x="618" y="1225"/>
                </a:cubicBezTo>
                <a:cubicBezTo>
                  <a:pt x="614" y="1247"/>
                  <a:pt x="614" y="1247"/>
                  <a:pt x="614" y="1247"/>
                </a:cubicBezTo>
                <a:cubicBezTo>
                  <a:pt x="670" y="1269"/>
                  <a:pt x="670" y="1269"/>
                  <a:pt x="670" y="1269"/>
                </a:cubicBezTo>
                <a:cubicBezTo>
                  <a:pt x="670" y="1269"/>
                  <a:pt x="694" y="1263"/>
                  <a:pt x="728" y="1274"/>
                </a:cubicBezTo>
                <a:cubicBezTo>
                  <a:pt x="728" y="1274"/>
                  <a:pt x="728" y="1274"/>
                  <a:pt x="728" y="1274"/>
                </a:cubicBezTo>
                <a:cubicBezTo>
                  <a:pt x="752" y="1285"/>
                  <a:pt x="777" y="1293"/>
                  <a:pt x="795" y="1285"/>
                </a:cubicBezTo>
                <a:cubicBezTo>
                  <a:pt x="825" y="1273"/>
                  <a:pt x="867" y="1244"/>
                  <a:pt x="867" y="1226"/>
                </a:cubicBezTo>
                <a:cubicBezTo>
                  <a:pt x="867" y="1208"/>
                  <a:pt x="855" y="1215"/>
                  <a:pt x="830" y="1219"/>
                </a:cubicBezTo>
                <a:cubicBezTo>
                  <a:pt x="806" y="1223"/>
                  <a:pt x="766" y="1195"/>
                  <a:pt x="753" y="1179"/>
                </a:cubicBezTo>
                <a:cubicBezTo>
                  <a:pt x="750" y="1176"/>
                  <a:pt x="748" y="1171"/>
                  <a:pt x="746" y="1165"/>
                </a:cubicBezTo>
                <a:cubicBezTo>
                  <a:pt x="753" y="1179"/>
                  <a:pt x="766" y="1180"/>
                  <a:pt x="766" y="1180"/>
                </a:cubicBezTo>
                <a:cubicBezTo>
                  <a:pt x="766" y="1180"/>
                  <a:pt x="817" y="952"/>
                  <a:pt x="840" y="864"/>
                </a:cubicBezTo>
                <a:cubicBezTo>
                  <a:pt x="840" y="864"/>
                  <a:pt x="840" y="864"/>
                  <a:pt x="840" y="864"/>
                </a:cubicBezTo>
                <a:cubicBezTo>
                  <a:pt x="856" y="847"/>
                  <a:pt x="886" y="780"/>
                  <a:pt x="831" y="762"/>
                </a:cubicBezTo>
                <a:cubicBezTo>
                  <a:pt x="777" y="744"/>
                  <a:pt x="577" y="746"/>
                  <a:pt x="521" y="760"/>
                </a:cubicBezTo>
                <a:cubicBezTo>
                  <a:pt x="514" y="762"/>
                  <a:pt x="510" y="761"/>
                  <a:pt x="507" y="757"/>
                </a:cubicBezTo>
                <a:cubicBezTo>
                  <a:pt x="508" y="757"/>
                  <a:pt x="508" y="757"/>
                  <a:pt x="508" y="757"/>
                </a:cubicBezTo>
                <a:cubicBezTo>
                  <a:pt x="508" y="758"/>
                  <a:pt x="508" y="758"/>
                  <a:pt x="508" y="758"/>
                </a:cubicBezTo>
                <a:cubicBezTo>
                  <a:pt x="536" y="738"/>
                  <a:pt x="536" y="738"/>
                  <a:pt x="536" y="738"/>
                </a:cubicBezTo>
                <a:cubicBezTo>
                  <a:pt x="536" y="738"/>
                  <a:pt x="543" y="691"/>
                  <a:pt x="560" y="658"/>
                </a:cubicBezTo>
                <a:cubicBezTo>
                  <a:pt x="576" y="625"/>
                  <a:pt x="599" y="520"/>
                  <a:pt x="607" y="511"/>
                </a:cubicBezTo>
                <a:cubicBezTo>
                  <a:pt x="607" y="511"/>
                  <a:pt x="607" y="511"/>
                  <a:pt x="607" y="511"/>
                </a:cubicBezTo>
                <a:cubicBezTo>
                  <a:pt x="611" y="506"/>
                  <a:pt x="615" y="500"/>
                  <a:pt x="620" y="491"/>
                </a:cubicBezTo>
                <a:cubicBezTo>
                  <a:pt x="634" y="465"/>
                  <a:pt x="643" y="449"/>
                  <a:pt x="643" y="449"/>
                </a:cubicBezTo>
                <a:cubicBezTo>
                  <a:pt x="643" y="449"/>
                  <a:pt x="695" y="520"/>
                  <a:pt x="715" y="529"/>
                </a:cubicBezTo>
                <a:cubicBezTo>
                  <a:pt x="734" y="537"/>
                  <a:pt x="767" y="599"/>
                  <a:pt x="784" y="596"/>
                </a:cubicBezTo>
                <a:cubicBezTo>
                  <a:pt x="795" y="594"/>
                  <a:pt x="812" y="585"/>
                  <a:pt x="836" y="566"/>
                </a:cubicBezTo>
                <a:cubicBezTo>
                  <a:pt x="836" y="566"/>
                  <a:pt x="836" y="566"/>
                  <a:pt x="836" y="566"/>
                </a:cubicBezTo>
                <a:cubicBezTo>
                  <a:pt x="872" y="554"/>
                  <a:pt x="1000" y="429"/>
                  <a:pt x="1013" y="425"/>
                </a:cubicBezTo>
                <a:cubicBezTo>
                  <a:pt x="1019" y="423"/>
                  <a:pt x="1010" y="412"/>
                  <a:pt x="999" y="402"/>
                </a:cubicBezTo>
                <a:cubicBezTo>
                  <a:pt x="1000" y="401"/>
                  <a:pt x="1000" y="401"/>
                  <a:pt x="1001" y="401"/>
                </a:cubicBezTo>
                <a:cubicBezTo>
                  <a:pt x="1016" y="396"/>
                  <a:pt x="1030" y="394"/>
                  <a:pt x="1042" y="374"/>
                </a:cubicBezTo>
                <a:cubicBezTo>
                  <a:pt x="1054" y="355"/>
                  <a:pt x="1077" y="306"/>
                  <a:pt x="1072" y="296"/>
                </a:cubicBezTo>
                <a:cubicBezTo>
                  <a:pt x="1067" y="287"/>
                  <a:pt x="1047" y="274"/>
                  <a:pt x="1033" y="280"/>
                </a:cubicBezTo>
                <a:close/>
              </a:path>
            </a:pathLst>
          </a:custGeom>
          <a:solidFill>
            <a:schemeClr val="bg1"/>
          </a:solidFill>
          <a:ln>
            <a:noFill/>
          </a:ln>
        </p:spPr>
        <p:txBody>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r>
              <a:rPr lang="en-US" altLang="zh-CN" sz="1200">
                <a:sym typeface="Arial" panose="020B0604020202020204" pitchFamily="34" charset="0"/>
              </a:rPr>
              <a:t> </a:t>
            </a:r>
          </a:p>
        </p:txBody>
      </p:sp>
      <p:sp>
        <p:nvSpPr>
          <p:cNvPr id="23" name="椭圆 11">
            <a:extLst>
              <a:ext uri="{FF2B5EF4-FFF2-40B4-BE49-F238E27FC236}">
                <a16:creationId xmlns="" xmlns:a16="http://schemas.microsoft.com/office/drawing/2014/main" id="{2D280F56-9E7A-411E-85E4-C106D73090DA}"/>
              </a:ext>
            </a:extLst>
          </p:cNvPr>
          <p:cNvSpPr>
            <a:spLocks noChangeArrowheads="1"/>
          </p:cNvSpPr>
          <p:nvPr/>
        </p:nvSpPr>
        <p:spPr bwMode="auto">
          <a:xfrm>
            <a:off x="6341836" y="2622550"/>
            <a:ext cx="787400" cy="788988"/>
          </a:xfrm>
          <a:prstGeom prst="ellipse">
            <a:avLst/>
          </a:prstGeom>
          <a:solidFill>
            <a:srgbClr val="12A89D"/>
          </a:solidFill>
          <a:ln>
            <a:noFill/>
          </a:ln>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EEDCA3"/>
              </a:solidFill>
              <a:latin typeface="宋体" panose="02010600030101010101" pitchFamily="2" charset="-122"/>
              <a:sym typeface="宋体" panose="02010600030101010101" pitchFamily="2" charset="-122"/>
            </a:endParaRPr>
          </a:p>
        </p:txBody>
      </p:sp>
      <p:sp>
        <p:nvSpPr>
          <p:cNvPr id="24" name="椭圆 13">
            <a:extLst>
              <a:ext uri="{FF2B5EF4-FFF2-40B4-BE49-F238E27FC236}">
                <a16:creationId xmlns="" xmlns:a16="http://schemas.microsoft.com/office/drawing/2014/main" id="{33C6A41E-B015-4ACD-99E8-E709AD7E4CDC}"/>
              </a:ext>
            </a:extLst>
          </p:cNvPr>
          <p:cNvSpPr>
            <a:spLocks noChangeArrowheads="1"/>
          </p:cNvSpPr>
          <p:nvPr/>
        </p:nvSpPr>
        <p:spPr bwMode="auto">
          <a:xfrm>
            <a:off x="6341836" y="1646238"/>
            <a:ext cx="787400" cy="785812"/>
          </a:xfrm>
          <a:prstGeom prst="ellipse">
            <a:avLst/>
          </a:prstGeom>
          <a:solidFill>
            <a:srgbClr val="EF6541"/>
          </a:solidFill>
          <a:ln>
            <a:noFill/>
          </a:ln>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C51C29"/>
              </a:solidFill>
              <a:latin typeface="宋体" panose="02010600030101010101" pitchFamily="2" charset="-122"/>
              <a:sym typeface="宋体" panose="02010600030101010101" pitchFamily="2" charset="-122"/>
            </a:endParaRPr>
          </a:p>
        </p:txBody>
      </p:sp>
      <p:sp>
        <p:nvSpPr>
          <p:cNvPr id="25" name="椭圆 15">
            <a:extLst>
              <a:ext uri="{FF2B5EF4-FFF2-40B4-BE49-F238E27FC236}">
                <a16:creationId xmlns="" xmlns:a16="http://schemas.microsoft.com/office/drawing/2014/main" id="{758EF446-34FB-4A1C-B676-C92A26E4F80C}"/>
              </a:ext>
            </a:extLst>
          </p:cNvPr>
          <p:cNvSpPr>
            <a:spLocks noChangeArrowheads="1"/>
          </p:cNvSpPr>
          <p:nvPr/>
        </p:nvSpPr>
        <p:spPr bwMode="auto">
          <a:xfrm>
            <a:off x="6341836" y="3600450"/>
            <a:ext cx="787400" cy="788988"/>
          </a:xfrm>
          <a:prstGeom prst="ellipse">
            <a:avLst/>
          </a:prstGeom>
          <a:solidFill>
            <a:srgbClr val="EF6541"/>
          </a:solidFill>
          <a:ln>
            <a:noFill/>
          </a:ln>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C51C29"/>
              </a:solidFill>
              <a:latin typeface="宋体" panose="02010600030101010101" pitchFamily="2" charset="-122"/>
              <a:sym typeface="宋体" panose="02010600030101010101" pitchFamily="2" charset="-122"/>
            </a:endParaRPr>
          </a:p>
        </p:txBody>
      </p:sp>
      <p:sp>
        <p:nvSpPr>
          <p:cNvPr id="26" name="椭圆 17">
            <a:extLst>
              <a:ext uri="{FF2B5EF4-FFF2-40B4-BE49-F238E27FC236}">
                <a16:creationId xmlns="" xmlns:a16="http://schemas.microsoft.com/office/drawing/2014/main" id="{6C9C10F1-535E-47DA-B8AC-2BFAEBA4586D}"/>
              </a:ext>
            </a:extLst>
          </p:cNvPr>
          <p:cNvSpPr>
            <a:spLocks noChangeArrowheads="1"/>
          </p:cNvSpPr>
          <p:nvPr/>
        </p:nvSpPr>
        <p:spPr bwMode="auto">
          <a:xfrm>
            <a:off x="6341836" y="4578350"/>
            <a:ext cx="787400" cy="787400"/>
          </a:xfrm>
          <a:prstGeom prst="ellipse">
            <a:avLst/>
          </a:prstGeom>
          <a:solidFill>
            <a:srgbClr val="12A89D"/>
          </a:solidFill>
          <a:ln>
            <a:noFill/>
          </a:ln>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EEDCA3"/>
              </a:solidFill>
              <a:latin typeface="宋体" panose="02010600030101010101" pitchFamily="2" charset="-122"/>
              <a:sym typeface="宋体" panose="02010600030101010101" pitchFamily="2" charset="-122"/>
            </a:endParaRPr>
          </a:p>
        </p:txBody>
      </p:sp>
      <p:sp>
        <p:nvSpPr>
          <p:cNvPr id="27" name="矩形 1">
            <a:extLst>
              <a:ext uri="{FF2B5EF4-FFF2-40B4-BE49-F238E27FC236}">
                <a16:creationId xmlns="" xmlns:a16="http://schemas.microsoft.com/office/drawing/2014/main" id="{261E156E-E5C8-43C3-AF5E-720AFC3ADEA9}"/>
              </a:ext>
            </a:extLst>
          </p:cNvPr>
          <p:cNvSpPr>
            <a:spLocks noChangeArrowheads="1"/>
          </p:cNvSpPr>
          <p:nvPr/>
        </p:nvSpPr>
        <p:spPr bwMode="auto">
          <a:xfrm>
            <a:off x="6478361" y="1774825"/>
            <a:ext cx="5127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r>
              <a:rPr kumimoji="0" lang="en-US" altLang="zh-CN" sz="2800">
                <a:solidFill>
                  <a:schemeClr val="bg1"/>
                </a:solidFill>
                <a:latin typeface="Impact" panose="020B0806030902050204" pitchFamily="34" charset="0"/>
                <a:sym typeface="Impact" panose="020B0806030902050204" pitchFamily="34" charset="0"/>
              </a:rPr>
              <a:t>01</a:t>
            </a:r>
            <a:endParaRPr kumimoji="0" lang="zh-CN" altLang="en-US" sz="2800">
              <a:solidFill>
                <a:schemeClr val="bg1"/>
              </a:solidFill>
              <a:latin typeface="Impact" panose="020B0806030902050204" pitchFamily="34" charset="0"/>
              <a:sym typeface="Impact" panose="020B0806030902050204" pitchFamily="34" charset="0"/>
            </a:endParaRPr>
          </a:p>
        </p:txBody>
      </p:sp>
      <p:sp>
        <p:nvSpPr>
          <p:cNvPr id="28" name="矩形 14">
            <a:extLst>
              <a:ext uri="{FF2B5EF4-FFF2-40B4-BE49-F238E27FC236}">
                <a16:creationId xmlns="" xmlns:a16="http://schemas.microsoft.com/office/drawing/2014/main" id="{B837B01F-DA85-456B-9A32-5697CBB92554}"/>
              </a:ext>
            </a:extLst>
          </p:cNvPr>
          <p:cNvSpPr>
            <a:spLocks noChangeArrowheads="1"/>
          </p:cNvSpPr>
          <p:nvPr/>
        </p:nvSpPr>
        <p:spPr bwMode="auto">
          <a:xfrm>
            <a:off x="6456136" y="2755900"/>
            <a:ext cx="5572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r>
              <a:rPr kumimoji="0" lang="en-US" altLang="zh-CN" sz="2800" dirty="0">
                <a:solidFill>
                  <a:schemeClr val="bg1"/>
                </a:solidFill>
                <a:latin typeface="Impact" panose="020B0806030902050204" pitchFamily="34" charset="0"/>
                <a:sym typeface="Impact" panose="020B0806030902050204" pitchFamily="34" charset="0"/>
              </a:rPr>
              <a:t>02</a:t>
            </a:r>
            <a:endParaRPr kumimoji="0" lang="zh-CN" altLang="en-US" sz="2800" dirty="0">
              <a:solidFill>
                <a:schemeClr val="bg1"/>
              </a:solidFill>
              <a:latin typeface="Impact" panose="020B0806030902050204" pitchFamily="34" charset="0"/>
              <a:sym typeface="Impact" panose="020B0806030902050204" pitchFamily="34" charset="0"/>
            </a:endParaRPr>
          </a:p>
        </p:txBody>
      </p:sp>
      <p:sp>
        <p:nvSpPr>
          <p:cNvPr id="29" name="矩形 16">
            <a:extLst>
              <a:ext uri="{FF2B5EF4-FFF2-40B4-BE49-F238E27FC236}">
                <a16:creationId xmlns="" xmlns:a16="http://schemas.microsoft.com/office/drawing/2014/main" id="{9F55C22C-9D05-4FD0-AB94-3C1399426A1D}"/>
              </a:ext>
            </a:extLst>
          </p:cNvPr>
          <p:cNvSpPr>
            <a:spLocks noChangeArrowheads="1"/>
          </p:cNvSpPr>
          <p:nvPr/>
        </p:nvSpPr>
        <p:spPr bwMode="auto">
          <a:xfrm>
            <a:off x="6446611" y="3733800"/>
            <a:ext cx="5667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r>
              <a:rPr kumimoji="0" lang="en-US" altLang="zh-CN" sz="2800">
                <a:solidFill>
                  <a:schemeClr val="bg1"/>
                </a:solidFill>
                <a:latin typeface="Impact" panose="020B0806030902050204" pitchFamily="34" charset="0"/>
                <a:sym typeface="Impact" panose="020B0806030902050204" pitchFamily="34" charset="0"/>
              </a:rPr>
              <a:t>03</a:t>
            </a:r>
            <a:endParaRPr kumimoji="0" lang="zh-CN" altLang="en-US" sz="2800">
              <a:solidFill>
                <a:schemeClr val="bg1"/>
              </a:solidFill>
              <a:latin typeface="Impact" panose="020B0806030902050204" pitchFamily="34" charset="0"/>
              <a:sym typeface="Impact" panose="020B0806030902050204" pitchFamily="34" charset="0"/>
            </a:endParaRPr>
          </a:p>
        </p:txBody>
      </p:sp>
      <p:sp>
        <p:nvSpPr>
          <p:cNvPr id="30" name="矩形 18">
            <a:extLst>
              <a:ext uri="{FF2B5EF4-FFF2-40B4-BE49-F238E27FC236}">
                <a16:creationId xmlns="" xmlns:a16="http://schemas.microsoft.com/office/drawing/2014/main" id="{0B03BAA8-BA9E-4425-83B6-B97A38733A1D}"/>
              </a:ext>
            </a:extLst>
          </p:cNvPr>
          <p:cNvSpPr>
            <a:spLocks noChangeArrowheads="1"/>
          </p:cNvSpPr>
          <p:nvPr/>
        </p:nvSpPr>
        <p:spPr bwMode="auto">
          <a:xfrm>
            <a:off x="6456136" y="4722813"/>
            <a:ext cx="55721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r>
              <a:rPr kumimoji="0" lang="en-US" altLang="zh-CN" sz="2800">
                <a:solidFill>
                  <a:schemeClr val="bg1"/>
                </a:solidFill>
                <a:latin typeface="Impact" panose="020B0806030902050204" pitchFamily="34" charset="0"/>
                <a:sym typeface="Impact" panose="020B0806030902050204" pitchFamily="34" charset="0"/>
              </a:rPr>
              <a:t>04</a:t>
            </a:r>
            <a:endParaRPr kumimoji="0" lang="zh-CN" altLang="en-US" sz="2800">
              <a:solidFill>
                <a:schemeClr val="bg1"/>
              </a:solidFill>
              <a:latin typeface="Impact" panose="020B0806030902050204" pitchFamily="34" charset="0"/>
              <a:sym typeface="Impact" panose="020B0806030902050204" pitchFamily="34" charset="0"/>
            </a:endParaRPr>
          </a:p>
        </p:txBody>
      </p:sp>
      <p:sp>
        <p:nvSpPr>
          <p:cNvPr id="31" name="矩形 30">
            <a:extLst>
              <a:ext uri="{FF2B5EF4-FFF2-40B4-BE49-F238E27FC236}">
                <a16:creationId xmlns="" xmlns:a16="http://schemas.microsoft.com/office/drawing/2014/main" id="{F4B9C7F1-FC14-4D12-B6EC-57D1D393487C}"/>
              </a:ext>
            </a:extLst>
          </p:cNvPr>
          <p:cNvSpPr/>
          <p:nvPr/>
        </p:nvSpPr>
        <p:spPr>
          <a:xfrm>
            <a:off x="6780133" y="1764760"/>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32" name="矩形 31">
            <a:extLst>
              <a:ext uri="{FF2B5EF4-FFF2-40B4-BE49-F238E27FC236}">
                <a16:creationId xmlns="" xmlns:a16="http://schemas.microsoft.com/office/drawing/2014/main" id="{CCC524DF-9B52-4320-9592-C59EB301809F}"/>
              </a:ext>
            </a:extLst>
          </p:cNvPr>
          <p:cNvSpPr/>
          <p:nvPr/>
        </p:nvSpPr>
        <p:spPr>
          <a:xfrm>
            <a:off x="6780132" y="2716467"/>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33" name="矩形 32">
            <a:extLst>
              <a:ext uri="{FF2B5EF4-FFF2-40B4-BE49-F238E27FC236}">
                <a16:creationId xmlns="" xmlns:a16="http://schemas.microsoft.com/office/drawing/2014/main" id="{0E71C896-52AA-4CC2-9AB6-01113FB7BE2B}"/>
              </a:ext>
            </a:extLst>
          </p:cNvPr>
          <p:cNvSpPr/>
          <p:nvPr/>
        </p:nvSpPr>
        <p:spPr>
          <a:xfrm>
            <a:off x="6784522" y="3694084"/>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
        <p:nvSpPr>
          <p:cNvPr id="34" name="矩形 33">
            <a:extLst>
              <a:ext uri="{FF2B5EF4-FFF2-40B4-BE49-F238E27FC236}">
                <a16:creationId xmlns="" xmlns:a16="http://schemas.microsoft.com/office/drawing/2014/main" id="{39A685AD-CFB8-41E2-9E0E-6833DCF77555}"/>
              </a:ext>
            </a:extLst>
          </p:cNvPr>
          <p:cNvSpPr/>
          <p:nvPr/>
        </p:nvSpPr>
        <p:spPr>
          <a:xfrm>
            <a:off x="6780132" y="4664329"/>
            <a:ext cx="4383393" cy="507831"/>
          </a:xfrm>
          <a:prstGeom prst="rect">
            <a:avLst/>
          </a:prstGeom>
        </p:spPr>
        <p:txBody>
          <a:bodyPr wrap="square">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单击此处添加文本单击此处添加</a:t>
            </a:r>
            <a:endParaRPr lang="en-US" altLang="zh-CN"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0998087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1000"/>
                                        <p:tgtEl>
                                          <p:spTgt spid="16"/>
                                        </p:tgtEl>
                                      </p:cBhvr>
                                    </p:animEffect>
                                    <p:anim calcmode="lin" valueType="num">
                                      <p:cBhvr>
                                        <p:cTn id="58" dur="1000" fill="hold"/>
                                        <p:tgtEl>
                                          <p:spTgt spid="16"/>
                                        </p:tgtEl>
                                        <p:attrNameLst>
                                          <p:attrName>ppt_x</p:attrName>
                                        </p:attrNameLst>
                                      </p:cBhvr>
                                      <p:tavLst>
                                        <p:tav tm="0">
                                          <p:val>
                                            <p:strVal val="#ppt_x"/>
                                          </p:val>
                                        </p:tav>
                                        <p:tav tm="100000">
                                          <p:val>
                                            <p:strVal val="#ppt_x"/>
                                          </p:val>
                                        </p:tav>
                                      </p:tavLst>
                                    </p:anim>
                                    <p:anim calcmode="lin" valueType="num">
                                      <p:cBhvr>
                                        <p:cTn id="59" dur="1000" fill="hold"/>
                                        <p:tgtEl>
                                          <p:spTgt spid="1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1000"/>
                                        <p:tgtEl>
                                          <p:spTgt spid="17"/>
                                        </p:tgtEl>
                                      </p:cBhvr>
                                    </p:animEffect>
                                    <p:anim calcmode="lin" valueType="num">
                                      <p:cBhvr>
                                        <p:cTn id="63" dur="1000" fill="hold"/>
                                        <p:tgtEl>
                                          <p:spTgt spid="17"/>
                                        </p:tgtEl>
                                        <p:attrNameLst>
                                          <p:attrName>ppt_x</p:attrName>
                                        </p:attrNameLst>
                                      </p:cBhvr>
                                      <p:tavLst>
                                        <p:tav tm="0">
                                          <p:val>
                                            <p:strVal val="#ppt_x"/>
                                          </p:val>
                                        </p:tav>
                                        <p:tav tm="100000">
                                          <p:val>
                                            <p:strVal val="#ppt_x"/>
                                          </p:val>
                                        </p:tav>
                                      </p:tavLst>
                                    </p:anim>
                                    <p:anim calcmode="lin" valueType="num">
                                      <p:cBhvr>
                                        <p:cTn id="64" dur="1000" fill="hold"/>
                                        <p:tgtEl>
                                          <p:spTgt spid="17"/>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1000"/>
                                        <p:tgtEl>
                                          <p:spTgt spid="18"/>
                                        </p:tgtEl>
                                      </p:cBhvr>
                                    </p:animEffect>
                                    <p:anim calcmode="lin" valueType="num">
                                      <p:cBhvr>
                                        <p:cTn id="68" dur="1000" fill="hold"/>
                                        <p:tgtEl>
                                          <p:spTgt spid="18"/>
                                        </p:tgtEl>
                                        <p:attrNameLst>
                                          <p:attrName>ppt_x</p:attrName>
                                        </p:attrNameLst>
                                      </p:cBhvr>
                                      <p:tavLst>
                                        <p:tav tm="0">
                                          <p:val>
                                            <p:strVal val="#ppt_x"/>
                                          </p:val>
                                        </p:tav>
                                        <p:tav tm="100000">
                                          <p:val>
                                            <p:strVal val="#ppt_x"/>
                                          </p:val>
                                        </p:tav>
                                      </p:tavLst>
                                    </p:anim>
                                    <p:anim calcmode="lin" valueType="num">
                                      <p:cBhvr>
                                        <p:cTn id="69" dur="1000" fill="hold"/>
                                        <p:tgtEl>
                                          <p:spTgt spid="1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fade">
                                      <p:cBhvr>
                                        <p:cTn id="72" dur="1000"/>
                                        <p:tgtEl>
                                          <p:spTgt spid="19"/>
                                        </p:tgtEl>
                                      </p:cBhvr>
                                    </p:animEffect>
                                    <p:anim calcmode="lin" valueType="num">
                                      <p:cBhvr>
                                        <p:cTn id="73" dur="1000" fill="hold"/>
                                        <p:tgtEl>
                                          <p:spTgt spid="19"/>
                                        </p:tgtEl>
                                        <p:attrNameLst>
                                          <p:attrName>ppt_x</p:attrName>
                                        </p:attrNameLst>
                                      </p:cBhvr>
                                      <p:tavLst>
                                        <p:tav tm="0">
                                          <p:val>
                                            <p:strVal val="#ppt_x"/>
                                          </p:val>
                                        </p:tav>
                                        <p:tav tm="100000">
                                          <p:val>
                                            <p:strVal val="#ppt_x"/>
                                          </p:val>
                                        </p:tav>
                                      </p:tavLst>
                                    </p:anim>
                                    <p:anim calcmode="lin" valueType="num">
                                      <p:cBhvr>
                                        <p:cTn id="74" dur="1000" fill="hold"/>
                                        <p:tgtEl>
                                          <p:spTgt spid="19"/>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1000"/>
                                        <p:tgtEl>
                                          <p:spTgt spid="20"/>
                                        </p:tgtEl>
                                      </p:cBhvr>
                                    </p:animEffect>
                                    <p:anim calcmode="lin" valueType="num">
                                      <p:cBhvr>
                                        <p:cTn id="78" dur="1000" fill="hold"/>
                                        <p:tgtEl>
                                          <p:spTgt spid="20"/>
                                        </p:tgtEl>
                                        <p:attrNameLst>
                                          <p:attrName>ppt_x</p:attrName>
                                        </p:attrNameLst>
                                      </p:cBhvr>
                                      <p:tavLst>
                                        <p:tav tm="0">
                                          <p:val>
                                            <p:strVal val="#ppt_x"/>
                                          </p:val>
                                        </p:tav>
                                        <p:tav tm="100000">
                                          <p:val>
                                            <p:strVal val="#ppt_x"/>
                                          </p:val>
                                        </p:tav>
                                      </p:tavLst>
                                    </p:anim>
                                    <p:anim calcmode="lin" valueType="num">
                                      <p:cBhvr>
                                        <p:cTn id="79" dur="1000" fill="hold"/>
                                        <p:tgtEl>
                                          <p:spTgt spid="20"/>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1000"/>
                                        <p:tgtEl>
                                          <p:spTgt spid="21"/>
                                        </p:tgtEl>
                                      </p:cBhvr>
                                    </p:animEffect>
                                    <p:anim calcmode="lin" valueType="num">
                                      <p:cBhvr>
                                        <p:cTn id="83" dur="1000" fill="hold"/>
                                        <p:tgtEl>
                                          <p:spTgt spid="21"/>
                                        </p:tgtEl>
                                        <p:attrNameLst>
                                          <p:attrName>ppt_x</p:attrName>
                                        </p:attrNameLst>
                                      </p:cBhvr>
                                      <p:tavLst>
                                        <p:tav tm="0">
                                          <p:val>
                                            <p:strVal val="#ppt_x"/>
                                          </p:val>
                                        </p:tav>
                                        <p:tav tm="100000">
                                          <p:val>
                                            <p:strVal val="#ppt_x"/>
                                          </p:val>
                                        </p:tav>
                                      </p:tavLst>
                                    </p:anim>
                                    <p:anim calcmode="lin" valueType="num">
                                      <p:cBhvr>
                                        <p:cTn id="84" dur="1000" fill="hold"/>
                                        <p:tgtEl>
                                          <p:spTgt spid="21"/>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fade">
                                      <p:cBhvr>
                                        <p:cTn id="87" dur="1000"/>
                                        <p:tgtEl>
                                          <p:spTgt spid="22"/>
                                        </p:tgtEl>
                                      </p:cBhvr>
                                    </p:animEffect>
                                    <p:anim calcmode="lin" valueType="num">
                                      <p:cBhvr>
                                        <p:cTn id="88" dur="1000" fill="hold"/>
                                        <p:tgtEl>
                                          <p:spTgt spid="22"/>
                                        </p:tgtEl>
                                        <p:attrNameLst>
                                          <p:attrName>ppt_x</p:attrName>
                                        </p:attrNameLst>
                                      </p:cBhvr>
                                      <p:tavLst>
                                        <p:tav tm="0">
                                          <p:val>
                                            <p:strVal val="#ppt_x"/>
                                          </p:val>
                                        </p:tav>
                                        <p:tav tm="100000">
                                          <p:val>
                                            <p:strVal val="#ppt_x"/>
                                          </p:val>
                                        </p:tav>
                                      </p:tavLst>
                                    </p:anim>
                                    <p:anim calcmode="lin" valueType="num">
                                      <p:cBhvr>
                                        <p:cTn id="8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fill="hold" grpId="0" nodeType="click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500" fill="hold"/>
                                        <p:tgtEl>
                                          <p:spTgt spid="23"/>
                                        </p:tgtEl>
                                        <p:attrNameLst>
                                          <p:attrName>ppt_x</p:attrName>
                                        </p:attrNameLst>
                                      </p:cBhvr>
                                      <p:tavLst>
                                        <p:tav tm="0">
                                          <p:val>
                                            <p:strVal val="#ppt_x"/>
                                          </p:val>
                                        </p:tav>
                                        <p:tav tm="100000">
                                          <p:val>
                                            <p:strVal val="#ppt_x"/>
                                          </p:val>
                                        </p:tav>
                                      </p:tavLst>
                                    </p:anim>
                                    <p:anim calcmode="lin" valueType="num">
                                      <p:cBhvr additive="base">
                                        <p:cTn id="95" dur="500" fill="hold"/>
                                        <p:tgtEl>
                                          <p:spTgt spid="23"/>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500" fill="hold"/>
                                        <p:tgtEl>
                                          <p:spTgt spid="24"/>
                                        </p:tgtEl>
                                        <p:attrNameLst>
                                          <p:attrName>ppt_x</p:attrName>
                                        </p:attrNameLst>
                                      </p:cBhvr>
                                      <p:tavLst>
                                        <p:tav tm="0">
                                          <p:val>
                                            <p:strVal val="#ppt_x"/>
                                          </p:val>
                                        </p:tav>
                                        <p:tav tm="100000">
                                          <p:val>
                                            <p:strVal val="#ppt_x"/>
                                          </p:val>
                                        </p:tav>
                                      </p:tavLst>
                                    </p:anim>
                                    <p:anim calcmode="lin" valueType="num">
                                      <p:cBhvr additive="base">
                                        <p:cTn id="99" dur="500" fill="hold"/>
                                        <p:tgtEl>
                                          <p:spTgt spid="24"/>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500" fill="hold"/>
                                        <p:tgtEl>
                                          <p:spTgt spid="25"/>
                                        </p:tgtEl>
                                        <p:attrNameLst>
                                          <p:attrName>ppt_x</p:attrName>
                                        </p:attrNameLst>
                                      </p:cBhvr>
                                      <p:tavLst>
                                        <p:tav tm="0">
                                          <p:val>
                                            <p:strVal val="#ppt_x"/>
                                          </p:val>
                                        </p:tav>
                                        <p:tav tm="100000">
                                          <p:val>
                                            <p:strVal val="#ppt_x"/>
                                          </p:val>
                                        </p:tav>
                                      </p:tavLst>
                                    </p:anim>
                                    <p:anim calcmode="lin" valueType="num">
                                      <p:cBhvr additive="base">
                                        <p:cTn id="103" dur="500" fill="hold"/>
                                        <p:tgtEl>
                                          <p:spTgt spid="25"/>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additive="base">
                                        <p:cTn id="106" dur="500" fill="hold"/>
                                        <p:tgtEl>
                                          <p:spTgt spid="26"/>
                                        </p:tgtEl>
                                        <p:attrNameLst>
                                          <p:attrName>ppt_x</p:attrName>
                                        </p:attrNameLst>
                                      </p:cBhvr>
                                      <p:tavLst>
                                        <p:tav tm="0">
                                          <p:val>
                                            <p:strVal val="#ppt_x"/>
                                          </p:val>
                                        </p:tav>
                                        <p:tav tm="100000">
                                          <p:val>
                                            <p:strVal val="#ppt_x"/>
                                          </p:val>
                                        </p:tav>
                                      </p:tavLst>
                                    </p:anim>
                                    <p:anim calcmode="lin" valueType="num">
                                      <p:cBhvr additive="base">
                                        <p:cTn id="107" dur="500" fill="hold"/>
                                        <p:tgtEl>
                                          <p:spTgt spid="26"/>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7"/>
                                        </p:tgtEl>
                                        <p:attrNameLst>
                                          <p:attrName>style.visibility</p:attrName>
                                        </p:attrNameLst>
                                      </p:cBhvr>
                                      <p:to>
                                        <p:strVal val="visible"/>
                                      </p:to>
                                    </p:set>
                                    <p:anim calcmode="lin" valueType="num">
                                      <p:cBhvr additive="base">
                                        <p:cTn id="110" dur="500" fill="hold"/>
                                        <p:tgtEl>
                                          <p:spTgt spid="27"/>
                                        </p:tgtEl>
                                        <p:attrNameLst>
                                          <p:attrName>ppt_x</p:attrName>
                                        </p:attrNameLst>
                                      </p:cBhvr>
                                      <p:tavLst>
                                        <p:tav tm="0">
                                          <p:val>
                                            <p:strVal val="#ppt_x"/>
                                          </p:val>
                                        </p:tav>
                                        <p:tav tm="100000">
                                          <p:val>
                                            <p:strVal val="#ppt_x"/>
                                          </p:val>
                                        </p:tav>
                                      </p:tavLst>
                                    </p:anim>
                                    <p:anim calcmode="lin" valueType="num">
                                      <p:cBhvr additive="base">
                                        <p:cTn id="111" dur="500" fill="hold"/>
                                        <p:tgtEl>
                                          <p:spTgt spid="27"/>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8"/>
                                        </p:tgtEl>
                                        <p:attrNameLst>
                                          <p:attrName>style.visibility</p:attrName>
                                        </p:attrNameLst>
                                      </p:cBhvr>
                                      <p:to>
                                        <p:strVal val="visible"/>
                                      </p:to>
                                    </p:set>
                                    <p:anim calcmode="lin" valueType="num">
                                      <p:cBhvr additive="base">
                                        <p:cTn id="114" dur="500" fill="hold"/>
                                        <p:tgtEl>
                                          <p:spTgt spid="28"/>
                                        </p:tgtEl>
                                        <p:attrNameLst>
                                          <p:attrName>ppt_x</p:attrName>
                                        </p:attrNameLst>
                                      </p:cBhvr>
                                      <p:tavLst>
                                        <p:tav tm="0">
                                          <p:val>
                                            <p:strVal val="#ppt_x"/>
                                          </p:val>
                                        </p:tav>
                                        <p:tav tm="100000">
                                          <p:val>
                                            <p:strVal val="#ppt_x"/>
                                          </p:val>
                                        </p:tav>
                                      </p:tavLst>
                                    </p:anim>
                                    <p:anim calcmode="lin" valueType="num">
                                      <p:cBhvr additive="base">
                                        <p:cTn id="115" dur="500" fill="hold"/>
                                        <p:tgtEl>
                                          <p:spTgt spid="28"/>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29"/>
                                        </p:tgtEl>
                                        <p:attrNameLst>
                                          <p:attrName>style.visibility</p:attrName>
                                        </p:attrNameLst>
                                      </p:cBhvr>
                                      <p:to>
                                        <p:strVal val="visible"/>
                                      </p:to>
                                    </p:set>
                                    <p:anim calcmode="lin" valueType="num">
                                      <p:cBhvr additive="base">
                                        <p:cTn id="118" dur="500" fill="hold"/>
                                        <p:tgtEl>
                                          <p:spTgt spid="29"/>
                                        </p:tgtEl>
                                        <p:attrNameLst>
                                          <p:attrName>ppt_x</p:attrName>
                                        </p:attrNameLst>
                                      </p:cBhvr>
                                      <p:tavLst>
                                        <p:tav tm="0">
                                          <p:val>
                                            <p:strVal val="#ppt_x"/>
                                          </p:val>
                                        </p:tav>
                                        <p:tav tm="100000">
                                          <p:val>
                                            <p:strVal val="#ppt_x"/>
                                          </p:val>
                                        </p:tav>
                                      </p:tavLst>
                                    </p:anim>
                                    <p:anim calcmode="lin" valueType="num">
                                      <p:cBhvr additive="base">
                                        <p:cTn id="119" dur="500" fill="hold"/>
                                        <p:tgtEl>
                                          <p:spTgt spid="29"/>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0"/>
                                        </p:tgtEl>
                                        <p:attrNameLst>
                                          <p:attrName>style.visibility</p:attrName>
                                        </p:attrNameLst>
                                      </p:cBhvr>
                                      <p:to>
                                        <p:strVal val="visible"/>
                                      </p:to>
                                    </p:set>
                                    <p:anim calcmode="lin" valueType="num">
                                      <p:cBhvr additive="base">
                                        <p:cTn id="122" dur="500" fill="hold"/>
                                        <p:tgtEl>
                                          <p:spTgt spid="30"/>
                                        </p:tgtEl>
                                        <p:attrNameLst>
                                          <p:attrName>ppt_x</p:attrName>
                                        </p:attrNameLst>
                                      </p:cBhvr>
                                      <p:tavLst>
                                        <p:tav tm="0">
                                          <p:val>
                                            <p:strVal val="#ppt_x"/>
                                          </p:val>
                                        </p:tav>
                                        <p:tav tm="100000">
                                          <p:val>
                                            <p:strVal val="#ppt_x"/>
                                          </p:val>
                                        </p:tav>
                                      </p:tavLst>
                                    </p:anim>
                                    <p:anim calcmode="lin" valueType="num">
                                      <p:cBhvr additive="base">
                                        <p:cTn id="123"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24" fill="hold">
                      <p:stCondLst>
                        <p:cond delay="indefinite"/>
                      </p:stCondLst>
                      <p:childTnLst>
                        <p:par>
                          <p:cTn id="125" fill="hold">
                            <p:stCondLst>
                              <p:cond delay="0"/>
                            </p:stCondLst>
                            <p:childTnLst>
                              <p:par>
                                <p:cTn id="126" presetID="22" presetClass="entr" presetSubtype="8" fill="hold" nodeType="clickEffect">
                                  <p:stCondLst>
                                    <p:cond delay="0"/>
                                  </p:stCondLst>
                                  <p:childTnLst>
                                    <p:set>
                                      <p:cBhvr>
                                        <p:cTn id="127" dur="1" fill="hold">
                                          <p:stCondLst>
                                            <p:cond delay="0"/>
                                          </p:stCondLst>
                                        </p:cTn>
                                        <p:tgtEl>
                                          <p:spTgt spid="31">
                                            <p:txEl>
                                              <p:pRg st="0" end="0"/>
                                            </p:txEl>
                                          </p:spTgt>
                                        </p:tgtEl>
                                        <p:attrNameLst>
                                          <p:attrName>style.visibility</p:attrName>
                                        </p:attrNameLst>
                                      </p:cBhvr>
                                      <p:to>
                                        <p:strVal val="visible"/>
                                      </p:to>
                                    </p:set>
                                    <p:animEffect transition="in" filter="wipe(left)">
                                      <p:cBhvr>
                                        <p:cTn id="128" dur="500"/>
                                        <p:tgtEl>
                                          <p:spTgt spid="31">
                                            <p:txEl>
                                              <p:pRg st="0" end="0"/>
                                            </p:txEl>
                                          </p:spTgt>
                                        </p:tgtEl>
                                      </p:cBhvr>
                                    </p:animEffect>
                                  </p:childTnLst>
                                </p:cTn>
                              </p:par>
                            </p:childTnLst>
                          </p:cTn>
                        </p:par>
                      </p:childTnLst>
                    </p:cTn>
                  </p:par>
                  <p:par>
                    <p:cTn id="129" fill="hold">
                      <p:stCondLst>
                        <p:cond delay="indefinite"/>
                      </p:stCondLst>
                      <p:childTnLst>
                        <p:par>
                          <p:cTn id="130" fill="hold">
                            <p:stCondLst>
                              <p:cond delay="0"/>
                            </p:stCondLst>
                            <p:childTnLst>
                              <p:par>
                                <p:cTn id="131" presetID="22" presetClass="entr" presetSubtype="8" fill="hold" nodeType="clickEffect">
                                  <p:stCondLst>
                                    <p:cond delay="0"/>
                                  </p:stCondLst>
                                  <p:childTnLst>
                                    <p:set>
                                      <p:cBhvr>
                                        <p:cTn id="132" dur="1" fill="hold">
                                          <p:stCondLst>
                                            <p:cond delay="0"/>
                                          </p:stCondLst>
                                        </p:cTn>
                                        <p:tgtEl>
                                          <p:spTgt spid="32">
                                            <p:txEl>
                                              <p:pRg st="0" end="0"/>
                                            </p:txEl>
                                          </p:spTgt>
                                        </p:tgtEl>
                                        <p:attrNameLst>
                                          <p:attrName>style.visibility</p:attrName>
                                        </p:attrNameLst>
                                      </p:cBhvr>
                                      <p:to>
                                        <p:strVal val="visible"/>
                                      </p:to>
                                    </p:set>
                                    <p:animEffect transition="in" filter="wipe(left)">
                                      <p:cBhvr>
                                        <p:cTn id="133" dur="500"/>
                                        <p:tgtEl>
                                          <p:spTgt spid="32">
                                            <p:txEl>
                                              <p:pRg st="0" end="0"/>
                                            </p:txEl>
                                          </p:spTgt>
                                        </p:tgtEl>
                                      </p:cBhvr>
                                    </p:animEffect>
                                  </p:childTnLst>
                                </p:cTn>
                              </p:par>
                            </p:childTnLst>
                          </p:cTn>
                        </p:par>
                      </p:childTnLst>
                    </p:cTn>
                  </p:par>
                  <p:par>
                    <p:cTn id="134" fill="hold">
                      <p:stCondLst>
                        <p:cond delay="indefinite"/>
                      </p:stCondLst>
                      <p:childTnLst>
                        <p:par>
                          <p:cTn id="135" fill="hold">
                            <p:stCondLst>
                              <p:cond delay="0"/>
                            </p:stCondLst>
                            <p:childTnLst>
                              <p:par>
                                <p:cTn id="136" presetID="22" presetClass="entr" presetSubtype="8" fill="hold" nodeType="clickEffect">
                                  <p:stCondLst>
                                    <p:cond delay="0"/>
                                  </p:stCondLst>
                                  <p:childTnLst>
                                    <p:set>
                                      <p:cBhvr>
                                        <p:cTn id="137" dur="1" fill="hold">
                                          <p:stCondLst>
                                            <p:cond delay="0"/>
                                          </p:stCondLst>
                                        </p:cTn>
                                        <p:tgtEl>
                                          <p:spTgt spid="33">
                                            <p:txEl>
                                              <p:pRg st="0" end="0"/>
                                            </p:txEl>
                                          </p:spTgt>
                                        </p:tgtEl>
                                        <p:attrNameLst>
                                          <p:attrName>style.visibility</p:attrName>
                                        </p:attrNameLst>
                                      </p:cBhvr>
                                      <p:to>
                                        <p:strVal val="visible"/>
                                      </p:to>
                                    </p:set>
                                    <p:animEffect transition="in" filter="wipe(left)">
                                      <p:cBhvr>
                                        <p:cTn id="138" dur="500"/>
                                        <p:tgtEl>
                                          <p:spTgt spid="33">
                                            <p:txEl>
                                              <p:pRg st="0" end="0"/>
                                            </p:txEl>
                                          </p:spTgt>
                                        </p:tgtEl>
                                      </p:cBhvr>
                                    </p:animEffect>
                                  </p:childTnLst>
                                </p:cTn>
                              </p:par>
                            </p:childTnLst>
                          </p:cTn>
                        </p:par>
                      </p:childTnLst>
                    </p:cTn>
                  </p:par>
                  <p:par>
                    <p:cTn id="139" fill="hold">
                      <p:stCondLst>
                        <p:cond delay="indefinite"/>
                      </p:stCondLst>
                      <p:childTnLst>
                        <p:par>
                          <p:cTn id="140" fill="hold">
                            <p:stCondLst>
                              <p:cond delay="0"/>
                            </p:stCondLst>
                            <p:childTnLst>
                              <p:par>
                                <p:cTn id="141" presetID="22" presetClass="entr" presetSubtype="8" fill="hold" nodeType="clickEffect">
                                  <p:stCondLst>
                                    <p:cond delay="0"/>
                                  </p:stCondLst>
                                  <p:childTnLst>
                                    <p:set>
                                      <p:cBhvr>
                                        <p:cTn id="142" dur="1" fill="hold">
                                          <p:stCondLst>
                                            <p:cond delay="0"/>
                                          </p:stCondLst>
                                        </p:cTn>
                                        <p:tgtEl>
                                          <p:spTgt spid="34">
                                            <p:txEl>
                                              <p:pRg st="0" end="0"/>
                                            </p:txEl>
                                          </p:spTgt>
                                        </p:tgtEl>
                                        <p:attrNameLst>
                                          <p:attrName>style.visibility</p:attrName>
                                        </p:attrNameLst>
                                      </p:cBhvr>
                                      <p:to>
                                        <p:strVal val="visible"/>
                                      </p:to>
                                    </p:set>
                                    <p:animEffect transition="in" filter="wipe(left)">
                                      <p:cBhvr>
                                        <p:cTn id="143"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 descr="未标题-1.png">
            <a:extLst>
              <a:ext uri="{FF2B5EF4-FFF2-40B4-BE49-F238E27FC236}">
                <a16:creationId xmlns="" xmlns:a16="http://schemas.microsoft.com/office/drawing/2014/main" id="{8837F399-5706-468C-B79B-FFE2AAFC759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660783" y="816392"/>
            <a:ext cx="2870434" cy="2861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53">
            <a:extLst>
              <a:ext uri="{FF2B5EF4-FFF2-40B4-BE49-F238E27FC236}">
                <a16:creationId xmlns="" xmlns:a16="http://schemas.microsoft.com/office/drawing/2014/main" id="{7314BCFC-FCDC-4750-99B1-202F79790331}"/>
              </a:ext>
            </a:extLst>
          </p:cNvPr>
          <p:cNvGrpSpPr>
            <a:grpSpLocks/>
          </p:cNvGrpSpPr>
          <p:nvPr/>
        </p:nvGrpSpPr>
        <p:grpSpPr bwMode="auto">
          <a:xfrm>
            <a:off x="4395788" y="4015696"/>
            <a:ext cx="777875" cy="776287"/>
            <a:chOff x="0" y="0"/>
            <a:chExt cx="900000" cy="900000"/>
          </a:xfrm>
        </p:grpSpPr>
        <p:sp>
          <p:nvSpPr>
            <p:cNvPr id="8" name="矩形 15">
              <a:extLst>
                <a:ext uri="{FF2B5EF4-FFF2-40B4-BE49-F238E27FC236}">
                  <a16:creationId xmlns="" xmlns:a16="http://schemas.microsoft.com/office/drawing/2014/main" id="{DDD5440A-1519-4E69-B4D2-16BE727F7E1C}"/>
                </a:ext>
              </a:extLst>
            </p:cNvPr>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FFFFFF"/>
                </a:solidFill>
                <a:latin typeface="Calibri" panose="020F0502020204030204" pitchFamily="34" charset="0"/>
                <a:sym typeface="宋体" panose="02010600030101010101" pitchFamily="2" charset="-122"/>
              </a:endParaRPr>
            </a:p>
          </p:txBody>
        </p:sp>
        <p:sp>
          <p:nvSpPr>
            <p:cNvPr id="9" name="直接连接符 16">
              <a:extLst>
                <a:ext uri="{FF2B5EF4-FFF2-40B4-BE49-F238E27FC236}">
                  <a16:creationId xmlns="" xmlns:a16="http://schemas.microsoft.com/office/drawing/2014/main" id="{3B92713D-93B2-4916-8596-721A4FF0609B}"/>
                </a:ext>
              </a:extLst>
            </p:cNvPr>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 name="直接连接符 17">
              <a:extLst>
                <a:ext uri="{FF2B5EF4-FFF2-40B4-BE49-F238E27FC236}">
                  <a16:creationId xmlns="" xmlns:a16="http://schemas.microsoft.com/office/drawing/2014/main" id="{B5E1F3D1-995A-48E0-BD1D-2284650034EB}"/>
                </a:ext>
              </a:extLst>
            </p:cNvPr>
            <p:cNvSpPr>
              <a:spLocks noChangeShapeType="1"/>
            </p:cNvSpPr>
            <p:nvPr/>
          </p:nvSpPr>
          <p:spPr bwMode="auto">
            <a:xfrm rot="5400000">
              <a:off x="-1"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57">
            <a:extLst>
              <a:ext uri="{FF2B5EF4-FFF2-40B4-BE49-F238E27FC236}">
                <a16:creationId xmlns="" xmlns:a16="http://schemas.microsoft.com/office/drawing/2014/main" id="{AB5F1150-5C47-4D9D-8199-7371B243938E}"/>
              </a:ext>
            </a:extLst>
          </p:cNvPr>
          <p:cNvGrpSpPr>
            <a:grpSpLocks/>
          </p:cNvGrpSpPr>
          <p:nvPr/>
        </p:nvGrpSpPr>
        <p:grpSpPr bwMode="auto">
          <a:xfrm>
            <a:off x="5319713" y="4015696"/>
            <a:ext cx="776287" cy="776287"/>
            <a:chOff x="0" y="0"/>
            <a:chExt cx="900000" cy="900000"/>
          </a:xfrm>
        </p:grpSpPr>
        <p:sp>
          <p:nvSpPr>
            <p:cNvPr id="12" name="矩形 19">
              <a:extLst>
                <a:ext uri="{FF2B5EF4-FFF2-40B4-BE49-F238E27FC236}">
                  <a16:creationId xmlns="" xmlns:a16="http://schemas.microsoft.com/office/drawing/2014/main" id="{1BE8722A-0353-499C-9044-B82D886FBEE6}"/>
                </a:ext>
              </a:extLst>
            </p:cNvPr>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FFFFFF"/>
                </a:solidFill>
                <a:latin typeface="Calibri" panose="020F0502020204030204" pitchFamily="34" charset="0"/>
                <a:sym typeface="宋体" panose="02010600030101010101" pitchFamily="2" charset="-122"/>
              </a:endParaRPr>
            </a:p>
          </p:txBody>
        </p:sp>
        <p:sp>
          <p:nvSpPr>
            <p:cNvPr id="13" name="直接连接符 20">
              <a:extLst>
                <a:ext uri="{FF2B5EF4-FFF2-40B4-BE49-F238E27FC236}">
                  <a16:creationId xmlns="" xmlns:a16="http://schemas.microsoft.com/office/drawing/2014/main" id="{A518F0A3-6C72-44E0-B006-EE2AC2DC659B}"/>
                </a:ext>
              </a:extLst>
            </p:cNvPr>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 name="直接连接符 21">
              <a:extLst>
                <a:ext uri="{FF2B5EF4-FFF2-40B4-BE49-F238E27FC236}">
                  <a16:creationId xmlns="" xmlns:a16="http://schemas.microsoft.com/office/drawing/2014/main" id="{1E594CBE-16C5-475A-93C6-591984F18818}"/>
                </a:ext>
              </a:extLst>
            </p:cNvPr>
            <p:cNvSpPr>
              <a:spLocks noChangeShapeType="1"/>
            </p:cNvSpPr>
            <p:nvPr/>
          </p:nvSpPr>
          <p:spPr bwMode="auto">
            <a:xfrm rot="5400000">
              <a:off x="919"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5" name="组合 61">
            <a:extLst>
              <a:ext uri="{FF2B5EF4-FFF2-40B4-BE49-F238E27FC236}">
                <a16:creationId xmlns="" xmlns:a16="http://schemas.microsoft.com/office/drawing/2014/main" id="{BA929285-1062-4820-8F7C-D7FFAA2F22EE}"/>
              </a:ext>
            </a:extLst>
          </p:cNvPr>
          <p:cNvGrpSpPr>
            <a:grpSpLocks/>
          </p:cNvGrpSpPr>
          <p:nvPr/>
        </p:nvGrpSpPr>
        <p:grpSpPr bwMode="auto">
          <a:xfrm>
            <a:off x="6243638" y="4015696"/>
            <a:ext cx="776287" cy="776287"/>
            <a:chOff x="0" y="0"/>
            <a:chExt cx="900000" cy="900000"/>
          </a:xfrm>
        </p:grpSpPr>
        <p:sp>
          <p:nvSpPr>
            <p:cNvPr id="16" name="矩形 23">
              <a:extLst>
                <a:ext uri="{FF2B5EF4-FFF2-40B4-BE49-F238E27FC236}">
                  <a16:creationId xmlns="" xmlns:a16="http://schemas.microsoft.com/office/drawing/2014/main" id="{43DAEDEE-7C1E-499B-8C69-F3CAE1FE6A97}"/>
                </a:ext>
              </a:extLst>
            </p:cNvPr>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FFFFFF"/>
                </a:solidFill>
                <a:latin typeface="Calibri" panose="020F0502020204030204" pitchFamily="34" charset="0"/>
                <a:sym typeface="宋体" panose="02010600030101010101" pitchFamily="2" charset="-122"/>
              </a:endParaRPr>
            </a:p>
          </p:txBody>
        </p:sp>
        <p:sp>
          <p:nvSpPr>
            <p:cNvPr id="17" name="直接连接符 24">
              <a:extLst>
                <a:ext uri="{FF2B5EF4-FFF2-40B4-BE49-F238E27FC236}">
                  <a16:creationId xmlns="" xmlns:a16="http://schemas.microsoft.com/office/drawing/2014/main" id="{3E7EBF17-74F0-4818-A7FF-964CC525E68F}"/>
                </a:ext>
              </a:extLst>
            </p:cNvPr>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 name="直接连接符 25">
              <a:extLst>
                <a:ext uri="{FF2B5EF4-FFF2-40B4-BE49-F238E27FC236}">
                  <a16:creationId xmlns="" xmlns:a16="http://schemas.microsoft.com/office/drawing/2014/main" id="{C0980B22-3B6B-41E1-B829-AA0A56F87B68}"/>
                </a:ext>
              </a:extLst>
            </p:cNvPr>
            <p:cNvSpPr>
              <a:spLocks noChangeShapeType="1"/>
            </p:cNvSpPr>
            <p:nvPr/>
          </p:nvSpPr>
          <p:spPr bwMode="auto">
            <a:xfrm rot="5400000">
              <a:off x="919"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9" name="组合 65">
            <a:extLst>
              <a:ext uri="{FF2B5EF4-FFF2-40B4-BE49-F238E27FC236}">
                <a16:creationId xmlns="" xmlns:a16="http://schemas.microsoft.com/office/drawing/2014/main" id="{3C3A86E6-CEB8-4A5C-8772-2FB425F2F4F0}"/>
              </a:ext>
            </a:extLst>
          </p:cNvPr>
          <p:cNvGrpSpPr>
            <a:grpSpLocks/>
          </p:cNvGrpSpPr>
          <p:nvPr/>
        </p:nvGrpSpPr>
        <p:grpSpPr bwMode="auto">
          <a:xfrm>
            <a:off x="7165975" y="4015696"/>
            <a:ext cx="777875" cy="776287"/>
            <a:chOff x="0" y="0"/>
            <a:chExt cx="900000" cy="900000"/>
          </a:xfrm>
        </p:grpSpPr>
        <p:sp>
          <p:nvSpPr>
            <p:cNvPr id="20" name="矩形 27">
              <a:extLst>
                <a:ext uri="{FF2B5EF4-FFF2-40B4-BE49-F238E27FC236}">
                  <a16:creationId xmlns="" xmlns:a16="http://schemas.microsoft.com/office/drawing/2014/main" id="{750A4482-0226-4915-AFC2-A85155739CB8}"/>
                </a:ext>
              </a:extLst>
            </p:cNvPr>
            <p:cNvSpPr>
              <a:spLocks noChangeArrowheads="1"/>
            </p:cNvSpPr>
            <p:nvPr/>
          </p:nvSpPr>
          <p:spPr bwMode="auto">
            <a:xfrm>
              <a:off x="0" y="0"/>
              <a:ext cx="900000" cy="900000"/>
            </a:xfrm>
            <a:prstGeom prst="rect">
              <a:avLst/>
            </a:prstGeom>
            <a:noFill/>
            <a:ln w="19050">
              <a:solidFill>
                <a:srgbClr val="BBD6EE"/>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pPr algn="ctr"/>
              <a:endParaRPr kumimoji="0" lang="zh-CN" altLang="en-US" sz="1800">
                <a:solidFill>
                  <a:srgbClr val="FFFFFF"/>
                </a:solidFill>
                <a:latin typeface="Calibri" panose="020F0502020204030204" pitchFamily="34" charset="0"/>
                <a:sym typeface="宋体" panose="02010600030101010101" pitchFamily="2" charset="-122"/>
              </a:endParaRPr>
            </a:p>
          </p:txBody>
        </p:sp>
        <p:sp>
          <p:nvSpPr>
            <p:cNvPr id="21" name="直接连接符 28">
              <a:extLst>
                <a:ext uri="{FF2B5EF4-FFF2-40B4-BE49-F238E27FC236}">
                  <a16:creationId xmlns="" xmlns:a16="http://schemas.microsoft.com/office/drawing/2014/main" id="{2C595D8E-E915-429B-B80B-E65503306DD4}"/>
                </a:ext>
              </a:extLst>
            </p:cNvPr>
            <p:cNvSpPr>
              <a:spLocks noChangeShapeType="1"/>
            </p:cNvSpPr>
            <p:nvPr/>
          </p:nvSpPr>
          <p:spPr bwMode="auto">
            <a:xfrm>
              <a:off x="0" y="45092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 name="直接连接符 29">
              <a:extLst>
                <a:ext uri="{FF2B5EF4-FFF2-40B4-BE49-F238E27FC236}">
                  <a16:creationId xmlns="" xmlns:a16="http://schemas.microsoft.com/office/drawing/2014/main" id="{C082F4D4-04B2-43F1-8B92-41E4C587A91B}"/>
                </a:ext>
              </a:extLst>
            </p:cNvPr>
            <p:cNvSpPr>
              <a:spLocks noChangeShapeType="1"/>
            </p:cNvSpPr>
            <p:nvPr/>
          </p:nvSpPr>
          <p:spPr bwMode="auto">
            <a:xfrm rot="5400000">
              <a:off x="0" y="450000"/>
              <a:ext cx="900000" cy="1"/>
            </a:xfrm>
            <a:prstGeom prst="line">
              <a:avLst/>
            </a:prstGeom>
            <a:noFill/>
            <a:ln w="12700">
              <a:solidFill>
                <a:srgbClr val="BBD6EE"/>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23" name="文本框 30">
            <a:extLst>
              <a:ext uri="{FF2B5EF4-FFF2-40B4-BE49-F238E27FC236}">
                <a16:creationId xmlns="" xmlns:a16="http://schemas.microsoft.com/office/drawing/2014/main" id="{E3562097-F13B-4E43-911D-F64A590C1285}"/>
              </a:ext>
            </a:extLst>
          </p:cNvPr>
          <p:cNvSpPr>
            <a:spLocks noChangeArrowheads="1"/>
          </p:cNvSpPr>
          <p:nvPr/>
        </p:nvSpPr>
        <p:spPr bwMode="auto">
          <a:xfrm>
            <a:off x="4386263" y="3988708"/>
            <a:ext cx="850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4800" dirty="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谢</a:t>
            </a:r>
          </a:p>
        </p:txBody>
      </p:sp>
      <p:sp>
        <p:nvSpPr>
          <p:cNvPr id="24" name="文本框 31">
            <a:extLst>
              <a:ext uri="{FF2B5EF4-FFF2-40B4-BE49-F238E27FC236}">
                <a16:creationId xmlns="" xmlns:a16="http://schemas.microsoft.com/office/drawing/2014/main" id="{AD485096-81AA-4C64-A3DB-B78D0D5D4D3D}"/>
              </a:ext>
            </a:extLst>
          </p:cNvPr>
          <p:cNvSpPr>
            <a:spLocks noChangeArrowheads="1"/>
          </p:cNvSpPr>
          <p:nvPr/>
        </p:nvSpPr>
        <p:spPr bwMode="auto">
          <a:xfrm>
            <a:off x="5308600" y="3988708"/>
            <a:ext cx="8524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4800" dirty="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谢</a:t>
            </a:r>
          </a:p>
        </p:txBody>
      </p:sp>
      <p:sp>
        <p:nvSpPr>
          <p:cNvPr id="25" name="文本框 32">
            <a:extLst>
              <a:ext uri="{FF2B5EF4-FFF2-40B4-BE49-F238E27FC236}">
                <a16:creationId xmlns="" xmlns:a16="http://schemas.microsoft.com/office/drawing/2014/main" id="{320A955A-C947-43A1-93DC-6E1A27CE119A}"/>
              </a:ext>
            </a:extLst>
          </p:cNvPr>
          <p:cNvSpPr>
            <a:spLocks noChangeArrowheads="1"/>
          </p:cNvSpPr>
          <p:nvPr/>
        </p:nvSpPr>
        <p:spPr bwMode="auto">
          <a:xfrm>
            <a:off x="6232525" y="3988708"/>
            <a:ext cx="8524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4800" dirty="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聆</a:t>
            </a:r>
          </a:p>
        </p:txBody>
      </p:sp>
      <p:sp>
        <p:nvSpPr>
          <p:cNvPr id="26" name="文本框 33">
            <a:extLst>
              <a:ext uri="{FF2B5EF4-FFF2-40B4-BE49-F238E27FC236}">
                <a16:creationId xmlns="" xmlns:a16="http://schemas.microsoft.com/office/drawing/2014/main" id="{E9136975-B5A5-4A12-B0B6-6FC61C749F14}"/>
              </a:ext>
            </a:extLst>
          </p:cNvPr>
          <p:cNvSpPr>
            <a:spLocks noChangeArrowheads="1"/>
          </p:cNvSpPr>
          <p:nvPr/>
        </p:nvSpPr>
        <p:spPr bwMode="auto">
          <a:xfrm>
            <a:off x="7156450" y="3988708"/>
            <a:ext cx="8509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r>
              <a:rPr kumimoji="0" lang="zh-CN" altLang="en-US" sz="4800" dirty="0">
                <a:solidFill>
                  <a:schemeClr val="bg1"/>
                </a:solidFill>
                <a:latin typeface="华文新魏" panose="02010800040101010101" pitchFamily="2" charset="-122"/>
                <a:ea typeface="华文新魏" panose="02010800040101010101" pitchFamily="2" charset="-122"/>
                <a:sym typeface="华文新魏" panose="02010800040101010101" pitchFamily="2" charset="-122"/>
              </a:rPr>
              <a:t>听</a:t>
            </a:r>
          </a:p>
        </p:txBody>
      </p:sp>
      <p:sp>
        <p:nvSpPr>
          <p:cNvPr id="31" name="矩形: 圆角 30">
            <a:extLst>
              <a:ext uri="{FF2B5EF4-FFF2-40B4-BE49-F238E27FC236}">
                <a16:creationId xmlns="" xmlns:a16="http://schemas.microsoft.com/office/drawing/2014/main" id="{140791A9-2EF8-46DE-ACEC-BF10CB7D3DB8}"/>
              </a:ext>
            </a:extLst>
          </p:cNvPr>
          <p:cNvSpPr/>
          <p:nvPr/>
        </p:nvSpPr>
        <p:spPr>
          <a:xfrm>
            <a:off x="5075115" y="5207907"/>
            <a:ext cx="2337045" cy="544601"/>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a:extLst>
              <a:ext uri="{FF2B5EF4-FFF2-40B4-BE49-F238E27FC236}">
                <a16:creationId xmlns="" xmlns:a16="http://schemas.microsoft.com/office/drawing/2014/main" id="{28CA2D09-B2E4-4524-BD28-93BE22D630C0}"/>
              </a:ext>
            </a:extLst>
          </p:cNvPr>
          <p:cNvSpPr txBox="1"/>
          <p:nvPr/>
        </p:nvSpPr>
        <p:spPr>
          <a:xfrm>
            <a:off x="5200412" y="5280152"/>
            <a:ext cx="2086451" cy="400110"/>
          </a:xfrm>
          <a:prstGeom prst="rect">
            <a:avLst/>
          </a:prstGeom>
          <a:noFill/>
        </p:spPr>
        <p:txBody>
          <a:bodyPr wrap="square" rtlCol="0">
            <a:spAutoFit/>
          </a:bodyPr>
          <a:lstStyle/>
          <a:p>
            <a:pPr algn="ctr"/>
            <a:r>
              <a:rPr lang="zh-CN" altLang="en-US" sz="2000" dirty="0">
                <a:latin typeface="微软雅黑" panose="020B0503020204020204" pitchFamily="34" charset="-122"/>
                <a:ea typeface="微软雅黑" panose="020B0503020204020204" pitchFamily="34" charset="-122"/>
              </a:rPr>
              <a:t>应聘人：</a:t>
            </a:r>
            <a:r>
              <a:rPr lang="en-US" altLang="zh-CN" sz="2000" dirty="0">
                <a:latin typeface="微软雅黑" panose="020B0503020204020204" pitchFamily="34" charset="-122"/>
                <a:ea typeface="微软雅黑" panose="020B0503020204020204" pitchFamily="34" charset="-122"/>
              </a:rPr>
              <a:t>XXX</a:t>
            </a:r>
            <a:endParaRPr lang="zh-CN" altLang="en-US" sz="2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9131117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500"/>
                                        <p:tgtEl>
                                          <p:spTgt spid="2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left)">
                                      <p:cBhvr>
                                        <p:cTn id="45" dur="500"/>
                                        <p:tgtEl>
                                          <p:spTgt spid="31"/>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wipe(left)">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P spid="31" grpId="0" animBg="1"/>
      <p:bldP spid="3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CE8C92D9-6557-48B5-84AC-9FC605D1A216"/>
  <p:tag name="ISPRING_SCORM_RATE_SLIDES" val="1"/>
  <p:tag name="ISPRINGONLINEFOLDERID" val="0"/>
  <p:tag name="ISPRINGONLINEFOLDERPATH" val="内容列表"/>
  <p:tag name="ISPRINGCLOUDFOLDERID" val="0"/>
  <p:tag name="ISPRINGCLOUDFOLDERPATH" val="资源库"/>
  <p:tag name="ISPRING_PLAYERS_CUSTOMIZATION" val="UEsDBBQAAgAIAOeJc0s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niXNL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OeJc0u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54lzSy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54lzS2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aWGeSz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aWGeS5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aWGeS7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amGeSyTg/xfEDAAAYxkAABcAAAB1bml2ZXJzYWwvdW5pdmVyc2FsLnBuZ+1XaVxT55o/isVOLSBqCrI7ttJFxKgBFJO4AOIom4QisouWyy7IIQYI0UtbBEXa3lvwgiESLAHCTkMwAUJF4NYYUFnCYqSCISSHJGAgIWSbg/bOb2a+zefhw/md8/zf9z3P+n/Oc/L9fU+ZfGT1EQAAJqe9Pc4BgBECADbe/NAYRox/4u+Gbxuunjt1AmgYsBHDwqbY4z7HAaC5aIs2+gNY/rcr3iFXAcC0Z+3a0J9SfQkALFdOexzHXYuQCs7QLwnH+1/rz+YA2GNVJ4ynP3Xbnr8b8bEH7vElhy83eVSctvmi4HNfj022f9n/1/s3HbYN52/e+mLgqGeNq0pJnKAFT4EThvAJ9uqFKwHshPqgoISRaCynNojtXFclLkvpCiEqx2Ppfhj1m8eb7bNhc648NK+1qLWeFafhshd7LaRPYOzMiFnMkfyCMyX7GFs2AkBdoG3qNsQUyUBkw4vdLiPbLSR3q5P3/PmMWZ2rzPiXwNoJb2Fvg0NyzAMHP5oHbAAADw/Y8a3m6+A6uA6ug+vgOrgOroPr4Dq4Dv4/BPdla6TMrwDg+tD/8UfhDS5gcZkf2RiRoxaOzBRhuzLnKvK+xk8RVShacrCgi0UGs9hSAIjqJDzlFzIHbrF0wu8sIsYSws5zR4/E6GQtgzCUZ2Mht0VEwu+QvMqSJ6XMM2qTUwSy5CwAaJ+gUXIyeV2Ee9Wp0UmhTF7rhdmOQgI+QCXeN8lp7KycFtMoySl/MBqS8Ux0jYhC0nu4poj9SKtDkr/5YR5KtCS9gkLn6KQpjvrFIlIYitJDMOhUznJNcARBWEBQ6M5xeYpvQEqhsGtVQv9qtlCB74zko70Gpo+0OalKONrLMxlVs3j2wHTJ3/12bzClvbqN7rtvqderOMxJNP0yCyw6LmDG6r7XvApIjbhVv2ZHvtU9wZUeE0cjRrL+RT3zVeYIAfEpmGMSxZXnqNh/GxKm2XhJNQX5EyL8y9R+YVP1DU278xM5yaBhHD8PjcTVh3ILCcvt1TcyedbYQSiD1f/PkLD+KmF8KPQWag5TiJYHnlRgX9dxlXGfdo9Xu8bbEd78qFxW3k2fxECjh/eA9hRhWVrWKU985cCt5CxfunE0qp0+ZPUA5D6NPzZhsiIhiwkOwSUMrvBHug5j9gwKX/0of5VweKHhep2mNqdhq41q/OZPzWFouz7HYJQ3BRvUvthnPbl/5yjayzfLlmEyI/LhjrgU9SsqqNP8lW8V/hSvjWEpku1/yEDl2HsrXMBI/GSOFXX6733R/872OmbyH6Ibr49galaWh4ktHfL4hXAad4xO6ad9iFqwz121uld0+cm1o8PXieqak7qsISJbhkybgKopUCor6aG5hYIQK13TtPW9pvMaGUppCU5i1zQtsxV1XZG7vjwRc53PKxtx/03h3ku2+ucdfM/hDlmXdUCzTRR/kHuDsJNrNnOALWSaTMAJfgGNgQ+TmM7P0fZmFexkICMw75GNQvV5MYu4H36pF2iJY+o02xAVyG5ollecywox+TSh6/4KCKoEKTsRAqFFQDNbxtowxkOSkA+HpLkhzIHmWmzZpDSXeLPgmeUfoOL7Iw8uCw4gdoB7s/B70XlBeft5u1xJNOqAfZ7bz2p3ROuFHBsMrk9lK+lIDempkuMSM28/4DdDadSNf6wuj4amMBrp/XWTZq3J5BiljC1v00QHc0Jwe2nhos9Y0tPSbQjEx5AeF2uC67e4lCeMKuqp1oXlQqlTw0TkowpjKcjBLRUuWP8YQItZQDcGlhw0G01wwDa22owNtsGJvGq73P5S1BaWELAooTe2iVIyfeYarK/zTHUWqw1Bgq67IGTTuuT8RUGBv8mzvqgksrDCscdtPi5uUpiaER/Jf+152ePx3WAjNbIRY2spGowctvsNWVwmZ5sDYA452aqJr3tFjoTrBfzHblzGQ6eyR3tG0Pb8GgtGEVZ/TXqVJFD/Agfe5Yw+O7Fzw69Lw4F+4eWRnNBZgnPn0gtJvmP5efTqXGWoM+2oZr61xLkyp5z/BRiCavQtUbSJlb11obFlLCdGoYIw4zKaMcxJcJdMkUsjNY055aqYGm69AlK96Rh4Eafs/SGbcwIHbOaj7d2XT6zwXKe0hoMGCf879a9D4a4ANNK8JIDEDaM+MVHhjRBUZYZZiYKEw2VnUSRt8vkc6lu1iEK5hzWe18wp+9e0InlGGqu5QVGh6wCrZjb4yghu8mgbc2NlVTPWxQckMp7GkZUaBHWjW7tM7ZZYWszl0chwqcwRV17nSRPEmHgrI8E5JJLiSr1oN/c1EMZKF7/RmhuheCWtSwPu8nt7D5I+8odGcdFIZzY9mfKUBbbtDEyacksJx91Wk5t9k/Df9d6svXy0UMeOmyJ7oV1YxJb8asC0IQtjWlaF5LhL0/kmx+R79ROBPtwN0pWl+zkyKrUD5rCjqOhGhk+Zcd+MQHPYwas7Pc9TSp10hCssaTYuURFHpd7WuRVHynrSqqur+72Yfi7miO7fwMH+6KFDs/j3XoCNlZraGmMOqt1p9ycS8nIp1iwzwT+smHubK64iOKAxAsupfstcmXBXAFui/H0tYKVw62obUY44boGoFw879UR9i/NRONq3nvT0FCt/30O9mAs3vym6IyX77ZsNSLoiPoJpeoXxLnh9Wtm7LHXKwPRIqGrxsxnknO1x/0CTNkizA1VV6kwbaPxtMVG/4+Jjb/IoCzXy+niMvotFPACNjldVsQQx7AR3vmdvB/mXtoSuOnUTrRQ7aO3Ra/iTRWLc/uHc5SKSdkbSSNJBkuZ+O/ajXDNMO0vaNulbbG7RFK7KtnHxicnBT4hhdrwK0crHUTwK7vYNxX7jzpntecjuCNP7CRMu+8s53UdNiRf03z0gpmsujda3+vjEuPepjkmmUIXEg3p0I7/GoSZu07iW+FP0/FTrnYLMRHjf9oDmBYpBGwuKyPjyb0+i/fkPry1O/36AkVg/FP7JQuv/rKBO/Sr0roImDt0P9/LcmefkZFgd2mc0o95eBOZtkta+z2W81SSS9MJ/CBMQQHk2jOMOIFGmOitTBGJ5bO5dvCsw+e2i8qyJH+aGWxi++JDuQZYoJrYjF1VFeLWiclurn+7MNZpqMln0UheTv7CrLfP2jRwynkCBeVgn56zsEwFDb4fuEEFNzDtPFUkNzdN3iwOQKTP+z/01NKVnDSWB3CxAXJpp4e6iUu22C/RjXrizEqy+tqe0+HUTz4n5siVzsdciWN6pshM9vTqIxqfdtYZGtoSpssdPqbLDaBEO/e7uAi0oKoFdPy+HGjmYZQvyGZNvXE1kEN7bqVW7xQfl3aA4lTg8CD2FRhyyYJK+pI1Ii+Be7AKyizWVprm1in7axyhSYs85p0DNg5wIO9mhfbS+8pmOZtJQt5Wk2b8oP5mUuPvLPcsfzK+a9h6wkgwQFTxXv+FBrtrs6EK3pEsjS9hcH6Zh3TgULCl31syVF5UN37rQ6Z2hcOncsxaob2IXDUH3Tr3vmGx4/GEKLNgrPOo081nS4LxyMgVLKEk3/b72sdDh14GykhpYY5d6ll48kz1n/DysJqtrvjILY3cCLwASVW+5zsz/1vWXhvyYcNenXkyD6pkR5lt+sf62WJjmKkgPZNvwu5K38n5mibgYlmhm15ohye8GAcbyeVATNVp/tU7SiCYrm2jHcWc9epdrrD2u/iJTtxTJ1Nc+FIBGTWXOHO2B1Zxewp8fr1VY2SSxySwAKTYl1cr9926u4MqD3LTibOhPM2f4K58F8Z/DbGTTYyRs/ljMcJKhLlRk2Ql/raRK+Rk4v349GZHDOVIGf5/ZMUgk1K5SM3Rx44T7T9TPTagPz63l1pY2jnYcPJe593MAq0FFtDZ+IGgbZIF3eCF62Uv3Lweg/ovsjlvqNT5eAhi3v0/SL+Rh68oJs//I6H7CkEqZU13xAO9nGQtqUML+nCQ9iCgJf2eW5ozBUJAg2GeIWQrRFs3wW4b0pB3QvC1CxIjAOzVjDerBUIOrNMQpFEov+UBLvcM/+ti5hvW01e2THdcjbTSqrzJ2WtgpHF3yrh1Mlle7FZm1EDNexlKIGW8FBRo5h1N48/V07y1H7nvWAIAoqDP66u3oZqh94XxPbZt4a0qf1BYh9Je72T2Ke9Vb510tDx6OtgdZHxfk2eesvGn6odTxc+B6DFjel80ew4dd60wxYHwRCP4tfiRJ94ZzvRGLcn/f/wAgLOV/zd8/boFH63B3I3iiLpPkb8FqF066b/+XoFsK/C+BbvDB1MMHlEG2AUOnccNLUwY9M3wrvFqzGn22pJJaZU/Spi7rVFPMr+CRHueMc9UeqP/asNk8bFOh9WHvr+GzwGlPX4+GE1F//U9QSwMEFAACAAgAamGeS3Br3rpLAAAAagAAABsAAAB1bml2ZXJzYWwvdW5pdmVyc2FsLnBuZy54bWyzsa/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sCAACwCAAAFAAAAAAAAAABAAAAAAC9EQAAdW5pdmVyc2FsL3BsYXllci54bWxQSwECAAAUAAIACABpYZ5LsIcj9GwBAAD3AgAAKQAAAAAAAAABAAAAAADqFAAAdW5pdmVyc2FsL3NraW5fY3VzdG9taXphdGlvbl9zZXR0aW5ncy54bWxQSwECAAAUAAIACABqYZ5LJOD/F8QMAABjGQAAFwAAAAAAAAAAAAAAAACdFgAAdW5pdmVyc2FsL3VuaXZlcnNhbC5wbmdQSwECAAAUAAIACABqYZ5LcGveuksAAABqAAAAGwAAAAAAAAABAAAAAACWIwAAdW5pdmVyc2FsL3VuaXZlcnNhbC5wbmcueG1sUEsFBgAAAAALAAsASQMAABokAAAAAA=="/>
  <p:tag name="ISPRING_SCORM_ENDPOINT" val="&lt;endpoint&gt;&lt;enable&gt;0&lt;/enable&gt;&lt;lrs&gt;http://&lt;/lrs&gt;&lt;auth&gt;0&lt;/auth&gt;&lt;login&gt;&lt;/login&gt;&lt;password&gt;&lt;/password&gt;&lt;key&gt;&lt;/key&gt;&lt;name&gt;&lt;/name&gt;&lt;email&gt;&lt;/email&gt;&lt;/endpoint&gt;&#10;"/>
  <p:tag name="ISPRING_PRESENTATION_TITLE" val="个人简历"/>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106</TotalTime>
  <Words>737</Words>
  <Application>Microsoft Office PowerPoint</Application>
  <PresentationFormat>自定义</PresentationFormat>
  <Paragraphs>210</Paragraphs>
  <Slides>23</Slides>
  <Notes>23</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个人简历</dc:title>
  <dc:creator>第一PPT</dc:creator>
  <cp:keywords>www.1ppt.com</cp:keywords>
  <dc:description>www.1ppt.com</dc:description>
  <cp:lastModifiedBy>Carrie</cp:lastModifiedBy>
  <cp:revision>139</cp:revision>
  <dcterms:created xsi:type="dcterms:W3CDTF">2017-08-18T03:02:00Z</dcterms:created>
  <dcterms:modified xsi:type="dcterms:W3CDTF">2020-03-10T02:45:35Z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