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Override PartName="/ppt/charts/style3.xml" ContentType="application/vnd.ms-office.chartstyle+xml"/>
  <Override PartName="/ppt/charts/colors3.xml" ContentType="application/vnd.ms-office.chartcolorstyle+xml"/>
  <Override PartName="/ppt/charts/style4.xml" ContentType="application/vnd.ms-office.chartstyle+xml"/>
  <Override PartName="/ppt/charts/colors4.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61" r:id="rId5"/>
    <p:sldId id="262" r:id="rId6"/>
    <p:sldId id="263" r:id="rId7"/>
    <p:sldId id="264" r:id="rId8"/>
    <p:sldId id="265" r:id="rId9"/>
    <p:sldId id="278" r:id="rId10"/>
    <p:sldId id="259" r:id="rId11"/>
    <p:sldId id="266" r:id="rId12"/>
    <p:sldId id="267" r:id="rId13"/>
    <p:sldId id="268" r:id="rId14"/>
    <p:sldId id="269" r:id="rId15"/>
    <p:sldId id="270" r:id="rId16"/>
    <p:sldId id="277" r:id="rId17"/>
    <p:sldId id="260" r:id="rId18"/>
    <p:sldId id="271" r:id="rId19"/>
    <p:sldId id="272" r:id="rId20"/>
    <p:sldId id="273" r:id="rId21"/>
    <p:sldId id="274" r:id="rId22"/>
    <p:sldId id="275" r:id="rId23"/>
    <p:sldId id="276"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C"/>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22" d="100"/>
          <a:sy n="122" d="100"/>
        </p:scale>
        <p:origin x="-278" y="12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c:spPr>
          <c:dPt>
            <c:idx val="0"/>
            <c:bubble3D val="0"/>
            <c:spPr>
              <a:solidFill>
                <a:srgbClr val="3C3C3C"/>
              </a:solidFill>
              <a:ln w="19050">
                <a:noFill/>
              </a:ln>
              <a:effectLst/>
            </c:spPr>
          </c:dPt>
          <c:dPt>
            <c:idx val="1"/>
            <c:bubble3D val="0"/>
            <c:spPr>
              <a:noFill/>
              <a:ln w="19050">
                <a:noFill/>
              </a:ln>
              <a:effectLst/>
            </c:spPr>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E6235A-F489-410A-BE16-C67E25C07DA7}" type="datetimeFigureOut">
              <a:rPr lang="zh-CN" altLang="en-US" smtClean="0"/>
              <a:t>2020/3/9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181353-A830-4543-B31A-B700FB81D7E8}" type="slidenum">
              <a:rPr lang="zh-CN" altLang="en-US" smtClean="0"/>
              <a:t>‹#›</a:t>
            </a:fld>
            <a:endParaRPr lang="zh-CN" altLang="en-US"/>
          </a:p>
        </p:txBody>
      </p:sp>
    </p:spTree>
    <p:extLst>
      <p:ext uri="{BB962C8B-B14F-4D97-AF65-F5344CB8AC3E}">
        <p14:creationId xmlns:p14="http://schemas.microsoft.com/office/powerpoint/2010/main" val="55522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181353-A830-4543-B31A-B700FB81D7E8}" type="slidenum">
              <a:rPr lang="zh-CN" altLang="en-US" smtClean="0"/>
              <a:t>1</a:t>
            </a:fld>
            <a:endParaRPr lang="zh-CN" altLang="en-US"/>
          </a:p>
        </p:txBody>
      </p:sp>
    </p:spTree>
    <p:extLst>
      <p:ext uri="{BB962C8B-B14F-4D97-AF65-F5344CB8AC3E}">
        <p14:creationId xmlns:p14="http://schemas.microsoft.com/office/powerpoint/2010/main" val="1891711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992077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82713693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1954773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550708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BD0B3EB-FD3E-4B00-AAC9-1E2B49AFDFBA}" type="slidenum">
              <a:rPr lang="zh-CN" altLang="en-US" smtClean="0"/>
              <a:t>‹#›</a:t>
            </a:fld>
            <a:endParaRPr lang="zh-CN" altLang="en-US"/>
          </a:p>
        </p:txBody>
      </p:sp>
      <p:sp>
        <p:nvSpPr>
          <p:cNvPr id="11" name="矩形 10"/>
          <p:cNvSpPr/>
          <p:nvPr userDrawn="1"/>
        </p:nvSpPr>
        <p:spPr>
          <a:xfrm>
            <a:off x="6264780" y="397291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www.1ppt.com/moban/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www.1ppt.com/jieri/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www.1ppt.com/beijing/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www.1ppt.com/xiazai/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www.1ppt.com/word/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www.1ppt.com/ziliao/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www.1ppt.com/fanwen/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val="1152389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749002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146041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09920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46267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131067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3410834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BEBE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F84B8D9-4204-4345-B66F-74038498C055}" type="datetimeFigureOut">
              <a:rPr lang="zh-CN" altLang="en-US" smtClean="0"/>
              <a:t>2020/3/9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BD0B3EB-FD3E-4B00-AAC9-1E2B49AFDFBA}" type="slidenum">
              <a:rPr lang="zh-CN" altLang="en-US" smtClean="0"/>
              <a:t>‹#›</a:t>
            </a:fld>
            <a:endParaRPr lang="zh-CN" altLang="en-US"/>
          </a:p>
        </p:txBody>
      </p:sp>
    </p:spTree>
    <p:extLst>
      <p:ext uri="{BB962C8B-B14F-4D97-AF65-F5344CB8AC3E}">
        <p14:creationId xmlns:p14="http://schemas.microsoft.com/office/powerpoint/2010/main" val="20085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5" name="组合 24"/>
          <p:cNvGrpSpPr/>
          <p:nvPr/>
        </p:nvGrpSpPr>
        <p:grpSpPr>
          <a:xfrm>
            <a:off x="1510797" y="3579863"/>
            <a:ext cx="6228132" cy="973509"/>
            <a:chOff x="2390840" y="3688861"/>
            <a:chExt cx="7410321" cy="1158295"/>
          </a:xfrm>
        </p:grpSpPr>
        <p:grpSp>
          <p:nvGrpSpPr>
            <p:cNvPr id="26" name="组合 25"/>
            <p:cNvGrpSpPr/>
            <p:nvPr/>
          </p:nvGrpSpPr>
          <p:grpSpPr>
            <a:xfrm>
              <a:off x="2390840" y="3688861"/>
              <a:ext cx="7410321" cy="1158295"/>
              <a:chOff x="856262" y="1196611"/>
              <a:chExt cx="10479475" cy="4592864"/>
            </a:xfrm>
          </p:grpSpPr>
          <p:sp>
            <p:nvSpPr>
              <p:cNvPr id="29" name="圆角矩形 28"/>
              <p:cNvSpPr/>
              <p:nvPr/>
            </p:nvSpPr>
            <p:spPr>
              <a:xfrm>
                <a:off x="856262" y="1196611"/>
                <a:ext cx="10479475" cy="4592864"/>
              </a:xfrm>
              <a:prstGeom prst="roundRect">
                <a:avLst>
                  <a:gd name="adj" fmla="val 50000"/>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30" name="圆角矩形 29"/>
              <p:cNvSpPr/>
              <p:nvPr/>
            </p:nvSpPr>
            <p:spPr>
              <a:xfrm>
                <a:off x="1087055" y="1729430"/>
                <a:ext cx="10017895" cy="3399142"/>
              </a:xfrm>
              <a:prstGeom prst="roundRect">
                <a:avLst>
                  <a:gd name="adj" fmla="val 50000"/>
                </a:avLst>
              </a:prstGeom>
              <a:solidFill>
                <a:srgbClr val="F9F9F9"/>
              </a:solidFill>
              <a:ln w="31750">
                <a:gradFill>
                  <a:gsLst>
                    <a:gs pos="0">
                      <a:schemeClr val="bg1"/>
                    </a:gs>
                    <a:gs pos="100000">
                      <a:srgbClr val="EAEAEA"/>
                    </a:gs>
                  </a:gsLst>
                  <a:lin ang="5400000" scaled="1"/>
                </a:gradFill>
              </a:ln>
              <a:effectLst>
                <a:outerShdw blurRad="762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27" name="椭圆 26"/>
            <p:cNvSpPr/>
            <p:nvPr/>
          </p:nvSpPr>
          <p:spPr>
            <a:xfrm flipH="1">
              <a:off x="943262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28" name="椭圆 27"/>
            <p:cNvSpPr/>
            <p:nvPr/>
          </p:nvSpPr>
          <p:spPr>
            <a:xfrm flipH="1">
              <a:off x="265785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31" name="矩形 17"/>
          <p:cNvSpPr>
            <a:spLocks noChangeArrowheads="1"/>
          </p:cNvSpPr>
          <p:nvPr/>
        </p:nvSpPr>
        <p:spPr bwMode="auto">
          <a:xfrm>
            <a:off x="1918754" y="3776043"/>
            <a:ext cx="571922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20XX</a:t>
            </a:r>
            <a:r>
              <a:rPr lang="zh-CN" altLang="en-US"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项目汇报商务</a:t>
            </a:r>
            <a:r>
              <a:rPr lang="zh-CN" altLang="en-US"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通用</a:t>
            </a:r>
            <a:r>
              <a:rPr lang="en-US" altLang="zh-CN"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PPT</a:t>
            </a:r>
            <a:r>
              <a:rPr lang="zh-CN" altLang="en-US"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模版</a:t>
            </a:r>
            <a:endPar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endParaRPr>
          </a:p>
        </p:txBody>
      </p:sp>
      <p:cxnSp>
        <p:nvCxnSpPr>
          <p:cNvPr id="32" name="直接连接符 31"/>
          <p:cNvCxnSpPr/>
          <p:nvPr/>
        </p:nvCxnSpPr>
        <p:spPr>
          <a:xfrm>
            <a:off x="1647961" y="4876006"/>
            <a:ext cx="6090968"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17"/>
          <p:cNvSpPr>
            <a:spLocks noChangeArrowheads="1"/>
          </p:cNvSpPr>
          <p:nvPr/>
        </p:nvSpPr>
        <p:spPr bwMode="auto">
          <a:xfrm>
            <a:off x="3883950" y="4712246"/>
            <a:ext cx="973006" cy="323165"/>
          </a:xfrm>
          <a:prstGeom prst="rect">
            <a:avLst/>
          </a:prstGeom>
          <a:solidFill>
            <a:schemeClr val="bg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7771">
              <a:defRPr/>
            </a:pPr>
            <a:r>
              <a:rPr lang="en-US" altLang="zh-CN" sz="1500" dirty="0" smtClean="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rPr>
              <a:t>PPT</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grpSp>
        <p:nvGrpSpPr>
          <p:cNvPr id="34" name="组合 33"/>
          <p:cNvGrpSpPr/>
          <p:nvPr/>
        </p:nvGrpSpPr>
        <p:grpSpPr>
          <a:xfrm>
            <a:off x="4139953" y="526371"/>
            <a:ext cx="747248" cy="605219"/>
            <a:chOff x="4112784" y="420647"/>
            <a:chExt cx="842455" cy="682330"/>
          </a:xfrm>
        </p:grpSpPr>
        <p:sp>
          <p:nvSpPr>
            <p:cNvPr id="35" name="Freeform 639"/>
            <p:cNvSpPr>
              <a:spLocks noEditPoints="1"/>
            </p:cNvSpPr>
            <p:nvPr/>
          </p:nvSpPr>
          <p:spPr bwMode="auto">
            <a:xfrm>
              <a:off x="4658793" y="804367"/>
              <a:ext cx="296446" cy="298610"/>
            </a:xfrm>
            <a:custGeom>
              <a:avLst/>
              <a:gdLst>
                <a:gd name="T0" fmla="*/ 87 w 174"/>
                <a:gd name="T1" fmla="*/ 0 h 175"/>
                <a:gd name="T2" fmla="*/ 61 w 174"/>
                <a:gd name="T3" fmla="*/ 4 h 175"/>
                <a:gd name="T4" fmla="*/ 44 w 174"/>
                <a:gd name="T5" fmla="*/ 11 h 175"/>
                <a:gd name="T6" fmla="*/ 35 w 174"/>
                <a:gd name="T7" fmla="*/ 17 h 175"/>
                <a:gd name="T8" fmla="*/ 0 w 174"/>
                <a:gd name="T9" fmla="*/ 87 h 175"/>
                <a:gd name="T10" fmla="*/ 1 w 174"/>
                <a:gd name="T11" fmla="*/ 103 h 175"/>
                <a:gd name="T12" fmla="*/ 5 w 174"/>
                <a:gd name="T13" fmla="*/ 117 h 175"/>
                <a:gd name="T14" fmla="*/ 11 w 174"/>
                <a:gd name="T15" fmla="*/ 130 h 175"/>
                <a:gd name="T16" fmla="*/ 87 w 174"/>
                <a:gd name="T17" fmla="*/ 175 h 175"/>
                <a:gd name="T18" fmla="*/ 174 w 174"/>
                <a:gd name="T19" fmla="*/ 87 h 175"/>
                <a:gd name="T20" fmla="*/ 87 w 174"/>
                <a:gd name="T21" fmla="*/ 0 h 175"/>
                <a:gd name="T22" fmla="*/ 87 w 174"/>
                <a:gd name="T23" fmla="*/ 151 h 175"/>
                <a:gd name="T24" fmla="*/ 29 w 174"/>
                <a:gd name="T25" fmla="*/ 113 h 175"/>
                <a:gd name="T26" fmla="*/ 24 w 174"/>
                <a:gd name="T27" fmla="*/ 87 h 175"/>
                <a:gd name="T28" fmla="*/ 28 w 174"/>
                <a:gd name="T29" fmla="*/ 64 h 175"/>
                <a:gd name="T30" fmla="*/ 62 w 174"/>
                <a:gd name="T31" fmla="*/ 29 h 175"/>
                <a:gd name="T32" fmla="*/ 87 w 174"/>
                <a:gd name="T33" fmla="*/ 24 h 175"/>
                <a:gd name="T34" fmla="*/ 150 w 174"/>
                <a:gd name="T35" fmla="*/ 87 h 175"/>
                <a:gd name="T36" fmla="*/ 87 w 174"/>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175">
                  <a:moveTo>
                    <a:pt x="87" y="0"/>
                  </a:moveTo>
                  <a:cubicBezTo>
                    <a:pt x="78" y="0"/>
                    <a:pt x="69" y="2"/>
                    <a:pt x="61" y="4"/>
                  </a:cubicBezTo>
                  <a:cubicBezTo>
                    <a:pt x="55" y="6"/>
                    <a:pt x="50" y="8"/>
                    <a:pt x="44" y="11"/>
                  </a:cubicBezTo>
                  <a:cubicBezTo>
                    <a:pt x="41" y="13"/>
                    <a:pt x="38" y="15"/>
                    <a:pt x="35" y="17"/>
                  </a:cubicBezTo>
                  <a:cubicBezTo>
                    <a:pt x="14" y="33"/>
                    <a:pt x="0" y="59"/>
                    <a:pt x="0" y="87"/>
                  </a:cubicBezTo>
                  <a:cubicBezTo>
                    <a:pt x="0" y="93"/>
                    <a:pt x="0" y="98"/>
                    <a:pt x="1" y="103"/>
                  </a:cubicBezTo>
                  <a:cubicBezTo>
                    <a:pt x="2" y="108"/>
                    <a:pt x="3" y="113"/>
                    <a:pt x="5" y="117"/>
                  </a:cubicBezTo>
                  <a:cubicBezTo>
                    <a:pt x="6" y="122"/>
                    <a:pt x="8" y="126"/>
                    <a:pt x="11" y="130"/>
                  </a:cubicBezTo>
                  <a:cubicBezTo>
                    <a:pt x="26" y="157"/>
                    <a:pt x="54" y="175"/>
                    <a:pt x="87" y="175"/>
                  </a:cubicBezTo>
                  <a:cubicBezTo>
                    <a:pt x="135" y="175"/>
                    <a:pt x="174" y="136"/>
                    <a:pt x="174" y="87"/>
                  </a:cubicBezTo>
                  <a:cubicBezTo>
                    <a:pt x="174" y="39"/>
                    <a:pt x="135" y="0"/>
                    <a:pt x="87" y="0"/>
                  </a:cubicBezTo>
                  <a:close/>
                  <a:moveTo>
                    <a:pt x="87" y="151"/>
                  </a:moveTo>
                  <a:cubicBezTo>
                    <a:pt x="61" y="151"/>
                    <a:pt x="39" y="135"/>
                    <a:pt x="29" y="113"/>
                  </a:cubicBezTo>
                  <a:cubicBezTo>
                    <a:pt x="25" y="105"/>
                    <a:pt x="24" y="97"/>
                    <a:pt x="24" y="87"/>
                  </a:cubicBezTo>
                  <a:cubicBezTo>
                    <a:pt x="24" y="79"/>
                    <a:pt x="25" y="71"/>
                    <a:pt x="28" y="64"/>
                  </a:cubicBezTo>
                  <a:cubicBezTo>
                    <a:pt x="34" y="48"/>
                    <a:pt x="47" y="36"/>
                    <a:pt x="62" y="29"/>
                  </a:cubicBezTo>
                  <a:cubicBezTo>
                    <a:pt x="70" y="26"/>
                    <a:pt x="78" y="24"/>
                    <a:pt x="87" y="24"/>
                  </a:cubicBezTo>
                  <a:cubicBezTo>
                    <a:pt x="122" y="24"/>
                    <a:pt x="150" y="52"/>
                    <a:pt x="150" y="87"/>
                  </a:cubicBezTo>
                  <a:cubicBezTo>
                    <a:pt x="150" y="122"/>
                    <a:pt x="122"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6" name="Freeform 640"/>
            <p:cNvSpPr/>
            <p:nvPr/>
          </p:nvSpPr>
          <p:spPr bwMode="auto">
            <a:xfrm>
              <a:off x="4733806" y="875774"/>
              <a:ext cx="81505" cy="102422"/>
            </a:xfrm>
            <a:custGeom>
              <a:avLst/>
              <a:gdLst>
                <a:gd name="T0" fmla="*/ 44 w 48"/>
                <a:gd name="T1" fmla="*/ 0 h 60"/>
                <a:gd name="T2" fmla="*/ 41 w 48"/>
                <a:gd name="T3" fmla="*/ 2 h 60"/>
                <a:gd name="T4" fmla="*/ 40 w 48"/>
                <a:gd name="T5" fmla="*/ 5 h 60"/>
                <a:gd name="T6" fmla="*/ 40 w 48"/>
                <a:gd name="T7" fmla="*/ 43 h 60"/>
                <a:gd name="T8" fmla="*/ 4 w 48"/>
                <a:gd name="T9" fmla="*/ 52 h 60"/>
                <a:gd name="T10" fmla="*/ 1 w 48"/>
                <a:gd name="T11" fmla="*/ 57 h 60"/>
                <a:gd name="T12" fmla="*/ 5 w 48"/>
                <a:gd name="T13" fmla="*/ 60 h 60"/>
                <a:gd name="T14" fmla="*/ 6 w 48"/>
                <a:gd name="T15" fmla="*/ 60 h 60"/>
                <a:gd name="T16" fmla="*/ 45 w 48"/>
                <a:gd name="T17" fmla="*/ 50 h 60"/>
                <a:gd name="T18" fmla="*/ 48 w 48"/>
                <a:gd name="T19" fmla="*/ 46 h 60"/>
                <a:gd name="T20" fmla="*/ 48 w 48"/>
                <a:gd name="T21" fmla="*/ 46 h 60"/>
                <a:gd name="T22" fmla="*/ 48 w 48"/>
                <a:gd name="T23" fmla="*/ 46 h 60"/>
                <a:gd name="T24" fmla="*/ 48 w 48"/>
                <a:gd name="T25" fmla="*/ 45 h 60"/>
                <a:gd name="T26" fmla="*/ 48 w 48"/>
                <a:gd name="T27" fmla="*/ 5 h 60"/>
                <a:gd name="T28" fmla="*/ 44 w 48"/>
                <a:gd name="T2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60">
                  <a:moveTo>
                    <a:pt x="44" y="0"/>
                  </a:moveTo>
                  <a:cubicBezTo>
                    <a:pt x="43" y="0"/>
                    <a:pt x="42" y="1"/>
                    <a:pt x="41" y="2"/>
                  </a:cubicBezTo>
                  <a:cubicBezTo>
                    <a:pt x="41" y="2"/>
                    <a:pt x="40" y="3"/>
                    <a:pt x="40" y="5"/>
                  </a:cubicBezTo>
                  <a:cubicBezTo>
                    <a:pt x="40" y="43"/>
                    <a:pt x="40" y="43"/>
                    <a:pt x="40" y="43"/>
                  </a:cubicBezTo>
                  <a:cubicBezTo>
                    <a:pt x="4" y="52"/>
                    <a:pt x="4" y="52"/>
                    <a:pt x="4" y="52"/>
                  </a:cubicBezTo>
                  <a:cubicBezTo>
                    <a:pt x="1" y="53"/>
                    <a:pt x="0" y="55"/>
                    <a:pt x="1" y="57"/>
                  </a:cubicBezTo>
                  <a:cubicBezTo>
                    <a:pt x="1" y="59"/>
                    <a:pt x="3" y="60"/>
                    <a:pt x="5" y="60"/>
                  </a:cubicBezTo>
                  <a:cubicBezTo>
                    <a:pt x="5" y="60"/>
                    <a:pt x="5" y="60"/>
                    <a:pt x="6" y="60"/>
                  </a:cubicBezTo>
                  <a:cubicBezTo>
                    <a:pt x="45" y="50"/>
                    <a:pt x="45" y="50"/>
                    <a:pt x="45" y="50"/>
                  </a:cubicBezTo>
                  <a:cubicBezTo>
                    <a:pt x="47" y="50"/>
                    <a:pt x="48" y="48"/>
                    <a:pt x="48" y="46"/>
                  </a:cubicBezTo>
                  <a:cubicBezTo>
                    <a:pt x="48" y="46"/>
                    <a:pt x="48" y="46"/>
                    <a:pt x="48" y="46"/>
                  </a:cubicBezTo>
                  <a:cubicBezTo>
                    <a:pt x="48" y="46"/>
                    <a:pt x="48" y="46"/>
                    <a:pt x="48" y="46"/>
                  </a:cubicBezTo>
                  <a:cubicBezTo>
                    <a:pt x="48" y="46"/>
                    <a:pt x="48" y="46"/>
                    <a:pt x="48" y="45"/>
                  </a:cubicBezTo>
                  <a:cubicBezTo>
                    <a:pt x="48" y="5"/>
                    <a:pt x="48" y="5"/>
                    <a:pt x="48" y="5"/>
                  </a:cubicBezTo>
                  <a:cubicBezTo>
                    <a:pt x="48" y="2"/>
                    <a:pt x="47" y="0"/>
                    <a:pt x="44" y="0"/>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7" name="Freeform 641"/>
            <p:cNvSpPr/>
            <p:nvPr/>
          </p:nvSpPr>
          <p:spPr bwMode="auto">
            <a:xfrm>
              <a:off x="4658793" y="657947"/>
              <a:ext cx="100258" cy="158681"/>
            </a:xfrm>
            <a:custGeom>
              <a:avLst/>
              <a:gdLst>
                <a:gd name="T0" fmla="*/ 34 w 59"/>
                <a:gd name="T1" fmla="*/ 93 h 93"/>
                <a:gd name="T2" fmla="*/ 40 w 59"/>
                <a:gd name="T3" fmla="*/ 90 h 93"/>
                <a:gd name="T4" fmla="*/ 59 w 59"/>
                <a:gd name="T5" fmla="*/ 79 h 93"/>
                <a:gd name="T6" fmla="*/ 39 w 59"/>
                <a:gd name="T7" fmla="*/ 35 h 93"/>
                <a:gd name="T8" fmla="*/ 6 w 59"/>
                <a:gd name="T9" fmla="*/ 0 h 93"/>
                <a:gd name="T10" fmla="*/ 0 w 59"/>
                <a:gd name="T11" fmla="*/ 30 h 93"/>
                <a:gd name="T12" fmla="*/ 34 w 59"/>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59" h="93">
                  <a:moveTo>
                    <a:pt x="34" y="93"/>
                  </a:moveTo>
                  <a:cubicBezTo>
                    <a:pt x="40" y="90"/>
                    <a:pt x="40" y="90"/>
                    <a:pt x="40" y="90"/>
                  </a:cubicBezTo>
                  <a:cubicBezTo>
                    <a:pt x="59" y="79"/>
                    <a:pt x="59" y="79"/>
                    <a:pt x="59" y="79"/>
                  </a:cubicBezTo>
                  <a:cubicBezTo>
                    <a:pt x="55" y="63"/>
                    <a:pt x="48" y="48"/>
                    <a:pt x="39" y="35"/>
                  </a:cubicBezTo>
                  <a:cubicBezTo>
                    <a:pt x="30" y="21"/>
                    <a:pt x="19" y="10"/>
                    <a:pt x="6" y="0"/>
                  </a:cubicBezTo>
                  <a:cubicBezTo>
                    <a:pt x="0" y="30"/>
                    <a:pt x="0" y="30"/>
                    <a:pt x="0" y="30"/>
                  </a:cubicBezTo>
                  <a:cubicBezTo>
                    <a:pt x="18" y="46"/>
                    <a:pt x="30" y="68"/>
                    <a:pt x="34" y="93"/>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8" name="Freeform 642"/>
            <p:cNvSpPr/>
            <p:nvPr/>
          </p:nvSpPr>
          <p:spPr bwMode="auto">
            <a:xfrm>
              <a:off x="4411394" y="996949"/>
              <a:ext cx="247399" cy="78620"/>
            </a:xfrm>
            <a:custGeom>
              <a:avLst/>
              <a:gdLst>
                <a:gd name="T0" fmla="*/ 135 w 145"/>
                <a:gd name="T1" fmla="*/ 0 h 46"/>
                <a:gd name="T2" fmla="*/ 72 w 145"/>
                <a:gd name="T3" fmla="*/ 19 h 46"/>
                <a:gd name="T4" fmla="*/ 10 w 145"/>
                <a:gd name="T5" fmla="*/ 0 h 46"/>
                <a:gd name="T6" fmla="*/ 5 w 145"/>
                <a:gd name="T7" fmla="*/ 12 h 46"/>
                <a:gd name="T8" fmla="*/ 0 w 145"/>
                <a:gd name="T9" fmla="*/ 25 h 46"/>
                <a:gd name="T10" fmla="*/ 72 w 145"/>
                <a:gd name="T11" fmla="*/ 46 h 46"/>
                <a:gd name="T12" fmla="*/ 145 w 145"/>
                <a:gd name="T13" fmla="*/ 25 h 46"/>
                <a:gd name="T14" fmla="*/ 138 w 145"/>
                <a:gd name="T15" fmla="*/ 9 h 46"/>
                <a:gd name="T16" fmla="*/ 135 w 145"/>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46">
                  <a:moveTo>
                    <a:pt x="135" y="0"/>
                  </a:moveTo>
                  <a:cubicBezTo>
                    <a:pt x="117" y="12"/>
                    <a:pt x="96" y="19"/>
                    <a:pt x="72" y="19"/>
                  </a:cubicBezTo>
                  <a:cubicBezTo>
                    <a:pt x="49" y="19"/>
                    <a:pt x="28" y="12"/>
                    <a:pt x="10" y="0"/>
                  </a:cubicBezTo>
                  <a:cubicBezTo>
                    <a:pt x="5" y="12"/>
                    <a:pt x="5" y="12"/>
                    <a:pt x="5" y="12"/>
                  </a:cubicBezTo>
                  <a:cubicBezTo>
                    <a:pt x="0" y="25"/>
                    <a:pt x="0" y="25"/>
                    <a:pt x="0" y="25"/>
                  </a:cubicBezTo>
                  <a:cubicBezTo>
                    <a:pt x="21" y="38"/>
                    <a:pt x="46" y="46"/>
                    <a:pt x="72" y="46"/>
                  </a:cubicBezTo>
                  <a:cubicBezTo>
                    <a:pt x="99" y="46"/>
                    <a:pt x="124" y="39"/>
                    <a:pt x="145" y="25"/>
                  </a:cubicBezTo>
                  <a:cubicBezTo>
                    <a:pt x="138" y="9"/>
                    <a:pt x="138" y="9"/>
                    <a:pt x="138" y="9"/>
                  </a:cubicBezTo>
                  <a:lnTo>
                    <a:pt x="135" y="0"/>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9" name="Freeform 643"/>
            <p:cNvSpPr/>
            <p:nvPr/>
          </p:nvSpPr>
          <p:spPr bwMode="auto">
            <a:xfrm>
              <a:off x="4427984" y="555526"/>
              <a:ext cx="213499" cy="188975"/>
            </a:xfrm>
            <a:custGeom>
              <a:avLst/>
              <a:gdLst>
                <a:gd name="T0" fmla="*/ 57 w 125"/>
                <a:gd name="T1" fmla="*/ 111 h 111"/>
                <a:gd name="T2" fmla="*/ 68 w 125"/>
                <a:gd name="T3" fmla="*/ 111 h 111"/>
                <a:gd name="T4" fmla="*/ 125 w 125"/>
                <a:gd name="T5" fmla="*/ 91 h 111"/>
                <a:gd name="T6" fmla="*/ 125 w 125"/>
                <a:gd name="T7" fmla="*/ 90 h 111"/>
                <a:gd name="T8" fmla="*/ 125 w 125"/>
                <a:gd name="T9" fmla="*/ 82 h 111"/>
                <a:gd name="T10" fmla="*/ 125 w 125"/>
                <a:gd name="T11" fmla="*/ 50 h 111"/>
                <a:gd name="T12" fmla="*/ 125 w 125"/>
                <a:gd name="T13" fmla="*/ 44 h 111"/>
                <a:gd name="T14" fmla="*/ 109 w 125"/>
                <a:gd name="T15" fmla="*/ 13 h 111"/>
                <a:gd name="T16" fmla="*/ 81 w 125"/>
                <a:gd name="T17" fmla="*/ 0 h 111"/>
                <a:gd name="T18" fmla="*/ 62 w 125"/>
                <a:gd name="T19" fmla="*/ 7 h 111"/>
                <a:gd name="T20" fmla="*/ 70 w 125"/>
                <a:gd name="T21" fmla="*/ 35 h 111"/>
                <a:gd name="T22" fmla="*/ 77 w 125"/>
                <a:gd name="T23" fmla="*/ 61 h 111"/>
                <a:gd name="T24" fmla="*/ 76 w 125"/>
                <a:gd name="T25" fmla="*/ 63 h 111"/>
                <a:gd name="T26" fmla="*/ 62 w 125"/>
                <a:gd name="T27" fmla="*/ 82 h 111"/>
                <a:gd name="T28" fmla="*/ 49 w 125"/>
                <a:gd name="T29" fmla="*/ 63 h 111"/>
                <a:gd name="T30" fmla="*/ 48 w 125"/>
                <a:gd name="T31" fmla="*/ 61 h 111"/>
                <a:gd name="T32" fmla="*/ 55 w 125"/>
                <a:gd name="T33" fmla="*/ 35 h 111"/>
                <a:gd name="T34" fmla="*/ 62 w 125"/>
                <a:gd name="T35" fmla="*/ 7 h 111"/>
                <a:gd name="T36" fmla="*/ 44 w 125"/>
                <a:gd name="T37" fmla="*/ 0 h 111"/>
                <a:gd name="T38" fmla="*/ 0 w 125"/>
                <a:gd name="T39" fmla="*/ 44 h 111"/>
                <a:gd name="T40" fmla="*/ 0 w 125"/>
                <a:gd name="T41" fmla="*/ 50 h 111"/>
                <a:gd name="T42" fmla="*/ 0 w 125"/>
                <a:gd name="T43" fmla="*/ 82 h 111"/>
                <a:gd name="T44" fmla="*/ 0 w 125"/>
                <a:gd name="T45" fmla="*/ 90 h 111"/>
                <a:gd name="T46" fmla="*/ 0 w 125"/>
                <a:gd name="T47" fmla="*/ 91 h 111"/>
                <a:gd name="T48" fmla="*/ 57 w 125"/>
                <a:gd name="T49"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111">
                  <a:moveTo>
                    <a:pt x="57" y="111"/>
                  </a:moveTo>
                  <a:cubicBezTo>
                    <a:pt x="68" y="111"/>
                    <a:pt x="68" y="111"/>
                    <a:pt x="68" y="111"/>
                  </a:cubicBezTo>
                  <a:cubicBezTo>
                    <a:pt x="123" y="111"/>
                    <a:pt x="125" y="91"/>
                    <a:pt x="125" y="91"/>
                  </a:cubicBezTo>
                  <a:cubicBezTo>
                    <a:pt x="125" y="91"/>
                    <a:pt x="125" y="91"/>
                    <a:pt x="125" y="90"/>
                  </a:cubicBezTo>
                  <a:cubicBezTo>
                    <a:pt x="125" y="88"/>
                    <a:pt x="125" y="86"/>
                    <a:pt x="125" y="82"/>
                  </a:cubicBezTo>
                  <a:cubicBezTo>
                    <a:pt x="125" y="76"/>
                    <a:pt x="125" y="66"/>
                    <a:pt x="125" y="50"/>
                  </a:cubicBezTo>
                  <a:cubicBezTo>
                    <a:pt x="125" y="48"/>
                    <a:pt x="125" y="46"/>
                    <a:pt x="125" y="44"/>
                  </a:cubicBezTo>
                  <a:cubicBezTo>
                    <a:pt x="125" y="30"/>
                    <a:pt x="118" y="20"/>
                    <a:pt x="109" y="13"/>
                  </a:cubicBezTo>
                  <a:cubicBezTo>
                    <a:pt x="100" y="6"/>
                    <a:pt x="89" y="2"/>
                    <a:pt x="81" y="0"/>
                  </a:cubicBezTo>
                  <a:cubicBezTo>
                    <a:pt x="62" y="7"/>
                    <a:pt x="62" y="7"/>
                    <a:pt x="62" y="7"/>
                  </a:cubicBezTo>
                  <a:cubicBezTo>
                    <a:pt x="70" y="35"/>
                    <a:pt x="70" y="35"/>
                    <a:pt x="70" y="35"/>
                  </a:cubicBezTo>
                  <a:cubicBezTo>
                    <a:pt x="77" y="61"/>
                    <a:pt x="77" y="61"/>
                    <a:pt x="77" y="61"/>
                  </a:cubicBezTo>
                  <a:cubicBezTo>
                    <a:pt x="76" y="63"/>
                    <a:pt x="76" y="63"/>
                    <a:pt x="76" y="63"/>
                  </a:cubicBezTo>
                  <a:cubicBezTo>
                    <a:pt x="62" y="82"/>
                    <a:pt x="62" y="82"/>
                    <a:pt x="62" y="82"/>
                  </a:cubicBezTo>
                  <a:cubicBezTo>
                    <a:pt x="49" y="63"/>
                    <a:pt x="49" y="63"/>
                    <a:pt x="49" y="63"/>
                  </a:cubicBezTo>
                  <a:cubicBezTo>
                    <a:pt x="48" y="61"/>
                    <a:pt x="48" y="61"/>
                    <a:pt x="48" y="61"/>
                  </a:cubicBezTo>
                  <a:cubicBezTo>
                    <a:pt x="55" y="35"/>
                    <a:pt x="55" y="35"/>
                    <a:pt x="55" y="35"/>
                  </a:cubicBezTo>
                  <a:cubicBezTo>
                    <a:pt x="62" y="7"/>
                    <a:pt x="62" y="7"/>
                    <a:pt x="62" y="7"/>
                  </a:cubicBezTo>
                  <a:cubicBezTo>
                    <a:pt x="44" y="0"/>
                    <a:pt x="44" y="0"/>
                    <a:pt x="44" y="0"/>
                  </a:cubicBezTo>
                  <a:cubicBezTo>
                    <a:pt x="27" y="4"/>
                    <a:pt x="0" y="16"/>
                    <a:pt x="0" y="44"/>
                  </a:cubicBezTo>
                  <a:cubicBezTo>
                    <a:pt x="0" y="46"/>
                    <a:pt x="0" y="48"/>
                    <a:pt x="0" y="50"/>
                  </a:cubicBezTo>
                  <a:cubicBezTo>
                    <a:pt x="0" y="66"/>
                    <a:pt x="0" y="76"/>
                    <a:pt x="0" y="82"/>
                  </a:cubicBezTo>
                  <a:cubicBezTo>
                    <a:pt x="0" y="86"/>
                    <a:pt x="0" y="88"/>
                    <a:pt x="0" y="90"/>
                  </a:cubicBezTo>
                  <a:cubicBezTo>
                    <a:pt x="0" y="91"/>
                    <a:pt x="0" y="91"/>
                    <a:pt x="0" y="91"/>
                  </a:cubicBezTo>
                  <a:cubicBezTo>
                    <a:pt x="0" y="91"/>
                    <a:pt x="2" y="111"/>
                    <a:pt x="57" y="11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0" name="Oval 644"/>
            <p:cNvSpPr>
              <a:spLocks noChangeArrowheads="1"/>
            </p:cNvSpPr>
            <p:nvPr/>
          </p:nvSpPr>
          <p:spPr bwMode="auto">
            <a:xfrm>
              <a:off x="4481358" y="420647"/>
              <a:ext cx="107471" cy="124782"/>
            </a:xfrm>
            <a:prstGeom prst="ellipse">
              <a:avLst/>
            </a:prstGeom>
            <a:solidFill>
              <a:schemeClr val="bg1"/>
            </a:solidFill>
            <a:ln>
              <a:noFill/>
            </a:ln>
          </p:spPr>
          <p:txBody>
            <a:bodyPr vert="horz" wrap="square" lIns="91440" tIns="45720" rIns="91440" bIns="45720" numCol="1" anchor="t" anchorCtr="0" compatLnSpc="1"/>
            <a:lstStyle/>
            <a:p>
              <a:endParaRPr lang="zh-CN" altLang="en-US" sz="1800"/>
            </a:p>
          </p:txBody>
        </p:sp>
        <p:sp>
          <p:nvSpPr>
            <p:cNvPr id="41" name="Freeform 645"/>
            <p:cNvSpPr/>
            <p:nvPr/>
          </p:nvSpPr>
          <p:spPr bwMode="auto">
            <a:xfrm>
              <a:off x="4310415" y="661554"/>
              <a:ext cx="100979" cy="155075"/>
            </a:xfrm>
            <a:custGeom>
              <a:avLst/>
              <a:gdLst>
                <a:gd name="T0" fmla="*/ 25 w 59"/>
                <a:gd name="T1" fmla="*/ 91 h 91"/>
                <a:gd name="T2" fmla="*/ 59 w 59"/>
                <a:gd name="T3" fmla="*/ 28 h 91"/>
                <a:gd name="T4" fmla="*/ 50 w 59"/>
                <a:gd name="T5" fmla="*/ 0 h 91"/>
                <a:gd name="T6" fmla="*/ 0 w 59"/>
                <a:gd name="T7" fmla="*/ 77 h 91"/>
                <a:gd name="T8" fmla="*/ 19 w 59"/>
                <a:gd name="T9" fmla="*/ 88 h 91"/>
                <a:gd name="T10" fmla="*/ 25 w 59"/>
                <a:gd name="T11" fmla="*/ 91 h 91"/>
              </a:gdLst>
              <a:ahLst/>
              <a:cxnLst>
                <a:cxn ang="0">
                  <a:pos x="T0" y="T1"/>
                </a:cxn>
                <a:cxn ang="0">
                  <a:pos x="T2" y="T3"/>
                </a:cxn>
                <a:cxn ang="0">
                  <a:pos x="T4" y="T5"/>
                </a:cxn>
                <a:cxn ang="0">
                  <a:pos x="T6" y="T7"/>
                </a:cxn>
                <a:cxn ang="0">
                  <a:pos x="T8" y="T9"/>
                </a:cxn>
                <a:cxn ang="0">
                  <a:pos x="T10" y="T11"/>
                </a:cxn>
              </a:cxnLst>
              <a:rect l="0" t="0" r="r" b="b"/>
              <a:pathLst>
                <a:path w="59" h="91">
                  <a:moveTo>
                    <a:pt x="25" y="91"/>
                  </a:moveTo>
                  <a:cubicBezTo>
                    <a:pt x="29" y="66"/>
                    <a:pt x="41" y="44"/>
                    <a:pt x="59" y="28"/>
                  </a:cubicBezTo>
                  <a:cubicBezTo>
                    <a:pt x="50" y="0"/>
                    <a:pt x="50" y="0"/>
                    <a:pt x="50" y="0"/>
                  </a:cubicBezTo>
                  <a:cubicBezTo>
                    <a:pt x="26" y="19"/>
                    <a:pt x="7" y="46"/>
                    <a:pt x="0" y="77"/>
                  </a:cubicBezTo>
                  <a:cubicBezTo>
                    <a:pt x="19" y="88"/>
                    <a:pt x="19" y="88"/>
                    <a:pt x="19" y="88"/>
                  </a:cubicBezTo>
                  <a:lnTo>
                    <a:pt x="25" y="91"/>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2" name="Freeform 646"/>
            <p:cNvSpPr>
              <a:spLocks noEditPoints="1"/>
            </p:cNvSpPr>
            <p:nvPr/>
          </p:nvSpPr>
          <p:spPr bwMode="auto">
            <a:xfrm>
              <a:off x="4112784" y="804367"/>
              <a:ext cx="298610" cy="298610"/>
            </a:xfrm>
            <a:custGeom>
              <a:avLst/>
              <a:gdLst>
                <a:gd name="T0" fmla="*/ 140 w 175"/>
                <a:gd name="T1" fmla="*/ 17 h 175"/>
                <a:gd name="T2" fmla="*/ 130 w 175"/>
                <a:gd name="T3" fmla="*/ 11 h 175"/>
                <a:gd name="T4" fmla="*/ 114 w 175"/>
                <a:gd name="T5" fmla="*/ 4 h 175"/>
                <a:gd name="T6" fmla="*/ 87 w 175"/>
                <a:gd name="T7" fmla="*/ 0 h 175"/>
                <a:gd name="T8" fmla="*/ 0 w 175"/>
                <a:gd name="T9" fmla="*/ 87 h 175"/>
                <a:gd name="T10" fmla="*/ 87 w 175"/>
                <a:gd name="T11" fmla="*/ 175 h 175"/>
                <a:gd name="T12" fmla="*/ 164 w 175"/>
                <a:gd name="T13" fmla="*/ 130 h 175"/>
                <a:gd name="T14" fmla="*/ 168 w 175"/>
                <a:gd name="T15" fmla="*/ 120 h 175"/>
                <a:gd name="T16" fmla="*/ 173 w 175"/>
                <a:gd name="T17" fmla="*/ 103 h 175"/>
                <a:gd name="T18" fmla="*/ 175 w 175"/>
                <a:gd name="T19" fmla="*/ 87 h 175"/>
                <a:gd name="T20" fmla="*/ 140 w 175"/>
                <a:gd name="T21" fmla="*/ 17 h 175"/>
                <a:gd name="T22" fmla="*/ 87 w 175"/>
                <a:gd name="T23" fmla="*/ 151 h 175"/>
                <a:gd name="T24" fmla="*/ 24 w 175"/>
                <a:gd name="T25" fmla="*/ 87 h 175"/>
                <a:gd name="T26" fmla="*/ 87 w 175"/>
                <a:gd name="T27" fmla="*/ 24 h 175"/>
                <a:gd name="T28" fmla="*/ 112 w 175"/>
                <a:gd name="T29" fmla="*/ 29 h 175"/>
                <a:gd name="T30" fmla="*/ 146 w 175"/>
                <a:gd name="T31" fmla="*/ 64 h 175"/>
                <a:gd name="T32" fmla="*/ 151 w 175"/>
                <a:gd name="T33" fmla="*/ 87 h 175"/>
                <a:gd name="T34" fmla="*/ 145 w 175"/>
                <a:gd name="T35" fmla="*/ 113 h 175"/>
                <a:gd name="T36" fmla="*/ 87 w 175"/>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75">
                  <a:moveTo>
                    <a:pt x="140" y="17"/>
                  </a:moveTo>
                  <a:cubicBezTo>
                    <a:pt x="137" y="15"/>
                    <a:pt x="134" y="13"/>
                    <a:pt x="130" y="11"/>
                  </a:cubicBezTo>
                  <a:cubicBezTo>
                    <a:pt x="125" y="8"/>
                    <a:pt x="120" y="6"/>
                    <a:pt x="114" y="4"/>
                  </a:cubicBezTo>
                  <a:cubicBezTo>
                    <a:pt x="105" y="2"/>
                    <a:pt x="97" y="0"/>
                    <a:pt x="87" y="0"/>
                  </a:cubicBezTo>
                  <a:cubicBezTo>
                    <a:pt x="39" y="0"/>
                    <a:pt x="0" y="39"/>
                    <a:pt x="0" y="87"/>
                  </a:cubicBezTo>
                  <a:cubicBezTo>
                    <a:pt x="0" y="136"/>
                    <a:pt x="39" y="175"/>
                    <a:pt x="87" y="175"/>
                  </a:cubicBezTo>
                  <a:cubicBezTo>
                    <a:pt x="120" y="175"/>
                    <a:pt x="149" y="157"/>
                    <a:pt x="164" y="130"/>
                  </a:cubicBezTo>
                  <a:cubicBezTo>
                    <a:pt x="165" y="127"/>
                    <a:pt x="167" y="124"/>
                    <a:pt x="168" y="120"/>
                  </a:cubicBezTo>
                  <a:cubicBezTo>
                    <a:pt x="171" y="115"/>
                    <a:pt x="172" y="109"/>
                    <a:pt x="173" y="103"/>
                  </a:cubicBezTo>
                  <a:cubicBezTo>
                    <a:pt x="174" y="98"/>
                    <a:pt x="175" y="93"/>
                    <a:pt x="175" y="87"/>
                  </a:cubicBezTo>
                  <a:cubicBezTo>
                    <a:pt x="175" y="59"/>
                    <a:pt x="161" y="33"/>
                    <a:pt x="140" y="17"/>
                  </a:cubicBezTo>
                  <a:close/>
                  <a:moveTo>
                    <a:pt x="87" y="151"/>
                  </a:moveTo>
                  <a:cubicBezTo>
                    <a:pt x="52" y="151"/>
                    <a:pt x="24" y="122"/>
                    <a:pt x="24" y="87"/>
                  </a:cubicBezTo>
                  <a:cubicBezTo>
                    <a:pt x="24" y="52"/>
                    <a:pt x="52" y="24"/>
                    <a:pt x="87" y="24"/>
                  </a:cubicBezTo>
                  <a:cubicBezTo>
                    <a:pt x="96" y="24"/>
                    <a:pt x="105" y="26"/>
                    <a:pt x="112" y="29"/>
                  </a:cubicBezTo>
                  <a:cubicBezTo>
                    <a:pt x="128" y="36"/>
                    <a:pt x="140" y="48"/>
                    <a:pt x="146" y="64"/>
                  </a:cubicBezTo>
                  <a:cubicBezTo>
                    <a:pt x="149" y="71"/>
                    <a:pt x="151" y="79"/>
                    <a:pt x="151" y="87"/>
                  </a:cubicBezTo>
                  <a:cubicBezTo>
                    <a:pt x="151" y="96"/>
                    <a:pt x="149" y="105"/>
                    <a:pt x="145" y="113"/>
                  </a:cubicBezTo>
                  <a:cubicBezTo>
                    <a:pt x="136" y="135"/>
                    <a:pt x="113"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3" name="Freeform 647"/>
            <p:cNvSpPr>
              <a:spLocks noEditPoints="1"/>
            </p:cNvSpPr>
            <p:nvPr/>
          </p:nvSpPr>
          <p:spPr bwMode="auto">
            <a:xfrm>
              <a:off x="4218813" y="879380"/>
              <a:ext cx="90160" cy="150026"/>
            </a:xfrm>
            <a:custGeom>
              <a:avLst/>
              <a:gdLst>
                <a:gd name="T0" fmla="*/ 46 w 53"/>
                <a:gd name="T1" fmla="*/ 40 h 88"/>
                <a:gd name="T2" fmla="*/ 40 w 53"/>
                <a:gd name="T3" fmla="*/ 37 h 88"/>
                <a:gd name="T4" fmla="*/ 30 w 53"/>
                <a:gd name="T5" fmla="*/ 34 h 88"/>
                <a:gd name="T6" fmla="*/ 30 w 53"/>
                <a:gd name="T7" fmla="*/ 17 h 88"/>
                <a:gd name="T8" fmla="*/ 38 w 53"/>
                <a:gd name="T9" fmla="*/ 24 h 88"/>
                <a:gd name="T10" fmla="*/ 44 w 53"/>
                <a:gd name="T11" fmla="*/ 28 h 88"/>
                <a:gd name="T12" fmla="*/ 49 w 53"/>
                <a:gd name="T13" fmla="*/ 27 h 88"/>
                <a:gd name="T14" fmla="*/ 50 w 53"/>
                <a:gd name="T15" fmla="*/ 23 h 88"/>
                <a:gd name="T16" fmla="*/ 49 w 53"/>
                <a:gd name="T17" fmla="*/ 19 h 88"/>
                <a:gd name="T18" fmla="*/ 46 w 53"/>
                <a:gd name="T19" fmla="*/ 14 h 88"/>
                <a:gd name="T20" fmla="*/ 39 w 53"/>
                <a:gd name="T21" fmla="*/ 10 h 88"/>
                <a:gd name="T22" fmla="*/ 30 w 53"/>
                <a:gd name="T23" fmla="*/ 8 h 88"/>
                <a:gd name="T24" fmla="*/ 30 w 53"/>
                <a:gd name="T25" fmla="*/ 4 h 88"/>
                <a:gd name="T26" fmla="*/ 26 w 53"/>
                <a:gd name="T27" fmla="*/ 0 h 88"/>
                <a:gd name="T28" fmla="*/ 23 w 53"/>
                <a:gd name="T29" fmla="*/ 4 h 88"/>
                <a:gd name="T30" fmla="*/ 23 w 53"/>
                <a:gd name="T31" fmla="*/ 8 h 88"/>
                <a:gd name="T32" fmla="*/ 7 w 53"/>
                <a:gd name="T33" fmla="*/ 14 h 88"/>
                <a:gd name="T34" fmla="*/ 2 w 53"/>
                <a:gd name="T35" fmla="*/ 26 h 88"/>
                <a:gd name="T36" fmla="*/ 5 w 53"/>
                <a:gd name="T37" fmla="*/ 35 h 88"/>
                <a:gd name="T38" fmla="*/ 12 w 53"/>
                <a:gd name="T39" fmla="*/ 40 h 88"/>
                <a:gd name="T40" fmla="*/ 23 w 53"/>
                <a:gd name="T41" fmla="*/ 44 h 88"/>
                <a:gd name="T42" fmla="*/ 23 w 53"/>
                <a:gd name="T43" fmla="*/ 64 h 88"/>
                <a:gd name="T44" fmla="*/ 18 w 53"/>
                <a:gd name="T45" fmla="*/ 61 h 88"/>
                <a:gd name="T46" fmla="*/ 15 w 53"/>
                <a:gd name="T47" fmla="*/ 58 h 88"/>
                <a:gd name="T48" fmla="*/ 12 w 53"/>
                <a:gd name="T49" fmla="*/ 53 h 88"/>
                <a:gd name="T50" fmla="*/ 10 w 53"/>
                <a:gd name="T51" fmla="*/ 50 h 88"/>
                <a:gd name="T52" fmla="*/ 6 w 53"/>
                <a:gd name="T53" fmla="*/ 49 h 88"/>
                <a:gd name="T54" fmla="*/ 2 w 53"/>
                <a:gd name="T55" fmla="*/ 51 h 88"/>
                <a:gd name="T56" fmla="*/ 0 w 53"/>
                <a:gd name="T57" fmla="*/ 54 h 88"/>
                <a:gd name="T58" fmla="*/ 1 w 53"/>
                <a:gd name="T59" fmla="*/ 60 h 88"/>
                <a:gd name="T60" fmla="*/ 6 w 53"/>
                <a:gd name="T61" fmla="*/ 66 h 88"/>
                <a:gd name="T62" fmla="*/ 13 w 53"/>
                <a:gd name="T63" fmla="*/ 70 h 88"/>
                <a:gd name="T64" fmla="*/ 23 w 53"/>
                <a:gd name="T65" fmla="*/ 72 h 88"/>
                <a:gd name="T66" fmla="*/ 23 w 53"/>
                <a:gd name="T67" fmla="*/ 84 h 88"/>
                <a:gd name="T68" fmla="*/ 24 w 53"/>
                <a:gd name="T69" fmla="*/ 87 h 88"/>
                <a:gd name="T70" fmla="*/ 27 w 53"/>
                <a:gd name="T71" fmla="*/ 88 h 88"/>
                <a:gd name="T72" fmla="*/ 29 w 53"/>
                <a:gd name="T73" fmla="*/ 87 h 88"/>
                <a:gd name="T74" fmla="*/ 30 w 53"/>
                <a:gd name="T75" fmla="*/ 83 h 88"/>
                <a:gd name="T76" fmla="*/ 30 w 53"/>
                <a:gd name="T77" fmla="*/ 72 h 88"/>
                <a:gd name="T78" fmla="*/ 42 w 53"/>
                <a:gd name="T79" fmla="*/ 69 h 88"/>
                <a:gd name="T80" fmla="*/ 50 w 53"/>
                <a:gd name="T81" fmla="*/ 62 h 88"/>
                <a:gd name="T82" fmla="*/ 53 w 53"/>
                <a:gd name="T83" fmla="*/ 53 h 88"/>
                <a:gd name="T84" fmla="*/ 51 w 53"/>
                <a:gd name="T85" fmla="*/ 46 h 88"/>
                <a:gd name="T86" fmla="*/ 46 w 53"/>
                <a:gd name="T87" fmla="*/ 40 h 88"/>
                <a:gd name="T88" fmla="*/ 23 w 53"/>
                <a:gd name="T89" fmla="*/ 33 h 88"/>
                <a:gd name="T90" fmla="*/ 17 w 53"/>
                <a:gd name="T91" fmla="*/ 30 h 88"/>
                <a:gd name="T92" fmla="*/ 14 w 53"/>
                <a:gd name="T93" fmla="*/ 25 h 88"/>
                <a:gd name="T94" fmla="*/ 17 w 53"/>
                <a:gd name="T95" fmla="*/ 19 h 88"/>
                <a:gd name="T96" fmla="*/ 23 w 53"/>
                <a:gd name="T97" fmla="*/ 16 h 88"/>
                <a:gd name="T98" fmla="*/ 23 w 53"/>
                <a:gd name="T99" fmla="*/ 33 h 88"/>
                <a:gd name="T100" fmla="*/ 37 w 53"/>
                <a:gd name="T101" fmla="*/ 61 h 88"/>
                <a:gd name="T102" fmla="*/ 30 w 53"/>
                <a:gd name="T103" fmla="*/ 64 h 88"/>
                <a:gd name="T104" fmla="*/ 30 w 53"/>
                <a:gd name="T105" fmla="*/ 45 h 88"/>
                <a:gd name="T106" fmla="*/ 38 w 53"/>
                <a:gd name="T107" fmla="*/ 49 h 88"/>
                <a:gd name="T108" fmla="*/ 40 w 53"/>
                <a:gd name="T109" fmla="*/ 55 h 88"/>
                <a:gd name="T110" fmla="*/ 37 w 53"/>
                <a:gd name="T11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88">
                  <a:moveTo>
                    <a:pt x="46" y="40"/>
                  </a:moveTo>
                  <a:cubicBezTo>
                    <a:pt x="44" y="39"/>
                    <a:pt x="42" y="38"/>
                    <a:pt x="40" y="37"/>
                  </a:cubicBezTo>
                  <a:cubicBezTo>
                    <a:pt x="37" y="36"/>
                    <a:pt x="34" y="35"/>
                    <a:pt x="30" y="34"/>
                  </a:cubicBezTo>
                  <a:cubicBezTo>
                    <a:pt x="30" y="17"/>
                    <a:pt x="30" y="17"/>
                    <a:pt x="30" y="17"/>
                  </a:cubicBezTo>
                  <a:cubicBezTo>
                    <a:pt x="34" y="18"/>
                    <a:pt x="37" y="20"/>
                    <a:pt x="38" y="24"/>
                  </a:cubicBezTo>
                  <a:cubicBezTo>
                    <a:pt x="39" y="27"/>
                    <a:pt x="41" y="28"/>
                    <a:pt x="44" y="28"/>
                  </a:cubicBezTo>
                  <a:cubicBezTo>
                    <a:pt x="46" y="28"/>
                    <a:pt x="47" y="28"/>
                    <a:pt x="49" y="27"/>
                  </a:cubicBezTo>
                  <a:cubicBezTo>
                    <a:pt x="50" y="26"/>
                    <a:pt x="50" y="24"/>
                    <a:pt x="50" y="23"/>
                  </a:cubicBezTo>
                  <a:cubicBezTo>
                    <a:pt x="50" y="22"/>
                    <a:pt x="50" y="20"/>
                    <a:pt x="49" y="19"/>
                  </a:cubicBezTo>
                  <a:cubicBezTo>
                    <a:pt x="48" y="17"/>
                    <a:pt x="47" y="16"/>
                    <a:pt x="46" y="14"/>
                  </a:cubicBezTo>
                  <a:cubicBezTo>
                    <a:pt x="44" y="12"/>
                    <a:pt x="41" y="11"/>
                    <a:pt x="39" y="10"/>
                  </a:cubicBezTo>
                  <a:cubicBezTo>
                    <a:pt x="36" y="9"/>
                    <a:pt x="33" y="8"/>
                    <a:pt x="30" y="8"/>
                  </a:cubicBezTo>
                  <a:cubicBezTo>
                    <a:pt x="30" y="4"/>
                    <a:pt x="30" y="4"/>
                    <a:pt x="30" y="4"/>
                  </a:cubicBezTo>
                  <a:cubicBezTo>
                    <a:pt x="30" y="1"/>
                    <a:pt x="29" y="0"/>
                    <a:pt x="26" y="0"/>
                  </a:cubicBezTo>
                  <a:cubicBezTo>
                    <a:pt x="24" y="0"/>
                    <a:pt x="23" y="1"/>
                    <a:pt x="23" y="4"/>
                  </a:cubicBezTo>
                  <a:cubicBezTo>
                    <a:pt x="23" y="8"/>
                    <a:pt x="23" y="8"/>
                    <a:pt x="23" y="8"/>
                  </a:cubicBezTo>
                  <a:cubicBezTo>
                    <a:pt x="16" y="9"/>
                    <a:pt x="11" y="10"/>
                    <a:pt x="7" y="14"/>
                  </a:cubicBezTo>
                  <a:cubicBezTo>
                    <a:pt x="4" y="17"/>
                    <a:pt x="2" y="21"/>
                    <a:pt x="2" y="26"/>
                  </a:cubicBezTo>
                  <a:cubicBezTo>
                    <a:pt x="2" y="29"/>
                    <a:pt x="3" y="32"/>
                    <a:pt x="5" y="35"/>
                  </a:cubicBezTo>
                  <a:cubicBezTo>
                    <a:pt x="7" y="37"/>
                    <a:pt x="9" y="39"/>
                    <a:pt x="12" y="40"/>
                  </a:cubicBezTo>
                  <a:cubicBezTo>
                    <a:pt x="15" y="42"/>
                    <a:pt x="19" y="43"/>
                    <a:pt x="23" y="44"/>
                  </a:cubicBezTo>
                  <a:cubicBezTo>
                    <a:pt x="23" y="64"/>
                    <a:pt x="23" y="64"/>
                    <a:pt x="23" y="64"/>
                  </a:cubicBezTo>
                  <a:cubicBezTo>
                    <a:pt x="21" y="63"/>
                    <a:pt x="19" y="62"/>
                    <a:pt x="18" y="61"/>
                  </a:cubicBezTo>
                  <a:cubicBezTo>
                    <a:pt x="16" y="60"/>
                    <a:pt x="15" y="59"/>
                    <a:pt x="15" y="58"/>
                  </a:cubicBezTo>
                  <a:cubicBezTo>
                    <a:pt x="14" y="57"/>
                    <a:pt x="13" y="55"/>
                    <a:pt x="12" y="53"/>
                  </a:cubicBezTo>
                  <a:cubicBezTo>
                    <a:pt x="12" y="51"/>
                    <a:pt x="11" y="51"/>
                    <a:pt x="10" y="50"/>
                  </a:cubicBezTo>
                  <a:cubicBezTo>
                    <a:pt x="9" y="49"/>
                    <a:pt x="8" y="49"/>
                    <a:pt x="6" y="49"/>
                  </a:cubicBezTo>
                  <a:cubicBezTo>
                    <a:pt x="5" y="49"/>
                    <a:pt x="3" y="50"/>
                    <a:pt x="2" y="51"/>
                  </a:cubicBezTo>
                  <a:cubicBezTo>
                    <a:pt x="0" y="52"/>
                    <a:pt x="0" y="53"/>
                    <a:pt x="0" y="54"/>
                  </a:cubicBezTo>
                  <a:cubicBezTo>
                    <a:pt x="0" y="56"/>
                    <a:pt x="0" y="58"/>
                    <a:pt x="1" y="60"/>
                  </a:cubicBezTo>
                  <a:cubicBezTo>
                    <a:pt x="2" y="62"/>
                    <a:pt x="4" y="64"/>
                    <a:pt x="6" y="66"/>
                  </a:cubicBezTo>
                  <a:cubicBezTo>
                    <a:pt x="8" y="67"/>
                    <a:pt x="10" y="69"/>
                    <a:pt x="13" y="70"/>
                  </a:cubicBezTo>
                  <a:cubicBezTo>
                    <a:pt x="16" y="71"/>
                    <a:pt x="19" y="72"/>
                    <a:pt x="23" y="72"/>
                  </a:cubicBezTo>
                  <a:cubicBezTo>
                    <a:pt x="23" y="84"/>
                    <a:pt x="23" y="84"/>
                    <a:pt x="23" y="84"/>
                  </a:cubicBezTo>
                  <a:cubicBezTo>
                    <a:pt x="23" y="85"/>
                    <a:pt x="23" y="86"/>
                    <a:pt x="24" y="87"/>
                  </a:cubicBezTo>
                  <a:cubicBezTo>
                    <a:pt x="24" y="87"/>
                    <a:pt x="25" y="88"/>
                    <a:pt x="27" y="88"/>
                  </a:cubicBezTo>
                  <a:cubicBezTo>
                    <a:pt x="28" y="88"/>
                    <a:pt x="29" y="87"/>
                    <a:pt x="29" y="87"/>
                  </a:cubicBezTo>
                  <a:cubicBezTo>
                    <a:pt x="29" y="86"/>
                    <a:pt x="30" y="85"/>
                    <a:pt x="30" y="83"/>
                  </a:cubicBezTo>
                  <a:cubicBezTo>
                    <a:pt x="30" y="72"/>
                    <a:pt x="30" y="72"/>
                    <a:pt x="30" y="72"/>
                  </a:cubicBezTo>
                  <a:cubicBezTo>
                    <a:pt x="34" y="72"/>
                    <a:pt x="39" y="71"/>
                    <a:pt x="42" y="69"/>
                  </a:cubicBezTo>
                  <a:cubicBezTo>
                    <a:pt x="46" y="67"/>
                    <a:pt x="48" y="65"/>
                    <a:pt x="50" y="62"/>
                  </a:cubicBezTo>
                  <a:cubicBezTo>
                    <a:pt x="52" y="59"/>
                    <a:pt x="53" y="56"/>
                    <a:pt x="53" y="53"/>
                  </a:cubicBezTo>
                  <a:cubicBezTo>
                    <a:pt x="53" y="51"/>
                    <a:pt x="52" y="48"/>
                    <a:pt x="51" y="46"/>
                  </a:cubicBezTo>
                  <a:cubicBezTo>
                    <a:pt x="50" y="44"/>
                    <a:pt x="48" y="42"/>
                    <a:pt x="46" y="40"/>
                  </a:cubicBezTo>
                  <a:close/>
                  <a:moveTo>
                    <a:pt x="23" y="33"/>
                  </a:moveTo>
                  <a:cubicBezTo>
                    <a:pt x="20" y="32"/>
                    <a:pt x="18" y="31"/>
                    <a:pt x="17" y="30"/>
                  </a:cubicBezTo>
                  <a:cubicBezTo>
                    <a:pt x="15" y="28"/>
                    <a:pt x="14" y="27"/>
                    <a:pt x="14" y="25"/>
                  </a:cubicBezTo>
                  <a:cubicBezTo>
                    <a:pt x="14" y="22"/>
                    <a:pt x="15" y="20"/>
                    <a:pt x="17" y="19"/>
                  </a:cubicBezTo>
                  <a:cubicBezTo>
                    <a:pt x="18" y="18"/>
                    <a:pt x="20" y="17"/>
                    <a:pt x="23" y="16"/>
                  </a:cubicBezTo>
                  <a:lnTo>
                    <a:pt x="23" y="33"/>
                  </a:lnTo>
                  <a:close/>
                  <a:moveTo>
                    <a:pt x="37" y="61"/>
                  </a:moveTo>
                  <a:cubicBezTo>
                    <a:pt x="36" y="62"/>
                    <a:pt x="33" y="63"/>
                    <a:pt x="30" y="64"/>
                  </a:cubicBezTo>
                  <a:cubicBezTo>
                    <a:pt x="30" y="45"/>
                    <a:pt x="30" y="45"/>
                    <a:pt x="30" y="45"/>
                  </a:cubicBezTo>
                  <a:cubicBezTo>
                    <a:pt x="33" y="46"/>
                    <a:pt x="36" y="47"/>
                    <a:pt x="38" y="49"/>
                  </a:cubicBezTo>
                  <a:cubicBezTo>
                    <a:pt x="39" y="50"/>
                    <a:pt x="40" y="52"/>
                    <a:pt x="40" y="55"/>
                  </a:cubicBezTo>
                  <a:cubicBezTo>
                    <a:pt x="40" y="57"/>
                    <a:pt x="39" y="59"/>
                    <a:pt x="37" y="6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grpSp>
    </p:spTree>
    <p:extLst>
      <p:ext uri="{BB962C8B-B14F-4D97-AF65-F5344CB8AC3E}">
        <p14:creationId xmlns:p14="http://schemas.microsoft.com/office/powerpoint/2010/main" val="2436332950"/>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barn(inVertic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1"/>
                                        </p:tgtEl>
                                        <p:attrNameLst>
                                          <p:attrName>ppt_y</p:attrName>
                                        </p:attrNameLst>
                                      </p:cBhvr>
                                      <p:tavLst>
                                        <p:tav tm="0">
                                          <p:val>
                                            <p:strVal val="#ppt_y"/>
                                          </p:val>
                                        </p:tav>
                                        <p:tav tm="100000">
                                          <p:val>
                                            <p:strVal val="#ppt_y"/>
                                          </p:val>
                                        </p:tav>
                                      </p:tavLst>
                                    </p:anim>
                                    <p:anim calcmode="lin" valueType="num">
                                      <p:cBhvr>
                                        <p:cTn id="27"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barn(inVertical)">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5954486" cy="5143500"/>
            <a:chOff x="0" y="0"/>
            <a:chExt cx="7939314" cy="685800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7939314" cy="6858000"/>
            </a:xfrm>
            <a:prstGeom prst="rect">
              <a:avLst/>
            </a:prstGeom>
          </p:spPr>
        </p:pic>
        <p:sp>
          <p:nvSpPr>
            <p:cNvPr id="6" name="矩形 5"/>
            <p:cNvSpPr/>
            <p:nvPr/>
          </p:nvSpPr>
          <p:spPr>
            <a:xfrm>
              <a:off x="0" y="0"/>
              <a:ext cx="7939314"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grpSp>
      <p:sp>
        <p:nvSpPr>
          <p:cNvPr id="7" name="矩形 6"/>
          <p:cNvSpPr/>
          <p:nvPr/>
        </p:nvSpPr>
        <p:spPr>
          <a:xfrm>
            <a:off x="957943" y="1624693"/>
            <a:ext cx="4038600" cy="189411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8" name="文本框 7"/>
          <p:cNvSpPr txBox="1"/>
          <p:nvPr/>
        </p:nvSpPr>
        <p:spPr>
          <a:xfrm>
            <a:off x="1288868" y="2643068"/>
            <a:ext cx="3376749" cy="298672"/>
          </a:xfrm>
          <a:prstGeom prst="rect">
            <a:avLst/>
          </a:prstGeom>
          <a:noFill/>
        </p:spPr>
        <p:txBody>
          <a:bodyPr wrap="square" rtlCol="0">
            <a:spAutoFit/>
          </a:bodyPr>
          <a:lstStyle/>
          <a:p>
            <a:pPr algn="ctr">
              <a:lnSpc>
                <a:spcPct val="150000"/>
              </a:lnSpc>
            </a:pPr>
            <a:r>
              <a:rPr lang="zh-CN" altLang="en-US" sz="1013" dirty="0" smtClean="0">
                <a:solidFill>
                  <a:schemeClr val="bg1"/>
                </a:solidFill>
                <a:latin typeface="微软雅黑" panose="020B0503020204020204" pitchFamily="34" charset="-122"/>
                <a:ea typeface="微软雅黑" panose="020B0503020204020204" pitchFamily="34" charset="-122"/>
              </a:rPr>
              <a:t>单击此处添加标题</a:t>
            </a:r>
            <a:endParaRPr lang="en-US" altLang="zh-CN" sz="1013"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400798" y="1516049"/>
            <a:ext cx="2296886" cy="669414"/>
          </a:xfrm>
          <a:prstGeom prst="rect">
            <a:avLst/>
          </a:prstGeom>
          <a:noFill/>
        </p:spPr>
        <p:txBody>
          <a:bodyPr wrap="square" rtlCol="0">
            <a:spAutoFit/>
          </a:bodyPr>
          <a:lstStyle/>
          <a:p>
            <a:pPr algn="just">
              <a:lnSpc>
                <a:spcPct val="150000"/>
              </a:lnSpc>
            </a:pPr>
            <a:r>
              <a:rPr lang="zh-CN" altLang="en-US" sz="1600" dirty="0" smtClean="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6343906" y="2592388"/>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6400798" y="3534046"/>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0631" y="1929319"/>
            <a:ext cx="3314987" cy="882473"/>
          </a:xfrm>
          <a:prstGeom prst="rect">
            <a:avLst/>
          </a:pr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42128" y="1190142"/>
            <a:ext cx="1207112" cy="402371"/>
          </a:xfrm>
          <a:prstGeom prst="rect">
            <a:avLst/>
          </a:pr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3905" y="2225762"/>
            <a:ext cx="1261982" cy="402371"/>
          </a:xfrm>
          <a:prstGeom prst="rect">
            <a:avLst/>
          </a:pr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43905" y="3203164"/>
            <a:ext cx="1266554" cy="402371"/>
          </a:xfrm>
          <a:prstGeom prst="rect">
            <a:avLst/>
          </a:prstGeom>
        </p:spPr>
      </p:pic>
    </p:spTree>
    <p:extLst>
      <p:ext uri="{BB962C8B-B14F-4D97-AF65-F5344CB8AC3E}">
        <p14:creationId xmlns:p14="http://schemas.microsoft.com/office/powerpoint/2010/main" val="131752398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75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1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strVal val="4/3*#ppt_w"/>
                                          </p:val>
                                        </p:tav>
                                        <p:tav tm="100000">
                                          <p:val>
                                            <p:strVal val="#ppt_w"/>
                                          </p:val>
                                        </p:tav>
                                      </p:tavLst>
                                    </p:anim>
                                    <p:anim calcmode="lin" valueType="num">
                                      <p:cBhvr>
                                        <p:cTn id="28" dur="500" fill="hold"/>
                                        <p:tgtEl>
                                          <p:spTgt spid="13"/>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23" presetClass="entr" presetSubtype="288" fill="hold"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strVal val="4/3*#ppt_w"/>
                                          </p:val>
                                        </p:tav>
                                        <p:tav tm="100000">
                                          <p:val>
                                            <p:strVal val="#ppt_w"/>
                                          </p:val>
                                        </p:tav>
                                      </p:tavLst>
                                    </p:anim>
                                    <p:anim calcmode="lin" valueType="num">
                                      <p:cBhvr>
                                        <p:cTn id="36"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barn(inVertical)">
                                      <p:cBhvr>
                                        <p:cTn id="44" dur="500"/>
                                        <p:tgtEl>
                                          <p:spTgt spid="10"/>
                                        </p:tgtEl>
                                      </p:cBhvr>
                                    </p:animEffect>
                                  </p:childTnLst>
                                </p:cTn>
                              </p:par>
                              <p:par>
                                <p:cTn id="45" presetID="16" presetClass="entr" presetSubtype="21" fill="hold" grpId="0" nodeType="with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smtClean="0">
                <a:latin typeface="微软雅黑" panose="020B0503020204020204" pitchFamily="34" charset="-122"/>
                <a:ea typeface="微软雅黑" panose="020B0503020204020204" pitchFamily="34" charset="-122"/>
              </a:rPr>
              <a:t>1</a:t>
            </a:r>
            <a:endParaRPr lang="en-US" altLang="zh-CN" sz="27000" dirty="0">
              <a:latin typeface="微软雅黑" panose="020B0503020204020204" pitchFamily="34" charset="-122"/>
              <a:ea typeface="微软雅黑" panose="020B0503020204020204" pitchFamily="34" charset="-122"/>
            </a:endParaRPr>
          </a:p>
        </p:txBody>
      </p:sp>
      <p:sp>
        <p:nvSpPr>
          <p:cNvPr id="11" name="椭圆 10"/>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2" name="文本框 11"/>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3" name="图片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37484994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1500"/>
                                        <p:tgtEl>
                                          <p:spTgt spid="10"/>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1500"/>
                                        <p:tgtEl>
                                          <p:spTgt spid="11"/>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1000"/>
                                        <p:tgtEl>
                                          <p:spTgt spid="12"/>
                                        </p:tgtEl>
                                      </p:cBhvr>
                                    </p:animEffect>
                                  </p:childTnLst>
                                </p:cTn>
                              </p:par>
                              <p:par>
                                <p:cTn id="14" presetID="42" presetClass="entr" presetSubtype="0" fill="hold" nodeType="withEffect">
                                  <p:stCondLst>
                                    <p:cond delay="17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750"/>
                                        <p:tgtEl>
                                          <p:spTgt spid="15"/>
                                        </p:tgtEl>
                                      </p:cBhvr>
                                    </p:animEffect>
                                    <p:anim calcmode="lin" valueType="num">
                                      <p:cBhvr>
                                        <p:cTn id="17" dur="750" fill="hold"/>
                                        <p:tgtEl>
                                          <p:spTgt spid="15"/>
                                        </p:tgtEl>
                                        <p:attrNameLst>
                                          <p:attrName>ppt_x</p:attrName>
                                        </p:attrNameLst>
                                      </p:cBhvr>
                                      <p:tavLst>
                                        <p:tav tm="0">
                                          <p:val>
                                            <p:strVal val="#ppt_x"/>
                                          </p:val>
                                        </p:tav>
                                        <p:tav tm="100000">
                                          <p:val>
                                            <p:strVal val="#ppt_x"/>
                                          </p:val>
                                        </p:tav>
                                      </p:tavLst>
                                    </p:anim>
                                    <p:anim calcmode="lin" valueType="num">
                                      <p:cBhvr>
                                        <p:cTn id="18" dur="750" fill="hold"/>
                                        <p:tgtEl>
                                          <p:spTgt spid="15"/>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5"/>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750"/>
                                        <p:tgtEl>
                                          <p:spTgt spid="14"/>
                                        </p:tgtEl>
                                      </p:cBhvr>
                                    </p:animEffect>
                                    <p:anim calcmode="lin" valueType="num">
                                      <p:cBhvr>
                                        <p:cTn id="24" dur="750" fill="hold"/>
                                        <p:tgtEl>
                                          <p:spTgt spid="14"/>
                                        </p:tgtEl>
                                        <p:attrNameLst>
                                          <p:attrName>ppt_x</p:attrName>
                                        </p:attrNameLst>
                                      </p:cBhvr>
                                      <p:tavLst>
                                        <p:tav tm="0">
                                          <p:val>
                                            <p:strVal val="#ppt_x"/>
                                          </p:val>
                                        </p:tav>
                                        <p:tav tm="100000">
                                          <p:val>
                                            <p:strVal val="#ppt_x"/>
                                          </p:val>
                                        </p:tav>
                                      </p:tavLst>
                                    </p:anim>
                                    <p:anim calcmode="lin" valueType="num">
                                      <p:cBhvr>
                                        <p:cTn id="25" dur="750" fill="hold"/>
                                        <p:tgtEl>
                                          <p:spTgt spid="14"/>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4"/>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ppt_x</p:attrName>
                                        </p:attrNameLst>
                                      </p:cBhvr>
                                      <p:tavLst>
                                        <p:tav tm="0">
                                          <p:val>
                                            <p:strVal val="#ppt_x"/>
                                          </p:val>
                                        </p:tav>
                                        <p:tav tm="100000">
                                          <p:val>
                                            <p:strVal val="#ppt_x"/>
                                          </p:val>
                                        </p:tav>
                                      </p:tavLst>
                                    </p:anim>
                                    <p:anim calcmode="lin" valueType="num">
                                      <p:cBhvr>
                                        <p:cTn id="32" dur="750" fill="hold"/>
                                        <p:tgtEl>
                                          <p:spTgt spid="13"/>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7281743" y="1197469"/>
            <a:ext cx="1291239" cy="1291238"/>
            <a:chOff x="9708990" y="1596625"/>
            <a:chExt cx="1721652" cy="1721651"/>
          </a:xfrm>
          <a:solidFill>
            <a:srgbClr val="3C3C3C"/>
          </a:solidFill>
        </p:grpSpPr>
        <p:sp>
          <p:nvSpPr>
            <p:cNvPr id="16" name="矩形: 圆角 21"/>
            <p:cNvSpPr/>
            <p:nvPr/>
          </p:nvSpPr>
          <p:spPr>
            <a:xfrm rot="2700000">
              <a:off x="9867955"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email"/>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a:grpFill/>
          </p:spPr>
        </p:pic>
      </p:grpSp>
      <p:grpSp>
        <p:nvGrpSpPr>
          <p:cNvPr id="18" name="组合 17"/>
          <p:cNvGrpSpPr/>
          <p:nvPr/>
        </p:nvGrpSpPr>
        <p:grpSpPr>
          <a:xfrm>
            <a:off x="5046107" y="1197467"/>
            <a:ext cx="1291239" cy="1291239"/>
            <a:chOff x="6728142" y="1596623"/>
            <a:chExt cx="1721652" cy="1721652"/>
          </a:xfrm>
          <a:solidFill>
            <a:srgbClr val="3C3C3C"/>
          </a:solidFill>
        </p:grpSpPr>
        <p:sp>
          <p:nvSpPr>
            <p:cNvPr id="19" name="矩形: 圆角 18"/>
            <p:cNvSpPr/>
            <p:nvPr/>
          </p:nvSpPr>
          <p:spPr>
            <a:xfrm rot="2700000">
              <a:off x="6887107"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0" name="图片 19"/>
            <p:cNvPicPr>
              <a:picLocks noChangeAspect="1"/>
            </p:cNvPicPr>
            <p:nvPr/>
          </p:nvPicPr>
          <p:blipFill>
            <a:blip r:embed="rId4" cstate="email"/>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a:grpFill/>
          </p:spPr>
        </p:pic>
      </p:grpSp>
      <p:grpSp>
        <p:nvGrpSpPr>
          <p:cNvPr id="21" name="组合 20"/>
          <p:cNvGrpSpPr/>
          <p:nvPr/>
        </p:nvGrpSpPr>
        <p:grpSpPr>
          <a:xfrm>
            <a:off x="2810471" y="1197469"/>
            <a:ext cx="1291239" cy="1291238"/>
            <a:chOff x="3747294" y="1596625"/>
            <a:chExt cx="1721652" cy="1721651"/>
          </a:xfrm>
          <a:solidFill>
            <a:srgbClr val="3C3C3C"/>
          </a:solidFill>
        </p:grpSpPr>
        <p:sp>
          <p:nvSpPr>
            <p:cNvPr id="22" name="矩形: 圆角 15"/>
            <p:cNvSpPr/>
            <p:nvPr/>
          </p:nvSpPr>
          <p:spPr>
            <a:xfrm rot="2700000">
              <a:off x="3906259"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3" name="图片 22"/>
            <p:cNvPicPr>
              <a:picLocks noChangeAspect="1"/>
            </p:cNvPicPr>
            <p:nvPr/>
          </p:nvPicPr>
          <p:blipFill>
            <a:blip r:embed="rId5" cstate="email"/>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a:grpFill/>
          </p:spPr>
        </p:pic>
      </p:grpSp>
      <p:grpSp>
        <p:nvGrpSpPr>
          <p:cNvPr id="24" name="组合 23"/>
          <p:cNvGrpSpPr/>
          <p:nvPr/>
        </p:nvGrpSpPr>
        <p:grpSpPr>
          <a:xfrm>
            <a:off x="574835" y="1197467"/>
            <a:ext cx="1291239" cy="1291239"/>
            <a:chOff x="766446" y="1596623"/>
            <a:chExt cx="1721652" cy="1721652"/>
          </a:xfrm>
          <a:solidFill>
            <a:srgbClr val="3C3C3C"/>
          </a:solidFill>
        </p:grpSpPr>
        <p:sp>
          <p:nvSpPr>
            <p:cNvPr id="25" name="矩形: 圆角 7"/>
            <p:cNvSpPr/>
            <p:nvPr/>
          </p:nvSpPr>
          <p:spPr>
            <a:xfrm rot="2700000">
              <a:off x="925411" y="1755588"/>
              <a:ext cx="1403722" cy="1403722"/>
            </a:xfrm>
            <a:prstGeom prst="roundRect">
              <a:avLst>
                <a:gd name="adj" fmla="val 89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6" name="图片 25"/>
            <p:cNvPicPr>
              <a:picLocks noChangeAspect="1"/>
            </p:cNvPicPr>
            <p:nvPr/>
          </p:nvPicPr>
          <p:blipFill>
            <a:blip r:embed="rId6" cstate="email"/>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a:grpFill/>
          </p:spPr>
        </p:pic>
      </p:grpSp>
      <p:sp>
        <p:nvSpPr>
          <p:cNvPr id="27" name="文本框 26"/>
          <p:cNvSpPr txBox="1"/>
          <p:nvPr/>
        </p:nvSpPr>
        <p:spPr>
          <a:xfrm>
            <a:off x="249323"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28" name="文本框 27"/>
          <p:cNvSpPr txBox="1"/>
          <p:nvPr/>
        </p:nvSpPr>
        <p:spPr>
          <a:xfrm>
            <a:off x="256108" y="3185272"/>
            <a:ext cx="1834476" cy="1052596"/>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29" name="文本框 28"/>
          <p:cNvSpPr txBox="1"/>
          <p:nvPr/>
        </p:nvSpPr>
        <p:spPr>
          <a:xfrm>
            <a:off x="2458166"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0" name="文本框 29"/>
          <p:cNvSpPr txBox="1"/>
          <p:nvPr/>
        </p:nvSpPr>
        <p:spPr>
          <a:xfrm>
            <a:off x="2464951" y="3185272"/>
            <a:ext cx="1928360"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31" name="文本框 30"/>
          <p:cNvSpPr txBox="1"/>
          <p:nvPr/>
        </p:nvSpPr>
        <p:spPr>
          <a:xfrm>
            <a:off x="4760894"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2" name="文本框 31"/>
          <p:cNvSpPr txBox="1"/>
          <p:nvPr/>
        </p:nvSpPr>
        <p:spPr>
          <a:xfrm>
            <a:off x="4767679" y="3185272"/>
            <a:ext cx="1944816"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
        <p:nvSpPr>
          <p:cNvPr id="33" name="文本框 32"/>
          <p:cNvSpPr txBox="1"/>
          <p:nvPr/>
        </p:nvSpPr>
        <p:spPr>
          <a:xfrm>
            <a:off x="7080077" y="2819429"/>
            <a:ext cx="1616751" cy="369332"/>
          </a:xfrm>
          <a:prstGeom prst="rect">
            <a:avLst/>
          </a:prstGeom>
          <a:noFill/>
        </p:spPr>
        <p:txBody>
          <a:bodyPr wrap="square" rtlCol="0">
            <a:spAutoFit/>
          </a:bodyPr>
          <a:lstStyle/>
          <a:p>
            <a:r>
              <a:rPr lang="zh-CN" altLang="en-US" sz="1800" dirty="0">
                <a:solidFill>
                  <a:schemeClr val="accent3"/>
                </a:solidFill>
                <a:latin typeface="+mj-ea"/>
                <a:ea typeface="+mj-ea"/>
              </a:rPr>
              <a:t>点击添加标题</a:t>
            </a:r>
          </a:p>
        </p:txBody>
      </p:sp>
      <p:sp>
        <p:nvSpPr>
          <p:cNvPr id="34" name="文本框 33"/>
          <p:cNvSpPr txBox="1"/>
          <p:nvPr/>
        </p:nvSpPr>
        <p:spPr>
          <a:xfrm>
            <a:off x="7086865" y="3185272"/>
            <a:ext cx="1894943" cy="812530"/>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点击添加文字说明点击添加文字说明点击添加文字说明点击添加文字说明</a:t>
            </a:r>
          </a:p>
        </p:txBody>
      </p:sp>
    </p:spTree>
    <p:extLst>
      <p:ext uri="{BB962C8B-B14F-4D97-AF65-F5344CB8AC3E}">
        <p14:creationId xmlns:p14="http://schemas.microsoft.com/office/powerpoint/2010/main" val="302439906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decel="100000" fill="hold" nodeType="click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0-#ppt_w/2"/>
                                          </p:val>
                                        </p:tav>
                                        <p:tav tm="100000">
                                          <p:val>
                                            <p:strVal val="#ppt_x"/>
                                          </p:val>
                                        </p:tav>
                                      </p:tavLst>
                                    </p:anim>
                                    <p:anim calcmode="lin" valueType="num">
                                      <p:cBhvr additive="base">
                                        <p:cTn id="29" dur="500" fill="hold"/>
                                        <p:tgtEl>
                                          <p:spTgt spid="24"/>
                                        </p:tgtEl>
                                        <p:attrNameLst>
                                          <p:attrName>ppt_y</p:attrName>
                                        </p:attrNameLst>
                                      </p:cBhvr>
                                      <p:tavLst>
                                        <p:tav tm="0">
                                          <p:val>
                                            <p:strVal val="#ppt_y"/>
                                          </p:val>
                                        </p:tav>
                                        <p:tav tm="100000">
                                          <p:val>
                                            <p:strVal val="#ppt_y"/>
                                          </p:val>
                                        </p:tav>
                                      </p:tavLst>
                                    </p:anim>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50"/>
                                        <p:tgtEl>
                                          <p:spTgt spid="27"/>
                                        </p:tgtEl>
                                      </p:cBhvr>
                                    </p:animEffect>
                                    <p:anim calcmode="lin" valueType="num">
                                      <p:cBhvr>
                                        <p:cTn id="34" dur="250" fill="hold"/>
                                        <p:tgtEl>
                                          <p:spTgt spid="27"/>
                                        </p:tgtEl>
                                        <p:attrNameLst>
                                          <p:attrName>ppt_x</p:attrName>
                                        </p:attrNameLst>
                                      </p:cBhvr>
                                      <p:tavLst>
                                        <p:tav tm="0">
                                          <p:val>
                                            <p:strVal val="#ppt_x"/>
                                          </p:val>
                                        </p:tav>
                                        <p:tav tm="100000">
                                          <p:val>
                                            <p:strVal val="#ppt_x"/>
                                          </p:val>
                                        </p:tav>
                                      </p:tavLst>
                                    </p:anim>
                                    <p:anim calcmode="lin" valueType="num">
                                      <p:cBhvr>
                                        <p:cTn id="35" dur="250" fill="hold"/>
                                        <p:tgtEl>
                                          <p:spTgt spid="27"/>
                                        </p:tgtEl>
                                        <p:attrNameLst>
                                          <p:attrName>ppt_y</p:attrName>
                                        </p:attrNameLst>
                                      </p:cBhvr>
                                      <p:tavLst>
                                        <p:tav tm="0">
                                          <p:val>
                                            <p:strVal val="#ppt_y+.1"/>
                                          </p:val>
                                        </p:tav>
                                        <p:tav tm="100000">
                                          <p:val>
                                            <p:strVal val="#ppt_y"/>
                                          </p:val>
                                        </p:tav>
                                      </p:tavLst>
                                    </p:anim>
                                  </p:childTnLst>
                                </p:cTn>
                              </p:par>
                              <p:par>
                                <p:cTn id="36" presetID="10" presetClass="entr" presetSubtype="0" fill="hold" grpId="0" nodeType="withEffect">
                                  <p:stCondLst>
                                    <p:cond delay="250"/>
                                  </p:stCondLst>
                                  <p:iterate type="wd">
                                    <p:tmPct val="10000"/>
                                  </p:iterate>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decel="100000"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0-#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250"/>
                                        <p:tgtEl>
                                          <p:spTgt spid="29"/>
                                        </p:tgtEl>
                                      </p:cBhvr>
                                    </p:animEffect>
                                    <p:anim calcmode="lin" valueType="num">
                                      <p:cBhvr>
                                        <p:cTn id="49" dur="250" fill="hold"/>
                                        <p:tgtEl>
                                          <p:spTgt spid="29"/>
                                        </p:tgtEl>
                                        <p:attrNameLst>
                                          <p:attrName>ppt_x</p:attrName>
                                        </p:attrNameLst>
                                      </p:cBhvr>
                                      <p:tavLst>
                                        <p:tav tm="0">
                                          <p:val>
                                            <p:strVal val="#ppt_x"/>
                                          </p:val>
                                        </p:tav>
                                        <p:tav tm="100000">
                                          <p:val>
                                            <p:strVal val="#ppt_x"/>
                                          </p:val>
                                        </p:tav>
                                      </p:tavLst>
                                    </p:anim>
                                    <p:anim calcmode="lin" valueType="num">
                                      <p:cBhvr>
                                        <p:cTn id="50" dur="250" fill="hold"/>
                                        <p:tgtEl>
                                          <p:spTgt spid="29"/>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250"/>
                                  </p:stCondLst>
                                  <p:iterate type="wd">
                                    <p:tmPct val="10000"/>
                                  </p:iterate>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decel="100000" fill="hold" nodeType="click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0-#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250"/>
                                        <p:tgtEl>
                                          <p:spTgt spid="31"/>
                                        </p:tgtEl>
                                      </p:cBhvr>
                                    </p:animEffect>
                                    <p:anim calcmode="lin" valueType="num">
                                      <p:cBhvr>
                                        <p:cTn id="64" dur="250" fill="hold"/>
                                        <p:tgtEl>
                                          <p:spTgt spid="31"/>
                                        </p:tgtEl>
                                        <p:attrNameLst>
                                          <p:attrName>ppt_x</p:attrName>
                                        </p:attrNameLst>
                                      </p:cBhvr>
                                      <p:tavLst>
                                        <p:tav tm="0">
                                          <p:val>
                                            <p:strVal val="#ppt_x"/>
                                          </p:val>
                                        </p:tav>
                                        <p:tav tm="100000">
                                          <p:val>
                                            <p:strVal val="#ppt_x"/>
                                          </p:val>
                                        </p:tav>
                                      </p:tavLst>
                                    </p:anim>
                                    <p:anim calcmode="lin" valueType="num">
                                      <p:cBhvr>
                                        <p:cTn id="65" dur="250" fill="hold"/>
                                        <p:tgtEl>
                                          <p:spTgt spid="31"/>
                                        </p:tgtEl>
                                        <p:attrNameLst>
                                          <p:attrName>ppt_y</p:attrName>
                                        </p:attrNameLst>
                                      </p:cBhvr>
                                      <p:tavLst>
                                        <p:tav tm="0">
                                          <p:val>
                                            <p:strVal val="#ppt_y+.1"/>
                                          </p:val>
                                        </p:tav>
                                        <p:tav tm="100000">
                                          <p:val>
                                            <p:strVal val="#ppt_y"/>
                                          </p:val>
                                        </p:tav>
                                      </p:tavLst>
                                    </p:anim>
                                  </p:childTnLst>
                                </p:cTn>
                              </p:par>
                              <p:par>
                                <p:cTn id="66" presetID="10" presetClass="entr" presetSubtype="0" fill="hold" grpId="0" nodeType="withEffect">
                                  <p:stCondLst>
                                    <p:cond delay="250"/>
                                  </p:stCondLst>
                                  <p:iterate type="wd">
                                    <p:tmPct val="10000"/>
                                  </p:iterate>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8" decel="100000" fill="hold"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0-#ppt_w/2"/>
                                          </p:val>
                                        </p:tav>
                                        <p:tav tm="100000">
                                          <p:val>
                                            <p:strVal val="#ppt_x"/>
                                          </p:val>
                                        </p:tav>
                                      </p:tavLst>
                                    </p:anim>
                                    <p:anim calcmode="lin" valueType="num">
                                      <p:cBhvr additive="base">
                                        <p:cTn id="74" dur="500" fill="hold"/>
                                        <p:tgtEl>
                                          <p:spTgt spid="15"/>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42" presetClass="entr" presetSubtype="0"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250"/>
                                        <p:tgtEl>
                                          <p:spTgt spid="33"/>
                                        </p:tgtEl>
                                      </p:cBhvr>
                                    </p:animEffect>
                                    <p:anim calcmode="lin" valueType="num">
                                      <p:cBhvr>
                                        <p:cTn id="79" dur="250" fill="hold"/>
                                        <p:tgtEl>
                                          <p:spTgt spid="33"/>
                                        </p:tgtEl>
                                        <p:attrNameLst>
                                          <p:attrName>ppt_x</p:attrName>
                                        </p:attrNameLst>
                                      </p:cBhvr>
                                      <p:tavLst>
                                        <p:tav tm="0">
                                          <p:val>
                                            <p:strVal val="#ppt_x"/>
                                          </p:val>
                                        </p:tav>
                                        <p:tav tm="100000">
                                          <p:val>
                                            <p:strVal val="#ppt_x"/>
                                          </p:val>
                                        </p:tav>
                                      </p:tavLst>
                                    </p:anim>
                                    <p:anim calcmode="lin" valueType="num">
                                      <p:cBhvr>
                                        <p:cTn id="80" dur="250" fill="hold"/>
                                        <p:tgtEl>
                                          <p:spTgt spid="3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250"/>
                                  </p:stCondLst>
                                  <p:iterate type="wd">
                                    <p:tmPct val="10000"/>
                                  </p:iterate>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7" grpId="0"/>
      <p:bldP spid="28" grpId="0"/>
      <p:bldP spid="29" grpId="0"/>
      <p:bldP spid="30"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文本框 14"/>
          <p:cNvSpPr txBox="1"/>
          <p:nvPr/>
        </p:nvSpPr>
        <p:spPr>
          <a:xfrm>
            <a:off x="210476"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6" name="文本框 15"/>
          <p:cNvSpPr txBox="1"/>
          <p:nvPr/>
        </p:nvSpPr>
        <p:spPr>
          <a:xfrm>
            <a:off x="210476"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7" name="文本框 16"/>
          <p:cNvSpPr txBox="1"/>
          <p:nvPr/>
        </p:nvSpPr>
        <p:spPr>
          <a:xfrm>
            <a:off x="2084099" y="383577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18" name="文本框 17"/>
          <p:cNvSpPr txBox="1"/>
          <p:nvPr/>
        </p:nvSpPr>
        <p:spPr>
          <a:xfrm>
            <a:off x="2084099" y="412065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19" name="文本框 18"/>
          <p:cNvSpPr txBox="1"/>
          <p:nvPr/>
        </p:nvSpPr>
        <p:spPr>
          <a:xfrm>
            <a:off x="3752858"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0" name="文本框 19"/>
          <p:cNvSpPr txBox="1"/>
          <p:nvPr/>
        </p:nvSpPr>
        <p:spPr>
          <a:xfrm>
            <a:off x="3752858"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21" name="文本框 20"/>
          <p:cNvSpPr txBox="1"/>
          <p:nvPr/>
        </p:nvSpPr>
        <p:spPr>
          <a:xfrm>
            <a:off x="7079279" y="3101021"/>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2" name="文本框 21"/>
          <p:cNvSpPr txBox="1"/>
          <p:nvPr/>
        </p:nvSpPr>
        <p:spPr>
          <a:xfrm>
            <a:off x="7079279" y="3385901"/>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sp>
        <p:nvSpPr>
          <p:cNvPr id="23" name="文本框 22"/>
          <p:cNvSpPr txBox="1"/>
          <p:nvPr/>
        </p:nvSpPr>
        <p:spPr>
          <a:xfrm>
            <a:off x="5416067" y="3835775"/>
            <a:ext cx="1616751" cy="369332"/>
          </a:xfrm>
          <a:prstGeom prst="rect">
            <a:avLst/>
          </a:prstGeom>
          <a:noFill/>
        </p:spPr>
        <p:txBody>
          <a:bodyPr wrap="square" rtlCol="0">
            <a:spAutoFit/>
          </a:bodyPr>
          <a:lstStyle/>
          <a:p>
            <a:r>
              <a:rPr lang="zh-CN" altLang="en-US" sz="1800" dirty="0">
                <a:solidFill>
                  <a:schemeClr val="tx1">
                    <a:lumMod val="65000"/>
                    <a:lumOff val="35000"/>
                  </a:schemeClr>
                </a:solidFill>
                <a:latin typeface="+mj-ea"/>
                <a:ea typeface="+mj-ea"/>
              </a:rPr>
              <a:t>点击添加标题</a:t>
            </a:r>
          </a:p>
        </p:txBody>
      </p:sp>
      <p:sp>
        <p:nvSpPr>
          <p:cNvPr id="24" name="文本框 23"/>
          <p:cNvSpPr txBox="1"/>
          <p:nvPr/>
        </p:nvSpPr>
        <p:spPr>
          <a:xfrm>
            <a:off x="5416067" y="4120655"/>
            <a:ext cx="19035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a:t>
            </a:r>
          </a:p>
        </p:txBody>
      </p:sp>
      <p:grpSp>
        <p:nvGrpSpPr>
          <p:cNvPr id="25" name="组合 24"/>
          <p:cNvGrpSpPr/>
          <p:nvPr/>
        </p:nvGrpSpPr>
        <p:grpSpPr>
          <a:xfrm>
            <a:off x="3947563" y="1631620"/>
            <a:ext cx="1172142" cy="1172144"/>
            <a:chOff x="5314573" y="1467845"/>
            <a:chExt cx="1562856" cy="1562858"/>
          </a:xfrm>
        </p:grpSpPr>
        <p:grpSp>
          <p:nvGrpSpPr>
            <p:cNvPr id="26" name="组合 25"/>
            <p:cNvGrpSpPr/>
            <p:nvPr/>
          </p:nvGrpSpPr>
          <p:grpSpPr>
            <a:xfrm>
              <a:off x="5314573" y="1467845"/>
              <a:ext cx="1562856" cy="1562858"/>
              <a:chOff x="1982097" y="1814457"/>
              <a:chExt cx="1034526" cy="1034526"/>
            </a:xfrm>
          </p:grpSpPr>
          <p:sp>
            <p:nvSpPr>
              <p:cNvPr id="28"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29" name="矩形: 圆角 21"/>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27" name="Freeform 70"/>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0" name="组合 29"/>
          <p:cNvGrpSpPr/>
          <p:nvPr/>
        </p:nvGrpSpPr>
        <p:grpSpPr>
          <a:xfrm>
            <a:off x="2572717" y="2116081"/>
            <a:ext cx="1172142" cy="1172144"/>
            <a:chOff x="3481445" y="2113792"/>
            <a:chExt cx="1562856" cy="1562858"/>
          </a:xfrm>
        </p:grpSpPr>
        <p:grpSp>
          <p:nvGrpSpPr>
            <p:cNvPr id="31" name="组合 30"/>
            <p:cNvGrpSpPr/>
            <p:nvPr/>
          </p:nvGrpSpPr>
          <p:grpSpPr>
            <a:xfrm>
              <a:off x="3481445" y="2113792"/>
              <a:ext cx="1562856" cy="1562858"/>
              <a:chOff x="1982097" y="1814457"/>
              <a:chExt cx="1034526" cy="1034526"/>
            </a:xfrm>
          </p:grpSpPr>
          <p:sp>
            <p:nvSpPr>
              <p:cNvPr id="33"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4" name="矩形: 圆角 18"/>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2"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35" name="组合 34"/>
          <p:cNvGrpSpPr/>
          <p:nvPr/>
        </p:nvGrpSpPr>
        <p:grpSpPr>
          <a:xfrm>
            <a:off x="6697253" y="1632337"/>
            <a:ext cx="1172142" cy="1172144"/>
            <a:chOff x="8980827" y="1468801"/>
            <a:chExt cx="1562856" cy="1562858"/>
          </a:xfrm>
        </p:grpSpPr>
        <p:grpSp>
          <p:nvGrpSpPr>
            <p:cNvPr id="36" name="组合 35"/>
            <p:cNvGrpSpPr/>
            <p:nvPr/>
          </p:nvGrpSpPr>
          <p:grpSpPr>
            <a:xfrm>
              <a:off x="8980827" y="1468801"/>
              <a:ext cx="1562856" cy="1562858"/>
              <a:chOff x="1982097" y="1814457"/>
              <a:chExt cx="1034526" cy="1034526"/>
            </a:xfrm>
          </p:grpSpPr>
          <p:sp>
            <p:nvSpPr>
              <p:cNvPr id="38"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9" name="矩形: 圆角 38"/>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7"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0" name="组合 39"/>
          <p:cNvGrpSpPr/>
          <p:nvPr/>
        </p:nvGrpSpPr>
        <p:grpSpPr>
          <a:xfrm>
            <a:off x="5322409" y="2116081"/>
            <a:ext cx="1172142" cy="1172144"/>
            <a:chOff x="7147701" y="2113791"/>
            <a:chExt cx="1562856" cy="1562858"/>
          </a:xfrm>
        </p:grpSpPr>
        <p:grpSp>
          <p:nvGrpSpPr>
            <p:cNvPr id="41" name="组合 40"/>
            <p:cNvGrpSpPr/>
            <p:nvPr/>
          </p:nvGrpSpPr>
          <p:grpSpPr>
            <a:xfrm>
              <a:off x="7147701" y="2113791"/>
              <a:ext cx="1562856" cy="1562858"/>
              <a:chOff x="1982097" y="1814457"/>
              <a:chExt cx="1034526" cy="1034526"/>
            </a:xfrm>
          </p:grpSpPr>
          <p:sp>
            <p:nvSpPr>
              <p:cNvPr id="43"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4" name="矩形: 圆角 24"/>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42" name="Freeform 107"/>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5" name="组合 44"/>
          <p:cNvGrpSpPr/>
          <p:nvPr/>
        </p:nvGrpSpPr>
        <p:grpSpPr>
          <a:xfrm>
            <a:off x="1197871" y="1631620"/>
            <a:ext cx="1172142" cy="1172144"/>
            <a:chOff x="1648317" y="1467844"/>
            <a:chExt cx="1562856" cy="1562858"/>
          </a:xfrm>
        </p:grpSpPr>
        <p:grpSp>
          <p:nvGrpSpPr>
            <p:cNvPr id="46" name="组合 45"/>
            <p:cNvGrpSpPr/>
            <p:nvPr/>
          </p:nvGrpSpPr>
          <p:grpSpPr>
            <a:xfrm>
              <a:off x="1648317" y="1467844"/>
              <a:ext cx="1562856" cy="1562858"/>
              <a:chOff x="1982097" y="1814457"/>
              <a:chExt cx="1034526" cy="1034526"/>
            </a:xfrm>
          </p:grpSpPr>
          <p:sp>
            <p:nvSpPr>
              <p:cNvPr id="48"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9" name="矩形: 圆角 14"/>
              <p:cNvSpPr/>
              <p:nvPr/>
            </p:nvSpPr>
            <p:spPr>
              <a:xfrm rot="2700000">
                <a:off x="2070736" y="1903094"/>
                <a:ext cx="857250" cy="857250"/>
              </a:xfrm>
              <a:prstGeom prst="roundRect">
                <a:avLst>
                  <a:gd name="adj" fmla="val 11964"/>
                </a:avLst>
              </a:prstGeom>
              <a:solidFill>
                <a:srgbClr val="3C3C3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47"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57767951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decel="100000" fill="hold" nodeType="click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0-#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50"/>
                                        <p:tgtEl>
                                          <p:spTgt spid="15"/>
                                        </p:tgtEl>
                                      </p:cBhvr>
                                    </p:animEffect>
                                    <p:anim calcmode="lin" valueType="num">
                                      <p:cBhvr>
                                        <p:cTn id="34" dur="250" fill="hold"/>
                                        <p:tgtEl>
                                          <p:spTgt spid="15"/>
                                        </p:tgtEl>
                                        <p:attrNameLst>
                                          <p:attrName>ppt_x</p:attrName>
                                        </p:attrNameLst>
                                      </p:cBhvr>
                                      <p:tavLst>
                                        <p:tav tm="0">
                                          <p:val>
                                            <p:strVal val="#ppt_x"/>
                                          </p:val>
                                        </p:tav>
                                        <p:tav tm="100000">
                                          <p:val>
                                            <p:strVal val="#ppt_x"/>
                                          </p:val>
                                        </p:tav>
                                      </p:tavLst>
                                    </p:anim>
                                    <p:anim calcmode="lin" valueType="num">
                                      <p:cBhvr>
                                        <p:cTn id="35" dur="250" fill="hold"/>
                                        <p:tgtEl>
                                          <p:spTgt spid="15"/>
                                        </p:tgtEl>
                                        <p:attrNameLst>
                                          <p:attrName>ppt_y</p:attrName>
                                        </p:attrNameLst>
                                      </p:cBhvr>
                                      <p:tavLst>
                                        <p:tav tm="0">
                                          <p:val>
                                            <p:strVal val="#ppt_y+.1"/>
                                          </p:val>
                                        </p:tav>
                                        <p:tav tm="100000">
                                          <p:val>
                                            <p:strVal val="#ppt_y"/>
                                          </p:val>
                                        </p:tav>
                                      </p:tavLst>
                                    </p:anim>
                                  </p:childTnLst>
                                </p:cTn>
                              </p:par>
                              <p:par>
                                <p:cTn id="36" presetID="10" presetClass="entr" presetSubtype="0" fill="hold" grpId="0" nodeType="withEffect">
                                  <p:stCondLst>
                                    <p:cond delay="0"/>
                                  </p:stCondLst>
                                  <p:iterate type="wd">
                                    <p:tmPct val="10000"/>
                                  </p:iterate>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decel="100000"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0-#ppt_w/2"/>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250"/>
                                        <p:tgtEl>
                                          <p:spTgt spid="17"/>
                                        </p:tgtEl>
                                      </p:cBhvr>
                                    </p:animEffect>
                                    <p:anim calcmode="lin" valueType="num">
                                      <p:cBhvr>
                                        <p:cTn id="49" dur="250" fill="hold"/>
                                        <p:tgtEl>
                                          <p:spTgt spid="17"/>
                                        </p:tgtEl>
                                        <p:attrNameLst>
                                          <p:attrName>ppt_x</p:attrName>
                                        </p:attrNameLst>
                                      </p:cBhvr>
                                      <p:tavLst>
                                        <p:tav tm="0">
                                          <p:val>
                                            <p:strVal val="#ppt_x"/>
                                          </p:val>
                                        </p:tav>
                                        <p:tav tm="100000">
                                          <p:val>
                                            <p:strVal val="#ppt_x"/>
                                          </p:val>
                                        </p:tav>
                                      </p:tavLst>
                                    </p:anim>
                                    <p:anim calcmode="lin" valueType="num">
                                      <p:cBhvr>
                                        <p:cTn id="50" dur="250" fill="hold"/>
                                        <p:tgtEl>
                                          <p:spTgt spid="17"/>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0"/>
                                  </p:stCondLst>
                                  <p:iterate type="wd">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3" decel="100000" fill="hold" nodeType="click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0-#ppt_h/2"/>
                                          </p:val>
                                        </p:tav>
                                        <p:tav tm="100000">
                                          <p:val>
                                            <p:strVal val="#ppt_y"/>
                                          </p:val>
                                        </p:tav>
                                      </p:tavLst>
                                    </p:anim>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250"/>
                                        <p:tgtEl>
                                          <p:spTgt spid="19"/>
                                        </p:tgtEl>
                                      </p:cBhvr>
                                    </p:animEffect>
                                    <p:anim calcmode="lin" valueType="num">
                                      <p:cBhvr>
                                        <p:cTn id="64" dur="250" fill="hold"/>
                                        <p:tgtEl>
                                          <p:spTgt spid="19"/>
                                        </p:tgtEl>
                                        <p:attrNameLst>
                                          <p:attrName>ppt_x</p:attrName>
                                        </p:attrNameLst>
                                      </p:cBhvr>
                                      <p:tavLst>
                                        <p:tav tm="0">
                                          <p:val>
                                            <p:strVal val="#ppt_x"/>
                                          </p:val>
                                        </p:tav>
                                        <p:tav tm="100000">
                                          <p:val>
                                            <p:strVal val="#ppt_x"/>
                                          </p:val>
                                        </p:tav>
                                      </p:tavLst>
                                    </p:anim>
                                    <p:anim calcmode="lin" valueType="num">
                                      <p:cBhvr>
                                        <p:cTn id="65" dur="250" fill="hold"/>
                                        <p:tgtEl>
                                          <p:spTgt spid="19"/>
                                        </p:tgtEl>
                                        <p:attrNameLst>
                                          <p:attrName>ppt_y</p:attrName>
                                        </p:attrNameLst>
                                      </p:cBhvr>
                                      <p:tavLst>
                                        <p:tav tm="0">
                                          <p:val>
                                            <p:strVal val="#ppt_y+.1"/>
                                          </p:val>
                                        </p:tav>
                                        <p:tav tm="100000">
                                          <p:val>
                                            <p:strVal val="#ppt_y"/>
                                          </p:val>
                                        </p:tav>
                                      </p:tavLst>
                                    </p:anim>
                                  </p:childTnLst>
                                </p:cTn>
                              </p:par>
                              <p:par>
                                <p:cTn id="66" presetID="10" presetClass="entr" presetSubtype="0" fill="hold" grpId="0" nodeType="withEffect">
                                  <p:stCondLst>
                                    <p:cond delay="0"/>
                                  </p:stCondLst>
                                  <p:iterate type="wd">
                                    <p:tmPct val="10000"/>
                                  </p:iterate>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12" decel="100000"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0-#ppt_w/2"/>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par>
                          <p:cTn id="75" fill="hold">
                            <p:stCondLst>
                              <p:cond delay="5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0"/>
                                  </p:stCondLst>
                                  <p:iterate type="wd">
                                    <p:tmPct val="10000"/>
                                  </p:iterate>
                                  <p:childTnLst>
                                    <p:set>
                                      <p:cBhvr>
                                        <p:cTn id="82" dur="1" fill="hold">
                                          <p:stCondLst>
                                            <p:cond delay="0"/>
                                          </p:stCondLst>
                                        </p:cTn>
                                        <p:tgtEl>
                                          <p:spTgt spid="24"/>
                                        </p:tgtEl>
                                        <p:attrNameLst>
                                          <p:attrName>style.visibility</p:attrName>
                                        </p:attrNameLst>
                                      </p:cBhvr>
                                      <p:to>
                                        <p:strVal val="visible"/>
                                      </p:to>
                                    </p:set>
                                    <p:animEffect transition="in" filter="fade">
                                      <p:cBhvr>
                                        <p:cTn id="83" dur="500"/>
                                        <p:tgtEl>
                                          <p:spTgt spid="24"/>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8" decel="100000" fill="hold" nodeType="clickEffect">
                                  <p:stCondLst>
                                    <p:cond delay="0"/>
                                  </p:stCondLst>
                                  <p:childTnLst>
                                    <p:set>
                                      <p:cBhvr>
                                        <p:cTn id="87" dur="1" fill="hold">
                                          <p:stCondLst>
                                            <p:cond delay="0"/>
                                          </p:stCondLst>
                                        </p:cTn>
                                        <p:tgtEl>
                                          <p:spTgt spid="35"/>
                                        </p:tgtEl>
                                        <p:attrNameLst>
                                          <p:attrName>style.visibility</p:attrName>
                                        </p:attrNameLst>
                                      </p:cBhvr>
                                      <p:to>
                                        <p:strVal val="visible"/>
                                      </p:to>
                                    </p:set>
                                    <p:anim calcmode="lin" valueType="num">
                                      <p:cBhvr additive="base">
                                        <p:cTn id="88" dur="500" fill="hold"/>
                                        <p:tgtEl>
                                          <p:spTgt spid="35"/>
                                        </p:tgtEl>
                                        <p:attrNameLst>
                                          <p:attrName>ppt_x</p:attrName>
                                        </p:attrNameLst>
                                      </p:cBhvr>
                                      <p:tavLst>
                                        <p:tav tm="0">
                                          <p:val>
                                            <p:strVal val="0-#ppt_w/2"/>
                                          </p:val>
                                        </p:tav>
                                        <p:tav tm="100000">
                                          <p:val>
                                            <p:strVal val="#ppt_x"/>
                                          </p:val>
                                        </p:tav>
                                      </p:tavLst>
                                    </p:anim>
                                    <p:anim calcmode="lin" valueType="num">
                                      <p:cBhvr additive="base">
                                        <p:cTn id="89" dur="500" fill="hold"/>
                                        <p:tgtEl>
                                          <p:spTgt spid="35"/>
                                        </p:tgtEl>
                                        <p:attrNameLst>
                                          <p:attrName>ppt_y</p:attrName>
                                        </p:attrNameLst>
                                      </p:cBhvr>
                                      <p:tavLst>
                                        <p:tav tm="0">
                                          <p:val>
                                            <p:strVal val="#ppt_y"/>
                                          </p:val>
                                        </p:tav>
                                        <p:tav tm="100000">
                                          <p:val>
                                            <p:strVal val="#ppt_y"/>
                                          </p:val>
                                        </p:tav>
                                      </p:tavLst>
                                    </p:anim>
                                  </p:childTnLst>
                                </p:cTn>
                              </p:par>
                            </p:childTnLst>
                          </p:cTn>
                        </p:par>
                        <p:par>
                          <p:cTn id="90" fill="hold">
                            <p:stCondLst>
                              <p:cond delay="500"/>
                            </p:stCondLst>
                            <p:childTnLst>
                              <p:par>
                                <p:cTn id="91" presetID="42" presetClass="entr" presetSubtype="0"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250"/>
                                        <p:tgtEl>
                                          <p:spTgt spid="21"/>
                                        </p:tgtEl>
                                      </p:cBhvr>
                                    </p:animEffect>
                                    <p:anim calcmode="lin" valueType="num">
                                      <p:cBhvr>
                                        <p:cTn id="94" dur="250" fill="hold"/>
                                        <p:tgtEl>
                                          <p:spTgt spid="21"/>
                                        </p:tgtEl>
                                        <p:attrNameLst>
                                          <p:attrName>ppt_x</p:attrName>
                                        </p:attrNameLst>
                                      </p:cBhvr>
                                      <p:tavLst>
                                        <p:tav tm="0">
                                          <p:val>
                                            <p:strVal val="#ppt_x"/>
                                          </p:val>
                                        </p:tav>
                                        <p:tav tm="100000">
                                          <p:val>
                                            <p:strVal val="#ppt_x"/>
                                          </p:val>
                                        </p:tav>
                                      </p:tavLst>
                                    </p:anim>
                                    <p:anim calcmode="lin" valueType="num">
                                      <p:cBhvr>
                                        <p:cTn id="95" dur="250" fill="hold"/>
                                        <p:tgtEl>
                                          <p:spTgt spid="21"/>
                                        </p:tgtEl>
                                        <p:attrNameLst>
                                          <p:attrName>ppt_y</p:attrName>
                                        </p:attrNameLst>
                                      </p:cBhvr>
                                      <p:tavLst>
                                        <p:tav tm="0">
                                          <p:val>
                                            <p:strVal val="#ppt_y+.1"/>
                                          </p:val>
                                        </p:tav>
                                        <p:tav tm="100000">
                                          <p:val>
                                            <p:strVal val="#ppt_y"/>
                                          </p:val>
                                        </p:tav>
                                      </p:tavLst>
                                    </p:anim>
                                  </p:childTnLst>
                                </p:cTn>
                              </p:par>
                              <p:par>
                                <p:cTn id="96" presetID="10" presetClass="entr" presetSubtype="0" fill="hold" grpId="0" nodeType="withEffect">
                                  <p:stCondLst>
                                    <p:cond delay="0"/>
                                  </p:stCondLst>
                                  <p:iterate type="wd">
                                    <p:tmPct val="10000"/>
                                  </p:iterate>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6" grpId="0"/>
      <p:bldP spid="17" grpId="0"/>
      <p:bldP spid="18" grpId="0"/>
      <p:bldP spid="19" grpId="0"/>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a:grpSpLocks/>
          </p:cNvGrpSpPr>
          <p:nvPr/>
        </p:nvGrpSpPr>
        <p:grpSpPr bwMode="auto">
          <a:xfrm>
            <a:off x="3122613" y="1404938"/>
            <a:ext cx="2981325" cy="3738562"/>
            <a:chOff x="2977484" y="1071882"/>
            <a:chExt cx="3246853" cy="4071617"/>
          </a:xfrm>
        </p:grpSpPr>
        <p:pic>
          <p:nvPicPr>
            <p:cNvPr id="16"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77484" y="1071882"/>
              <a:ext cx="3246853" cy="407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5"/>
            <p:cNvSpPr/>
            <p:nvPr/>
          </p:nvSpPr>
          <p:spPr>
            <a:xfrm>
              <a:off x="3402791" y="1409022"/>
              <a:ext cx="2066021" cy="274034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nvGrpSpPr>
          <p:cNvPr id="18" name="组合 17"/>
          <p:cNvGrpSpPr>
            <a:grpSpLocks/>
          </p:cNvGrpSpPr>
          <p:nvPr/>
        </p:nvGrpSpPr>
        <p:grpSpPr bwMode="auto">
          <a:xfrm>
            <a:off x="6597650" y="1984375"/>
            <a:ext cx="2132013" cy="1012825"/>
            <a:chOff x="6597339" y="1985092"/>
            <a:chExt cx="2133080" cy="1011974"/>
          </a:xfrm>
        </p:grpSpPr>
        <p:grpSp>
          <p:nvGrpSpPr>
            <p:cNvPr id="19" name="Group 84"/>
            <p:cNvGrpSpPr>
              <a:grpSpLocks noChangeAspect="1"/>
            </p:cNvGrpSpPr>
            <p:nvPr/>
          </p:nvGrpSpPr>
          <p:grpSpPr>
            <a:xfrm>
              <a:off x="6597339" y="1985092"/>
              <a:ext cx="432000" cy="432000"/>
              <a:chOff x="7275513" y="5302250"/>
              <a:chExt cx="1012825" cy="1012825"/>
            </a:xfrm>
            <a:solidFill>
              <a:schemeClr val="accent1"/>
            </a:solidFill>
          </p:grpSpPr>
          <p:sp>
            <p:nvSpPr>
              <p:cNvPr id="21"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2"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20" name="Text Box 10"/>
            <p:cNvSpPr txBox="1">
              <a:spLocks noChangeArrowheads="1"/>
            </p:cNvSpPr>
            <p:nvPr/>
          </p:nvSpPr>
          <p:spPr bwMode="auto">
            <a:xfrm>
              <a:off x="7124653" y="2008885"/>
              <a:ext cx="1605766" cy="988181"/>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23" name="组合 22"/>
          <p:cNvGrpSpPr>
            <a:grpSpLocks/>
          </p:cNvGrpSpPr>
          <p:nvPr/>
        </p:nvGrpSpPr>
        <p:grpSpPr bwMode="auto">
          <a:xfrm>
            <a:off x="6597650" y="3205163"/>
            <a:ext cx="2146300" cy="1073150"/>
            <a:chOff x="6597339" y="3205806"/>
            <a:chExt cx="2145995" cy="1072628"/>
          </a:xfrm>
        </p:grpSpPr>
        <p:grpSp>
          <p:nvGrpSpPr>
            <p:cNvPr id="24" name="Group 92"/>
            <p:cNvGrpSpPr>
              <a:grpSpLocks noChangeAspect="1"/>
            </p:cNvGrpSpPr>
            <p:nvPr/>
          </p:nvGrpSpPr>
          <p:grpSpPr>
            <a:xfrm>
              <a:off x="6597339" y="3205806"/>
              <a:ext cx="432000" cy="432833"/>
              <a:chOff x="4427538" y="3192463"/>
              <a:chExt cx="823913" cy="825500"/>
            </a:xfrm>
            <a:solidFill>
              <a:schemeClr val="accent1"/>
            </a:solidFill>
          </p:grpSpPr>
          <p:sp>
            <p:nvSpPr>
              <p:cNvPr id="26" name="Oval 23"/>
              <p:cNvSpPr>
                <a:spLocks noChangeArrowheads="1"/>
              </p:cNvSpPr>
              <p:nvPr/>
            </p:nvSpPr>
            <p:spPr bwMode="auto">
              <a:xfrm>
                <a:off x="4813301" y="3825875"/>
                <a:ext cx="57150" cy="57150"/>
              </a:xfrm>
              <a:prstGeom prst="ellipse">
                <a:avLst/>
              </a:pr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7" name="Rectangle 24"/>
              <p:cNvSpPr>
                <a:spLocks noChangeArrowheads="1"/>
              </p:cNvSpPr>
              <p:nvPr/>
            </p:nvSpPr>
            <p:spPr bwMode="auto">
              <a:xfrm>
                <a:off x="4784726" y="3352800"/>
                <a:ext cx="115888" cy="15875"/>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8"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9"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30" name="Rectangle 27"/>
              <p:cNvSpPr>
                <a:spLocks noChangeArrowheads="1"/>
              </p:cNvSpPr>
              <p:nvPr/>
            </p:nvSpPr>
            <p:spPr bwMode="auto">
              <a:xfrm>
                <a:off x="4710113" y="3397250"/>
                <a:ext cx="265113" cy="400050"/>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grpSp>
        <p:sp>
          <p:nvSpPr>
            <p:cNvPr id="25" name="Text Box 10"/>
            <p:cNvSpPr txBox="1">
              <a:spLocks noChangeArrowheads="1"/>
            </p:cNvSpPr>
            <p:nvPr/>
          </p:nvSpPr>
          <p:spPr bwMode="auto">
            <a:xfrm>
              <a:off x="7137012" y="3289902"/>
              <a:ext cx="1606322" cy="988532"/>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31" name="组合 30"/>
          <p:cNvGrpSpPr>
            <a:grpSpLocks/>
          </p:cNvGrpSpPr>
          <p:nvPr/>
        </p:nvGrpSpPr>
        <p:grpSpPr bwMode="auto">
          <a:xfrm>
            <a:off x="188913" y="1979613"/>
            <a:ext cx="2200275" cy="1025525"/>
            <a:chOff x="189578" y="1980213"/>
            <a:chExt cx="2200182" cy="1025579"/>
          </a:xfrm>
        </p:grpSpPr>
        <p:sp>
          <p:nvSpPr>
            <p:cNvPr id="32" name="Freeform 31"/>
            <p:cNvSpPr>
              <a:spLocks noChangeAspect="1" noEditPoints="1"/>
            </p:cNvSpPr>
            <p:nvPr/>
          </p:nvSpPr>
          <p:spPr bwMode="auto">
            <a:xfrm>
              <a:off x="1957760" y="1980213"/>
              <a:ext cx="432000" cy="432851"/>
            </a:xfrm>
            <a:custGeom>
              <a:avLst/>
              <a:gdLst>
                <a:gd name="T0" fmla="*/ 216000 w 280"/>
                <a:gd name="T1" fmla="*/ 0 h 280"/>
                <a:gd name="T2" fmla="*/ 0 w 280"/>
                <a:gd name="T3" fmla="*/ 216426 h 280"/>
                <a:gd name="T4" fmla="*/ 216000 w 280"/>
                <a:gd name="T5" fmla="*/ 432851 h 280"/>
                <a:gd name="T6" fmla="*/ 432000 w 280"/>
                <a:gd name="T7" fmla="*/ 216426 h 280"/>
                <a:gd name="T8" fmla="*/ 216000 w 280"/>
                <a:gd name="T9" fmla="*/ 0 h 280"/>
                <a:gd name="T10" fmla="*/ 285429 w 280"/>
                <a:gd name="T11" fmla="*/ 106667 h 280"/>
                <a:gd name="T12" fmla="*/ 325543 w 280"/>
                <a:gd name="T13" fmla="*/ 146860 h 280"/>
                <a:gd name="T14" fmla="*/ 285429 w 280"/>
                <a:gd name="T15" fmla="*/ 188599 h 280"/>
                <a:gd name="T16" fmla="*/ 268457 w 280"/>
                <a:gd name="T17" fmla="*/ 183962 h 280"/>
                <a:gd name="T18" fmla="*/ 243771 w 280"/>
                <a:gd name="T19" fmla="*/ 146860 h 280"/>
                <a:gd name="T20" fmla="*/ 285429 w 280"/>
                <a:gd name="T21" fmla="*/ 106667 h 280"/>
                <a:gd name="T22" fmla="*/ 217543 w 280"/>
                <a:gd name="T23" fmla="*/ 148406 h 280"/>
                <a:gd name="T24" fmla="*/ 257657 w 280"/>
                <a:gd name="T25" fmla="*/ 190145 h 280"/>
                <a:gd name="T26" fmla="*/ 217543 w 280"/>
                <a:gd name="T27" fmla="*/ 230339 h 280"/>
                <a:gd name="T28" fmla="*/ 177429 w 280"/>
                <a:gd name="T29" fmla="*/ 190145 h 280"/>
                <a:gd name="T30" fmla="*/ 217543 w 280"/>
                <a:gd name="T31" fmla="*/ 148406 h 280"/>
                <a:gd name="T32" fmla="*/ 146571 w 280"/>
                <a:gd name="T33" fmla="*/ 106667 h 280"/>
                <a:gd name="T34" fmla="*/ 186686 w 280"/>
                <a:gd name="T35" fmla="*/ 146860 h 280"/>
                <a:gd name="T36" fmla="*/ 186686 w 280"/>
                <a:gd name="T37" fmla="*/ 149952 h 280"/>
                <a:gd name="T38" fmla="*/ 168171 w 280"/>
                <a:gd name="T39" fmla="*/ 182416 h 280"/>
                <a:gd name="T40" fmla="*/ 146571 w 280"/>
                <a:gd name="T41" fmla="*/ 188599 h 280"/>
                <a:gd name="T42" fmla="*/ 104914 w 280"/>
                <a:gd name="T43" fmla="*/ 146860 h 280"/>
                <a:gd name="T44" fmla="*/ 146571 w 280"/>
                <a:gd name="T45" fmla="*/ 106667 h 280"/>
                <a:gd name="T46" fmla="*/ 138857 w 280"/>
                <a:gd name="T47" fmla="*/ 298358 h 280"/>
                <a:gd name="T48" fmla="*/ 80229 w 280"/>
                <a:gd name="T49" fmla="*/ 287537 h 280"/>
                <a:gd name="T50" fmla="*/ 77143 w 280"/>
                <a:gd name="T51" fmla="*/ 285991 h 280"/>
                <a:gd name="T52" fmla="*/ 77143 w 280"/>
                <a:gd name="T53" fmla="*/ 285991 h 280"/>
                <a:gd name="T54" fmla="*/ 77143 w 280"/>
                <a:gd name="T55" fmla="*/ 242706 h 280"/>
                <a:gd name="T56" fmla="*/ 129600 w 280"/>
                <a:gd name="T57" fmla="*/ 191691 h 280"/>
                <a:gd name="T58" fmla="*/ 163543 w 280"/>
                <a:gd name="T59" fmla="*/ 191691 h 280"/>
                <a:gd name="T60" fmla="*/ 166629 w 280"/>
                <a:gd name="T61" fmla="*/ 191691 h 280"/>
                <a:gd name="T62" fmla="*/ 182057 w 280"/>
                <a:gd name="T63" fmla="*/ 225701 h 280"/>
                <a:gd name="T64" fmla="*/ 138857 w 280"/>
                <a:gd name="T65" fmla="*/ 285991 h 280"/>
                <a:gd name="T66" fmla="*/ 138857 w 280"/>
                <a:gd name="T67" fmla="*/ 298358 h 280"/>
                <a:gd name="T68" fmla="*/ 286971 w 280"/>
                <a:gd name="T69" fmla="*/ 327730 h 280"/>
                <a:gd name="T70" fmla="*/ 286971 w 280"/>
                <a:gd name="T71" fmla="*/ 327730 h 280"/>
                <a:gd name="T72" fmla="*/ 283886 w 280"/>
                <a:gd name="T73" fmla="*/ 329276 h 280"/>
                <a:gd name="T74" fmla="*/ 222171 w 280"/>
                <a:gd name="T75" fmla="*/ 340097 h 280"/>
                <a:gd name="T76" fmla="*/ 151200 w 280"/>
                <a:gd name="T77" fmla="*/ 329276 h 280"/>
                <a:gd name="T78" fmla="*/ 148114 w 280"/>
                <a:gd name="T79" fmla="*/ 327730 h 280"/>
                <a:gd name="T80" fmla="*/ 148114 w 280"/>
                <a:gd name="T81" fmla="*/ 327730 h 280"/>
                <a:gd name="T82" fmla="*/ 148114 w 280"/>
                <a:gd name="T83" fmla="*/ 285991 h 280"/>
                <a:gd name="T84" fmla="*/ 200571 w 280"/>
                <a:gd name="T85" fmla="*/ 233430 h 280"/>
                <a:gd name="T86" fmla="*/ 234514 w 280"/>
                <a:gd name="T87" fmla="*/ 233430 h 280"/>
                <a:gd name="T88" fmla="*/ 286971 w 280"/>
                <a:gd name="T89" fmla="*/ 285991 h 280"/>
                <a:gd name="T90" fmla="*/ 286971 w 280"/>
                <a:gd name="T91" fmla="*/ 327730 h 280"/>
                <a:gd name="T92" fmla="*/ 354857 w 280"/>
                <a:gd name="T93" fmla="*/ 285991 h 280"/>
                <a:gd name="T94" fmla="*/ 354857 w 280"/>
                <a:gd name="T95" fmla="*/ 285991 h 280"/>
                <a:gd name="T96" fmla="*/ 351771 w 280"/>
                <a:gd name="T97" fmla="*/ 287537 h 280"/>
                <a:gd name="T98" fmla="*/ 296229 w 280"/>
                <a:gd name="T99" fmla="*/ 298358 h 280"/>
                <a:gd name="T100" fmla="*/ 296229 w 280"/>
                <a:gd name="T101" fmla="*/ 285991 h 280"/>
                <a:gd name="T102" fmla="*/ 253029 w 280"/>
                <a:gd name="T103" fmla="*/ 225701 h 280"/>
                <a:gd name="T104" fmla="*/ 268457 w 280"/>
                <a:gd name="T105" fmla="*/ 191691 h 280"/>
                <a:gd name="T106" fmla="*/ 302400 w 280"/>
                <a:gd name="T107" fmla="*/ 191691 h 280"/>
                <a:gd name="T108" fmla="*/ 354857 w 280"/>
                <a:gd name="T109" fmla="*/ 242706 h 280"/>
                <a:gd name="T110" fmla="*/ 354857 w 280"/>
                <a:gd name="T111" fmla="*/ 285991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33" name="Text Box 10"/>
            <p:cNvSpPr txBox="1">
              <a:spLocks noChangeArrowheads="1"/>
            </p:cNvSpPr>
            <p:nvPr/>
          </p:nvSpPr>
          <p:spPr bwMode="auto">
            <a:xfrm>
              <a:off x="189578" y="2018315"/>
              <a:ext cx="1606482" cy="987477"/>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grpSp>
        <p:nvGrpSpPr>
          <p:cNvPr id="34" name="组合 33"/>
          <p:cNvGrpSpPr>
            <a:grpSpLocks/>
          </p:cNvGrpSpPr>
          <p:nvPr/>
        </p:nvGrpSpPr>
        <p:grpSpPr bwMode="auto">
          <a:xfrm>
            <a:off x="188913" y="3201988"/>
            <a:ext cx="2200275" cy="1057275"/>
            <a:chOff x="189578" y="3201419"/>
            <a:chExt cx="2200182" cy="1058453"/>
          </a:xfrm>
        </p:grpSpPr>
        <p:sp>
          <p:nvSpPr>
            <p:cNvPr id="35" name="Freeform 45"/>
            <p:cNvSpPr>
              <a:spLocks noChangeAspect="1" noEditPoints="1"/>
            </p:cNvSpPr>
            <p:nvPr/>
          </p:nvSpPr>
          <p:spPr bwMode="auto">
            <a:xfrm>
              <a:off x="1957760" y="3201419"/>
              <a:ext cx="432000" cy="432698"/>
            </a:xfrm>
            <a:custGeom>
              <a:avLst/>
              <a:gdLst>
                <a:gd name="T0" fmla="*/ 0 w 342"/>
                <a:gd name="T1" fmla="*/ 216349 h 342"/>
                <a:gd name="T2" fmla="*/ 432000 w 342"/>
                <a:gd name="T3" fmla="*/ 216349 h 342"/>
                <a:gd name="T4" fmla="*/ 60632 w 342"/>
                <a:gd name="T5" fmla="*/ 177128 h 342"/>
                <a:gd name="T6" fmla="*/ 136421 w 342"/>
                <a:gd name="T7" fmla="*/ 207493 h 342"/>
                <a:gd name="T8" fmla="*/ 60632 w 342"/>
                <a:gd name="T9" fmla="*/ 177128 h 342"/>
                <a:gd name="T10" fmla="*/ 137684 w 342"/>
                <a:gd name="T11" fmla="*/ 216349 h 342"/>
                <a:gd name="T12" fmla="*/ 83368 w 342"/>
                <a:gd name="T13" fmla="*/ 264427 h 342"/>
                <a:gd name="T14" fmla="*/ 120000 w 342"/>
                <a:gd name="T15" fmla="*/ 358051 h 342"/>
                <a:gd name="T16" fmla="*/ 120000 w 342"/>
                <a:gd name="T17" fmla="*/ 309974 h 342"/>
                <a:gd name="T18" fmla="*/ 120000 w 342"/>
                <a:gd name="T19" fmla="*/ 358051 h 342"/>
                <a:gd name="T20" fmla="*/ 84632 w 342"/>
                <a:gd name="T21" fmla="*/ 273283 h 342"/>
                <a:gd name="T22" fmla="*/ 144000 w 342"/>
                <a:gd name="T23" fmla="*/ 302383 h 342"/>
                <a:gd name="T24" fmla="*/ 213474 w 342"/>
                <a:gd name="T25" fmla="*/ 302383 h 342"/>
                <a:gd name="T26" fmla="*/ 151579 w 342"/>
                <a:gd name="T27" fmla="*/ 273283 h 342"/>
                <a:gd name="T28" fmla="*/ 213474 w 342"/>
                <a:gd name="T29" fmla="*/ 302383 h 342"/>
                <a:gd name="T30" fmla="*/ 150316 w 342"/>
                <a:gd name="T31" fmla="*/ 264427 h 342"/>
                <a:gd name="T32" fmla="*/ 221053 w 342"/>
                <a:gd name="T33" fmla="*/ 216349 h 342"/>
                <a:gd name="T34" fmla="*/ 146526 w 342"/>
                <a:gd name="T35" fmla="*/ 207493 h 342"/>
                <a:gd name="T36" fmla="*/ 223579 w 342"/>
                <a:gd name="T37" fmla="*/ 177128 h 342"/>
                <a:gd name="T38" fmla="*/ 146526 w 342"/>
                <a:gd name="T39" fmla="*/ 207493 h 342"/>
                <a:gd name="T40" fmla="*/ 223579 w 342"/>
                <a:gd name="T41" fmla="*/ 334012 h 342"/>
                <a:gd name="T42" fmla="*/ 271579 w 342"/>
                <a:gd name="T43" fmla="*/ 334012 h 342"/>
                <a:gd name="T44" fmla="*/ 274105 w 342"/>
                <a:gd name="T45" fmla="*/ 302383 h 342"/>
                <a:gd name="T46" fmla="*/ 224842 w 342"/>
                <a:gd name="T47" fmla="*/ 273283 h 342"/>
                <a:gd name="T48" fmla="*/ 274105 w 342"/>
                <a:gd name="T49" fmla="*/ 302383 h 342"/>
                <a:gd name="T50" fmla="*/ 226105 w 342"/>
                <a:gd name="T51" fmla="*/ 264427 h 342"/>
                <a:gd name="T52" fmla="*/ 296842 w 342"/>
                <a:gd name="T53" fmla="*/ 216349 h 342"/>
                <a:gd name="T54" fmla="*/ 357474 w 342"/>
                <a:gd name="T55" fmla="*/ 159415 h 342"/>
                <a:gd name="T56" fmla="*/ 304421 w 342"/>
                <a:gd name="T57" fmla="*/ 188515 h 342"/>
                <a:gd name="T58" fmla="*/ 229895 w 342"/>
                <a:gd name="T59" fmla="*/ 207493 h 342"/>
                <a:gd name="T60" fmla="*/ 277895 w 342"/>
                <a:gd name="T61" fmla="*/ 177128 h 342"/>
                <a:gd name="T62" fmla="*/ 318316 w 342"/>
                <a:gd name="T63" fmla="*/ 135376 h 342"/>
                <a:gd name="T64" fmla="*/ 328421 w 342"/>
                <a:gd name="T65" fmla="*/ 130315 h 342"/>
                <a:gd name="T66" fmla="*/ 357474 w 342"/>
                <a:gd name="T67" fmla="*/ 159415 h 3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36" name="Text Box 10"/>
            <p:cNvSpPr txBox="1">
              <a:spLocks noChangeArrowheads="1"/>
            </p:cNvSpPr>
            <p:nvPr/>
          </p:nvSpPr>
          <p:spPr bwMode="auto">
            <a:xfrm>
              <a:off x="189578" y="3271347"/>
              <a:ext cx="1606482" cy="988525"/>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mn-ea"/>
              </a:endParaRPr>
            </a:p>
          </p:txBody>
        </p:sp>
      </p:grpSp>
    </p:spTree>
    <p:extLst>
      <p:ext uri="{BB962C8B-B14F-4D97-AF65-F5344CB8AC3E}">
        <p14:creationId xmlns:p14="http://schemas.microsoft.com/office/powerpoint/2010/main" val="352003646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4"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2" decel="10000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25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1+#ppt_w/2"/>
                                          </p:val>
                                        </p:tav>
                                        <p:tav tm="100000">
                                          <p:val>
                                            <p:strVal val="#ppt_x"/>
                                          </p:val>
                                        </p:tav>
                                      </p:tavLst>
                                    </p:anim>
                                    <p:anim calcmode="lin" valueType="num">
                                      <p:cBhvr additive="base">
                                        <p:cTn id="37" dur="500" fill="hold"/>
                                        <p:tgtEl>
                                          <p:spTgt spid="23"/>
                                        </p:tgtEl>
                                        <p:attrNameLst>
                                          <p:attrName>ppt_y</p:attrName>
                                        </p:attrNameLst>
                                      </p:cBhvr>
                                      <p:tavLst>
                                        <p:tav tm="0">
                                          <p:val>
                                            <p:strVal val="#ppt_y"/>
                                          </p:val>
                                        </p:tav>
                                        <p:tav tm="100000">
                                          <p:val>
                                            <p:strVal val="#ppt_y"/>
                                          </p:val>
                                        </p:tav>
                                      </p:tavLst>
                                    </p:anim>
                                  </p:childTnLst>
                                </p:cTn>
                              </p:par>
                              <p:par>
                                <p:cTn id="38" presetID="2" presetClass="entr" presetSubtype="8" decel="100000" fill="hold" nodeType="withEffect">
                                  <p:stCondLst>
                                    <p:cond delay="50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0-#ppt_w/2"/>
                                          </p:val>
                                        </p:tav>
                                        <p:tav tm="100000">
                                          <p:val>
                                            <p:strVal val="#ppt_x"/>
                                          </p:val>
                                        </p:tav>
                                      </p:tavLst>
                                    </p:anim>
                                    <p:anim calcmode="lin" valueType="num">
                                      <p:cBhvr additive="base">
                                        <p:cTn id="41" dur="500" fill="hold"/>
                                        <p:tgtEl>
                                          <p:spTgt spid="31"/>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750"/>
                                  </p:stCondLst>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0-#ppt_w/2"/>
                                          </p:val>
                                        </p:tav>
                                        <p:tav tm="100000">
                                          <p:val>
                                            <p:strVal val="#ppt_x"/>
                                          </p:val>
                                        </p:tav>
                                      </p:tavLst>
                                    </p:anim>
                                    <p:anim calcmode="lin" valueType="num">
                                      <p:cBhvr additive="base">
                                        <p:cTn id="45"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cxnSp>
        <p:nvCxnSpPr>
          <p:cNvPr id="15" name="直接连接符 14"/>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880128" y="3039802"/>
            <a:ext cx="1819664" cy="1222885"/>
            <a:chOff x="880128" y="3075806"/>
            <a:chExt cx="1819664" cy="1222885"/>
          </a:xfrm>
        </p:grpSpPr>
        <p:sp>
          <p:nvSpPr>
            <p:cNvPr id="19"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043602"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1" name="组合 20"/>
          <p:cNvGrpSpPr/>
          <p:nvPr/>
        </p:nvGrpSpPr>
        <p:grpSpPr>
          <a:xfrm>
            <a:off x="2699792" y="3039802"/>
            <a:ext cx="1819664" cy="1222885"/>
            <a:chOff x="2699792" y="3075806"/>
            <a:chExt cx="1819664" cy="1222885"/>
          </a:xfrm>
        </p:grpSpPr>
        <p:sp>
          <p:nvSpPr>
            <p:cNvPr id="22" name="文本框 21"/>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28632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4" name="组合 23"/>
          <p:cNvGrpSpPr/>
          <p:nvPr/>
        </p:nvGrpSpPr>
        <p:grpSpPr>
          <a:xfrm>
            <a:off x="4499992" y="3039802"/>
            <a:ext cx="1819664" cy="1222885"/>
            <a:chOff x="4499992" y="3075806"/>
            <a:chExt cx="1819664" cy="1222885"/>
          </a:xfrm>
        </p:grpSpPr>
        <p:sp>
          <p:nvSpPr>
            <p:cNvPr id="25"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46634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7" name="组合 26"/>
          <p:cNvGrpSpPr/>
          <p:nvPr/>
        </p:nvGrpSpPr>
        <p:grpSpPr>
          <a:xfrm>
            <a:off x="6372200" y="3039802"/>
            <a:ext cx="1819664" cy="1222885"/>
            <a:chOff x="6372200" y="3075806"/>
            <a:chExt cx="1819664" cy="1222885"/>
          </a:xfrm>
        </p:grpSpPr>
        <p:sp>
          <p:nvSpPr>
            <p:cNvPr id="28"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6535674"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30" name="组合 29"/>
          <p:cNvGrpSpPr/>
          <p:nvPr/>
        </p:nvGrpSpPr>
        <p:grpSpPr>
          <a:xfrm>
            <a:off x="4572000" y="1347615"/>
            <a:ext cx="1584176" cy="1440160"/>
            <a:chOff x="4572000" y="1347615"/>
            <a:chExt cx="1584176" cy="1440160"/>
          </a:xfrm>
        </p:grpSpPr>
        <p:sp>
          <p:nvSpPr>
            <p:cNvPr id="31" name="流程图: 手动操作 30"/>
            <p:cNvSpPr/>
            <p:nvPr/>
          </p:nvSpPr>
          <p:spPr>
            <a:xfrm rot="16200000">
              <a:off x="4644008"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300192" y="1347615"/>
            <a:ext cx="1584176" cy="1440160"/>
            <a:chOff x="6300192" y="1347615"/>
            <a:chExt cx="1584176" cy="1440160"/>
          </a:xfrm>
        </p:grpSpPr>
        <p:sp>
          <p:nvSpPr>
            <p:cNvPr id="34" name="流程图: 手动操作 33"/>
            <p:cNvSpPr/>
            <p:nvPr/>
          </p:nvSpPr>
          <p:spPr>
            <a:xfrm rot="16200000">
              <a:off x="6372200"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2843808" y="1347615"/>
            <a:ext cx="1584176" cy="1440160"/>
            <a:chOff x="2843808" y="1347615"/>
            <a:chExt cx="1584176" cy="1440160"/>
          </a:xfrm>
        </p:grpSpPr>
        <p:sp>
          <p:nvSpPr>
            <p:cNvPr id="37" name="流程图: 手动操作 36"/>
            <p:cNvSpPr/>
            <p:nvPr/>
          </p:nvSpPr>
          <p:spPr>
            <a:xfrm rot="16200000">
              <a:off x="2915816"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115616" y="1347614"/>
            <a:ext cx="1584176" cy="1440160"/>
            <a:chOff x="1115616" y="1347614"/>
            <a:chExt cx="1584176" cy="1440160"/>
          </a:xfrm>
        </p:grpSpPr>
        <p:sp>
          <p:nvSpPr>
            <p:cNvPr id="40" name="流程图: 手动操作 39"/>
            <p:cNvSpPr/>
            <p:nvPr/>
          </p:nvSpPr>
          <p:spPr>
            <a:xfrm rot="16200000">
              <a:off x="1187624" y="1275606"/>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02189308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1+#ppt_w/2"/>
                                          </p:val>
                                        </p:tav>
                                        <p:tav tm="100000">
                                          <p:val>
                                            <p:strVal val="#ppt_x"/>
                                          </p:val>
                                        </p:tav>
                                      </p:tavLst>
                                    </p:anim>
                                    <p:anim calcmode="lin" valueType="num">
                                      <p:cBhvr additive="base">
                                        <p:cTn id="28" dur="500" fill="hold"/>
                                        <p:tgtEl>
                                          <p:spTgt spid="39"/>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1+#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up)">
                                      <p:cBhvr>
                                        <p:cTn id="63" dur="500"/>
                                        <p:tgtEl>
                                          <p:spTgt spid="24"/>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up)">
                                      <p:cBhvr>
                                        <p:cTn id="67" dur="500"/>
                                        <p:tgtEl>
                                          <p:spTgt spid="17"/>
                                        </p:tgtEl>
                                      </p:cBhvr>
                                    </p:animEffect>
                                  </p:childTnLst>
                                </p:cTn>
                              </p:par>
                            </p:childTnLst>
                          </p:cTn>
                        </p:par>
                        <p:par>
                          <p:cTn id="68" fill="hold">
                            <p:stCondLst>
                              <p:cond delay="6000"/>
                            </p:stCondLst>
                            <p:childTnLst>
                              <p:par>
                                <p:cTn id="69" presetID="22" presetClass="entr" presetSubtype="1"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up)">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文本框 14"/>
          <p:cNvSpPr txBox="1"/>
          <p:nvPr/>
        </p:nvSpPr>
        <p:spPr>
          <a:xfrm>
            <a:off x="1138863" y="1914717"/>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72</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16" name="文本框 15"/>
          <p:cNvSpPr txBox="1"/>
          <p:nvPr/>
        </p:nvSpPr>
        <p:spPr>
          <a:xfrm>
            <a:off x="6169692" y="1644992"/>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17" name="文本框 16"/>
          <p:cNvSpPr txBox="1"/>
          <p:nvPr/>
        </p:nvSpPr>
        <p:spPr>
          <a:xfrm>
            <a:off x="6169693" y="1929872"/>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18" name="图表 17"/>
          <p:cNvGraphicFramePr/>
          <p:nvPr>
            <p:extLst>
              <p:ext uri="{D42A27DB-BD31-4B8C-83A1-F6EECF244321}">
                <p14:modId xmlns:p14="http://schemas.microsoft.com/office/powerpoint/2010/main" val="270962612"/>
              </p:ext>
            </p:extLst>
          </p:nvPr>
        </p:nvGraphicFramePr>
        <p:xfrm>
          <a:off x="4564889" y="1467233"/>
          <a:ext cx="1861838" cy="1241225"/>
        </p:xfrm>
        <a:graphic>
          <a:graphicData uri="http://schemas.openxmlformats.org/drawingml/2006/chart">
            <c:chart xmlns:c="http://schemas.openxmlformats.org/drawingml/2006/chart" xmlns:r="http://schemas.openxmlformats.org/officeDocument/2006/relationships" r:id="rId3"/>
          </a:graphicData>
        </a:graphic>
      </p:graphicFrame>
      <p:sp>
        <p:nvSpPr>
          <p:cNvPr id="19" name="椭圆 18"/>
          <p:cNvSpPr/>
          <p:nvPr/>
        </p:nvSpPr>
        <p:spPr>
          <a:xfrm>
            <a:off x="4938058" y="1530094"/>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5218221" y="1914717"/>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59</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graphicFrame>
        <p:nvGraphicFramePr>
          <p:cNvPr id="21" name="图表 20"/>
          <p:cNvGraphicFramePr/>
          <p:nvPr>
            <p:extLst>
              <p:ext uri="{D42A27DB-BD31-4B8C-83A1-F6EECF244321}">
                <p14:modId xmlns:p14="http://schemas.microsoft.com/office/powerpoint/2010/main" val="3203988531"/>
              </p:ext>
            </p:extLst>
          </p:nvPr>
        </p:nvGraphicFramePr>
        <p:xfrm>
          <a:off x="474569" y="1467233"/>
          <a:ext cx="1861838" cy="1241225"/>
        </p:xfrm>
        <a:graphic>
          <a:graphicData uri="http://schemas.openxmlformats.org/drawingml/2006/chart">
            <c:chart xmlns:c="http://schemas.openxmlformats.org/drawingml/2006/chart" xmlns:r="http://schemas.openxmlformats.org/officeDocument/2006/relationships" r:id="rId4"/>
          </a:graphicData>
        </a:graphic>
      </p:graphicFrame>
      <p:sp>
        <p:nvSpPr>
          <p:cNvPr id="22" name="椭圆 21"/>
          <p:cNvSpPr/>
          <p:nvPr/>
        </p:nvSpPr>
        <p:spPr>
          <a:xfrm>
            <a:off x="847740" y="1530094"/>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文本框 22"/>
          <p:cNvSpPr txBox="1"/>
          <p:nvPr/>
        </p:nvSpPr>
        <p:spPr>
          <a:xfrm>
            <a:off x="2078637" y="1644992"/>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24" name="文本框 23"/>
          <p:cNvSpPr txBox="1"/>
          <p:nvPr/>
        </p:nvSpPr>
        <p:spPr>
          <a:xfrm>
            <a:off x="2078635" y="1929872"/>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25" name="图表 24"/>
          <p:cNvGraphicFramePr/>
          <p:nvPr>
            <p:extLst>
              <p:ext uri="{D42A27DB-BD31-4B8C-83A1-F6EECF244321}">
                <p14:modId xmlns:p14="http://schemas.microsoft.com/office/powerpoint/2010/main" val="1281990817"/>
              </p:ext>
            </p:extLst>
          </p:nvPr>
        </p:nvGraphicFramePr>
        <p:xfrm>
          <a:off x="474569" y="3432361"/>
          <a:ext cx="1861838" cy="1241225"/>
        </p:xfrm>
        <a:graphic>
          <a:graphicData uri="http://schemas.openxmlformats.org/drawingml/2006/chart">
            <c:chart xmlns:c="http://schemas.openxmlformats.org/drawingml/2006/chart" xmlns:r="http://schemas.openxmlformats.org/officeDocument/2006/relationships" r:id="rId5"/>
          </a:graphicData>
        </a:graphic>
      </p:graphicFrame>
      <p:sp>
        <p:nvSpPr>
          <p:cNvPr id="26" name="椭圆 25"/>
          <p:cNvSpPr/>
          <p:nvPr/>
        </p:nvSpPr>
        <p:spPr>
          <a:xfrm>
            <a:off x="847740" y="3495221"/>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文本框 26"/>
          <p:cNvSpPr txBox="1"/>
          <p:nvPr/>
        </p:nvSpPr>
        <p:spPr>
          <a:xfrm>
            <a:off x="1127904" y="3879845"/>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25</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28" name="文本框 27"/>
          <p:cNvSpPr txBox="1"/>
          <p:nvPr/>
        </p:nvSpPr>
        <p:spPr>
          <a:xfrm>
            <a:off x="2078637" y="3635837"/>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29" name="文本框 28"/>
          <p:cNvSpPr txBox="1"/>
          <p:nvPr/>
        </p:nvSpPr>
        <p:spPr>
          <a:xfrm>
            <a:off x="2078635" y="3920718"/>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graphicFrame>
        <p:nvGraphicFramePr>
          <p:cNvPr id="30" name="图表 29"/>
          <p:cNvGraphicFramePr/>
          <p:nvPr>
            <p:extLst>
              <p:ext uri="{D42A27DB-BD31-4B8C-83A1-F6EECF244321}">
                <p14:modId xmlns:p14="http://schemas.microsoft.com/office/powerpoint/2010/main" val="3645688708"/>
              </p:ext>
            </p:extLst>
          </p:nvPr>
        </p:nvGraphicFramePr>
        <p:xfrm>
          <a:off x="4564889" y="3432361"/>
          <a:ext cx="1861838" cy="1241225"/>
        </p:xfrm>
        <a:graphic>
          <a:graphicData uri="http://schemas.openxmlformats.org/drawingml/2006/chart">
            <c:chart xmlns:c="http://schemas.openxmlformats.org/drawingml/2006/chart" xmlns:r="http://schemas.openxmlformats.org/officeDocument/2006/relationships" r:id="rId6"/>
          </a:graphicData>
        </a:graphic>
      </p:graphicFrame>
      <p:sp>
        <p:nvSpPr>
          <p:cNvPr id="31" name="椭圆 30"/>
          <p:cNvSpPr/>
          <p:nvPr/>
        </p:nvSpPr>
        <p:spPr>
          <a:xfrm>
            <a:off x="4938058" y="3495221"/>
            <a:ext cx="1115496" cy="1115496"/>
          </a:xfrm>
          <a:prstGeom prst="ellipse">
            <a:avLst/>
          </a:prstGeom>
          <a:noFill/>
          <a:ln>
            <a:solidFill>
              <a:srgbClr val="3C3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5218221" y="3879845"/>
            <a:ext cx="555171" cy="369332"/>
          </a:xfrm>
          <a:prstGeom prst="rect">
            <a:avLst/>
          </a:prstGeom>
          <a:noFill/>
        </p:spPr>
        <p:txBody>
          <a:bodyPr wrap="square" rtlCol="0">
            <a:spAutoFit/>
          </a:bodyPr>
          <a:lstStyle/>
          <a:p>
            <a:pPr algn="ctr"/>
            <a:r>
              <a:rPr lang="en-US" altLang="zh-CN" sz="1800" dirty="0">
                <a:solidFill>
                  <a:schemeClr val="tx1">
                    <a:lumMod val="65000"/>
                    <a:lumOff val="35000"/>
                  </a:schemeClr>
                </a:solidFill>
                <a:latin typeface="+mj-ea"/>
                <a:ea typeface="+mj-ea"/>
              </a:rPr>
              <a:t>83</a:t>
            </a:r>
            <a:r>
              <a:rPr lang="en-US" altLang="zh-CN" sz="1013" dirty="0">
                <a:solidFill>
                  <a:schemeClr val="tx1">
                    <a:lumMod val="65000"/>
                    <a:lumOff val="35000"/>
                  </a:schemeClr>
                </a:solidFill>
              </a:rPr>
              <a:t>%</a:t>
            </a:r>
            <a:endParaRPr lang="zh-CN" altLang="en-US" sz="1800" dirty="0">
              <a:solidFill>
                <a:schemeClr val="tx1">
                  <a:lumMod val="65000"/>
                  <a:lumOff val="35000"/>
                </a:schemeClr>
              </a:solidFill>
            </a:endParaRPr>
          </a:p>
        </p:txBody>
      </p:sp>
      <p:sp>
        <p:nvSpPr>
          <p:cNvPr id="33" name="文本框 32"/>
          <p:cNvSpPr txBox="1"/>
          <p:nvPr/>
        </p:nvSpPr>
        <p:spPr>
          <a:xfrm>
            <a:off x="6169692" y="3635837"/>
            <a:ext cx="1616751" cy="369332"/>
          </a:xfrm>
          <a:prstGeom prst="rect">
            <a:avLst/>
          </a:prstGeom>
          <a:noFill/>
        </p:spPr>
        <p:txBody>
          <a:bodyPr wrap="square" rtlCol="0">
            <a:spAutoFit/>
          </a:bodyPr>
          <a:lstStyle/>
          <a:p>
            <a:r>
              <a:rPr lang="zh-CN" altLang="en-US" sz="1800" dirty="0">
                <a:solidFill>
                  <a:srgbClr val="3C3C3C"/>
                </a:solidFill>
                <a:latin typeface="+mj-ea"/>
                <a:ea typeface="+mj-ea"/>
              </a:rPr>
              <a:t>点击添加标题</a:t>
            </a:r>
          </a:p>
        </p:txBody>
      </p:sp>
      <p:sp>
        <p:nvSpPr>
          <p:cNvPr id="34" name="文本框 33"/>
          <p:cNvSpPr txBox="1"/>
          <p:nvPr/>
        </p:nvSpPr>
        <p:spPr>
          <a:xfrm>
            <a:off x="6169693" y="3920718"/>
            <a:ext cx="2544886"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rPr>
              <a:t>点击添加文字说明点击添加文字说明点击添加文字说</a:t>
            </a:r>
          </a:p>
        </p:txBody>
      </p:sp>
    </p:spTree>
    <p:extLst>
      <p:ext uri="{BB962C8B-B14F-4D97-AF65-F5344CB8AC3E}">
        <p14:creationId xmlns:p14="http://schemas.microsoft.com/office/powerpoint/2010/main" val="156311006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par>
                                <p:cTn id="31" presetID="26" presetClass="emph" presetSubtype="0" fill="hold" grpId="1" nodeType="withEffect">
                                  <p:stCondLst>
                                    <p:cond delay="250"/>
                                  </p:stCondLst>
                                  <p:childTnLst>
                                    <p:animEffect transition="out" filter="fade">
                                      <p:cBhvr>
                                        <p:cTn id="32" dur="500" tmFilter="0, 0; .2, .5; .8, .5; 1, 0"/>
                                        <p:tgtEl>
                                          <p:spTgt spid="22"/>
                                        </p:tgtEl>
                                      </p:cBhvr>
                                    </p:animEffect>
                                    <p:animScale>
                                      <p:cBhvr>
                                        <p:cTn id="33" dur="250" autoRev="1" fill="hold"/>
                                        <p:tgtEl>
                                          <p:spTgt spid="22"/>
                                        </p:tgtEl>
                                      </p:cBhvr>
                                      <p:by x="105000" y="105000"/>
                                    </p:animScale>
                                  </p:childTnLst>
                                </p:cTn>
                              </p:par>
                            </p:childTnLst>
                          </p:cTn>
                        </p:par>
                        <p:par>
                          <p:cTn id="34" fill="hold">
                            <p:stCondLst>
                              <p:cond delay="750"/>
                            </p:stCondLst>
                            <p:childTnLst>
                              <p:par>
                                <p:cTn id="35" presetID="21" presetClass="entr" presetSubtype="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heel(1)">
                                      <p:cBhvr>
                                        <p:cTn id="37" dur="750"/>
                                        <p:tgtEl>
                                          <p:spTgt spid="21"/>
                                        </p:tgtEl>
                                      </p:cBhvr>
                                    </p:animEffect>
                                  </p:childTnLst>
                                </p:cTn>
                              </p:par>
                            </p:childTnLst>
                          </p:cTn>
                        </p:par>
                        <p:par>
                          <p:cTn id="38" fill="hold">
                            <p:stCondLst>
                              <p:cond delay="1500"/>
                            </p:stCondLst>
                            <p:childTnLst>
                              <p:par>
                                <p:cTn id="39" presetID="4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42"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anim calcmode="lin" valueType="num">
                                      <p:cBhvr>
                                        <p:cTn id="48" dur="250" fill="hold"/>
                                        <p:tgtEl>
                                          <p:spTgt spid="23"/>
                                        </p:tgtEl>
                                        <p:attrNameLst>
                                          <p:attrName>ppt_x</p:attrName>
                                        </p:attrNameLst>
                                      </p:cBhvr>
                                      <p:tavLst>
                                        <p:tav tm="0">
                                          <p:val>
                                            <p:strVal val="#ppt_x"/>
                                          </p:val>
                                        </p:tav>
                                        <p:tav tm="100000">
                                          <p:val>
                                            <p:strVal val="#ppt_x"/>
                                          </p:val>
                                        </p:tav>
                                      </p:tavLst>
                                    </p:anim>
                                    <p:anim calcmode="lin" valueType="num">
                                      <p:cBhvr>
                                        <p:cTn id="49" dur="250" fill="hold"/>
                                        <p:tgtEl>
                                          <p:spTgt spid="23"/>
                                        </p:tgtEl>
                                        <p:attrNameLst>
                                          <p:attrName>ppt_y</p:attrName>
                                        </p:attrNameLst>
                                      </p:cBhvr>
                                      <p:tavLst>
                                        <p:tav tm="0">
                                          <p:val>
                                            <p:strVal val="#ppt_y+.1"/>
                                          </p:val>
                                        </p:tav>
                                        <p:tav tm="100000">
                                          <p:val>
                                            <p:strVal val="#ppt_y"/>
                                          </p:val>
                                        </p:tav>
                                      </p:tavLst>
                                    </p:anim>
                                  </p:childTnLst>
                                </p:cTn>
                              </p:par>
                              <p:par>
                                <p:cTn id="50" presetID="10" presetClass="entr" presetSubtype="0" fill="hold" grpId="0" nodeType="withEffect">
                                  <p:stCondLst>
                                    <p:cond delay="0"/>
                                  </p:stCondLst>
                                  <p:iterate type="wd">
                                    <p:tmPct val="10000"/>
                                  </p:iterate>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26" presetClass="emph" presetSubtype="0" fill="hold" grpId="1" nodeType="withEffect">
                                  <p:stCondLst>
                                    <p:cond delay="250"/>
                                  </p:stCondLst>
                                  <p:childTnLst>
                                    <p:animEffect transition="out" filter="fade">
                                      <p:cBhvr>
                                        <p:cTn id="61" dur="500" tmFilter="0, 0; .2, .5; .8, .5; 1, 0"/>
                                        <p:tgtEl>
                                          <p:spTgt spid="19"/>
                                        </p:tgtEl>
                                      </p:cBhvr>
                                    </p:animEffect>
                                    <p:animScale>
                                      <p:cBhvr>
                                        <p:cTn id="62" dur="250" autoRev="1" fill="hold"/>
                                        <p:tgtEl>
                                          <p:spTgt spid="19"/>
                                        </p:tgtEl>
                                      </p:cBhvr>
                                      <p:by x="105000" y="105000"/>
                                    </p:animScale>
                                  </p:childTnLst>
                                </p:cTn>
                              </p:par>
                            </p:childTnLst>
                          </p:cTn>
                        </p:par>
                        <p:par>
                          <p:cTn id="63" fill="hold">
                            <p:stCondLst>
                              <p:cond delay="750"/>
                            </p:stCondLst>
                            <p:childTnLst>
                              <p:par>
                                <p:cTn id="64" presetID="21" presetClass="entr" presetSubtype="1"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heel(1)">
                                      <p:cBhvr>
                                        <p:cTn id="66" dur="750"/>
                                        <p:tgtEl>
                                          <p:spTgt spid="18"/>
                                        </p:tgtEl>
                                      </p:cBhvr>
                                    </p:animEffect>
                                  </p:childTnLst>
                                </p:cTn>
                              </p:par>
                            </p:childTnLst>
                          </p:cTn>
                        </p:par>
                        <p:par>
                          <p:cTn id="67" fill="hold">
                            <p:stCondLst>
                              <p:cond delay="1500"/>
                            </p:stCondLst>
                            <p:childTnLst>
                              <p:par>
                                <p:cTn id="68" presetID="42" presetClass="entr" presetSubtype="0"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250"/>
                                        <p:tgtEl>
                                          <p:spTgt spid="20"/>
                                        </p:tgtEl>
                                      </p:cBhvr>
                                    </p:animEffect>
                                    <p:anim calcmode="lin" valueType="num">
                                      <p:cBhvr>
                                        <p:cTn id="71" dur="250" fill="hold"/>
                                        <p:tgtEl>
                                          <p:spTgt spid="20"/>
                                        </p:tgtEl>
                                        <p:attrNameLst>
                                          <p:attrName>ppt_x</p:attrName>
                                        </p:attrNameLst>
                                      </p:cBhvr>
                                      <p:tavLst>
                                        <p:tav tm="0">
                                          <p:val>
                                            <p:strVal val="#ppt_x"/>
                                          </p:val>
                                        </p:tav>
                                        <p:tav tm="100000">
                                          <p:val>
                                            <p:strVal val="#ppt_x"/>
                                          </p:val>
                                        </p:tav>
                                      </p:tavLst>
                                    </p:anim>
                                    <p:anim calcmode="lin" valueType="num">
                                      <p:cBhvr>
                                        <p:cTn id="72" dur="250" fill="hold"/>
                                        <p:tgtEl>
                                          <p:spTgt spid="20"/>
                                        </p:tgtEl>
                                        <p:attrNameLst>
                                          <p:attrName>ppt_y</p:attrName>
                                        </p:attrNameLst>
                                      </p:cBhvr>
                                      <p:tavLst>
                                        <p:tav tm="0">
                                          <p:val>
                                            <p:strVal val="#ppt_y+.1"/>
                                          </p:val>
                                        </p:tav>
                                        <p:tav tm="100000">
                                          <p:val>
                                            <p:strVal val="#ppt_y"/>
                                          </p:val>
                                        </p:tav>
                                      </p:tavLst>
                                    </p:anim>
                                  </p:childTnLst>
                                </p:cTn>
                              </p:par>
                            </p:childTnLst>
                          </p:cTn>
                        </p:par>
                        <p:par>
                          <p:cTn id="73" fill="hold">
                            <p:stCondLst>
                              <p:cond delay="1750"/>
                            </p:stCondLst>
                            <p:childTnLst>
                              <p:par>
                                <p:cTn id="74" presetID="42" presetClass="entr" presetSubtype="0"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250"/>
                                        <p:tgtEl>
                                          <p:spTgt spid="16"/>
                                        </p:tgtEl>
                                      </p:cBhvr>
                                    </p:animEffect>
                                    <p:anim calcmode="lin" valueType="num">
                                      <p:cBhvr>
                                        <p:cTn id="77" dur="250" fill="hold"/>
                                        <p:tgtEl>
                                          <p:spTgt spid="16"/>
                                        </p:tgtEl>
                                        <p:attrNameLst>
                                          <p:attrName>ppt_x</p:attrName>
                                        </p:attrNameLst>
                                      </p:cBhvr>
                                      <p:tavLst>
                                        <p:tav tm="0">
                                          <p:val>
                                            <p:strVal val="#ppt_x"/>
                                          </p:val>
                                        </p:tav>
                                        <p:tav tm="100000">
                                          <p:val>
                                            <p:strVal val="#ppt_x"/>
                                          </p:val>
                                        </p:tav>
                                      </p:tavLst>
                                    </p:anim>
                                    <p:anim calcmode="lin" valueType="num">
                                      <p:cBhvr>
                                        <p:cTn id="78" dur="250" fill="hold"/>
                                        <p:tgtEl>
                                          <p:spTgt spid="16"/>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0"/>
                                  </p:stCondLst>
                                  <p:iterate type="wd">
                                    <p:tmPct val="10000"/>
                                  </p:iterate>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500" fill="hold"/>
                                        <p:tgtEl>
                                          <p:spTgt spid="26"/>
                                        </p:tgtEl>
                                        <p:attrNameLst>
                                          <p:attrName>ppt_w</p:attrName>
                                        </p:attrNameLst>
                                      </p:cBhvr>
                                      <p:tavLst>
                                        <p:tav tm="0">
                                          <p:val>
                                            <p:fltVal val="0"/>
                                          </p:val>
                                        </p:tav>
                                        <p:tav tm="100000">
                                          <p:val>
                                            <p:strVal val="#ppt_w"/>
                                          </p:val>
                                        </p:tav>
                                      </p:tavLst>
                                    </p:anim>
                                    <p:anim calcmode="lin" valueType="num">
                                      <p:cBhvr>
                                        <p:cTn id="87" dur="500" fill="hold"/>
                                        <p:tgtEl>
                                          <p:spTgt spid="26"/>
                                        </p:tgtEl>
                                        <p:attrNameLst>
                                          <p:attrName>ppt_h</p:attrName>
                                        </p:attrNameLst>
                                      </p:cBhvr>
                                      <p:tavLst>
                                        <p:tav tm="0">
                                          <p:val>
                                            <p:fltVal val="0"/>
                                          </p:val>
                                        </p:tav>
                                        <p:tav tm="100000">
                                          <p:val>
                                            <p:strVal val="#ppt_h"/>
                                          </p:val>
                                        </p:tav>
                                      </p:tavLst>
                                    </p:anim>
                                    <p:animEffect transition="in" filter="fade">
                                      <p:cBhvr>
                                        <p:cTn id="88" dur="500"/>
                                        <p:tgtEl>
                                          <p:spTgt spid="26"/>
                                        </p:tgtEl>
                                      </p:cBhvr>
                                    </p:animEffect>
                                  </p:childTnLst>
                                </p:cTn>
                              </p:par>
                              <p:par>
                                <p:cTn id="89" presetID="26" presetClass="emph" presetSubtype="0" fill="hold" grpId="1" nodeType="withEffect">
                                  <p:stCondLst>
                                    <p:cond delay="250"/>
                                  </p:stCondLst>
                                  <p:childTnLst>
                                    <p:animEffect transition="out" filter="fade">
                                      <p:cBhvr>
                                        <p:cTn id="90" dur="500" tmFilter="0, 0; .2, .5; .8, .5; 1, 0"/>
                                        <p:tgtEl>
                                          <p:spTgt spid="26"/>
                                        </p:tgtEl>
                                      </p:cBhvr>
                                    </p:animEffect>
                                    <p:animScale>
                                      <p:cBhvr>
                                        <p:cTn id="91" dur="250" autoRev="1" fill="hold"/>
                                        <p:tgtEl>
                                          <p:spTgt spid="26"/>
                                        </p:tgtEl>
                                      </p:cBhvr>
                                      <p:by x="105000" y="105000"/>
                                    </p:animScale>
                                  </p:childTnLst>
                                </p:cTn>
                              </p:par>
                            </p:childTnLst>
                          </p:cTn>
                        </p:par>
                        <p:par>
                          <p:cTn id="92" fill="hold">
                            <p:stCondLst>
                              <p:cond delay="750"/>
                            </p:stCondLst>
                            <p:childTnLst>
                              <p:par>
                                <p:cTn id="93" presetID="21" presetClass="entr" presetSubtype="1"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wheel(1)">
                                      <p:cBhvr>
                                        <p:cTn id="95" dur="750"/>
                                        <p:tgtEl>
                                          <p:spTgt spid="25"/>
                                        </p:tgtEl>
                                      </p:cBhvr>
                                    </p:animEffect>
                                  </p:childTnLst>
                                </p:cTn>
                              </p:par>
                            </p:childTnLst>
                          </p:cTn>
                        </p:par>
                        <p:par>
                          <p:cTn id="96" fill="hold">
                            <p:stCondLst>
                              <p:cond delay="1500"/>
                            </p:stCondLst>
                            <p:childTnLst>
                              <p:par>
                                <p:cTn id="97" presetID="42" presetClass="entr" presetSubtype="0" fill="hold" grpId="0"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250"/>
                                        <p:tgtEl>
                                          <p:spTgt spid="27"/>
                                        </p:tgtEl>
                                      </p:cBhvr>
                                    </p:animEffect>
                                    <p:anim calcmode="lin" valueType="num">
                                      <p:cBhvr>
                                        <p:cTn id="100" dur="250" fill="hold"/>
                                        <p:tgtEl>
                                          <p:spTgt spid="27"/>
                                        </p:tgtEl>
                                        <p:attrNameLst>
                                          <p:attrName>ppt_x</p:attrName>
                                        </p:attrNameLst>
                                      </p:cBhvr>
                                      <p:tavLst>
                                        <p:tav tm="0">
                                          <p:val>
                                            <p:strVal val="#ppt_x"/>
                                          </p:val>
                                        </p:tav>
                                        <p:tav tm="100000">
                                          <p:val>
                                            <p:strVal val="#ppt_x"/>
                                          </p:val>
                                        </p:tav>
                                      </p:tavLst>
                                    </p:anim>
                                    <p:anim calcmode="lin" valueType="num">
                                      <p:cBhvr>
                                        <p:cTn id="101" dur="250" fill="hold"/>
                                        <p:tgtEl>
                                          <p:spTgt spid="27"/>
                                        </p:tgtEl>
                                        <p:attrNameLst>
                                          <p:attrName>ppt_y</p:attrName>
                                        </p:attrNameLst>
                                      </p:cBhvr>
                                      <p:tavLst>
                                        <p:tav tm="0">
                                          <p:val>
                                            <p:strVal val="#ppt_y+.1"/>
                                          </p:val>
                                        </p:tav>
                                        <p:tav tm="100000">
                                          <p:val>
                                            <p:strVal val="#ppt_y"/>
                                          </p:val>
                                        </p:tav>
                                      </p:tavLst>
                                    </p:anim>
                                  </p:childTnLst>
                                </p:cTn>
                              </p:par>
                            </p:childTnLst>
                          </p:cTn>
                        </p:par>
                        <p:par>
                          <p:cTn id="102" fill="hold">
                            <p:stCondLst>
                              <p:cond delay="1750"/>
                            </p:stCondLst>
                            <p:childTnLst>
                              <p:par>
                                <p:cTn id="103" presetID="42" presetClass="entr" presetSubtype="0" fill="hold" grpId="0" nodeType="afterEffect">
                                  <p:stCondLst>
                                    <p:cond delay="0"/>
                                  </p:stCondLst>
                                  <p:childTnLst>
                                    <p:set>
                                      <p:cBhvr>
                                        <p:cTn id="104" dur="1" fill="hold">
                                          <p:stCondLst>
                                            <p:cond delay="0"/>
                                          </p:stCondLst>
                                        </p:cTn>
                                        <p:tgtEl>
                                          <p:spTgt spid="28"/>
                                        </p:tgtEl>
                                        <p:attrNameLst>
                                          <p:attrName>style.visibility</p:attrName>
                                        </p:attrNameLst>
                                      </p:cBhvr>
                                      <p:to>
                                        <p:strVal val="visible"/>
                                      </p:to>
                                    </p:set>
                                    <p:animEffect transition="in" filter="fade">
                                      <p:cBhvr>
                                        <p:cTn id="105" dur="250"/>
                                        <p:tgtEl>
                                          <p:spTgt spid="28"/>
                                        </p:tgtEl>
                                      </p:cBhvr>
                                    </p:animEffect>
                                    <p:anim calcmode="lin" valueType="num">
                                      <p:cBhvr>
                                        <p:cTn id="106" dur="250" fill="hold"/>
                                        <p:tgtEl>
                                          <p:spTgt spid="28"/>
                                        </p:tgtEl>
                                        <p:attrNameLst>
                                          <p:attrName>ppt_x</p:attrName>
                                        </p:attrNameLst>
                                      </p:cBhvr>
                                      <p:tavLst>
                                        <p:tav tm="0">
                                          <p:val>
                                            <p:strVal val="#ppt_x"/>
                                          </p:val>
                                        </p:tav>
                                        <p:tav tm="100000">
                                          <p:val>
                                            <p:strVal val="#ppt_x"/>
                                          </p:val>
                                        </p:tav>
                                      </p:tavLst>
                                    </p:anim>
                                    <p:anim calcmode="lin" valueType="num">
                                      <p:cBhvr>
                                        <p:cTn id="107" dur="250" fill="hold"/>
                                        <p:tgtEl>
                                          <p:spTgt spid="28"/>
                                        </p:tgtEl>
                                        <p:attrNameLst>
                                          <p:attrName>ppt_y</p:attrName>
                                        </p:attrNameLst>
                                      </p:cBhvr>
                                      <p:tavLst>
                                        <p:tav tm="0">
                                          <p:val>
                                            <p:strVal val="#ppt_y+.1"/>
                                          </p:val>
                                        </p:tav>
                                        <p:tav tm="100000">
                                          <p:val>
                                            <p:strVal val="#ppt_y"/>
                                          </p:val>
                                        </p:tav>
                                      </p:tavLst>
                                    </p:anim>
                                  </p:childTnLst>
                                </p:cTn>
                              </p:par>
                              <p:par>
                                <p:cTn id="108" presetID="10" presetClass="entr" presetSubtype="0" fill="hold" grpId="0" nodeType="withEffect">
                                  <p:stCondLst>
                                    <p:cond delay="0"/>
                                  </p:stCondLst>
                                  <p:iterate type="wd">
                                    <p:tmPct val="10000"/>
                                  </p:iterate>
                                  <p:childTnLst>
                                    <p:set>
                                      <p:cBhvr>
                                        <p:cTn id="109" dur="1" fill="hold">
                                          <p:stCondLst>
                                            <p:cond delay="0"/>
                                          </p:stCondLst>
                                        </p:cTn>
                                        <p:tgtEl>
                                          <p:spTgt spid="29"/>
                                        </p:tgtEl>
                                        <p:attrNameLst>
                                          <p:attrName>style.visibility</p:attrName>
                                        </p:attrNameLst>
                                      </p:cBhvr>
                                      <p:to>
                                        <p:strVal val="visible"/>
                                      </p:to>
                                    </p:set>
                                    <p:animEffect transition="in" filter="fade">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grpId="0" nodeType="click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p:cTn id="115" dur="500" fill="hold"/>
                                        <p:tgtEl>
                                          <p:spTgt spid="31"/>
                                        </p:tgtEl>
                                        <p:attrNameLst>
                                          <p:attrName>ppt_w</p:attrName>
                                        </p:attrNameLst>
                                      </p:cBhvr>
                                      <p:tavLst>
                                        <p:tav tm="0">
                                          <p:val>
                                            <p:fltVal val="0"/>
                                          </p:val>
                                        </p:tav>
                                        <p:tav tm="100000">
                                          <p:val>
                                            <p:strVal val="#ppt_w"/>
                                          </p:val>
                                        </p:tav>
                                      </p:tavLst>
                                    </p:anim>
                                    <p:anim calcmode="lin" valueType="num">
                                      <p:cBhvr>
                                        <p:cTn id="116" dur="500" fill="hold"/>
                                        <p:tgtEl>
                                          <p:spTgt spid="31"/>
                                        </p:tgtEl>
                                        <p:attrNameLst>
                                          <p:attrName>ppt_h</p:attrName>
                                        </p:attrNameLst>
                                      </p:cBhvr>
                                      <p:tavLst>
                                        <p:tav tm="0">
                                          <p:val>
                                            <p:fltVal val="0"/>
                                          </p:val>
                                        </p:tav>
                                        <p:tav tm="100000">
                                          <p:val>
                                            <p:strVal val="#ppt_h"/>
                                          </p:val>
                                        </p:tav>
                                      </p:tavLst>
                                    </p:anim>
                                    <p:animEffect transition="in" filter="fade">
                                      <p:cBhvr>
                                        <p:cTn id="117" dur="500"/>
                                        <p:tgtEl>
                                          <p:spTgt spid="31"/>
                                        </p:tgtEl>
                                      </p:cBhvr>
                                    </p:animEffect>
                                  </p:childTnLst>
                                </p:cTn>
                              </p:par>
                              <p:par>
                                <p:cTn id="118" presetID="26" presetClass="emph" presetSubtype="0" fill="hold" grpId="1" nodeType="withEffect">
                                  <p:stCondLst>
                                    <p:cond delay="250"/>
                                  </p:stCondLst>
                                  <p:childTnLst>
                                    <p:animEffect transition="out" filter="fade">
                                      <p:cBhvr>
                                        <p:cTn id="119" dur="500" tmFilter="0, 0; .2, .5; .8, .5; 1, 0"/>
                                        <p:tgtEl>
                                          <p:spTgt spid="31"/>
                                        </p:tgtEl>
                                      </p:cBhvr>
                                    </p:animEffect>
                                    <p:animScale>
                                      <p:cBhvr>
                                        <p:cTn id="120" dur="250" autoRev="1" fill="hold"/>
                                        <p:tgtEl>
                                          <p:spTgt spid="31"/>
                                        </p:tgtEl>
                                      </p:cBhvr>
                                      <p:by x="105000" y="105000"/>
                                    </p:animScale>
                                  </p:childTnLst>
                                </p:cTn>
                              </p:par>
                            </p:childTnLst>
                          </p:cTn>
                        </p:par>
                        <p:par>
                          <p:cTn id="121" fill="hold">
                            <p:stCondLst>
                              <p:cond delay="750"/>
                            </p:stCondLst>
                            <p:childTnLst>
                              <p:par>
                                <p:cTn id="122" presetID="21" presetClass="entr" presetSubtype="1"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wheel(1)">
                                      <p:cBhvr>
                                        <p:cTn id="124" dur="750"/>
                                        <p:tgtEl>
                                          <p:spTgt spid="30"/>
                                        </p:tgtEl>
                                      </p:cBhvr>
                                    </p:animEffect>
                                  </p:childTnLst>
                                </p:cTn>
                              </p:par>
                            </p:childTnLst>
                          </p:cTn>
                        </p:par>
                        <p:par>
                          <p:cTn id="125" fill="hold">
                            <p:stCondLst>
                              <p:cond delay="1500"/>
                            </p:stCondLst>
                            <p:childTnLst>
                              <p:par>
                                <p:cTn id="126" presetID="42"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250"/>
                                        <p:tgtEl>
                                          <p:spTgt spid="32"/>
                                        </p:tgtEl>
                                      </p:cBhvr>
                                    </p:animEffect>
                                    <p:anim calcmode="lin" valueType="num">
                                      <p:cBhvr>
                                        <p:cTn id="129" dur="250" fill="hold"/>
                                        <p:tgtEl>
                                          <p:spTgt spid="32"/>
                                        </p:tgtEl>
                                        <p:attrNameLst>
                                          <p:attrName>ppt_x</p:attrName>
                                        </p:attrNameLst>
                                      </p:cBhvr>
                                      <p:tavLst>
                                        <p:tav tm="0">
                                          <p:val>
                                            <p:strVal val="#ppt_x"/>
                                          </p:val>
                                        </p:tav>
                                        <p:tav tm="100000">
                                          <p:val>
                                            <p:strVal val="#ppt_x"/>
                                          </p:val>
                                        </p:tav>
                                      </p:tavLst>
                                    </p:anim>
                                    <p:anim calcmode="lin" valueType="num">
                                      <p:cBhvr>
                                        <p:cTn id="130" dur="250" fill="hold"/>
                                        <p:tgtEl>
                                          <p:spTgt spid="32"/>
                                        </p:tgtEl>
                                        <p:attrNameLst>
                                          <p:attrName>ppt_y</p:attrName>
                                        </p:attrNameLst>
                                      </p:cBhvr>
                                      <p:tavLst>
                                        <p:tav tm="0">
                                          <p:val>
                                            <p:strVal val="#ppt_y+.1"/>
                                          </p:val>
                                        </p:tav>
                                        <p:tav tm="100000">
                                          <p:val>
                                            <p:strVal val="#ppt_y"/>
                                          </p:val>
                                        </p:tav>
                                      </p:tavLst>
                                    </p:anim>
                                  </p:childTnLst>
                                </p:cTn>
                              </p:par>
                            </p:childTnLst>
                          </p:cTn>
                        </p:par>
                        <p:par>
                          <p:cTn id="131" fill="hold">
                            <p:stCondLst>
                              <p:cond delay="1750"/>
                            </p:stCondLst>
                            <p:childTnLst>
                              <p:par>
                                <p:cTn id="132" presetID="42" presetClass="entr" presetSubtype="0" fill="hold" grpId="0" nodeType="afterEffect">
                                  <p:stCondLst>
                                    <p:cond delay="0"/>
                                  </p:stCondLst>
                                  <p:childTnLst>
                                    <p:set>
                                      <p:cBhvr>
                                        <p:cTn id="133" dur="1" fill="hold">
                                          <p:stCondLst>
                                            <p:cond delay="0"/>
                                          </p:stCondLst>
                                        </p:cTn>
                                        <p:tgtEl>
                                          <p:spTgt spid="33"/>
                                        </p:tgtEl>
                                        <p:attrNameLst>
                                          <p:attrName>style.visibility</p:attrName>
                                        </p:attrNameLst>
                                      </p:cBhvr>
                                      <p:to>
                                        <p:strVal val="visible"/>
                                      </p:to>
                                    </p:set>
                                    <p:animEffect transition="in" filter="fade">
                                      <p:cBhvr>
                                        <p:cTn id="134" dur="250"/>
                                        <p:tgtEl>
                                          <p:spTgt spid="33"/>
                                        </p:tgtEl>
                                      </p:cBhvr>
                                    </p:animEffect>
                                    <p:anim calcmode="lin" valueType="num">
                                      <p:cBhvr>
                                        <p:cTn id="135" dur="250" fill="hold"/>
                                        <p:tgtEl>
                                          <p:spTgt spid="33"/>
                                        </p:tgtEl>
                                        <p:attrNameLst>
                                          <p:attrName>ppt_x</p:attrName>
                                        </p:attrNameLst>
                                      </p:cBhvr>
                                      <p:tavLst>
                                        <p:tav tm="0">
                                          <p:val>
                                            <p:strVal val="#ppt_x"/>
                                          </p:val>
                                        </p:tav>
                                        <p:tav tm="100000">
                                          <p:val>
                                            <p:strVal val="#ppt_x"/>
                                          </p:val>
                                        </p:tav>
                                      </p:tavLst>
                                    </p:anim>
                                    <p:anim calcmode="lin" valueType="num">
                                      <p:cBhvr>
                                        <p:cTn id="136" dur="250" fill="hold"/>
                                        <p:tgtEl>
                                          <p:spTgt spid="33"/>
                                        </p:tgtEl>
                                        <p:attrNameLst>
                                          <p:attrName>ppt_y</p:attrName>
                                        </p:attrNameLst>
                                      </p:cBhvr>
                                      <p:tavLst>
                                        <p:tav tm="0">
                                          <p:val>
                                            <p:strVal val="#ppt_y+.1"/>
                                          </p:val>
                                        </p:tav>
                                        <p:tav tm="100000">
                                          <p:val>
                                            <p:strVal val="#ppt_y"/>
                                          </p:val>
                                        </p:tav>
                                      </p:tavLst>
                                    </p:anim>
                                  </p:childTnLst>
                                </p:cTn>
                              </p:par>
                              <p:par>
                                <p:cTn id="137" presetID="10" presetClass="entr" presetSubtype="0" fill="hold" grpId="0" nodeType="withEffect">
                                  <p:stCondLst>
                                    <p:cond delay="0"/>
                                  </p:stCondLst>
                                  <p:iterate type="wd">
                                    <p:tmPct val="10000"/>
                                  </p:iterate>
                                  <p:childTnLst>
                                    <p:set>
                                      <p:cBhvr>
                                        <p:cTn id="138" dur="1" fill="hold">
                                          <p:stCondLst>
                                            <p:cond delay="0"/>
                                          </p:stCondLst>
                                        </p:cTn>
                                        <p:tgtEl>
                                          <p:spTgt spid="34"/>
                                        </p:tgtEl>
                                        <p:attrNameLst>
                                          <p:attrName>style.visibility</p:attrName>
                                        </p:attrNameLst>
                                      </p:cBhvr>
                                      <p:to>
                                        <p:strVal val="visible"/>
                                      </p:to>
                                    </p:set>
                                    <p:animEffect transition="in" filter="fade">
                                      <p:cBhvr>
                                        <p:cTn id="13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6" grpId="0"/>
      <p:bldP spid="17" grpId="0"/>
      <p:bldGraphic spid="18" grpId="0">
        <p:bldAsOne/>
      </p:bldGraphic>
      <p:bldP spid="19" grpId="0" animBg="1"/>
      <p:bldP spid="19" grpId="1" animBg="1"/>
      <p:bldP spid="20" grpId="0"/>
      <p:bldGraphic spid="21" grpId="0">
        <p:bldAsOne/>
      </p:bldGraphic>
      <p:bldP spid="22" grpId="0" animBg="1"/>
      <p:bldP spid="22" grpId="1" animBg="1"/>
      <p:bldP spid="23" grpId="0"/>
      <p:bldP spid="24" grpId="0"/>
      <p:bldGraphic spid="25" grpId="0">
        <p:bldAsOne/>
      </p:bldGraphic>
      <p:bldP spid="26" grpId="0" animBg="1"/>
      <p:bldP spid="26" grpId="1" animBg="1"/>
      <p:bldP spid="27" grpId="0"/>
      <p:bldP spid="28" grpId="0"/>
      <p:bldP spid="29" grpId="0"/>
      <p:bldGraphic spid="30" grpId="0">
        <p:bldAsOne/>
      </p:bldGraphic>
      <p:bldP spid="31" grpId="0" animBg="1"/>
      <p:bldP spid="31" grpId="1" animBg="1"/>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Freeform 242"/>
          <p:cNvSpPr/>
          <p:nvPr/>
        </p:nvSpPr>
        <p:spPr bwMode="auto">
          <a:xfrm>
            <a:off x="1052000" y="1583269"/>
            <a:ext cx="1089051" cy="851048"/>
          </a:xfrm>
          <a:custGeom>
            <a:avLst/>
            <a:gdLst>
              <a:gd name="T0" fmla="*/ 286 w 1051"/>
              <a:gd name="T1" fmla="*/ 48 h 799"/>
              <a:gd name="T2" fmla="*/ 274 w 1051"/>
              <a:gd name="T3" fmla="*/ 18 h 799"/>
              <a:gd name="T4" fmla="*/ 320 w 1051"/>
              <a:gd name="T5" fmla="*/ 0 h 799"/>
              <a:gd name="T6" fmla="*/ 329 w 1051"/>
              <a:gd name="T7" fmla="*/ 33 h 799"/>
              <a:gd name="T8" fmla="*/ 372 w 1051"/>
              <a:gd name="T9" fmla="*/ 72 h 799"/>
              <a:gd name="T10" fmla="*/ 394 w 1051"/>
              <a:gd name="T11" fmla="*/ 72 h 799"/>
              <a:gd name="T12" fmla="*/ 412 w 1051"/>
              <a:gd name="T13" fmla="*/ 108 h 799"/>
              <a:gd name="T14" fmla="*/ 458 w 1051"/>
              <a:gd name="T15" fmla="*/ 102 h 799"/>
              <a:gd name="T16" fmla="*/ 480 w 1051"/>
              <a:gd name="T17" fmla="*/ 85 h 799"/>
              <a:gd name="T18" fmla="*/ 494 w 1051"/>
              <a:gd name="T19" fmla="*/ 102 h 799"/>
              <a:gd name="T20" fmla="*/ 544 w 1051"/>
              <a:gd name="T21" fmla="*/ 96 h 799"/>
              <a:gd name="T22" fmla="*/ 552 w 1051"/>
              <a:gd name="T23" fmla="*/ 111 h 799"/>
              <a:gd name="T24" fmla="*/ 606 w 1051"/>
              <a:gd name="T25" fmla="*/ 133 h 799"/>
              <a:gd name="T26" fmla="*/ 668 w 1051"/>
              <a:gd name="T27" fmla="*/ 141 h 799"/>
              <a:gd name="T28" fmla="*/ 698 w 1051"/>
              <a:gd name="T29" fmla="*/ 150 h 799"/>
              <a:gd name="T30" fmla="*/ 725 w 1051"/>
              <a:gd name="T31" fmla="*/ 169 h 799"/>
              <a:gd name="T32" fmla="*/ 727 w 1051"/>
              <a:gd name="T33" fmla="*/ 220 h 799"/>
              <a:gd name="T34" fmla="*/ 692 w 1051"/>
              <a:gd name="T35" fmla="*/ 237 h 799"/>
              <a:gd name="T36" fmla="*/ 636 w 1051"/>
              <a:gd name="T37" fmla="*/ 257 h 799"/>
              <a:gd name="T38" fmla="*/ 646 w 1051"/>
              <a:gd name="T39" fmla="*/ 298 h 799"/>
              <a:gd name="T40" fmla="*/ 689 w 1051"/>
              <a:gd name="T41" fmla="*/ 340 h 799"/>
              <a:gd name="T42" fmla="*/ 670 w 1051"/>
              <a:gd name="T43" fmla="*/ 409 h 799"/>
              <a:gd name="T44" fmla="*/ 636 w 1051"/>
              <a:gd name="T45" fmla="*/ 365 h 799"/>
              <a:gd name="T46" fmla="*/ 622 w 1051"/>
              <a:gd name="T47" fmla="*/ 349 h 799"/>
              <a:gd name="T48" fmla="*/ 585 w 1051"/>
              <a:gd name="T49" fmla="*/ 341 h 799"/>
              <a:gd name="T50" fmla="*/ 555 w 1051"/>
              <a:gd name="T51" fmla="*/ 371 h 799"/>
              <a:gd name="T52" fmla="*/ 531 w 1051"/>
              <a:gd name="T53" fmla="*/ 389 h 799"/>
              <a:gd name="T54" fmla="*/ 497 w 1051"/>
              <a:gd name="T55" fmla="*/ 380 h 799"/>
              <a:gd name="T56" fmla="*/ 480 w 1051"/>
              <a:gd name="T57" fmla="*/ 411 h 799"/>
              <a:gd name="T58" fmla="*/ 521 w 1051"/>
              <a:gd name="T59" fmla="*/ 443 h 799"/>
              <a:gd name="T60" fmla="*/ 459 w 1051"/>
              <a:gd name="T61" fmla="*/ 452 h 799"/>
              <a:gd name="T62" fmla="*/ 441 w 1051"/>
              <a:gd name="T63" fmla="*/ 432 h 799"/>
              <a:gd name="T64" fmla="*/ 403 w 1051"/>
              <a:gd name="T65" fmla="*/ 437 h 799"/>
              <a:gd name="T66" fmla="*/ 394 w 1051"/>
              <a:gd name="T67" fmla="*/ 407 h 799"/>
              <a:gd name="T68" fmla="*/ 372 w 1051"/>
              <a:gd name="T69" fmla="*/ 391 h 799"/>
              <a:gd name="T70" fmla="*/ 370 w 1051"/>
              <a:gd name="T71" fmla="*/ 414 h 799"/>
              <a:gd name="T72" fmla="*/ 349 w 1051"/>
              <a:gd name="T73" fmla="*/ 433 h 799"/>
              <a:gd name="T74" fmla="*/ 315 w 1051"/>
              <a:gd name="T75" fmla="*/ 493 h 799"/>
              <a:gd name="T76" fmla="*/ 302 w 1051"/>
              <a:gd name="T77" fmla="*/ 564 h 799"/>
              <a:gd name="T78" fmla="*/ 256 w 1051"/>
              <a:gd name="T79" fmla="*/ 577 h 799"/>
              <a:gd name="T80" fmla="*/ 190 w 1051"/>
              <a:gd name="T81" fmla="*/ 461 h 799"/>
              <a:gd name="T82" fmla="*/ 151 w 1051"/>
              <a:gd name="T83" fmla="*/ 441 h 799"/>
              <a:gd name="T84" fmla="*/ 153 w 1051"/>
              <a:gd name="T85" fmla="*/ 411 h 799"/>
              <a:gd name="T86" fmla="*/ 120 w 1051"/>
              <a:gd name="T87" fmla="*/ 414 h 799"/>
              <a:gd name="T88" fmla="*/ 88 w 1051"/>
              <a:gd name="T89" fmla="*/ 359 h 799"/>
              <a:gd name="T90" fmla="*/ 82 w 1051"/>
              <a:gd name="T91" fmla="*/ 253 h 799"/>
              <a:gd name="T92" fmla="*/ 78 w 1051"/>
              <a:gd name="T93" fmla="*/ 197 h 799"/>
              <a:gd name="T94" fmla="*/ 0 w 1051"/>
              <a:gd name="T95" fmla="*/ 95 h 799"/>
              <a:gd name="T96" fmla="*/ 11 w 1051"/>
              <a:gd name="T97" fmla="*/ 67 h 799"/>
              <a:gd name="T98" fmla="*/ 114 w 1051"/>
              <a:gd name="T99" fmla="*/ 72 h 799"/>
              <a:gd name="T100" fmla="*/ 148 w 1051"/>
              <a:gd name="T101" fmla="*/ 79 h 799"/>
              <a:gd name="T102" fmla="*/ 203 w 1051"/>
              <a:gd name="T103" fmla="*/ 106 h 799"/>
              <a:gd name="T104" fmla="*/ 209 w 1051"/>
              <a:gd name="T105" fmla="*/ 74 h 799"/>
              <a:gd name="T106" fmla="*/ 243 w 1051"/>
              <a:gd name="T107" fmla="*/ 81 h 799"/>
              <a:gd name="T108" fmla="*/ 276 w 1051"/>
              <a:gd name="T109" fmla="*/ 74 h 799"/>
              <a:gd name="T110" fmla="*/ 276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dirty="0"/>
          </a:p>
        </p:txBody>
      </p:sp>
      <p:grpSp>
        <p:nvGrpSpPr>
          <p:cNvPr id="16" name="组合 15"/>
          <p:cNvGrpSpPr/>
          <p:nvPr/>
        </p:nvGrpSpPr>
        <p:grpSpPr>
          <a:xfrm>
            <a:off x="1357447" y="1775788"/>
            <a:ext cx="388620" cy="452806"/>
            <a:chOff x="1305147" y="1819825"/>
            <a:chExt cx="518160" cy="603738"/>
          </a:xfrm>
        </p:grpSpPr>
        <p:sp>
          <p:nvSpPr>
            <p:cNvPr id="17" name="矩形: 圆角 9"/>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文本框 17"/>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四川</a:t>
              </a:r>
            </a:p>
          </p:txBody>
        </p:sp>
      </p:grpSp>
      <p:sp>
        <p:nvSpPr>
          <p:cNvPr id="19" name="文本框 18"/>
          <p:cNvSpPr txBox="1"/>
          <p:nvPr/>
        </p:nvSpPr>
        <p:spPr>
          <a:xfrm>
            <a:off x="2216358" y="1557642"/>
            <a:ext cx="905172" cy="461665"/>
          </a:xfrm>
          <a:prstGeom prst="rect">
            <a:avLst/>
          </a:prstGeom>
          <a:noFill/>
        </p:spPr>
        <p:txBody>
          <a:bodyPr wrap="square" rtlCol="0">
            <a:spAutoFit/>
          </a:bodyPr>
          <a:lstStyle/>
          <a:p>
            <a:r>
              <a:rPr lang="en-US" altLang="zh-CN" sz="2400" dirty="0">
                <a:solidFill>
                  <a:srgbClr val="3C3C3C"/>
                </a:solidFill>
                <a:latin typeface="+mj-lt"/>
                <a:ea typeface="+mj-ea"/>
              </a:rPr>
              <a:t>67</a:t>
            </a:r>
            <a:r>
              <a:rPr lang="en-US" altLang="zh-CN" sz="1800" dirty="0">
                <a:solidFill>
                  <a:srgbClr val="3C3C3C"/>
                </a:solidFill>
                <a:ea typeface="+mj-ea"/>
              </a:rPr>
              <a:t>%</a:t>
            </a:r>
            <a:endParaRPr lang="zh-CN" altLang="en-US" sz="2400" dirty="0">
              <a:solidFill>
                <a:srgbClr val="3C3C3C"/>
              </a:solidFill>
              <a:ea typeface="+mj-ea"/>
            </a:endParaRPr>
          </a:p>
        </p:txBody>
      </p:sp>
      <p:sp>
        <p:nvSpPr>
          <p:cNvPr id="20" name="文本框 19"/>
          <p:cNvSpPr txBox="1"/>
          <p:nvPr/>
        </p:nvSpPr>
        <p:spPr>
          <a:xfrm>
            <a:off x="2216358" y="193549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21" name="直接连接符 20"/>
          <p:cNvCxnSpPr/>
          <p:nvPr/>
        </p:nvCxnSpPr>
        <p:spPr>
          <a:xfrm>
            <a:off x="2291665" y="1933613"/>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
        <p:nvSpPr>
          <p:cNvPr id="22" name="Freeform 235"/>
          <p:cNvSpPr/>
          <p:nvPr/>
        </p:nvSpPr>
        <p:spPr bwMode="auto">
          <a:xfrm>
            <a:off x="5091448" y="1613476"/>
            <a:ext cx="694292" cy="806246"/>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dirty="0"/>
          </a:p>
        </p:txBody>
      </p:sp>
      <p:sp>
        <p:nvSpPr>
          <p:cNvPr id="23" name="文本框 22"/>
          <p:cNvSpPr txBox="1"/>
          <p:nvPr/>
        </p:nvSpPr>
        <p:spPr>
          <a:xfrm>
            <a:off x="5893702" y="1557642"/>
            <a:ext cx="905172" cy="461665"/>
          </a:xfrm>
          <a:prstGeom prst="rect">
            <a:avLst/>
          </a:prstGeom>
          <a:noFill/>
        </p:spPr>
        <p:txBody>
          <a:bodyPr wrap="square" rtlCol="0">
            <a:spAutoFit/>
          </a:bodyPr>
          <a:lstStyle/>
          <a:p>
            <a:r>
              <a:rPr lang="en-US" altLang="zh-CN" sz="2400" dirty="0">
                <a:solidFill>
                  <a:srgbClr val="3C3C3C"/>
                </a:solidFill>
                <a:latin typeface="+mj-lt"/>
                <a:ea typeface="+mj-ea"/>
              </a:rPr>
              <a:t>56</a:t>
            </a:r>
            <a:r>
              <a:rPr lang="en-US" altLang="zh-CN" sz="1800" dirty="0">
                <a:solidFill>
                  <a:srgbClr val="3C3C3C"/>
                </a:solidFill>
                <a:ea typeface="+mj-ea"/>
              </a:rPr>
              <a:t>%</a:t>
            </a:r>
            <a:endParaRPr lang="zh-CN" altLang="en-US" sz="2400" dirty="0">
              <a:solidFill>
                <a:srgbClr val="3C3C3C"/>
              </a:solidFill>
              <a:ea typeface="+mj-ea"/>
            </a:endParaRPr>
          </a:p>
        </p:txBody>
      </p:sp>
      <p:sp>
        <p:nvSpPr>
          <p:cNvPr id="24" name="文本框 23"/>
          <p:cNvSpPr txBox="1"/>
          <p:nvPr/>
        </p:nvSpPr>
        <p:spPr>
          <a:xfrm>
            <a:off x="5893702" y="193549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25" name="直接连接符 24"/>
          <p:cNvCxnSpPr/>
          <p:nvPr/>
        </p:nvCxnSpPr>
        <p:spPr>
          <a:xfrm>
            <a:off x="5969011" y="1933613"/>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5244284" y="1750159"/>
            <a:ext cx="388620" cy="452806"/>
            <a:chOff x="1305147" y="1819825"/>
            <a:chExt cx="518160" cy="603738"/>
          </a:xfrm>
        </p:grpSpPr>
        <p:sp>
          <p:nvSpPr>
            <p:cNvPr id="27" name="矩形: 圆角 24"/>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文本框 27"/>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湖南</a:t>
              </a:r>
            </a:p>
          </p:txBody>
        </p:sp>
      </p:grpSp>
      <p:sp>
        <p:nvSpPr>
          <p:cNvPr id="29" name="Freeform 248"/>
          <p:cNvSpPr/>
          <p:nvPr/>
        </p:nvSpPr>
        <p:spPr bwMode="auto">
          <a:xfrm>
            <a:off x="1123405" y="3155021"/>
            <a:ext cx="900360" cy="83937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3C3C3C"/>
          </a:solidFill>
          <a:ln w="12700" cap="rnd" cmpd="sng">
            <a:noFill/>
            <a:prstDash val="solid"/>
            <a:round/>
            <a:headEnd type="none" w="sm" len="sm"/>
            <a:tailEnd type="none" w="sm" len="sm"/>
          </a:ln>
          <a:effectLst/>
        </p:spPr>
        <p:txBody>
          <a:bodyPr/>
          <a:lstStyle/>
          <a:p>
            <a:endParaRPr lang="zh-CN" altLang="en-US" sz="1013">
              <a:solidFill>
                <a:srgbClr val="45B058"/>
              </a:solidFill>
            </a:endParaRPr>
          </a:p>
        </p:txBody>
      </p:sp>
      <p:grpSp>
        <p:nvGrpSpPr>
          <p:cNvPr id="30" name="组合 29"/>
          <p:cNvGrpSpPr/>
          <p:nvPr/>
        </p:nvGrpSpPr>
        <p:grpSpPr>
          <a:xfrm>
            <a:off x="1379275" y="3398851"/>
            <a:ext cx="388620" cy="452806"/>
            <a:chOff x="1305147" y="1819825"/>
            <a:chExt cx="518160" cy="603738"/>
          </a:xfrm>
        </p:grpSpPr>
        <p:sp>
          <p:nvSpPr>
            <p:cNvPr id="31" name="矩形: 圆角 30"/>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河南</a:t>
              </a:r>
            </a:p>
          </p:txBody>
        </p:sp>
      </p:grpSp>
      <p:sp>
        <p:nvSpPr>
          <p:cNvPr id="33" name="文本框 32"/>
          <p:cNvSpPr txBox="1"/>
          <p:nvPr/>
        </p:nvSpPr>
        <p:spPr>
          <a:xfrm>
            <a:off x="2216358" y="3166729"/>
            <a:ext cx="905172" cy="461665"/>
          </a:xfrm>
          <a:prstGeom prst="rect">
            <a:avLst/>
          </a:prstGeom>
          <a:noFill/>
        </p:spPr>
        <p:txBody>
          <a:bodyPr wrap="square" rtlCol="0">
            <a:spAutoFit/>
          </a:bodyPr>
          <a:lstStyle/>
          <a:p>
            <a:r>
              <a:rPr lang="en-US" altLang="zh-CN" sz="2400" dirty="0">
                <a:solidFill>
                  <a:srgbClr val="3C3C3C"/>
                </a:solidFill>
                <a:latin typeface="+mj-lt"/>
                <a:ea typeface="+mj-ea"/>
              </a:rPr>
              <a:t>34</a:t>
            </a:r>
            <a:r>
              <a:rPr lang="en-US" altLang="zh-CN" sz="1800" dirty="0">
                <a:solidFill>
                  <a:srgbClr val="3C3C3C"/>
                </a:solidFill>
                <a:ea typeface="+mj-ea"/>
              </a:rPr>
              <a:t>%</a:t>
            </a:r>
            <a:endParaRPr lang="zh-CN" altLang="en-US" sz="2400" dirty="0">
              <a:solidFill>
                <a:srgbClr val="3C3C3C"/>
              </a:solidFill>
              <a:ea typeface="+mj-ea"/>
            </a:endParaRPr>
          </a:p>
        </p:txBody>
      </p:sp>
      <p:sp>
        <p:nvSpPr>
          <p:cNvPr id="34" name="文本框 33"/>
          <p:cNvSpPr txBox="1"/>
          <p:nvPr/>
        </p:nvSpPr>
        <p:spPr>
          <a:xfrm>
            <a:off x="2216358" y="3544583"/>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35" name="直接连接符 34"/>
          <p:cNvCxnSpPr/>
          <p:nvPr/>
        </p:nvCxnSpPr>
        <p:spPr>
          <a:xfrm>
            <a:off x="2291665" y="3542699"/>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
        <p:nvSpPr>
          <p:cNvPr id="36" name="Freeform 250"/>
          <p:cNvSpPr/>
          <p:nvPr/>
        </p:nvSpPr>
        <p:spPr bwMode="auto">
          <a:xfrm>
            <a:off x="5077753" y="3330523"/>
            <a:ext cx="778832" cy="549572"/>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1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3C3C3C"/>
          </a:solidFill>
          <a:ln w="12700" cap="rnd" cmpd="sng">
            <a:noFill/>
            <a:prstDash val="solid"/>
            <a:round/>
            <a:headEnd type="none" w="sm" len="sm"/>
            <a:tailEnd type="none" w="sm" len="sm"/>
          </a:ln>
          <a:effectLst/>
        </p:spPr>
        <p:txBody>
          <a:bodyPr/>
          <a:lstStyle/>
          <a:p>
            <a:endParaRPr lang="zh-CN" altLang="en-US" sz="1013"/>
          </a:p>
        </p:txBody>
      </p:sp>
      <p:grpSp>
        <p:nvGrpSpPr>
          <p:cNvPr id="37" name="组合 36"/>
          <p:cNvGrpSpPr/>
          <p:nvPr/>
        </p:nvGrpSpPr>
        <p:grpSpPr>
          <a:xfrm>
            <a:off x="5244284" y="3399439"/>
            <a:ext cx="388620" cy="452806"/>
            <a:chOff x="1305147" y="1819825"/>
            <a:chExt cx="518160" cy="603738"/>
          </a:xfrm>
        </p:grpSpPr>
        <p:sp>
          <p:nvSpPr>
            <p:cNvPr id="38" name="矩形: 圆角 38"/>
            <p:cNvSpPr/>
            <p:nvPr/>
          </p:nvSpPr>
          <p:spPr>
            <a:xfrm rot="2700000">
              <a:off x="1329743" y="1819825"/>
              <a:ext cx="468968" cy="468968"/>
            </a:xfrm>
            <a:prstGeom prst="roundRect">
              <a:avLst>
                <a:gd name="adj" fmla="val 9625"/>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文本框 38"/>
            <p:cNvSpPr txBox="1"/>
            <p:nvPr/>
          </p:nvSpPr>
          <p:spPr>
            <a:xfrm>
              <a:off x="1305147" y="1931123"/>
              <a:ext cx="518160" cy="492440"/>
            </a:xfrm>
            <a:prstGeom prst="rect">
              <a:avLst/>
            </a:prstGeom>
            <a:noFill/>
          </p:spPr>
          <p:txBody>
            <a:bodyPr wrap="square" rtlCol="0">
              <a:spAutoFit/>
            </a:bodyPr>
            <a:lstStyle/>
            <a:p>
              <a:pPr algn="ctr"/>
              <a:r>
                <a:rPr lang="zh-CN" altLang="en-US" sz="900" dirty="0">
                  <a:latin typeface="+mj-ea"/>
                  <a:ea typeface="+mj-ea"/>
                </a:rPr>
                <a:t>山东</a:t>
              </a:r>
            </a:p>
          </p:txBody>
        </p:sp>
      </p:grpSp>
      <p:sp>
        <p:nvSpPr>
          <p:cNvPr id="40" name="文本框 39"/>
          <p:cNvSpPr txBox="1"/>
          <p:nvPr/>
        </p:nvSpPr>
        <p:spPr>
          <a:xfrm>
            <a:off x="5893702" y="3155022"/>
            <a:ext cx="905172" cy="461665"/>
          </a:xfrm>
          <a:prstGeom prst="rect">
            <a:avLst/>
          </a:prstGeom>
          <a:noFill/>
        </p:spPr>
        <p:txBody>
          <a:bodyPr wrap="square" rtlCol="0">
            <a:spAutoFit/>
          </a:bodyPr>
          <a:lstStyle/>
          <a:p>
            <a:r>
              <a:rPr lang="en-US" altLang="zh-CN" sz="2400" dirty="0">
                <a:solidFill>
                  <a:srgbClr val="3C3C3C"/>
                </a:solidFill>
                <a:latin typeface="+mj-lt"/>
                <a:ea typeface="+mj-ea"/>
              </a:rPr>
              <a:t>38</a:t>
            </a:r>
            <a:r>
              <a:rPr lang="en-US" altLang="zh-CN" sz="1800" dirty="0">
                <a:solidFill>
                  <a:srgbClr val="3C3C3C"/>
                </a:solidFill>
                <a:ea typeface="+mj-ea"/>
              </a:rPr>
              <a:t>%</a:t>
            </a:r>
            <a:endParaRPr lang="zh-CN" altLang="en-US" sz="2400" dirty="0">
              <a:solidFill>
                <a:srgbClr val="3C3C3C"/>
              </a:solidFill>
              <a:ea typeface="+mj-ea"/>
            </a:endParaRPr>
          </a:p>
        </p:txBody>
      </p:sp>
      <p:sp>
        <p:nvSpPr>
          <p:cNvPr id="41" name="文本框 40"/>
          <p:cNvSpPr txBox="1"/>
          <p:nvPr/>
        </p:nvSpPr>
        <p:spPr>
          <a:xfrm>
            <a:off x="5893702" y="3532877"/>
            <a:ext cx="2198298" cy="572464"/>
          </a:xfrm>
          <a:prstGeom prst="rect">
            <a:avLst/>
          </a:prstGeom>
          <a:noFill/>
        </p:spPr>
        <p:txBody>
          <a:bodyPr wrap="square" rtlCol="0">
            <a:spAutoFit/>
          </a:bodyPr>
          <a:lstStyle/>
          <a:p>
            <a:pPr>
              <a:lnSpc>
                <a:spcPct val="130000"/>
              </a:lnSpc>
            </a:pPr>
            <a:r>
              <a:rPr lang="zh-CN" altLang="en-US" sz="1200" dirty="0">
                <a:solidFill>
                  <a:schemeClr val="bg1">
                    <a:lumMod val="65000"/>
                  </a:schemeClr>
                </a:solidFill>
              </a:rPr>
              <a:t>点击添加文字说明点击添加文字说明点击添加文字</a:t>
            </a:r>
          </a:p>
        </p:txBody>
      </p:sp>
      <p:cxnSp>
        <p:nvCxnSpPr>
          <p:cNvPr id="42" name="直接连接符 41"/>
          <p:cNvCxnSpPr/>
          <p:nvPr/>
        </p:nvCxnSpPr>
        <p:spPr>
          <a:xfrm>
            <a:off x="5969011" y="3530992"/>
            <a:ext cx="812084" cy="0"/>
          </a:xfrm>
          <a:prstGeom prst="line">
            <a:avLst/>
          </a:prstGeom>
          <a:ln w="12700">
            <a:solidFill>
              <a:srgbClr val="3C3C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345628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53" presetClass="entr" presetSubtype="16" fill="hold" nodeType="withEffect">
                                  <p:stCondLst>
                                    <p:cond delay="250"/>
                                  </p:stCondLst>
                                  <p:childTnLst>
                                    <p:set>
                                      <p:cBhvr>
                                        <p:cTn id="32" dur="1" fill="hold">
                                          <p:stCondLst>
                                            <p:cond delay="0"/>
                                          </p:stCondLst>
                                        </p:cTn>
                                        <p:tgtEl>
                                          <p:spTgt spid="16"/>
                                        </p:tgtEl>
                                        <p:attrNameLst>
                                          <p:attrName>style.visibility</p:attrName>
                                        </p:attrNameLst>
                                      </p:cBhvr>
                                      <p:to>
                                        <p:strVal val="visible"/>
                                      </p:to>
                                    </p:set>
                                    <p:anim calcmode="lin" valueType="num">
                                      <p:cBhvr>
                                        <p:cTn id="33" dur="250" fill="hold"/>
                                        <p:tgtEl>
                                          <p:spTgt spid="16"/>
                                        </p:tgtEl>
                                        <p:attrNameLst>
                                          <p:attrName>ppt_w</p:attrName>
                                        </p:attrNameLst>
                                      </p:cBhvr>
                                      <p:tavLst>
                                        <p:tav tm="0">
                                          <p:val>
                                            <p:fltVal val="0"/>
                                          </p:val>
                                        </p:tav>
                                        <p:tav tm="100000">
                                          <p:val>
                                            <p:strVal val="#ppt_w"/>
                                          </p:val>
                                        </p:tav>
                                      </p:tavLst>
                                    </p:anim>
                                    <p:anim calcmode="lin" valueType="num">
                                      <p:cBhvr>
                                        <p:cTn id="34" dur="250" fill="hold"/>
                                        <p:tgtEl>
                                          <p:spTgt spid="16"/>
                                        </p:tgtEl>
                                        <p:attrNameLst>
                                          <p:attrName>ppt_h</p:attrName>
                                        </p:attrNameLst>
                                      </p:cBhvr>
                                      <p:tavLst>
                                        <p:tav tm="0">
                                          <p:val>
                                            <p:fltVal val="0"/>
                                          </p:val>
                                        </p:tav>
                                        <p:tav tm="100000">
                                          <p:val>
                                            <p:strVal val="#ppt_h"/>
                                          </p:val>
                                        </p:tav>
                                      </p:tavLst>
                                    </p:anim>
                                    <p:animEffect transition="in" filter="fade">
                                      <p:cBhvr>
                                        <p:cTn id="35" dur="250"/>
                                        <p:tgtEl>
                                          <p:spTgt spid="16"/>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250"/>
                                        <p:tgtEl>
                                          <p:spTgt spid="21"/>
                                        </p:tgtEl>
                                      </p:cBhvr>
                                    </p:animEffect>
                                  </p:childTnLst>
                                </p:cTn>
                              </p:par>
                            </p:childTnLst>
                          </p:cTn>
                        </p:par>
                        <p:par>
                          <p:cTn id="40" fill="hold">
                            <p:stCondLst>
                              <p:cond delay="75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250"/>
                                        <p:tgtEl>
                                          <p:spTgt spid="19"/>
                                        </p:tgtEl>
                                      </p:cBhvr>
                                    </p:animEffect>
                                    <p:anim calcmode="lin" valueType="num">
                                      <p:cBhvr>
                                        <p:cTn id="44" dur="250" fill="hold"/>
                                        <p:tgtEl>
                                          <p:spTgt spid="19"/>
                                        </p:tgtEl>
                                        <p:attrNameLst>
                                          <p:attrName>ppt_x</p:attrName>
                                        </p:attrNameLst>
                                      </p:cBhvr>
                                      <p:tavLst>
                                        <p:tav tm="0">
                                          <p:val>
                                            <p:strVal val="#ppt_x"/>
                                          </p:val>
                                        </p:tav>
                                        <p:tav tm="100000">
                                          <p:val>
                                            <p:strVal val="#ppt_x"/>
                                          </p:val>
                                        </p:tav>
                                      </p:tavLst>
                                    </p:anim>
                                    <p:anim calcmode="lin" valueType="num">
                                      <p:cBhvr>
                                        <p:cTn id="45" dur="250" fill="hold"/>
                                        <p:tgtEl>
                                          <p:spTgt spid="19"/>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iterate type="wd">
                                    <p:tmPct val="10000"/>
                                  </p:iterate>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53" presetClass="entr" presetSubtype="16" fill="hold" nodeType="withEffect">
                                  <p:stCondLst>
                                    <p:cond delay="250"/>
                                  </p:stCondLst>
                                  <p:childTnLst>
                                    <p:set>
                                      <p:cBhvr>
                                        <p:cTn id="57" dur="1" fill="hold">
                                          <p:stCondLst>
                                            <p:cond delay="0"/>
                                          </p:stCondLst>
                                        </p:cTn>
                                        <p:tgtEl>
                                          <p:spTgt spid="26"/>
                                        </p:tgtEl>
                                        <p:attrNameLst>
                                          <p:attrName>style.visibility</p:attrName>
                                        </p:attrNameLst>
                                      </p:cBhvr>
                                      <p:to>
                                        <p:strVal val="visible"/>
                                      </p:to>
                                    </p:set>
                                    <p:anim calcmode="lin" valueType="num">
                                      <p:cBhvr>
                                        <p:cTn id="58" dur="250" fill="hold"/>
                                        <p:tgtEl>
                                          <p:spTgt spid="26"/>
                                        </p:tgtEl>
                                        <p:attrNameLst>
                                          <p:attrName>ppt_w</p:attrName>
                                        </p:attrNameLst>
                                      </p:cBhvr>
                                      <p:tavLst>
                                        <p:tav tm="0">
                                          <p:val>
                                            <p:fltVal val="0"/>
                                          </p:val>
                                        </p:tav>
                                        <p:tav tm="100000">
                                          <p:val>
                                            <p:strVal val="#ppt_w"/>
                                          </p:val>
                                        </p:tav>
                                      </p:tavLst>
                                    </p:anim>
                                    <p:anim calcmode="lin" valueType="num">
                                      <p:cBhvr>
                                        <p:cTn id="59" dur="250" fill="hold"/>
                                        <p:tgtEl>
                                          <p:spTgt spid="26"/>
                                        </p:tgtEl>
                                        <p:attrNameLst>
                                          <p:attrName>ppt_h</p:attrName>
                                        </p:attrNameLst>
                                      </p:cBhvr>
                                      <p:tavLst>
                                        <p:tav tm="0">
                                          <p:val>
                                            <p:fltVal val="0"/>
                                          </p:val>
                                        </p:tav>
                                        <p:tav tm="100000">
                                          <p:val>
                                            <p:strVal val="#ppt_h"/>
                                          </p:val>
                                        </p:tav>
                                      </p:tavLst>
                                    </p:anim>
                                    <p:animEffect transition="in" filter="fade">
                                      <p:cBhvr>
                                        <p:cTn id="60" dur="250"/>
                                        <p:tgtEl>
                                          <p:spTgt spid="26"/>
                                        </p:tgtEl>
                                      </p:cBhvr>
                                    </p:animEffect>
                                  </p:childTnLst>
                                </p:cTn>
                              </p:par>
                            </p:childTnLst>
                          </p:cTn>
                        </p:par>
                        <p:par>
                          <p:cTn id="61" fill="hold">
                            <p:stCondLst>
                              <p:cond delay="500"/>
                            </p:stCondLst>
                            <p:childTnLst>
                              <p:par>
                                <p:cTn id="62" presetID="22" presetClass="entr" presetSubtype="8"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250"/>
                                        <p:tgtEl>
                                          <p:spTgt spid="25"/>
                                        </p:tgtEl>
                                      </p:cBhvr>
                                    </p:animEffect>
                                  </p:childTnLst>
                                </p:cTn>
                              </p:par>
                            </p:childTnLst>
                          </p:cTn>
                        </p:par>
                        <p:par>
                          <p:cTn id="65" fill="hold">
                            <p:stCondLst>
                              <p:cond delay="75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50"/>
                                        <p:tgtEl>
                                          <p:spTgt spid="23"/>
                                        </p:tgtEl>
                                      </p:cBhvr>
                                    </p:animEffect>
                                    <p:anim calcmode="lin" valueType="num">
                                      <p:cBhvr>
                                        <p:cTn id="69" dur="250" fill="hold"/>
                                        <p:tgtEl>
                                          <p:spTgt spid="23"/>
                                        </p:tgtEl>
                                        <p:attrNameLst>
                                          <p:attrName>ppt_x</p:attrName>
                                        </p:attrNameLst>
                                      </p:cBhvr>
                                      <p:tavLst>
                                        <p:tav tm="0">
                                          <p:val>
                                            <p:strVal val="#ppt_x"/>
                                          </p:val>
                                        </p:tav>
                                        <p:tav tm="100000">
                                          <p:val>
                                            <p:strVal val="#ppt_x"/>
                                          </p:val>
                                        </p:tav>
                                      </p:tavLst>
                                    </p:anim>
                                    <p:anim calcmode="lin" valueType="num">
                                      <p:cBhvr>
                                        <p:cTn id="70" dur="250" fill="hold"/>
                                        <p:tgtEl>
                                          <p:spTgt spid="23"/>
                                        </p:tgtEl>
                                        <p:attrNameLst>
                                          <p:attrName>ppt_y</p:attrName>
                                        </p:attrNameLst>
                                      </p:cBhvr>
                                      <p:tavLst>
                                        <p:tav tm="0">
                                          <p:val>
                                            <p:strVal val="#ppt_y+.1"/>
                                          </p:val>
                                        </p:tav>
                                        <p:tav tm="100000">
                                          <p:val>
                                            <p:strVal val="#ppt_y"/>
                                          </p:val>
                                        </p:tav>
                                      </p:tavLst>
                                    </p:anim>
                                  </p:childTnLst>
                                </p:cTn>
                              </p:par>
                              <p:par>
                                <p:cTn id="71" presetID="10" presetClass="entr" presetSubtype="0" fill="hold" grpId="0" nodeType="withEffect">
                                  <p:stCondLst>
                                    <p:cond delay="0"/>
                                  </p:stCondLst>
                                  <p:iterate type="wd">
                                    <p:tmPct val="10000"/>
                                  </p:iterate>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nodeType="withEffect">
                                  <p:stCondLst>
                                    <p:cond delay="250"/>
                                  </p:stCondLst>
                                  <p:childTnLst>
                                    <p:set>
                                      <p:cBhvr>
                                        <p:cTn id="82" dur="1" fill="hold">
                                          <p:stCondLst>
                                            <p:cond delay="0"/>
                                          </p:stCondLst>
                                        </p:cTn>
                                        <p:tgtEl>
                                          <p:spTgt spid="30"/>
                                        </p:tgtEl>
                                        <p:attrNameLst>
                                          <p:attrName>style.visibility</p:attrName>
                                        </p:attrNameLst>
                                      </p:cBhvr>
                                      <p:to>
                                        <p:strVal val="visible"/>
                                      </p:to>
                                    </p:set>
                                    <p:anim calcmode="lin" valueType="num">
                                      <p:cBhvr>
                                        <p:cTn id="83" dur="250" fill="hold"/>
                                        <p:tgtEl>
                                          <p:spTgt spid="30"/>
                                        </p:tgtEl>
                                        <p:attrNameLst>
                                          <p:attrName>ppt_w</p:attrName>
                                        </p:attrNameLst>
                                      </p:cBhvr>
                                      <p:tavLst>
                                        <p:tav tm="0">
                                          <p:val>
                                            <p:fltVal val="0"/>
                                          </p:val>
                                        </p:tav>
                                        <p:tav tm="100000">
                                          <p:val>
                                            <p:strVal val="#ppt_w"/>
                                          </p:val>
                                        </p:tav>
                                      </p:tavLst>
                                    </p:anim>
                                    <p:anim calcmode="lin" valueType="num">
                                      <p:cBhvr>
                                        <p:cTn id="84" dur="250" fill="hold"/>
                                        <p:tgtEl>
                                          <p:spTgt spid="30"/>
                                        </p:tgtEl>
                                        <p:attrNameLst>
                                          <p:attrName>ppt_h</p:attrName>
                                        </p:attrNameLst>
                                      </p:cBhvr>
                                      <p:tavLst>
                                        <p:tav tm="0">
                                          <p:val>
                                            <p:fltVal val="0"/>
                                          </p:val>
                                        </p:tav>
                                        <p:tav tm="100000">
                                          <p:val>
                                            <p:strVal val="#ppt_h"/>
                                          </p:val>
                                        </p:tav>
                                      </p:tavLst>
                                    </p:anim>
                                    <p:animEffect transition="in" filter="fade">
                                      <p:cBhvr>
                                        <p:cTn id="85" dur="250"/>
                                        <p:tgtEl>
                                          <p:spTgt spid="30"/>
                                        </p:tgtEl>
                                      </p:cBhvr>
                                    </p:animEffect>
                                  </p:childTnLst>
                                </p:cTn>
                              </p:par>
                            </p:childTnLst>
                          </p:cTn>
                        </p:par>
                        <p:par>
                          <p:cTn id="86" fill="hold">
                            <p:stCondLst>
                              <p:cond delay="5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250"/>
                                        <p:tgtEl>
                                          <p:spTgt spid="35"/>
                                        </p:tgtEl>
                                      </p:cBhvr>
                                    </p:animEffect>
                                  </p:childTnLst>
                                </p:cTn>
                              </p:par>
                            </p:childTnLst>
                          </p:cTn>
                        </p:par>
                        <p:par>
                          <p:cTn id="90" fill="hold">
                            <p:stCondLst>
                              <p:cond delay="750"/>
                            </p:stCondLst>
                            <p:childTnLst>
                              <p:par>
                                <p:cTn id="91" presetID="42" presetClass="entr" presetSubtype="0"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50"/>
                                        <p:tgtEl>
                                          <p:spTgt spid="33"/>
                                        </p:tgtEl>
                                      </p:cBhvr>
                                    </p:animEffect>
                                    <p:anim calcmode="lin" valueType="num">
                                      <p:cBhvr>
                                        <p:cTn id="94" dur="250" fill="hold"/>
                                        <p:tgtEl>
                                          <p:spTgt spid="33"/>
                                        </p:tgtEl>
                                        <p:attrNameLst>
                                          <p:attrName>ppt_x</p:attrName>
                                        </p:attrNameLst>
                                      </p:cBhvr>
                                      <p:tavLst>
                                        <p:tav tm="0">
                                          <p:val>
                                            <p:strVal val="#ppt_x"/>
                                          </p:val>
                                        </p:tav>
                                        <p:tav tm="100000">
                                          <p:val>
                                            <p:strVal val="#ppt_x"/>
                                          </p:val>
                                        </p:tav>
                                      </p:tavLst>
                                    </p:anim>
                                    <p:anim calcmode="lin" valueType="num">
                                      <p:cBhvr>
                                        <p:cTn id="95" dur="250" fill="hold"/>
                                        <p:tgtEl>
                                          <p:spTgt spid="33"/>
                                        </p:tgtEl>
                                        <p:attrNameLst>
                                          <p:attrName>ppt_y</p:attrName>
                                        </p:attrNameLst>
                                      </p:cBhvr>
                                      <p:tavLst>
                                        <p:tav tm="0">
                                          <p:val>
                                            <p:strVal val="#ppt_y+.1"/>
                                          </p:val>
                                        </p:tav>
                                        <p:tav tm="100000">
                                          <p:val>
                                            <p:strVal val="#ppt_y"/>
                                          </p:val>
                                        </p:tav>
                                      </p:tavLst>
                                    </p:anim>
                                  </p:childTnLst>
                                </p:cTn>
                              </p:par>
                              <p:par>
                                <p:cTn id="96" presetID="10" presetClass="entr" presetSubtype="0" fill="hold" grpId="0" nodeType="withEffect">
                                  <p:stCondLst>
                                    <p:cond delay="0"/>
                                  </p:stCondLst>
                                  <p:iterate type="wd">
                                    <p:tmPct val="10000"/>
                                  </p:iterate>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par>
                    <p:cTn id="99" fill="hold">
                      <p:stCondLst>
                        <p:cond delay="indefinite"/>
                      </p:stCondLst>
                      <p:childTnLst>
                        <p:par>
                          <p:cTn id="100" fill="hold">
                            <p:stCondLst>
                              <p:cond delay="0"/>
                            </p:stCondLst>
                            <p:childTnLst>
                              <p:par>
                                <p:cTn id="101" presetID="53" presetClass="entr" presetSubtype="16" fill="hold" grpId="0" nodeType="click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par>
                                <p:cTn id="106" presetID="53" presetClass="entr" presetSubtype="16" fill="hold" nodeType="withEffect">
                                  <p:stCondLst>
                                    <p:cond delay="250"/>
                                  </p:stCondLst>
                                  <p:childTnLst>
                                    <p:set>
                                      <p:cBhvr>
                                        <p:cTn id="107" dur="1" fill="hold">
                                          <p:stCondLst>
                                            <p:cond delay="0"/>
                                          </p:stCondLst>
                                        </p:cTn>
                                        <p:tgtEl>
                                          <p:spTgt spid="37"/>
                                        </p:tgtEl>
                                        <p:attrNameLst>
                                          <p:attrName>style.visibility</p:attrName>
                                        </p:attrNameLst>
                                      </p:cBhvr>
                                      <p:to>
                                        <p:strVal val="visible"/>
                                      </p:to>
                                    </p:set>
                                    <p:anim calcmode="lin" valueType="num">
                                      <p:cBhvr>
                                        <p:cTn id="108" dur="250" fill="hold"/>
                                        <p:tgtEl>
                                          <p:spTgt spid="37"/>
                                        </p:tgtEl>
                                        <p:attrNameLst>
                                          <p:attrName>ppt_w</p:attrName>
                                        </p:attrNameLst>
                                      </p:cBhvr>
                                      <p:tavLst>
                                        <p:tav tm="0">
                                          <p:val>
                                            <p:fltVal val="0"/>
                                          </p:val>
                                        </p:tav>
                                        <p:tav tm="100000">
                                          <p:val>
                                            <p:strVal val="#ppt_w"/>
                                          </p:val>
                                        </p:tav>
                                      </p:tavLst>
                                    </p:anim>
                                    <p:anim calcmode="lin" valueType="num">
                                      <p:cBhvr>
                                        <p:cTn id="109" dur="250" fill="hold"/>
                                        <p:tgtEl>
                                          <p:spTgt spid="37"/>
                                        </p:tgtEl>
                                        <p:attrNameLst>
                                          <p:attrName>ppt_h</p:attrName>
                                        </p:attrNameLst>
                                      </p:cBhvr>
                                      <p:tavLst>
                                        <p:tav tm="0">
                                          <p:val>
                                            <p:fltVal val="0"/>
                                          </p:val>
                                        </p:tav>
                                        <p:tav tm="100000">
                                          <p:val>
                                            <p:strVal val="#ppt_h"/>
                                          </p:val>
                                        </p:tav>
                                      </p:tavLst>
                                    </p:anim>
                                    <p:animEffect transition="in" filter="fade">
                                      <p:cBhvr>
                                        <p:cTn id="110" dur="250"/>
                                        <p:tgtEl>
                                          <p:spTgt spid="37"/>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wipe(left)">
                                      <p:cBhvr>
                                        <p:cTn id="114" dur="250"/>
                                        <p:tgtEl>
                                          <p:spTgt spid="42"/>
                                        </p:tgtEl>
                                      </p:cBhvr>
                                    </p:animEffect>
                                  </p:childTnLst>
                                </p:cTn>
                              </p:par>
                            </p:childTnLst>
                          </p:cTn>
                        </p:par>
                        <p:par>
                          <p:cTn id="115" fill="hold">
                            <p:stCondLst>
                              <p:cond delay="750"/>
                            </p:stCondLst>
                            <p:childTnLst>
                              <p:par>
                                <p:cTn id="116" presetID="42" presetClass="entr" presetSubtype="0" fill="hold" grpId="0" nodeType="after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250"/>
                                        <p:tgtEl>
                                          <p:spTgt spid="40"/>
                                        </p:tgtEl>
                                      </p:cBhvr>
                                    </p:animEffect>
                                    <p:anim calcmode="lin" valueType="num">
                                      <p:cBhvr>
                                        <p:cTn id="119" dur="250" fill="hold"/>
                                        <p:tgtEl>
                                          <p:spTgt spid="40"/>
                                        </p:tgtEl>
                                        <p:attrNameLst>
                                          <p:attrName>ppt_x</p:attrName>
                                        </p:attrNameLst>
                                      </p:cBhvr>
                                      <p:tavLst>
                                        <p:tav tm="0">
                                          <p:val>
                                            <p:strVal val="#ppt_x"/>
                                          </p:val>
                                        </p:tav>
                                        <p:tav tm="100000">
                                          <p:val>
                                            <p:strVal val="#ppt_x"/>
                                          </p:val>
                                        </p:tav>
                                      </p:tavLst>
                                    </p:anim>
                                    <p:anim calcmode="lin" valueType="num">
                                      <p:cBhvr>
                                        <p:cTn id="120" dur="250" fill="hold"/>
                                        <p:tgtEl>
                                          <p:spTgt spid="40"/>
                                        </p:tgtEl>
                                        <p:attrNameLst>
                                          <p:attrName>ppt_y</p:attrName>
                                        </p:attrNameLst>
                                      </p:cBhvr>
                                      <p:tavLst>
                                        <p:tav tm="0">
                                          <p:val>
                                            <p:strVal val="#ppt_y+.1"/>
                                          </p:val>
                                        </p:tav>
                                        <p:tav tm="100000">
                                          <p:val>
                                            <p:strVal val="#ppt_y"/>
                                          </p:val>
                                        </p:tav>
                                      </p:tavLst>
                                    </p:anim>
                                  </p:childTnLst>
                                </p:cTn>
                              </p:par>
                              <p:par>
                                <p:cTn id="121" presetID="10" presetClass="entr" presetSubtype="0" fill="hold" grpId="0" nodeType="withEffect">
                                  <p:stCondLst>
                                    <p:cond delay="0"/>
                                  </p:stCondLst>
                                  <p:iterate type="wd">
                                    <p:tmPct val="10000"/>
                                  </p:iterate>
                                  <p:childTnLst>
                                    <p:set>
                                      <p:cBhvr>
                                        <p:cTn id="122" dur="1" fill="hold">
                                          <p:stCondLst>
                                            <p:cond delay="0"/>
                                          </p:stCondLst>
                                        </p:cTn>
                                        <p:tgtEl>
                                          <p:spTgt spid="41"/>
                                        </p:tgtEl>
                                        <p:attrNameLst>
                                          <p:attrName>style.visibility</p:attrName>
                                        </p:attrNameLst>
                                      </p:cBhvr>
                                      <p:to>
                                        <p:strVal val="visible"/>
                                      </p:to>
                                    </p:set>
                                    <p:animEffect transition="in" filter="fade">
                                      <p:cBhvr>
                                        <p:cTn id="1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9" grpId="0"/>
      <p:bldP spid="20" grpId="0"/>
      <p:bldP spid="22" grpId="0" animBg="1"/>
      <p:bldP spid="23" grpId="0"/>
      <p:bldP spid="24" grpId="0"/>
      <p:bldP spid="29" grpId="0" animBg="1"/>
      <p:bldP spid="33" grpId="0"/>
      <p:bldP spid="34" grpId="0"/>
      <p:bldP spid="36" grpId="0" animBg="1"/>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1484811" y="-565293"/>
            <a:ext cx="3376749" cy="5590633"/>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2</a:t>
            </a:r>
          </a:p>
        </p:txBody>
      </p:sp>
      <p:sp>
        <p:nvSpPr>
          <p:cNvPr id="12" name="椭圆 11"/>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3" name="文本框 12"/>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4" name="图片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421466234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500"/>
                                        <p:tgtEl>
                                          <p:spTgt spid="11"/>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1500"/>
                                        <p:tgtEl>
                                          <p:spTgt spid="12"/>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1000"/>
                                        <p:tgtEl>
                                          <p:spTgt spid="13"/>
                                        </p:tgtEl>
                                      </p:cBhvr>
                                    </p:animEffect>
                                  </p:childTnLst>
                                </p:cTn>
                              </p:par>
                              <p:par>
                                <p:cTn id="14" presetID="42" presetClass="entr" presetSubtype="0" fill="hold" nodeType="withEffect">
                                  <p:stCondLst>
                                    <p:cond delay="17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750"/>
                                        <p:tgtEl>
                                          <p:spTgt spid="16"/>
                                        </p:tgtEl>
                                      </p:cBhvr>
                                    </p:animEffect>
                                    <p:anim calcmode="lin" valueType="num">
                                      <p:cBhvr>
                                        <p:cTn id="17" dur="750" fill="hold"/>
                                        <p:tgtEl>
                                          <p:spTgt spid="16"/>
                                        </p:tgtEl>
                                        <p:attrNameLst>
                                          <p:attrName>ppt_x</p:attrName>
                                        </p:attrNameLst>
                                      </p:cBhvr>
                                      <p:tavLst>
                                        <p:tav tm="0">
                                          <p:val>
                                            <p:strVal val="#ppt_x"/>
                                          </p:val>
                                        </p:tav>
                                        <p:tav tm="100000">
                                          <p:val>
                                            <p:strVal val="#ppt_x"/>
                                          </p:val>
                                        </p:tav>
                                      </p:tavLst>
                                    </p:anim>
                                    <p:anim calcmode="lin" valueType="num">
                                      <p:cBhvr>
                                        <p:cTn id="18" dur="750" fill="hold"/>
                                        <p:tgtEl>
                                          <p:spTgt spid="16"/>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6"/>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750"/>
                                        <p:tgtEl>
                                          <p:spTgt spid="15"/>
                                        </p:tgtEl>
                                      </p:cBhvr>
                                    </p:animEffect>
                                    <p:anim calcmode="lin" valueType="num">
                                      <p:cBhvr>
                                        <p:cTn id="24" dur="750" fill="hold"/>
                                        <p:tgtEl>
                                          <p:spTgt spid="15"/>
                                        </p:tgtEl>
                                        <p:attrNameLst>
                                          <p:attrName>ppt_x</p:attrName>
                                        </p:attrNameLst>
                                      </p:cBhvr>
                                      <p:tavLst>
                                        <p:tav tm="0">
                                          <p:val>
                                            <p:strVal val="#ppt_x"/>
                                          </p:val>
                                        </p:tav>
                                        <p:tav tm="100000">
                                          <p:val>
                                            <p:strVal val="#ppt_x"/>
                                          </p:val>
                                        </p:tav>
                                      </p:tavLst>
                                    </p:anim>
                                    <p:anim calcmode="lin" valueType="num">
                                      <p:cBhvr>
                                        <p:cTn id="25" dur="750" fill="hold"/>
                                        <p:tgtEl>
                                          <p:spTgt spid="15"/>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5"/>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750"/>
                                        <p:tgtEl>
                                          <p:spTgt spid="14"/>
                                        </p:tgtEl>
                                      </p:cBhvr>
                                    </p:animEffect>
                                    <p:anim calcmode="lin" valueType="num">
                                      <p:cBhvr>
                                        <p:cTn id="31" dur="750" fill="hold"/>
                                        <p:tgtEl>
                                          <p:spTgt spid="14"/>
                                        </p:tgtEl>
                                        <p:attrNameLst>
                                          <p:attrName>ppt_x</p:attrName>
                                        </p:attrNameLst>
                                      </p:cBhvr>
                                      <p:tavLst>
                                        <p:tav tm="0">
                                          <p:val>
                                            <p:strVal val="#ppt_x"/>
                                          </p:val>
                                        </p:tav>
                                        <p:tav tm="100000">
                                          <p:val>
                                            <p:strVal val="#ppt_x"/>
                                          </p:val>
                                        </p:tav>
                                      </p:tavLst>
                                    </p:anim>
                                    <p:anim calcmode="lin" valueType="num">
                                      <p:cBhvr>
                                        <p:cTn id="32" dur="750" fill="hold"/>
                                        <p:tgtEl>
                                          <p:spTgt spid="14"/>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图片 14"/>
          <p:cNvPicPr>
            <a:picLocks noChangeAspect="1"/>
          </p:cNvPicPr>
          <p:nvPr/>
        </p:nvPicPr>
        <p:blipFill>
          <a:blip r:embed="rId3" cstate="email"/>
          <a:srcRect/>
          <a:stretch>
            <a:fillRect/>
          </a:stretch>
        </p:blipFill>
        <p:spPr>
          <a:xfrm>
            <a:off x="7128013" y="1149227"/>
            <a:ext cx="1581590" cy="1603931"/>
          </a:xfrm>
          <a:custGeom>
            <a:avLst/>
            <a:gdLst>
              <a:gd name="connsiteX0" fmla="*/ 1039499 w 2108786"/>
              <a:gd name="connsiteY0" fmla="*/ 0 h 2138574"/>
              <a:gd name="connsiteX1" fmla="*/ 1126169 w 2108786"/>
              <a:gd name="connsiteY1" fmla="*/ 35900 h 2138574"/>
              <a:gd name="connsiteX2" fmla="*/ 2072886 w 2108786"/>
              <a:gd name="connsiteY2" fmla="*/ 982617 h 2138574"/>
              <a:gd name="connsiteX3" fmla="*/ 2072886 w 2108786"/>
              <a:gd name="connsiteY3" fmla="*/ 1155957 h 2138574"/>
              <a:gd name="connsiteX4" fmla="*/ 1126169 w 2108786"/>
              <a:gd name="connsiteY4" fmla="*/ 2102674 h 2138574"/>
              <a:gd name="connsiteX5" fmla="*/ 952829 w 2108786"/>
              <a:gd name="connsiteY5" fmla="*/ 2102674 h 2138574"/>
              <a:gd name="connsiteX6" fmla="*/ 6112 w 2108786"/>
              <a:gd name="connsiteY6" fmla="*/ 1155957 h 2138574"/>
              <a:gd name="connsiteX7" fmla="*/ 0 w 2108786"/>
              <a:gd name="connsiteY7" fmla="*/ 1146753 h 2138574"/>
              <a:gd name="connsiteX8" fmla="*/ 0 w 2108786"/>
              <a:gd name="connsiteY8" fmla="*/ 991821 h 2138574"/>
              <a:gd name="connsiteX9" fmla="*/ 6112 w 2108786"/>
              <a:gd name="connsiteY9" fmla="*/ 982617 h 2138574"/>
              <a:gd name="connsiteX10" fmla="*/ 952829 w 2108786"/>
              <a:gd name="connsiteY10" fmla="*/ 35900 h 2138574"/>
              <a:gd name="connsiteX11" fmla="*/ 1039499 w 2108786"/>
              <a:gd name="connsiteY11"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08786" h="2138574">
                <a:moveTo>
                  <a:pt x="1039499" y="0"/>
                </a:moveTo>
                <a:cubicBezTo>
                  <a:pt x="1070867" y="0"/>
                  <a:pt x="1102236" y="11967"/>
                  <a:pt x="1126169" y="35900"/>
                </a:cubicBezTo>
                <a:lnTo>
                  <a:pt x="2072886" y="982617"/>
                </a:lnTo>
                <a:cubicBezTo>
                  <a:pt x="2120753" y="1030484"/>
                  <a:pt x="2120753" y="1108090"/>
                  <a:pt x="2072886" y="1155957"/>
                </a:cubicBezTo>
                <a:lnTo>
                  <a:pt x="1126169" y="2102674"/>
                </a:lnTo>
                <a:cubicBezTo>
                  <a:pt x="1078302" y="2150541"/>
                  <a:pt x="1000696" y="2150541"/>
                  <a:pt x="952829" y="2102674"/>
                </a:cubicBezTo>
                <a:lnTo>
                  <a:pt x="6112" y="1155957"/>
                </a:lnTo>
                <a:lnTo>
                  <a:pt x="0" y="1146753"/>
                </a:lnTo>
                <a:lnTo>
                  <a:pt x="0" y="991821"/>
                </a:lnTo>
                <a:lnTo>
                  <a:pt x="6112" y="982617"/>
                </a:lnTo>
                <a:lnTo>
                  <a:pt x="952829" y="35900"/>
                </a:lnTo>
                <a:cubicBezTo>
                  <a:pt x="976763" y="11967"/>
                  <a:pt x="1008131" y="0"/>
                  <a:pt x="1039499" y="0"/>
                </a:cubicBezTo>
                <a:close/>
              </a:path>
            </a:pathLst>
          </a:custGeom>
        </p:spPr>
      </p:pic>
      <p:cxnSp>
        <p:nvCxnSpPr>
          <p:cNvPr id="16" name="直接连接符 15"/>
          <p:cNvCxnSpPr/>
          <p:nvPr/>
        </p:nvCxnSpPr>
        <p:spPr>
          <a:xfrm>
            <a:off x="3130346" y="1257274"/>
            <a:ext cx="4726401"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4" cstate="email"/>
          <a:srcRect/>
          <a:stretch>
            <a:fillRect/>
          </a:stretch>
        </p:blipFill>
        <p:spPr>
          <a:xfrm>
            <a:off x="5932939" y="2439394"/>
            <a:ext cx="1202948" cy="1202948"/>
          </a:xfrm>
          <a:custGeom>
            <a:avLst/>
            <a:gdLst>
              <a:gd name="connsiteX0" fmla="*/ 801965 w 1603930"/>
              <a:gd name="connsiteY0" fmla="*/ 0 h 1603931"/>
              <a:gd name="connsiteX1" fmla="*/ 866967 w 1603930"/>
              <a:gd name="connsiteY1" fmla="*/ 26924 h 1603931"/>
              <a:gd name="connsiteX2" fmla="*/ 1577006 w 1603930"/>
              <a:gd name="connsiteY2" fmla="*/ 736963 h 1603931"/>
              <a:gd name="connsiteX3" fmla="*/ 1577006 w 1603930"/>
              <a:gd name="connsiteY3" fmla="*/ 866967 h 1603931"/>
              <a:gd name="connsiteX4" fmla="*/ 866967 w 1603930"/>
              <a:gd name="connsiteY4" fmla="*/ 1577006 h 1603931"/>
              <a:gd name="connsiteX5" fmla="*/ 736963 w 1603930"/>
              <a:gd name="connsiteY5" fmla="*/ 1577006 h 1603931"/>
              <a:gd name="connsiteX6" fmla="*/ 26925 w 1603930"/>
              <a:gd name="connsiteY6" fmla="*/ 866967 h 1603931"/>
              <a:gd name="connsiteX7" fmla="*/ 26925 w 1603930"/>
              <a:gd name="connsiteY7" fmla="*/ 736963 h 1603931"/>
              <a:gd name="connsiteX8" fmla="*/ 736963 w 1603930"/>
              <a:gd name="connsiteY8" fmla="*/ 26924 h 1603931"/>
              <a:gd name="connsiteX9" fmla="*/ 801965 w 1603930"/>
              <a:gd name="connsiteY9" fmla="*/ 0 h 160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3930" h="1603931">
                <a:moveTo>
                  <a:pt x="801965" y="0"/>
                </a:moveTo>
                <a:cubicBezTo>
                  <a:pt x="825491" y="0"/>
                  <a:pt x="849017" y="8975"/>
                  <a:pt x="866967" y="26924"/>
                </a:cubicBezTo>
                <a:lnTo>
                  <a:pt x="1577006" y="736963"/>
                </a:lnTo>
                <a:cubicBezTo>
                  <a:pt x="1612905" y="772863"/>
                  <a:pt x="1612905" y="831068"/>
                  <a:pt x="1577006" y="866967"/>
                </a:cubicBezTo>
                <a:lnTo>
                  <a:pt x="866967" y="1577006"/>
                </a:lnTo>
                <a:cubicBezTo>
                  <a:pt x="831067" y="1612906"/>
                  <a:pt x="772863" y="1612906"/>
                  <a:pt x="736963" y="1577006"/>
                </a:cubicBezTo>
                <a:lnTo>
                  <a:pt x="26925" y="866967"/>
                </a:lnTo>
                <a:cubicBezTo>
                  <a:pt x="-8975" y="831068"/>
                  <a:pt x="-8975" y="772863"/>
                  <a:pt x="26925" y="736963"/>
                </a:cubicBezTo>
                <a:lnTo>
                  <a:pt x="736963" y="26924"/>
                </a:lnTo>
                <a:cubicBezTo>
                  <a:pt x="754913" y="8975"/>
                  <a:pt x="778439" y="0"/>
                  <a:pt x="801965" y="0"/>
                </a:cubicBezTo>
                <a:close/>
              </a:path>
            </a:pathLst>
          </a:custGeom>
        </p:spPr>
      </p:pic>
      <p:pic>
        <p:nvPicPr>
          <p:cNvPr id="18" name="图片 17"/>
          <p:cNvPicPr>
            <a:picLocks noChangeAspect="1"/>
          </p:cNvPicPr>
          <p:nvPr/>
        </p:nvPicPr>
        <p:blipFill>
          <a:blip r:embed="rId5" cstate="email"/>
          <a:srcRect/>
          <a:stretch>
            <a:fillRect/>
          </a:stretch>
        </p:blipFill>
        <p:spPr>
          <a:xfrm>
            <a:off x="6362725" y="3092326"/>
            <a:ext cx="1603931" cy="1603931"/>
          </a:xfrm>
          <a:custGeom>
            <a:avLst/>
            <a:gdLst>
              <a:gd name="connsiteX0" fmla="*/ 1069288 w 2138575"/>
              <a:gd name="connsiteY0" fmla="*/ 0 h 2138574"/>
              <a:gd name="connsiteX1" fmla="*/ 1155958 w 2138575"/>
              <a:gd name="connsiteY1" fmla="*/ 35900 h 2138574"/>
              <a:gd name="connsiteX2" fmla="*/ 2102675 w 2138575"/>
              <a:gd name="connsiteY2" fmla="*/ 982617 h 2138574"/>
              <a:gd name="connsiteX3" fmla="*/ 2102675 w 2138575"/>
              <a:gd name="connsiteY3" fmla="*/ 1155957 h 2138574"/>
              <a:gd name="connsiteX4" fmla="*/ 1155958 w 2138575"/>
              <a:gd name="connsiteY4" fmla="*/ 2102674 h 2138574"/>
              <a:gd name="connsiteX5" fmla="*/ 982618 w 2138575"/>
              <a:gd name="connsiteY5" fmla="*/ 2102674 h 2138574"/>
              <a:gd name="connsiteX6" fmla="*/ 35901 w 2138575"/>
              <a:gd name="connsiteY6" fmla="*/ 1155957 h 2138574"/>
              <a:gd name="connsiteX7" fmla="*/ 35901 w 2138575"/>
              <a:gd name="connsiteY7" fmla="*/ 982617 h 2138574"/>
              <a:gd name="connsiteX8" fmla="*/ 982618 w 2138575"/>
              <a:gd name="connsiteY8" fmla="*/ 35900 h 2138574"/>
              <a:gd name="connsiteX9" fmla="*/ 1069288 w 2138575"/>
              <a:gd name="connsiteY9"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38575" h="2138574">
                <a:moveTo>
                  <a:pt x="1069288" y="0"/>
                </a:moveTo>
                <a:cubicBezTo>
                  <a:pt x="1100656" y="0"/>
                  <a:pt x="1132025" y="11967"/>
                  <a:pt x="1155958" y="35900"/>
                </a:cubicBezTo>
                <a:lnTo>
                  <a:pt x="2102675" y="982617"/>
                </a:lnTo>
                <a:cubicBezTo>
                  <a:pt x="2150542" y="1030484"/>
                  <a:pt x="2150542" y="1108090"/>
                  <a:pt x="2102675" y="1155957"/>
                </a:cubicBezTo>
                <a:lnTo>
                  <a:pt x="1155958" y="2102674"/>
                </a:lnTo>
                <a:cubicBezTo>
                  <a:pt x="1108091" y="2150541"/>
                  <a:pt x="1030485" y="2150541"/>
                  <a:pt x="982618" y="2102674"/>
                </a:cubicBezTo>
                <a:lnTo>
                  <a:pt x="35901" y="1155957"/>
                </a:lnTo>
                <a:cubicBezTo>
                  <a:pt x="-11966" y="1108090"/>
                  <a:pt x="-11966" y="1030484"/>
                  <a:pt x="35901" y="982617"/>
                </a:cubicBezTo>
                <a:lnTo>
                  <a:pt x="982618" y="35900"/>
                </a:lnTo>
                <a:cubicBezTo>
                  <a:pt x="1006552" y="11967"/>
                  <a:pt x="1037920" y="0"/>
                  <a:pt x="1069288" y="0"/>
                </a:cubicBezTo>
                <a:close/>
              </a:path>
            </a:pathLst>
          </a:custGeom>
        </p:spPr>
      </p:pic>
      <p:pic>
        <p:nvPicPr>
          <p:cNvPr id="19" name="图片 18"/>
          <p:cNvPicPr>
            <a:picLocks noChangeAspect="1"/>
          </p:cNvPicPr>
          <p:nvPr/>
        </p:nvPicPr>
        <p:blipFill>
          <a:blip r:embed="rId6" cstate="email"/>
          <a:srcRect/>
          <a:stretch>
            <a:fillRect/>
          </a:stretch>
        </p:blipFill>
        <p:spPr>
          <a:xfrm>
            <a:off x="5586499" y="1257277"/>
            <a:ext cx="1367891" cy="1367891"/>
          </a:xfrm>
          <a:custGeom>
            <a:avLst/>
            <a:gdLst>
              <a:gd name="connsiteX0" fmla="*/ 911928 w 1823855"/>
              <a:gd name="connsiteY0" fmla="*/ 0 h 1823854"/>
              <a:gd name="connsiteX1" fmla="*/ 985843 w 1823855"/>
              <a:gd name="connsiteY1" fmla="*/ 30616 h 1823854"/>
              <a:gd name="connsiteX2" fmla="*/ 1793239 w 1823855"/>
              <a:gd name="connsiteY2" fmla="*/ 838012 h 1823854"/>
              <a:gd name="connsiteX3" fmla="*/ 1793239 w 1823855"/>
              <a:gd name="connsiteY3" fmla="*/ 985842 h 1823854"/>
              <a:gd name="connsiteX4" fmla="*/ 985843 w 1823855"/>
              <a:gd name="connsiteY4" fmla="*/ 1793238 h 1823854"/>
              <a:gd name="connsiteX5" fmla="*/ 838013 w 1823855"/>
              <a:gd name="connsiteY5" fmla="*/ 1793238 h 1823854"/>
              <a:gd name="connsiteX6" fmla="*/ 30617 w 1823855"/>
              <a:gd name="connsiteY6" fmla="*/ 985842 h 1823854"/>
              <a:gd name="connsiteX7" fmla="*/ 30617 w 1823855"/>
              <a:gd name="connsiteY7" fmla="*/ 838012 h 1823854"/>
              <a:gd name="connsiteX8" fmla="*/ 838013 w 1823855"/>
              <a:gd name="connsiteY8" fmla="*/ 30616 h 1823854"/>
              <a:gd name="connsiteX9" fmla="*/ 911928 w 1823855"/>
              <a:gd name="connsiteY9" fmla="*/ 0 h 182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3855" h="1823854">
                <a:moveTo>
                  <a:pt x="911928" y="0"/>
                </a:moveTo>
                <a:cubicBezTo>
                  <a:pt x="938680" y="0"/>
                  <a:pt x="965432" y="10205"/>
                  <a:pt x="985843" y="30616"/>
                </a:cubicBezTo>
                <a:lnTo>
                  <a:pt x="1793239" y="838012"/>
                </a:lnTo>
                <a:cubicBezTo>
                  <a:pt x="1834061" y="878834"/>
                  <a:pt x="1834061" y="945020"/>
                  <a:pt x="1793239" y="985842"/>
                </a:cubicBezTo>
                <a:lnTo>
                  <a:pt x="985843" y="1793238"/>
                </a:lnTo>
                <a:cubicBezTo>
                  <a:pt x="945021" y="1834060"/>
                  <a:pt x="878835" y="1834060"/>
                  <a:pt x="838013" y="1793238"/>
                </a:cubicBezTo>
                <a:lnTo>
                  <a:pt x="30617" y="985842"/>
                </a:lnTo>
                <a:cubicBezTo>
                  <a:pt x="-10205" y="945020"/>
                  <a:pt x="-10205" y="878834"/>
                  <a:pt x="30617" y="838012"/>
                </a:cubicBezTo>
                <a:lnTo>
                  <a:pt x="838013" y="30616"/>
                </a:lnTo>
                <a:cubicBezTo>
                  <a:pt x="858424" y="10205"/>
                  <a:pt x="885176" y="0"/>
                  <a:pt x="911928" y="0"/>
                </a:cubicBezTo>
                <a:close/>
              </a:path>
            </a:pathLst>
          </a:custGeom>
        </p:spPr>
      </p:pic>
      <p:cxnSp>
        <p:nvCxnSpPr>
          <p:cNvPr id="20" name="直接连接符 19"/>
          <p:cNvCxnSpPr/>
          <p:nvPr/>
        </p:nvCxnSpPr>
        <p:spPr>
          <a:xfrm>
            <a:off x="5006955" y="2168294"/>
            <a:ext cx="1159087"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4324964" y="3189616"/>
            <a:ext cx="194547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738717" y="4310498"/>
            <a:ext cx="3389296"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513595" y="1082522"/>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4" name="文本框 23"/>
          <p:cNvSpPr txBox="1"/>
          <p:nvPr/>
        </p:nvSpPr>
        <p:spPr>
          <a:xfrm>
            <a:off x="305994" y="1351887"/>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5" name="文本框 24"/>
          <p:cNvSpPr txBox="1"/>
          <p:nvPr/>
        </p:nvSpPr>
        <p:spPr>
          <a:xfrm>
            <a:off x="3372986" y="1985525"/>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6" name="文本框 25"/>
          <p:cNvSpPr txBox="1"/>
          <p:nvPr/>
        </p:nvSpPr>
        <p:spPr>
          <a:xfrm>
            <a:off x="2165383" y="2254892"/>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7" name="文本框 26"/>
          <p:cNvSpPr txBox="1"/>
          <p:nvPr/>
        </p:nvSpPr>
        <p:spPr>
          <a:xfrm>
            <a:off x="2689118" y="3022097"/>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28" name="文本框 27"/>
          <p:cNvSpPr txBox="1"/>
          <p:nvPr/>
        </p:nvSpPr>
        <p:spPr>
          <a:xfrm>
            <a:off x="1481518" y="3291464"/>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sp>
        <p:nvSpPr>
          <p:cNvPr id="29" name="文本框 28"/>
          <p:cNvSpPr txBox="1"/>
          <p:nvPr/>
        </p:nvSpPr>
        <p:spPr>
          <a:xfrm>
            <a:off x="2091896" y="4135013"/>
            <a:ext cx="1616751" cy="369332"/>
          </a:xfrm>
          <a:prstGeom prst="rect">
            <a:avLst/>
          </a:prstGeom>
          <a:noFill/>
        </p:spPr>
        <p:txBody>
          <a:bodyPr wrap="square" rtlCol="0">
            <a:spAutoFit/>
          </a:bodyPr>
          <a:lstStyle/>
          <a:p>
            <a:pPr algn="r"/>
            <a:r>
              <a:rPr lang="zh-CN" altLang="en-US" sz="1800" dirty="0">
                <a:solidFill>
                  <a:srgbClr val="3C3C3C"/>
                </a:solidFill>
                <a:latin typeface="+mj-ea"/>
                <a:ea typeface="+mj-ea"/>
              </a:rPr>
              <a:t>点击添加标题</a:t>
            </a:r>
          </a:p>
        </p:txBody>
      </p:sp>
      <p:sp>
        <p:nvSpPr>
          <p:cNvPr id="30" name="文本框 29"/>
          <p:cNvSpPr txBox="1"/>
          <p:nvPr/>
        </p:nvSpPr>
        <p:spPr>
          <a:xfrm>
            <a:off x="884294" y="4404380"/>
            <a:ext cx="2824355" cy="572464"/>
          </a:xfrm>
          <a:prstGeom prst="rect">
            <a:avLst/>
          </a:prstGeom>
          <a:noFill/>
        </p:spPr>
        <p:txBody>
          <a:bodyPr wrap="square" rtlCol="0">
            <a:spAutoFit/>
          </a:bodyPr>
          <a:lstStyle/>
          <a:p>
            <a:pPr algn="r">
              <a:lnSpc>
                <a:spcPct val="130000"/>
              </a:lnSpc>
            </a:pPr>
            <a:r>
              <a:rPr lang="zh-CN" altLang="en-US" sz="1200" dirty="0">
                <a:solidFill>
                  <a:schemeClr val="tx1">
                    <a:lumMod val="75000"/>
                    <a:lumOff val="25000"/>
                  </a:schemeClr>
                </a:solidFill>
              </a:rPr>
              <a:t>点击添加文字说明点击添加文字说明点击添加文字说明</a:t>
            </a:r>
          </a:p>
        </p:txBody>
      </p:sp>
      <p:grpSp>
        <p:nvGrpSpPr>
          <p:cNvPr id="31" name="组合 30"/>
          <p:cNvGrpSpPr/>
          <p:nvPr/>
        </p:nvGrpSpPr>
        <p:grpSpPr>
          <a:xfrm>
            <a:off x="7167193" y="2555407"/>
            <a:ext cx="676556" cy="676556"/>
            <a:chOff x="9556258" y="3407207"/>
            <a:chExt cx="902074" cy="902074"/>
          </a:xfrm>
        </p:grpSpPr>
        <p:sp>
          <p:nvSpPr>
            <p:cNvPr id="32" name="矩形: 圆角 15"/>
            <p:cNvSpPr/>
            <p:nvPr/>
          </p:nvSpPr>
          <p:spPr>
            <a:xfrm rot="2700000">
              <a:off x="9556258" y="3407207"/>
              <a:ext cx="902074" cy="902074"/>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9850580" y="3747352"/>
              <a:ext cx="341222" cy="237970"/>
              <a:chOff x="1851176" y="968427"/>
              <a:chExt cx="499230" cy="348166"/>
            </a:xfrm>
            <a:solidFill>
              <a:schemeClr val="bg1"/>
            </a:solidFill>
          </p:grpSpPr>
          <p:sp>
            <p:nvSpPr>
              <p:cNvPr id="34" name="Freeform 73"/>
              <p:cNvSpPr>
                <a:spLocks noEditPoints="1"/>
              </p:cNvSpPr>
              <p:nvPr/>
            </p:nvSpPr>
            <p:spPr bwMode="auto">
              <a:xfrm>
                <a:off x="1851176"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74"/>
              <p:cNvSpPr>
                <a:spLocks noEditPoints="1"/>
              </p:cNvSpPr>
              <p:nvPr/>
            </p:nvSpPr>
            <p:spPr bwMode="auto">
              <a:xfrm>
                <a:off x="1995920"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75"/>
              <p:cNvSpPr/>
              <p:nvPr/>
            </p:nvSpPr>
            <p:spPr bwMode="auto">
              <a:xfrm>
                <a:off x="2109668" y="987084"/>
                <a:ext cx="240738" cy="329509"/>
              </a:xfrm>
              <a:custGeom>
                <a:avLst/>
                <a:gdLst>
                  <a:gd name="T0" fmla="*/ 387 w 1065"/>
                  <a:gd name="T1" fmla="*/ 16 h 1462"/>
                  <a:gd name="T2" fmla="*/ 44 w 1065"/>
                  <a:gd name="T3" fmla="*/ 189 h 1462"/>
                  <a:gd name="T4" fmla="*/ 16 w 1065"/>
                  <a:gd name="T5" fmla="*/ 275 h 1462"/>
                  <a:gd name="T6" fmla="*/ 592 w 1065"/>
                  <a:gd name="T7" fmla="*/ 1418 h 1462"/>
                  <a:gd name="T8" fmla="*/ 678 w 1065"/>
                  <a:gd name="T9" fmla="*/ 1446 h 1462"/>
                  <a:gd name="T10" fmla="*/ 1021 w 1065"/>
                  <a:gd name="T11" fmla="*/ 1273 h 1462"/>
                  <a:gd name="T12" fmla="*/ 1049 w 1065"/>
                  <a:gd name="T13" fmla="*/ 1187 h 1462"/>
                  <a:gd name="T14" fmla="*/ 473 w 1065"/>
                  <a:gd name="T15" fmla="*/ 44 h 1462"/>
                  <a:gd name="T16" fmla="*/ 387 w 1065"/>
                  <a:gd name="T17" fmla="*/ 16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5" h="1462">
                    <a:moveTo>
                      <a:pt x="387" y="16"/>
                    </a:moveTo>
                    <a:cubicBezTo>
                      <a:pt x="44" y="189"/>
                      <a:pt x="44" y="189"/>
                      <a:pt x="44" y="189"/>
                    </a:cubicBezTo>
                    <a:cubicBezTo>
                      <a:pt x="13" y="205"/>
                      <a:pt x="0" y="243"/>
                      <a:pt x="16" y="275"/>
                    </a:cubicBezTo>
                    <a:cubicBezTo>
                      <a:pt x="592" y="1418"/>
                      <a:pt x="592" y="1418"/>
                      <a:pt x="592" y="1418"/>
                    </a:cubicBezTo>
                    <a:cubicBezTo>
                      <a:pt x="608" y="1449"/>
                      <a:pt x="646" y="1462"/>
                      <a:pt x="678" y="1446"/>
                    </a:cubicBezTo>
                    <a:cubicBezTo>
                      <a:pt x="1021" y="1273"/>
                      <a:pt x="1021" y="1273"/>
                      <a:pt x="1021" y="1273"/>
                    </a:cubicBezTo>
                    <a:cubicBezTo>
                      <a:pt x="1052" y="1258"/>
                      <a:pt x="1065" y="1219"/>
                      <a:pt x="1049" y="1187"/>
                    </a:cubicBezTo>
                    <a:cubicBezTo>
                      <a:pt x="473" y="44"/>
                      <a:pt x="473" y="44"/>
                      <a:pt x="473" y="44"/>
                    </a:cubicBezTo>
                    <a:cubicBezTo>
                      <a:pt x="457" y="13"/>
                      <a:pt x="419" y="0"/>
                      <a:pt x="387"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Oval 76"/>
              <p:cNvSpPr>
                <a:spLocks noChangeArrowheads="1"/>
              </p:cNvSpPr>
              <p:nvPr/>
            </p:nvSpPr>
            <p:spPr bwMode="auto">
              <a:xfrm>
                <a:off x="2241773" y="1285598"/>
                <a:ext cx="29190" cy="288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grpSp>
        <p:nvGrpSpPr>
          <p:cNvPr id="38" name="组合 37"/>
          <p:cNvGrpSpPr/>
          <p:nvPr/>
        </p:nvGrpSpPr>
        <p:grpSpPr>
          <a:xfrm>
            <a:off x="6686769" y="2063077"/>
            <a:ext cx="675000" cy="675000"/>
            <a:chOff x="8915692" y="2750769"/>
            <a:chExt cx="900000" cy="900000"/>
          </a:xfrm>
        </p:grpSpPr>
        <p:sp>
          <p:nvSpPr>
            <p:cNvPr id="39" name="矩形: 圆角 12"/>
            <p:cNvSpPr/>
            <p:nvPr/>
          </p:nvSpPr>
          <p:spPr>
            <a:xfrm rot="2700000">
              <a:off x="8915692" y="2750769"/>
              <a:ext cx="900000" cy="900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Freeform 84"/>
            <p:cNvSpPr/>
            <p:nvPr/>
          </p:nvSpPr>
          <p:spPr bwMode="auto">
            <a:xfrm>
              <a:off x="9211720" y="3039213"/>
              <a:ext cx="283858" cy="323112"/>
            </a:xfrm>
            <a:custGeom>
              <a:avLst/>
              <a:gdLst>
                <a:gd name="T0" fmla="*/ 1664 w 1792"/>
                <a:gd name="T1" fmla="*/ 256 h 2048"/>
                <a:gd name="T2" fmla="*/ 1664 w 1792"/>
                <a:gd name="T3" fmla="*/ 1920 h 2048"/>
                <a:gd name="T4" fmla="*/ 320 w 1792"/>
                <a:gd name="T5" fmla="*/ 1920 h 2048"/>
                <a:gd name="T6" fmla="*/ 128 w 1792"/>
                <a:gd name="T7" fmla="*/ 1728 h 2048"/>
                <a:gd name="T8" fmla="*/ 320 w 1792"/>
                <a:gd name="T9" fmla="*/ 1536 h 2048"/>
                <a:gd name="T10" fmla="*/ 1536 w 1792"/>
                <a:gd name="T11" fmla="*/ 1536 h 2048"/>
                <a:gd name="T12" fmla="*/ 1536 w 1792"/>
                <a:gd name="T13" fmla="*/ 0 h 2048"/>
                <a:gd name="T14" fmla="*/ 256 w 1792"/>
                <a:gd name="T15" fmla="*/ 0 h 2048"/>
                <a:gd name="T16" fmla="*/ 0 w 1792"/>
                <a:gd name="T17" fmla="*/ 256 h 2048"/>
                <a:gd name="T18" fmla="*/ 0 w 1792"/>
                <a:gd name="T19" fmla="*/ 1792 h 2048"/>
                <a:gd name="T20" fmla="*/ 256 w 1792"/>
                <a:gd name="T21" fmla="*/ 2048 h 2048"/>
                <a:gd name="T22" fmla="*/ 1792 w 1792"/>
                <a:gd name="T23" fmla="*/ 2048 h 2048"/>
                <a:gd name="T24" fmla="*/ 1792 w 1792"/>
                <a:gd name="T25" fmla="*/ 256 h 2048"/>
                <a:gd name="T26" fmla="*/ 1664 w 1792"/>
                <a:gd name="T27" fmla="*/ 25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2" h="2048">
                  <a:moveTo>
                    <a:pt x="1664" y="256"/>
                  </a:moveTo>
                  <a:cubicBezTo>
                    <a:pt x="1664" y="1920"/>
                    <a:pt x="1664" y="1920"/>
                    <a:pt x="1664" y="1920"/>
                  </a:cubicBezTo>
                  <a:cubicBezTo>
                    <a:pt x="320" y="1920"/>
                    <a:pt x="320" y="1920"/>
                    <a:pt x="320" y="1920"/>
                  </a:cubicBezTo>
                  <a:cubicBezTo>
                    <a:pt x="214" y="1920"/>
                    <a:pt x="128" y="1834"/>
                    <a:pt x="128" y="1728"/>
                  </a:cubicBezTo>
                  <a:cubicBezTo>
                    <a:pt x="128" y="1622"/>
                    <a:pt x="214" y="1536"/>
                    <a:pt x="320" y="1536"/>
                  </a:cubicBezTo>
                  <a:cubicBezTo>
                    <a:pt x="1536" y="1536"/>
                    <a:pt x="1536" y="1536"/>
                    <a:pt x="1536" y="1536"/>
                  </a:cubicBezTo>
                  <a:cubicBezTo>
                    <a:pt x="1536" y="0"/>
                    <a:pt x="1536" y="0"/>
                    <a:pt x="1536" y="0"/>
                  </a:cubicBezTo>
                  <a:cubicBezTo>
                    <a:pt x="256" y="0"/>
                    <a:pt x="256" y="0"/>
                    <a:pt x="256" y="0"/>
                  </a:cubicBezTo>
                  <a:cubicBezTo>
                    <a:pt x="115" y="0"/>
                    <a:pt x="0" y="115"/>
                    <a:pt x="0" y="256"/>
                  </a:cubicBezTo>
                  <a:cubicBezTo>
                    <a:pt x="0" y="1792"/>
                    <a:pt x="0" y="1792"/>
                    <a:pt x="0" y="1792"/>
                  </a:cubicBezTo>
                  <a:cubicBezTo>
                    <a:pt x="0" y="1933"/>
                    <a:pt x="115" y="2048"/>
                    <a:pt x="256" y="2048"/>
                  </a:cubicBezTo>
                  <a:cubicBezTo>
                    <a:pt x="1792" y="2048"/>
                    <a:pt x="1792" y="2048"/>
                    <a:pt x="1792" y="2048"/>
                  </a:cubicBezTo>
                  <a:cubicBezTo>
                    <a:pt x="1792" y="256"/>
                    <a:pt x="1792" y="256"/>
                    <a:pt x="1792" y="256"/>
                  </a:cubicBezTo>
                  <a:lnTo>
                    <a:pt x="1664" y="256"/>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1" name="组合 40"/>
          <p:cNvGrpSpPr/>
          <p:nvPr/>
        </p:nvGrpSpPr>
        <p:grpSpPr>
          <a:xfrm>
            <a:off x="6612918" y="957621"/>
            <a:ext cx="837000" cy="837000"/>
            <a:chOff x="8817224" y="1276828"/>
            <a:chExt cx="1116000" cy="1116000"/>
          </a:xfrm>
        </p:grpSpPr>
        <p:sp>
          <p:nvSpPr>
            <p:cNvPr id="42" name="矩形: 圆角 8"/>
            <p:cNvSpPr/>
            <p:nvPr/>
          </p:nvSpPr>
          <p:spPr>
            <a:xfrm rot="2700000">
              <a:off x="8817224" y="1276828"/>
              <a:ext cx="1116000" cy="1116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43" name="Freeform 140"/>
            <p:cNvSpPr>
              <a:spLocks noEditPoints="1"/>
            </p:cNvSpPr>
            <p:nvPr/>
          </p:nvSpPr>
          <p:spPr bwMode="auto">
            <a:xfrm>
              <a:off x="9136768" y="1611375"/>
              <a:ext cx="457848" cy="455920"/>
            </a:xfrm>
            <a:custGeom>
              <a:avLst/>
              <a:gdLst>
                <a:gd name="T0" fmla="*/ 1024 w 2048"/>
                <a:gd name="T1" fmla="*/ 0 h 2048"/>
                <a:gd name="T2" fmla="*/ 0 w 2048"/>
                <a:gd name="T3" fmla="*/ 1024 h 2048"/>
                <a:gd name="T4" fmla="*/ 1024 w 2048"/>
                <a:gd name="T5" fmla="*/ 2048 h 2048"/>
                <a:gd name="T6" fmla="*/ 2048 w 2048"/>
                <a:gd name="T7" fmla="*/ 1024 h 2048"/>
                <a:gd name="T8" fmla="*/ 1024 w 2048"/>
                <a:gd name="T9" fmla="*/ 0 h 2048"/>
                <a:gd name="T10" fmla="*/ 1317 w 2048"/>
                <a:gd name="T11" fmla="*/ 1499 h 2048"/>
                <a:gd name="T12" fmla="*/ 896 w 2048"/>
                <a:gd name="T13" fmla="*/ 1077 h 2048"/>
                <a:gd name="T14" fmla="*/ 896 w 2048"/>
                <a:gd name="T15" fmla="*/ 512 h 2048"/>
                <a:gd name="T16" fmla="*/ 1152 w 2048"/>
                <a:gd name="T17" fmla="*/ 512 h 2048"/>
                <a:gd name="T18" fmla="*/ 1152 w 2048"/>
                <a:gd name="T19" fmla="*/ 971 h 2048"/>
                <a:gd name="T20" fmla="*/ 1499 w 2048"/>
                <a:gd name="T21" fmla="*/ 1317 h 2048"/>
                <a:gd name="T22" fmla="*/ 1317 w 2048"/>
                <a:gd name="T23" fmla="*/ 1499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48" h="2048">
                  <a:moveTo>
                    <a:pt x="1024" y="0"/>
                  </a:moveTo>
                  <a:cubicBezTo>
                    <a:pt x="458" y="0"/>
                    <a:pt x="0" y="458"/>
                    <a:pt x="0" y="1024"/>
                  </a:cubicBezTo>
                  <a:cubicBezTo>
                    <a:pt x="0" y="1590"/>
                    <a:pt x="458" y="2048"/>
                    <a:pt x="1024" y="2048"/>
                  </a:cubicBezTo>
                  <a:cubicBezTo>
                    <a:pt x="1590" y="2048"/>
                    <a:pt x="2048" y="1590"/>
                    <a:pt x="2048" y="1024"/>
                  </a:cubicBezTo>
                  <a:cubicBezTo>
                    <a:pt x="2048" y="458"/>
                    <a:pt x="1590" y="0"/>
                    <a:pt x="1024" y="0"/>
                  </a:cubicBezTo>
                  <a:close/>
                  <a:moveTo>
                    <a:pt x="1317" y="1499"/>
                  </a:moveTo>
                  <a:cubicBezTo>
                    <a:pt x="896" y="1077"/>
                    <a:pt x="896" y="1077"/>
                    <a:pt x="896" y="1077"/>
                  </a:cubicBezTo>
                  <a:cubicBezTo>
                    <a:pt x="896" y="512"/>
                    <a:pt x="896" y="512"/>
                    <a:pt x="896" y="512"/>
                  </a:cubicBezTo>
                  <a:cubicBezTo>
                    <a:pt x="1152" y="512"/>
                    <a:pt x="1152" y="512"/>
                    <a:pt x="1152" y="512"/>
                  </a:cubicBezTo>
                  <a:cubicBezTo>
                    <a:pt x="1152" y="971"/>
                    <a:pt x="1152" y="971"/>
                    <a:pt x="1152" y="971"/>
                  </a:cubicBezTo>
                  <a:cubicBezTo>
                    <a:pt x="1499" y="1317"/>
                    <a:pt x="1499" y="1317"/>
                    <a:pt x="1499" y="1317"/>
                  </a:cubicBezTo>
                  <a:cubicBezTo>
                    <a:pt x="1317" y="1499"/>
                    <a:pt x="1317" y="1499"/>
                    <a:pt x="1317" y="1499"/>
                  </a:cubicBez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grpSp>
        <p:nvGrpSpPr>
          <p:cNvPr id="44" name="组合 43"/>
          <p:cNvGrpSpPr/>
          <p:nvPr/>
        </p:nvGrpSpPr>
        <p:grpSpPr>
          <a:xfrm>
            <a:off x="7689242" y="2967396"/>
            <a:ext cx="837000" cy="837000"/>
            <a:chOff x="10252323" y="3956528"/>
            <a:chExt cx="1116000" cy="1116000"/>
          </a:xfrm>
        </p:grpSpPr>
        <p:sp>
          <p:nvSpPr>
            <p:cNvPr id="45" name="矩形: 圆角 17"/>
            <p:cNvSpPr/>
            <p:nvPr/>
          </p:nvSpPr>
          <p:spPr>
            <a:xfrm rot="2700000">
              <a:off x="10252323" y="3956528"/>
              <a:ext cx="1116000" cy="1116000"/>
            </a:xfrm>
            <a:prstGeom prst="roundRect">
              <a:avLst>
                <a:gd name="adj" fmla="val 7738"/>
              </a:avLst>
            </a:prstGeom>
            <a:solidFill>
              <a:srgbClr val="3C3C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Freeform 37"/>
            <p:cNvSpPr>
              <a:spLocks noEditPoints="1"/>
            </p:cNvSpPr>
            <p:nvPr/>
          </p:nvSpPr>
          <p:spPr bwMode="auto">
            <a:xfrm>
              <a:off x="10644054" y="4323212"/>
              <a:ext cx="342750" cy="382632"/>
            </a:xfrm>
            <a:custGeom>
              <a:avLst/>
              <a:gdLst>
                <a:gd name="T0" fmla="*/ 896 w 1826"/>
                <a:gd name="T1" fmla="*/ 1152 h 2048"/>
                <a:gd name="T2" fmla="*/ 896 w 1826"/>
                <a:gd name="T3" fmla="*/ 256 h 2048"/>
                <a:gd name="T4" fmla="*/ 0 w 1826"/>
                <a:gd name="T5" fmla="*/ 1152 h 2048"/>
                <a:gd name="T6" fmla="*/ 896 w 1826"/>
                <a:gd name="T7" fmla="*/ 2048 h 2048"/>
                <a:gd name="T8" fmla="*/ 1792 w 1826"/>
                <a:gd name="T9" fmla="*/ 1152 h 2048"/>
                <a:gd name="T10" fmla="*/ 1698 w 1826"/>
                <a:gd name="T11" fmla="*/ 751 h 2048"/>
                <a:gd name="T12" fmla="*/ 896 w 1826"/>
                <a:gd name="T13" fmla="*/ 1152 h 2048"/>
                <a:gd name="T14" fmla="*/ 1826 w 1826"/>
                <a:gd name="T15" fmla="*/ 495 h 2048"/>
                <a:gd name="T16" fmla="*/ 1024 w 1826"/>
                <a:gd name="T17" fmla="*/ 0 h 2048"/>
                <a:gd name="T18" fmla="*/ 1024 w 1826"/>
                <a:gd name="T19" fmla="*/ 896 h 2048"/>
                <a:gd name="T20" fmla="*/ 1826 w 1826"/>
                <a:gd name="T21" fmla="*/ 495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6" h="2048">
                  <a:moveTo>
                    <a:pt x="896" y="1152"/>
                  </a:moveTo>
                  <a:cubicBezTo>
                    <a:pt x="896" y="256"/>
                    <a:pt x="896" y="256"/>
                    <a:pt x="896" y="256"/>
                  </a:cubicBezTo>
                  <a:cubicBezTo>
                    <a:pt x="401" y="256"/>
                    <a:pt x="0" y="657"/>
                    <a:pt x="0" y="1152"/>
                  </a:cubicBezTo>
                  <a:cubicBezTo>
                    <a:pt x="0" y="1647"/>
                    <a:pt x="401" y="2048"/>
                    <a:pt x="896" y="2048"/>
                  </a:cubicBezTo>
                  <a:cubicBezTo>
                    <a:pt x="1391" y="2048"/>
                    <a:pt x="1792" y="1647"/>
                    <a:pt x="1792" y="1152"/>
                  </a:cubicBezTo>
                  <a:cubicBezTo>
                    <a:pt x="1792" y="1008"/>
                    <a:pt x="1758" y="872"/>
                    <a:pt x="1698" y="751"/>
                  </a:cubicBezTo>
                  <a:cubicBezTo>
                    <a:pt x="896" y="1152"/>
                    <a:pt x="896" y="1152"/>
                    <a:pt x="896" y="1152"/>
                  </a:cubicBezTo>
                  <a:close/>
                  <a:moveTo>
                    <a:pt x="1826" y="495"/>
                  </a:moveTo>
                  <a:cubicBezTo>
                    <a:pt x="1678" y="202"/>
                    <a:pt x="1375" y="0"/>
                    <a:pt x="1024" y="0"/>
                  </a:cubicBezTo>
                  <a:cubicBezTo>
                    <a:pt x="1024" y="896"/>
                    <a:pt x="1024" y="896"/>
                    <a:pt x="1024" y="896"/>
                  </a:cubicBezTo>
                  <a:lnTo>
                    <a:pt x="1826" y="495"/>
                  </a:lnTo>
                  <a:close/>
                </a:path>
              </a:pathLst>
            </a:custGeom>
            <a:solidFill>
              <a:schemeClr val="bg1"/>
            </a:solidFill>
            <a:ln>
              <a:noFill/>
            </a:ln>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402281351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decel="10000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1+#ppt_w/2"/>
                                          </p:val>
                                        </p:tav>
                                        <p:tav tm="100000">
                                          <p:val>
                                            <p:strVal val="#ppt_x"/>
                                          </p:val>
                                        </p:tav>
                                      </p:tavLst>
                                    </p:anim>
                                    <p:anim calcmode="lin" valueType="num">
                                      <p:cBhvr additive="base">
                                        <p:cTn id="29" dur="500" fill="hold"/>
                                        <p:tgtEl>
                                          <p:spTgt spid="19"/>
                                        </p:tgtEl>
                                        <p:attrNameLst>
                                          <p:attrName>ppt_y</p:attrName>
                                        </p:attrNameLst>
                                      </p:cBhvr>
                                      <p:tavLst>
                                        <p:tav tm="0">
                                          <p:val>
                                            <p:strVal val="#ppt_y"/>
                                          </p:val>
                                        </p:tav>
                                        <p:tav tm="100000">
                                          <p:val>
                                            <p:strVal val="#ppt_y"/>
                                          </p:val>
                                        </p:tav>
                                      </p:tavLst>
                                    </p:anim>
                                  </p:childTnLst>
                                </p:cTn>
                              </p:par>
                              <p:par>
                                <p:cTn id="30" presetID="2" presetClass="entr" presetSubtype="2" decel="100000" fill="hold" nodeType="withEffect">
                                  <p:stCondLst>
                                    <p:cond delay="25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fill="hold"/>
                                        <p:tgtEl>
                                          <p:spTgt spid="41"/>
                                        </p:tgtEl>
                                        <p:attrNameLst>
                                          <p:attrName>ppt_x</p:attrName>
                                        </p:attrNameLst>
                                      </p:cBhvr>
                                      <p:tavLst>
                                        <p:tav tm="0">
                                          <p:val>
                                            <p:strVal val="1+#ppt_w/2"/>
                                          </p:val>
                                        </p:tav>
                                        <p:tav tm="100000">
                                          <p:val>
                                            <p:strVal val="#ppt_x"/>
                                          </p:val>
                                        </p:tav>
                                      </p:tavLst>
                                    </p:anim>
                                    <p:anim calcmode="lin" valueType="num">
                                      <p:cBhvr additive="base">
                                        <p:cTn id="33" dur="500" fill="hold"/>
                                        <p:tgtEl>
                                          <p:spTgt spid="41"/>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5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 presetClass="entr" presetSubtype="2" decel="10000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1+#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decel="100000" fill="hold" nodeType="withEffect">
                                  <p:stCondLst>
                                    <p:cond delay="100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1+#ppt_w/2"/>
                                          </p:val>
                                        </p:tav>
                                        <p:tav tm="100000">
                                          <p:val>
                                            <p:strVal val="#ppt_x"/>
                                          </p:val>
                                        </p:tav>
                                      </p:tavLst>
                                    </p:anim>
                                    <p:anim calcmode="lin" valueType="num">
                                      <p:cBhvr additive="base">
                                        <p:cTn id="45" dur="500" fill="hold"/>
                                        <p:tgtEl>
                                          <p:spTgt spid="17"/>
                                        </p:tgtEl>
                                        <p:attrNameLst>
                                          <p:attrName>ppt_y</p:attrName>
                                        </p:attrNameLst>
                                      </p:cBhvr>
                                      <p:tavLst>
                                        <p:tav tm="0">
                                          <p:val>
                                            <p:strVal val="#ppt_y"/>
                                          </p:val>
                                        </p:tav>
                                        <p:tav tm="100000">
                                          <p:val>
                                            <p:strVal val="#ppt_y"/>
                                          </p:val>
                                        </p:tav>
                                      </p:tavLst>
                                    </p:anim>
                                  </p:childTnLst>
                                </p:cTn>
                              </p:par>
                              <p:par>
                                <p:cTn id="46" presetID="2" presetClass="entr" presetSubtype="2" decel="100000" fill="hold" nodeType="withEffect">
                                  <p:stCondLst>
                                    <p:cond delay="125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par>
                                <p:cTn id="50" presetID="2" presetClass="entr" presetSubtype="2" decel="100000" fill="hold" nodeType="withEffect">
                                  <p:stCondLst>
                                    <p:cond delay="150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1+#ppt_w/2"/>
                                          </p:val>
                                        </p:tav>
                                        <p:tav tm="100000">
                                          <p:val>
                                            <p:strVal val="#ppt_x"/>
                                          </p:val>
                                        </p:tav>
                                      </p:tavLst>
                                    </p:anim>
                                    <p:anim calcmode="lin" valueType="num">
                                      <p:cBhvr additive="base">
                                        <p:cTn id="53" dur="500" fill="hold"/>
                                        <p:tgtEl>
                                          <p:spTgt spid="31"/>
                                        </p:tgtEl>
                                        <p:attrNameLst>
                                          <p:attrName>ppt_y</p:attrName>
                                        </p:attrNameLst>
                                      </p:cBhvr>
                                      <p:tavLst>
                                        <p:tav tm="0">
                                          <p:val>
                                            <p:strVal val="#ppt_y"/>
                                          </p:val>
                                        </p:tav>
                                        <p:tav tm="100000">
                                          <p:val>
                                            <p:strVal val="#ppt_y"/>
                                          </p:val>
                                        </p:tav>
                                      </p:tavLst>
                                    </p:anim>
                                  </p:childTnLst>
                                </p:cTn>
                              </p:par>
                              <p:par>
                                <p:cTn id="54" presetID="2" presetClass="entr" presetSubtype="2" decel="100000" fill="hold" nodeType="withEffect">
                                  <p:stCondLst>
                                    <p:cond delay="1750"/>
                                  </p:stCondLst>
                                  <p:childTnLst>
                                    <p:set>
                                      <p:cBhvr>
                                        <p:cTn id="55" dur="1" fill="hold">
                                          <p:stCondLst>
                                            <p:cond delay="0"/>
                                          </p:stCondLst>
                                        </p:cTn>
                                        <p:tgtEl>
                                          <p:spTgt spid="44"/>
                                        </p:tgtEl>
                                        <p:attrNameLst>
                                          <p:attrName>style.visibility</p:attrName>
                                        </p:attrNameLst>
                                      </p:cBhvr>
                                      <p:to>
                                        <p:strVal val="visible"/>
                                      </p:to>
                                    </p:set>
                                    <p:anim calcmode="lin" valueType="num">
                                      <p:cBhvr additive="base">
                                        <p:cTn id="56" dur="500" fill="hold"/>
                                        <p:tgtEl>
                                          <p:spTgt spid="44"/>
                                        </p:tgtEl>
                                        <p:attrNameLst>
                                          <p:attrName>ppt_x</p:attrName>
                                        </p:attrNameLst>
                                      </p:cBhvr>
                                      <p:tavLst>
                                        <p:tav tm="0">
                                          <p:val>
                                            <p:strVal val="1+#ppt_w/2"/>
                                          </p:val>
                                        </p:tav>
                                        <p:tav tm="100000">
                                          <p:val>
                                            <p:strVal val="#ppt_x"/>
                                          </p:val>
                                        </p:tav>
                                      </p:tavLst>
                                    </p:anim>
                                    <p:anim calcmode="lin" valueType="num">
                                      <p:cBhvr additive="base">
                                        <p:cTn id="57"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2" presetClass="entr" presetSubtype="2" fill="hold"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250"/>
                                        <p:tgtEl>
                                          <p:spTgt spid="16"/>
                                        </p:tgtEl>
                                      </p:cBhvr>
                                    </p:animEffect>
                                  </p:childTnLst>
                                </p:cTn>
                              </p:par>
                            </p:childTnLst>
                          </p:cTn>
                        </p:par>
                        <p:par>
                          <p:cTn id="63" fill="hold">
                            <p:stCondLst>
                              <p:cond delay="250"/>
                            </p:stCondLst>
                            <p:childTnLst>
                              <p:par>
                                <p:cTn id="64" presetID="42" presetClass="entr" presetSubtype="0"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250"/>
                                        <p:tgtEl>
                                          <p:spTgt spid="23"/>
                                        </p:tgtEl>
                                      </p:cBhvr>
                                    </p:animEffect>
                                    <p:anim calcmode="lin" valueType="num">
                                      <p:cBhvr>
                                        <p:cTn id="67" dur="250" fill="hold"/>
                                        <p:tgtEl>
                                          <p:spTgt spid="23"/>
                                        </p:tgtEl>
                                        <p:attrNameLst>
                                          <p:attrName>ppt_x</p:attrName>
                                        </p:attrNameLst>
                                      </p:cBhvr>
                                      <p:tavLst>
                                        <p:tav tm="0">
                                          <p:val>
                                            <p:strVal val="#ppt_x"/>
                                          </p:val>
                                        </p:tav>
                                        <p:tav tm="100000">
                                          <p:val>
                                            <p:strVal val="#ppt_x"/>
                                          </p:val>
                                        </p:tav>
                                      </p:tavLst>
                                    </p:anim>
                                    <p:anim calcmode="lin" valueType="num">
                                      <p:cBhvr>
                                        <p:cTn id="68" dur="250" fill="hold"/>
                                        <p:tgtEl>
                                          <p:spTgt spid="23"/>
                                        </p:tgtEl>
                                        <p:attrNameLst>
                                          <p:attrName>ppt_y</p:attrName>
                                        </p:attrNameLst>
                                      </p:cBhvr>
                                      <p:tavLst>
                                        <p:tav tm="0">
                                          <p:val>
                                            <p:strVal val="#ppt_y+.1"/>
                                          </p:val>
                                        </p:tav>
                                        <p:tav tm="100000">
                                          <p:val>
                                            <p:strVal val="#ppt_y"/>
                                          </p:val>
                                        </p:tav>
                                      </p:tavLst>
                                    </p:anim>
                                  </p:childTnLst>
                                </p:cTn>
                              </p:par>
                              <p:par>
                                <p:cTn id="69" presetID="10" presetClass="entr" presetSubtype="0" fill="hold" grpId="0" nodeType="withEffect">
                                  <p:stCondLst>
                                    <p:cond delay="0"/>
                                  </p:stCondLst>
                                  <p:iterate type="wd">
                                    <p:tmPct val="10000"/>
                                  </p:iterate>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2" fill="hold"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right)">
                                      <p:cBhvr>
                                        <p:cTn id="76" dur="250"/>
                                        <p:tgtEl>
                                          <p:spTgt spid="20"/>
                                        </p:tgtEl>
                                      </p:cBhvr>
                                    </p:animEffect>
                                  </p:childTnLst>
                                </p:cTn>
                              </p:par>
                            </p:childTnLst>
                          </p:cTn>
                        </p:par>
                        <p:par>
                          <p:cTn id="77" fill="hold">
                            <p:stCondLst>
                              <p:cond delay="250"/>
                            </p:stCondLst>
                            <p:childTnLst>
                              <p:par>
                                <p:cTn id="78" presetID="42"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250"/>
                                        <p:tgtEl>
                                          <p:spTgt spid="25"/>
                                        </p:tgtEl>
                                      </p:cBhvr>
                                    </p:animEffect>
                                    <p:anim calcmode="lin" valueType="num">
                                      <p:cBhvr>
                                        <p:cTn id="81" dur="250" fill="hold"/>
                                        <p:tgtEl>
                                          <p:spTgt spid="25"/>
                                        </p:tgtEl>
                                        <p:attrNameLst>
                                          <p:attrName>ppt_x</p:attrName>
                                        </p:attrNameLst>
                                      </p:cBhvr>
                                      <p:tavLst>
                                        <p:tav tm="0">
                                          <p:val>
                                            <p:strVal val="#ppt_x"/>
                                          </p:val>
                                        </p:tav>
                                        <p:tav tm="100000">
                                          <p:val>
                                            <p:strVal val="#ppt_x"/>
                                          </p:val>
                                        </p:tav>
                                      </p:tavLst>
                                    </p:anim>
                                    <p:anim calcmode="lin" valueType="num">
                                      <p:cBhvr>
                                        <p:cTn id="82" dur="250" fill="hold"/>
                                        <p:tgtEl>
                                          <p:spTgt spid="25"/>
                                        </p:tgtEl>
                                        <p:attrNameLst>
                                          <p:attrName>ppt_y</p:attrName>
                                        </p:attrNameLst>
                                      </p:cBhvr>
                                      <p:tavLst>
                                        <p:tav tm="0">
                                          <p:val>
                                            <p:strVal val="#ppt_y+.1"/>
                                          </p:val>
                                        </p:tav>
                                        <p:tav tm="100000">
                                          <p:val>
                                            <p:strVal val="#ppt_y"/>
                                          </p:val>
                                        </p:tav>
                                      </p:tavLst>
                                    </p:anim>
                                  </p:childTnLst>
                                </p:cTn>
                              </p:par>
                              <p:par>
                                <p:cTn id="83" presetID="10" presetClass="entr" presetSubtype="0" fill="hold" grpId="0" nodeType="withEffect">
                                  <p:stCondLst>
                                    <p:cond delay="0"/>
                                  </p:stCondLst>
                                  <p:iterate type="wd">
                                    <p:tmPct val="10000"/>
                                  </p:iterate>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2" fill="hold" nodeType="click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wipe(right)">
                                      <p:cBhvr>
                                        <p:cTn id="90" dur="250"/>
                                        <p:tgtEl>
                                          <p:spTgt spid="21"/>
                                        </p:tgtEl>
                                      </p:cBhvr>
                                    </p:animEffect>
                                  </p:childTnLst>
                                </p:cTn>
                              </p:par>
                            </p:childTnLst>
                          </p:cTn>
                        </p:par>
                        <p:par>
                          <p:cTn id="91" fill="hold">
                            <p:stCondLst>
                              <p:cond delay="250"/>
                            </p:stCondLst>
                            <p:childTnLst>
                              <p:par>
                                <p:cTn id="92" presetID="42" presetClass="entr" presetSubtype="0"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250"/>
                                        <p:tgtEl>
                                          <p:spTgt spid="27"/>
                                        </p:tgtEl>
                                      </p:cBhvr>
                                    </p:animEffect>
                                    <p:anim calcmode="lin" valueType="num">
                                      <p:cBhvr>
                                        <p:cTn id="95" dur="250" fill="hold"/>
                                        <p:tgtEl>
                                          <p:spTgt spid="27"/>
                                        </p:tgtEl>
                                        <p:attrNameLst>
                                          <p:attrName>ppt_x</p:attrName>
                                        </p:attrNameLst>
                                      </p:cBhvr>
                                      <p:tavLst>
                                        <p:tav tm="0">
                                          <p:val>
                                            <p:strVal val="#ppt_x"/>
                                          </p:val>
                                        </p:tav>
                                        <p:tav tm="100000">
                                          <p:val>
                                            <p:strVal val="#ppt_x"/>
                                          </p:val>
                                        </p:tav>
                                      </p:tavLst>
                                    </p:anim>
                                    <p:anim calcmode="lin" valueType="num">
                                      <p:cBhvr>
                                        <p:cTn id="96" dur="250" fill="hold"/>
                                        <p:tgtEl>
                                          <p:spTgt spid="27"/>
                                        </p:tgtEl>
                                        <p:attrNameLst>
                                          <p:attrName>ppt_y</p:attrName>
                                        </p:attrNameLst>
                                      </p:cBhvr>
                                      <p:tavLst>
                                        <p:tav tm="0">
                                          <p:val>
                                            <p:strVal val="#ppt_y+.1"/>
                                          </p:val>
                                        </p:tav>
                                        <p:tav tm="100000">
                                          <p:val>
                                            <p:strVal val="#ppt_y"/>
                                          </p:val>
                                        </p:tav>
                                      </p:tavLst>
                                    </p:anim>
                                  </p:childTnLst>
                                </p:cTn>
                              </p:par>
                              <p:par>
                                <p:cTn id="97" presetID="10" presetClass="entr" presetSubtype="0" fill="hold" grpId="0" nodeType="withEffect">
                                  <p:stCondLst>
                                    <p:cond delay="0"/>
                                  </p:stCondLst>
                                  <p:iterate type="wd">
                                    <p:tmPct val="10000"/>
                                  </p:iterate>
                                  <p:childTnLst>
                                    <p:set>
                                      <p:cBhvr>
                                        <p:cTn id="98" dur="1" fill="hold">
                                          <p:stCondLst>
                                            <p:cond delay="0"/>
                                          </p:stCondLst>
                                        </p:cTn>
                                        <p:tgtEl>
                                          <p:spTgt spid="28"/>
                                        </p:tgtEl>
                                        <p:attrNameLst>
                                          <p:attrName>style.visibility</p:attrName>
                                        </p:attrNameLst>
                                      </p:cBhvr>
                                      <p:to>
                                        <p:strVal val="visible"/>
                                      </p:to>
                                    </p:set>
                                    <p:animEffect transition="in" filter="fade">
                                      <p:cBhvr>
                                        <p:cTn id="99" dur="500"/>
                                        <p:tgtEl>
                                          <p:spTgt spid="28"/>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2" fill="hold" nodeType="clickEffect">
                                  <p:stCondLst>
                                    <p:cond delay="0"/>
                                  </p:stCondLst>
                                  <p:childTnLst>
                                    <p:set>
                                      <p:cBhvr>
                                        <p:cTn id="103" dur="1" fill="hold">
                                          <p:stCondLst>
                                            <p:cond delay="0"/>
                                          </p:stCondLst>
                                        </p:cTn>
                                        <p:tgtEl>
                                          <p:spTgt spid="22"/>
                                        </p:tgtEl>
                                        <p:attrNameLst>
                                          <p:attrName>style.visibility</p:attrName>
                                        </p:attrNameLst>
                                      </p:cBhvr>
                                      <p:to>
                                        <p:strVal val="visible"/>
                                      </p:to>
                                    </p:set>
                                    <p:animEffect transition="in" filter="wipe(right)">
                                      <p:cBhvr>
                                        <p:cTn id="104" dur="250"/>
                                        <p:tgtEl>
                                          <p:spTgt spid="22"/>
                                        </p:tgtEl>
                                      </p:cBhvr>
                                    </p:animEffect>
                                  </p:childTnLst>
                                </p:cTn>
                              </p:par>
                            </p:childTnLst>
                          </p:cTn>
                        </p:par>
                        <p:par>
                          <p:cTn id="105" fill="hold">
                            <p:stCondLst>
                              <p:cond delay="250"/>
                            </p:stCondLst>
                            <p:childTnLst>
                              <p:par>
                                <p:cTn id="106" presetID="42" presetClass="entr" presetSubtype="0" fill="hold" grpId="0" nodeType="afterEffect">
                                  <p:stCondLst>
                                    <p:cond delay="0"/>
                                  </p:stCondLst>
                                  <p:childTnLst>
                                    <p:set>
                                      <p:cBhvr>
                                        <p:cTn id="107" dur="1" fill="hold">
                                          <p:stCondLst>
                                            <p:cond delay="0"/>
                                          </p:stCondLst>
                                        </p:cTn>
                                        <p:tgtEl>
                                          <p:spTgt spid="29"/>
                                        </p:tgtEl>
                                        <p:attrNameLst>
                                          <p:attrName>style.visibility</p:attrName>
                                        </p:attrNameLst>
                                      </p:cBhvr>
                                      <p:to>
                                        <p:strVal val="visible"/>
                                      </p:to>
                                    </p:set>
                                    <p:animEffect transition="in" filter="fade">
                                      <p:cBhvr>
                                        <p:cTn id="108" dur="250"/>
                                        <p:tgtEl>
                                          <p:spTgt spid="29"/>
                                        </p:tgtEl>
                                      </p:cBhvr>
                                    </p:animEffect>
                                    <p:anim calcmode="lin" valueType="num">
                                      <p:cBhvr>
                                        <p:cTn id="109" dur="250" fill="hold"/>
                                        <p:tgtEl>
                                          <p:spTgt spid="29"/>
                                        </p:tgtEl>
                                        <p:attrNameLst>
                                          <p:attrName>ppt_x</p:attrName>
                                        </p:attrNameLst>
                                      </p:cBhvr>
                                      <p:tavLst>
                                        <p:tav tm="0">
                                          <p:val>
                                            <p:strVal val="#ppt_x"/>
                                          </p:val>
                                        </p:tav>
                                        <p:tav tm="100000">
                                          <p:val>
                                            <p:strVal val="#ppt_x"/>
                                          </p:val>
                                        </p:tav>
                                      </p:tavLst>
                                    </p:anim>
                                    <p:anim calcmode="lin" valueType="num">
                                      <p:cBhvr>
                                        <p:cTn id="110" dur="250" fill="hold"/>
                                        <p:tgtEl>
                                          <p:spTgt spid="29"/>
                                        </p:tgtEl>
                                        <p:attrNameLst>
                                          <p:attrName>ppt_y</p:attrName>
                                        </p:attrNameLst>
                                      </p:cBhvr>
                                      <p:tavLst>
                                        <p:tav tm="0">
                                          <p:val>
                                            <p:strVal val="#ppt_y+.1"/>
                                          </p:val>
                                        </p:tav>
                                        <p:tav tm="100000">
                                          <p:val>
                                            <p:strVal val="#ppt_y"/>
                                          </p:val>
                                        </p:tav>
                                      </p:tavLst>
                                    </p:anim>
                                  </p:childTnLst>
                                </p:cTn>
                              </p:par>
                              <p:par>
                                <p:cTn id="111" presetID="10" presetClass="entr" presetSubtype="0" fill="hold" grpId="0" nodeType="withEffect">
                                  <p:stCondLst>
                                    <p:cond delay="0"/>
                                  </p:stCondLst>
                                  <p:iterate type="wd">
                                    <p:tmPct val="10000"/>
                                  </p:iterate>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3" grpId="0"/>
      <p:bldP spid="24" grpId="0"/>
      <p:bldP spid="25" grpId="0"/>
      <p:bldP spid="26" grpId="0"/>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圆角右箭头 14"/>
          <p:cNvSpPr/>
          <p:nvPr/>
        </p:nvSpPr>
        <p:spPr>
          <a:xfrm>
            <a:off x="3404650" y="1470388"/>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6" name="圆角右箭头 15"/>
          <p:cNvSpPr/>
          <p:nvPr/>
        </p:nvSpPr>
        <p:spPr>
          <a:xfrm rot="5400000">
            <a:off x="4822793" y="1552485"/>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7" name="圆角右箭头 16"/>
          <p:cNvSpPr/>
          <p:nvPr/>
        </p:nvSpPr>
        <p:spPr>
          <a:xfrm rot="16200000">
            <a:off x="3350300" y="2871714"/>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18" name="圆角右箭头 17"/>
          <p:cNvSpPr/>
          <p:nvPr/>
        </p:nvSpPr>
        <p:spPr>
          <a:xfrm flipH="1" flipV="1">
            <a:off x="4767821" y="2944191"/>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grpSp>
        <p:nvGrpSpPr>
          <p:cNvPr id="19" name="组合 18"/>
          <p:cNvGrpSpPr/>
          <p:nvPr/>
        </p:nvGrpSpPr>
        <p:grpSpPr>
          <a:xfrm>
            <a:off x="3738933" y="2125999"/>
            <a:ext cx="1800200" cy="1501897"/>
            <a:chOff x="3666054" y="2607295"/>
            <a:chExt cx="1924896" cy="2002530"/>
          </a:xfrm>
        </p:grpSpPr>
        <p:sp>
          <p:nvSpPr>
            <p:cNvPr id="20"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rPr>
                <a:t>添加标题</a:t>
              </a:r>
            </a:p>
          </p:txBody>
        </p:sp>
        <p:sp>
          <p:nvSpPr>
            <p:cNvPr id="21"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2" name="组合 21"/>
          <p:cNvGrpSpPr/>
          <p:nvPr/>
        </p:nvGrpSpPr>
        <p:grpSpPr>
          <a:xfrm>
            <a:off x="6071064" y="1403878"/>
            <a:ext cx="1800200" cy="1280909"/>
            <a:chOff x="6391520" y="1772816"/>
            <a:chExt cx="1924896" cy="1707878"/>
          </a:xfrm>
        </p:grpSpPr>
        <p:sp>
          <p:nvSpPr>
            <p:cNvPr id="23"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24"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5" name="组合 24"/>
          <p:cNvGrpSpPr/>
          <p:nvPr/>
        </p:nvGrpSpPr>
        <p:grpSpPr>
          <a:xfrm>
            <a:off x="6071064" y="2973718"/>
            <a:ext cx="1800200" cy="1300039"/>
            <a:chOff x="6391520" y="3692218"/>
            <a:chExt cx="1924896" cy="1733386"/>
          </a:xfrm>
        </p:grpSpPr>
        <p:sp>
          <p:nvSpPr>
            <p:cNvPr id="26"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27"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28" name="组合 27"/>
          <p:cNvGrpSpPr/>
          <p:nvPr/>
        </p:nvGrpSpPr>
        <p:grpSpPr>
          <a:xfrm>
            <a:off x="1246528" y="1392128"/>
            <a:ext cx="1800200" cy="1269861"/>
            <a:chOff x="918912" y="1844824"/>
            <a:chExt cx="1924896" cy="1693146"/>
          </a:xfrm>
        </p:grpSpPr>
        <p:sp>
          <p:nvSpPr>
            <p:cNvPr id="29"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0"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1" name="组合 30"/>
          <p:cNvGrpSpPr/>
          <p:nvPr/>
        </p:nvGrpSpPr>
        <p:grpSpPr>
          <a:xfrm>
            <a:off x="1246528" y="3047032"/>
            <a:ext cx="1800200" cy="1308273"/>
            <a:chOff x="918912" y="3738518"/>
            <a:chExt cx="1924896" cy="1744364"/>
          </a:xfrm>
        </p:grpSpPr>
        <p:sp>
          <p:nvSpPr>
            <p:cNvPr id="32"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3"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spTree>
    <p:extLst>
      <p:ext uri="{BB962C8B-B14F-4D97-AF65-F5344CB8AC3E}">
        <p14:creationId xmlns:p14="http://schemas.microsoft.com/office/powerpoint/2010/main" val="114604118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par>
                                <p:cTn id="28" presetID="22" presetClass="entr" presetSubtype="1" fill="hold" grpId="0" nodeType="withEffect">
                                  <p:stCondLst>
                                    <p:cond delay="20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par>
                                <p:cTn id="31" presetID="22" presetClass="entr" presetSubtype="2" fill="hold" grpId="0" nodeType="withEffect">
                                  <p:stCondLst>
                                    <p:cond delay="50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4" fill="hold" grpId="0" nodeType="withEffect">
                                  <p:stCondLst>
                                    <p:cond delay="80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23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28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par>
                                <p:cTn id="47" presetID="22" presetClass="entr" presetSubtype="8"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par>
                                <p:cTn id="50" presetID="22" presetClass="entr" presetSubtype="2"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wipe(right)">
                                      <p:cBhvr>
                                        <p:cTn id="52" dur="500"/>
                                        <p:tgtEl>
                                          <p:spTgt spid="31"/>
                                        </p:tgtEl>
                                      </p:cBhvr>
                                    </p:animEffect>
                                  </p:childTnLst>
                                </p:cTn>
                              </p:par>
                              <p:par>
                                <p:cTn id="53" presetID="22" presetClass="entr" presetSubtype="2"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right)">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TextBox 1"/>
          <p:cNvSpPr txBox="1"/>
          <p:nvPr/>
        </p:nvSpPr>
        <p:spPr>
          <a:xfrm>
            <a:off x="4360087" y="1723787"/>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16" name="组合 15"/>
          <p:cNvGrpSpPr/>
          <p:nvPr/>
        </p:nvGrpSpPr>
        <p:grpSpPr>
          <a:xfrm>
            <a:off x="1394284" y="1062164"/>
            <a:ext cx="1967238" cy="1967950"/>
            <a:chOff x="1835696" y="880098"/>
            <a:chExt cx="1968462" cy="1968462"/>
          </a:xfrm>
          <a:solidFill>
            <a:srgbClr val="404040"/>
          </a:solidFill>
        </p:grpSpPr>
        <p:sp>
          <p:nvSpPr>
            <p:cNvPr id="17" name="椭圆 16"/>
            <p:cNvSpPr/>
            <p:nvPr/>
          </p:nvSpPr>
          <p:spPr>
            <a:xfrm>
              <a:off x="1835696" y="880098"/>
              <a:ext cx="1968462" cy="19684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TextBox 4"/>
            <p:cNvSpPr txBox="1"/>
            <p:nvPr/>
          </p:nvSpPr>
          <p:spPr>
            <a:xfrm>
              <a:off x="2292433" y="1697308"/>
              <a:ext cx="704477" cy="248146"/>
            </a:xfrm>
            <a:prstGeom prst="rect">
              <a:avLst/>
            </a:prstGeom>
            <a:grpFill/>
          </p:spPr>
          <p:txBody>
            <a:bodyPr wrap="none" rtlCol="0">
              <a:spAutoFit/>
            </a:bodyPr>
            <a:lstStyle/>
            <a:p>
              <a:r>
                <a:rPr lang="zh-CN" altLang="en-US" sz="1012" dirty="0">
                  <a:solidFill>
                    <a:schemeClr val="bg1"/>
                  </a:solidFill>
                  <a:latin typeface="方正兰亭准黑_GBK" pitchFamily="2" charset="-122"/>
                  <a:ea typeface="方正兰亭准黑_GBK" pitchFamily="2" charset="-122"/>
                </a:rPr>
                <a:t>事项之一</a:t>
              </a:r>
            </a:p>
          </p:txBody>
        </p:sp>
      </p:grpSp>
      <p:grpSp>
        <p:nvGrpSpPr>
          <p:cNvPr id="19" name="组合 18"/>
          <p:cNvGrpSpPr/>
          <p:nvPr/>
        </p:nvGrpSpPr>
        <p:grpSpPr>
          <a:xfrm>
            <a:off x="897789" y="2387057"/>
            <a:ext cx="1723622" cy="1724245"/>
            <a:chOff x="2115570" y="1737559"/>
            <a:chExt cx="1620620" cy="1620620"/>
          </a:xfrm>
          <a:solidFill>
            <a:srgbClr val="404040"/>
          </a:solidFill>
        </p:grpSpPr>
        <p:sp>
          <p:nvSpPr>
            <p:cNvPr id="20" name="椭圆 19"/>
            <p:cNvSpPr/>
            <p:nvPr/>
          </p:nvSpPr>
          <p:spPr>
            <a:xfrm>
              <a:off x="2115570" y="1737559"/>
              <a:ext cx="1620620" cy="16206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TextBox 7"/>
            <p:cNvSpPr txBox="1"/>
            <p:nvPr/>
          </p:nvSpPr>
          <p:spPr>
            <a:xfrm>
              <a:off x="2446342" y="2402905"/>
              <a:ext cx="933263" cy="314592"/>
            </a:xfrm>
            <a:prstGeom prst="rect">
              <a:avLst/>
            </a:prstGeom>
            <a:grpFill/>
          </p:spPr>
          <p:txBody>
            <a:bodyPr wrap="none" rtlCol="0">
              <a:spAutoFit/>
            </a:bodyPr>
            <a:lstStyle/>
            <a:p>
              <a:r>
                <a:rPr lang="zh-CN" altLang="en-US" sz="1575" dirty="0">
                  <a:solidFill>
                    <a:schemeClr val="bg1"/>
                  </a:solidFill>
                  <a:latin typeface="微软雅黑" panose="020B0503020204020204" pitchFamily="34" charset="-122"/>
                  <a:ea typeface="微软雅黑" panose="020B0503020204020204" pitchFamily="34" charset="-122"/>
                </a:rPr>
                <a:t>事项之二</a:t>
              </a:r>
            </a:p>
          </p:txBody>
        </p:sp>
      </p:grpSp>
      <p:grpSp>
        <p:nvGrpSpPr>
          <p:cNvPr id="22" name="组合 21"/>
          <p:cNvGrpSpPr/>
          <p:nvPr/>
        </p:nvGrpSpPr>
        <p:grpSpPr>
          <a:xfrm>
            <a:off x="2403706" y="2514691"/>
            <a:ext cx="1449602" cy="1450126"/>
            <a:chOff x="3527026" y="1952177"/>
            <a:chExt cx="1191384" cy="1191384"/>
          </a:xfrm>
          <a:solidFill>
            <a:srgbClr val="404040"/>
          </a:solidFill>
        </p:grpSpPr>
        <p:sp>
          <p:nvSpPr>
            <p:cNvPr id="23" name="椭圆 22"/>
            <p:cNvSpPr/>
            <p:nvPr/>
          </p:nvSpPr>
          <p:spPr>
            <a:xfrm>
              <a:off x="3527026" y="1952177"/>
              <a:ext cx="1191384" cy="1191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4" name="TextBox 10"/>
            <p:cNvSpPr txBox="1"/>
            <p:nvPr/>
          </p:nvSpPr>
          <p:spPr>
            <a:xfrm>
              <a:off x="3788777" y="2437142"/>
              <a:ext cx="752533" cy="256022"/>
            </a:xfrm>
            <a:prstGeom prst="rect">
              <a:avLst/>
            </a:prstGeom>
            <a:grpFill/>
          </p:spPr>
          <p:txBody>
            <a:bodyPr wrap="none" rtlCol="0">
              <a:spAutoFit/>
            </a:bodyPr>
            <a:lstStyle/>
            <a:p>
              <a:r>
                <a:rPr lang="zh-CN" altLang="en-US" sz="1425" dirty="0">
                  <a:solidFill>
                    <a:schemeClr val="bg1"/>
                  </a:solidFill>
                  <a:latin typeface="微软雅黑" panose="020B0503020204020204" pitchFamily="34" charset="-122"/>
                  <a:ea typeface="微软雅黑" panose="020B0503020204020204" pitchFamily="34" charset="-122"/>
                </a:rPr>
                <a:t>事项之三</a:t>
              </a:r>
            </a:p>
          </p:txBody>
        </p:sp>
      </p:grpSp>
      <p:sp>
        <p:nvSpPr>
          <p:cNvPr id="25" name="TextBox 11"/>
          <p:cNvSpPr txBox="1"/>
          <p:nvPr/>
        </p:nvSpPr>
        <p:spPr>
          <a:xfrm>
            <a:off x="4360087" y="2728225"/>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26" name="TextBox 12"/>
          <p:cNvSpPr txBox="1"/>
          <p:nvPr/>
        </p:nvSpPr>
        <p:spPr>
          <a:xfrm>
            <a:off x="4360087" y="3681963"/>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27" name="组合 26"/>
          <p:cNvGrpSpPr/>
          <p:nvPr/>
        </p:nvGrpSpPr>
        <p:grpSpPr>
          <a:xfrm>
            <a:off x="4360087" y="1380927"/>
            <a:ext cx="3382272" cy="276999"/>
            <a:chOff x="5283922" y="1198944"/>
            <a:chExt cx="3384376" cy="277071"/>
          </a:xfrm>
        </p:grpSpPr>
        <p:sp>
          <p:nvSpPr>
            <p:cNvPr id="28" name="矩形 27"/>
            <p:cNvSpPr/>
            <p:nvPr/>
          </p:nvSpPr>
          <p:spPr>
            <a:xfrm>
              <a:off x="5283922" y="120511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9" name="TextBox 15"/>
            <p:cNvSpPr txBox="1"/>
            <p:nvPr/>
          </p:nvSpPr>
          <p:spPr>
            <a:xfrm>
              <a:off x="5355930" y="119894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0" name="组合 29"/>
          <p:cNvGrpSpPr/>
          <p:nvPr/>
        </p:nvGrpSpPr>
        <p:grpSpPr>
          <a:xfrm>
            <a:off x="4360087" y="2385365"/>
            <a:ext cx="3382272" cy="276999"/>
            <a:chOff x="5283922" y="2292733"/>
            <a:chExt cx="3384376" cy="277071"/>
          </a:xfrm>
        </p:grpSpPr>
        <p:sp>
          <p:nvSpPr>
            <p:cNvPr id="31" name="矩形 30"/>
            <p:cNvSpPr/>
            <p:nvPr/>
          </p:nvSpPr>
          <p:spPr>
            <a:xfrm>
              <a:off x="5283922" y="2298907"/>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TextBox 18"/>
            <p:cNvSpPr txBox="1"/>
            <p:nvPr/>
          </p:nvSpPr>
          <p:spPr>
            <a:xfrm>
              <a:off x="5355930" y="2292733"/>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3" name="组合 32"/>
          <p:cNvGrpSpPr/>
          <p:nvPr/>
        </p:nvGrpSpPr>
        <p:grpSpPr>
          <a:xfrm>
            <a:off x="4360087" y="3357061"/>
            <a:ext cx="3382272" cy="276999"/>
            <a:chOff x="5283922" y="3405184"/>
            <a:chExt cx="3384376" cy="277071"/>
          </a:xfrm>
        </p:grpSpPr>
        <p:sp>
          <p:nvSpPr>
            <p:cNvPr id="34" name="矩形 33"/>
            <p:cNvSpPr/>
            <p:nvPr/>
          </p:nvSpPr>
          <p:spPr>
            <a:xfrm>
              <a:off x="5283922" y="341135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5" name="TextBox 21"/>
            <p:cNvSpPr txBox="1"/>
            <p:nvPr/>
          </p:nvSpPr>
          <p:spPr>
            <a:xfrm>
              <a:off x="5355930" y="340518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sp>
        <p:nvSpPr>
          <p:cNvPr id="36" name="Rectangle 13" descr="FD1DDF730CE4456e89755B07FE1653D0# #Rectangle 13"/>
          <p:cNvSpPr>
            <a:spLocks noChangeArrowheads="1"/>
          </p:cNvSpPr>
          <p:nvPr/>
        </p:nvSpPr>
        <p:spPr bwMode="auto">
          <a:xfrm>
            <a:off x="7731480" y="133477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100%</a:t>
            </a:r>
          </a:p>
        </p:txBody>
      </p:sp>
      <p:sp>
        <p:nvSpPr>
          <p:cNvPr id="37" name="Rectangle 13" descr="FD1DDF730CE4456e89755B07FE1653D0# #Rectangle 13"/>
          <p:cNvSpPr>
            <a:spLocks noChangeArrowheads="1"/>
          </p:cNvSpPr>
          <p:nvPr/>
        </p:nvSpPr>
        <p:spPr bwMode="auto">
          <a:xfrm>
            <a:off x="7731480" y="2339211"/>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60%</a:t>
            </a:r>
          </a:p>
        </p:txBody>
      </p:sp>
      <p:sp>
        <p:nvSpPr>
          <p:cNvPr id="38" name="Rectangle 13" descr="FD1DDF730CE4456e89755B07FE1653D0# #Rectangle 13"/>
          <p:cNvSpPr>
            <a:spLocks noChangeArrowheads="1"/>
          </p:cNvSpPr>
          <p:nvPr/>
        </p:nvSpPr>
        <p:spPr bwMode="auto">
          <a:xfrm>
            <a:off x="7731480" y="331753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50%</a:t>
            </a:r>
          </a:p>
        </p:txBody>
      </p:sp>
    </p:spTree>
    <p:extLst>
      <p:ext uri="{BB962C8B-B14F-4D97-AF65-F5344CB8AC3E}">
        <p14:creationId xmlns:p14="http://schemas.microsoft.com/office/powerpoint/2010/main" val="235655959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 fill="hold"/>
                                        <p:tgtEl>
                                          <p:spTgt spid="16"/>
                                        </p:tgtEl>
                                        <p:attrNameLst>
                                          <p:attrName>ppt_x</p:attrName>
                                        </p:attrNameLst>
                                      </p:cBhvr>
                                      <p:tavLst>
                                        <p:tav tm="0">
                                          <p:val>
                                            <p:strVal val="0-#ppt_w/2"/>
                                          </p:val>
                                        </p:tav>
                                        <p:tav tm="100000">
                                          <p:val>
                                            <p:strVal val="#ppt_x"/>
                                          </p:val>
                                        </p:tav>
                                      </p:tavLst>
                                    </p:anim>
                                    <p:anim calcmode="lin" valueType="num">
                                      <p:cBhvr additive="base">
                                        <p:cTn id="28" dur="3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13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300" fill="hold"/>
                                        <p:tgtEl>
                                          <p:spTgt spid="19"/>
                                        </p:tgtEl>
                                        <p:attrNameLst>
                                          <p:attrName>ppt_x</p:attrName>
                                        </p:attrNameLst>
                                      </p:cBhvr>
                                      <p:tavLst>
                                        <p:tav tm="0">
                                          <p:val>
                                            <p:strVal val="0-#ppt_w/2"/>
                                          </p:val>
                                        </p:tav>
                                        <p:tav tm="100000">
                                          <p:val>
                                            <p:strVal val="#ppt_x"/>
                                          </p:val>
                                        </p:tav>
                                      </p:tavLst>
                                    </p:anim>
                                    <p:anim calcmode="lin" valueType="num">
                                      <p:cBhvr additive="base">
                                        <p:cTn id="33" dur="3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1600"/>
                            </p:stCondLst>
                            <p:childTnLst>
                              <p:par>
                                <p:cTn id="35" presetID="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300" fill="hold"/>
                                        <p:tgtEl>
                                          <p:spTgt spid="22"/>
                                        </p:tgtEl>
                                        <p:attrNameLst>
                                          <p:attrName>ppt_x</p:attrName>
                                        </p:attrNameLst>
                                      </p:cBhvr>
                                      <p:tavLst>
                                        <p:tav tm="0">
                                          <p:val>
                                            <p:strVal val="0-#ppt_w/2"/>
                                          </p:val>
                                        </p:tav>
                                        <p:tav tm="100000">
                                          <p:val>
                                            <p:strVal val="#ppt_x"/>
                                          </p:val>
                                        </p:tav>
                                      </p:tavLst>
                                    </p:anim>
                                    <p:anim calcmode="lin" valueType="num">
                                      <p:cBhvr additive="base">
                                        <p:cTn id="38" dur="3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1900"/>
                            </p:stCondLst>
                            <p:childTnLst>
                              <p:par>
                                <p:cTn id="40" presetID="2" presetClass="entr" presetSubtype="2"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fill="hold"/>
                                        <p:tgtEl>
                                          <p:spTgt spid="27"/>
                                        </p:tgtEl>
                                        <p:attrNameLst>
                                          <p:attrName>ppt_x</p:attrName>
                                        </p:attrNameLst>
                                      </p:cBhvr>
                                      <p:tavLst>
                                        <p:tav tm="0">
                                          <p:val>
                                            <p:strVal val="1+#ppt_w/2"/>
                                          </p:val>
                                        </p:tav>
                                        <p:tav tm="100000">
                                          <p:val>
                                            <p:strVal val="#ppt_x"/>
                                          </p:val>
                                        </p:tav>
                                      </p:tavLst>
                                    </p:anim>
                                    <p:anim calcmode="lin" valueType="num">
                                      <p:cBhvr additive="base">
                                        <p:cTn id="43" dur="3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2200"/>
                            </p:stCondLst>
                            <p:childTnLst>
                              <p:par>
                                <p:cTn id="45" presetID="2" presetClass="entr" presetSubtype="2"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 fill="hold"/>
                                        <p:tgtEl>
                                          <p:spTgt spid="15"/>
                                        </p:tgtEl>
                                        <p:attrNameLst>
                                          <p:attrName>ppt_x</p:attrName>
                                        </p:attrNameLst>
                                      </p:cBhvr>
                                      <p:tavLst>
                                        <p:tav tm="0">
                                          <p:val>
                                            <p:strVal val="1+#ppt_w/2"/>
                                          </p:val>
                                        </p:tav>
                                        <p:tav tm="100000">
                                          <p:val>
                                            <p:strVal val="#ppt_x"/>
                                          </p:val>
                                        </p:tav>
                                      </p:tavLst>
                                    </p:anim>
                                    <p:anim calcmode="lin" valueType="num">
                                      <p:cBhvr additive="base">
                                        <p:cTn id="48" dur="3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300" fill="hold"/>
                                        <p:tgtEl>
                                          <p:spTgt spid="30"/>
                                        </p:tgtEl>
                                        <p:attrNameLst>
                                          <p:attrName>ppt_x</p:attrName>
                                        </p:attrNameLst>
                                      </p:cBhvr>
                                      <p:tavLst>
                                        <p:tav tm="0">
                                          <p:val>
                                            <p:strVal val="1+#ppt_w/2"/>
                                          </p:val>
                                        </p:tav>
                                        <p:tav tm="100000">
                                          <p:val>
                                            <p:strVal val="#ppt_x"/>
                                          </p:val>
                                        </p:tav>
                                      </p:tavLst>
                                    </p:anim>
                                    <p:anim calcmode="lin" valueType="num">
                                      <p:cBhvr additive="base">
                                        <p:cTn id="53" dur="300" fill="hold"/>
                                        <p:tgtEl>
                                          <p:spTgt spid="30"/>
                                        </p:tgtEl>
                                        <p:attrNameLst>
                                          <p:attrName>ppt_y</p:attrName>
                                        </p:attrNameLst>
                                      </p:cBhvr>
                                      <p:tavLst>
                                        <p:tav tm="0">
                                          <p:val>
                                            <p:strVal val="#ppt_y"/>
                                          </p:val>
                                        </p:tav>
                                        <p:tav tm="100000">
                                          <p:val>
                                            <p:strVal val="#ppt_y"/>
                                          </p:val>
                                        </p:tav>
                                      </p:tavLst>
                                    </p:anim>
                                  </p:childTnLst>
                                </p:cTn>
                              </p:par>
                            </p:childTnLst>
                          </p:cTn>
                        </p:par>
                        <p:par>
                          <p:cTn id="54" fill="hold">
                            <p:stCondLst>
                              <p:cond delay="2800"/>
                            </p:stCondLst>
                            <p:childTnLst>
                              <p:par>
                                <p:cTn id="55" presetID="2" presetClass="entr" presetSubtype="2"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300" fill="hold"/>
                                        <p:tgtEl>
                                          <p:spTgt spid="25"/>
                                        </p:tgtEl>
                                        <p:attrNameLst>
                                          <p:attrName>ppt_x</p:attrName>
                                        </p:attrNameLst>
                                      </p:cBhvr>
                                      <p:tavLst>
                                        <p:tav tm="0">
                                          <p:val>
                                            <p:strVal val="1+#ppt_w/2"/>
                                          </p:val>
                                        </p:tav>
                                        <p:tav tm="100000">
                                          <p:val>
                                            <p:strVal val="#ppt_x"/>
                                          </p:val>
                                        </p:tav>
                                      </p:tavLst>
                                    </p:anim>
                                    <p:anim calcmode="lin" valueType="num">
                                      <p:cBhvr additive="base">
                                        <p:cTn id="58" dur="3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3100"/>
                            </p:stCondLst>
                            <p:childTnLst>
                              <p:par>
                                <p:cTn id="60" presetID="2" presetClass="entr" presetSubtype="2"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1+#ppt_w/2"/>
                                          </p:val>
                                        </p:tav>
                                        <p:tav tm="100000">
                                          <p:val>
                                            <p:strVal val="#ppt_x"/>
                                          </p:val>
                                        </p:tav>
                                      </p:tavLst>
                                    </p:anim>
                                    <p:anim calcmode="lin" valueType="num">
                                      <p:cBhvr additive="base">
                                        <p:cTn id="63" dur="3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3400"/>
                            </p:stCondLst>
                            <p:childTnLst>
                              <p:par>
                                <p:cTn id="65" presetID="2" presetClass="entr" presetSubtype="2"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300" fill="hold"/>
                                        <p:tgtEl>
                                          <p:spTgt spid="26"/>
                                        </p:tgtEl>
                                        <p:attrNameLst>
                                          <p:attrName>ppt_x</p:attrName>
                                        </p:attrNameLst>
                                      </p:cBhvr>
                                      <p:tavLst>
                                        <p:tav tm="0">
                                          <p:val>
                                            <p:strVal val="1+#ppt_w/2"/>
                                          </p:val>
                                        </p:tav>
                                        <p:tav tm="100000">
                                          <p:val>
                                            <p:strVal val="#ppt_x"/>
                                          </p:val>
                                        </p:tav>
                                      </p:tavLst>
                                    </p:anim>
                                    <p:anim calcmode="lin" valueType="num">
                                      <p:cBhvr additive="base">
                                        <p:cTn id="68" dur="3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3700"/>
                            </p:stCondLst>
                            <p:childTnLst>
                              <p:par>
                                <p:cTn id="70" presetID="26" presetClass="emph" presetSubtype="0" fill="hold" nodeType="afterEffect">
                                  <p:stCondLst>
                                    <p:cond delay="0"/>
                                  </p:stCondLst>
                                  <p:childTnLst>
                                    <p:animEffect transition="out" filter="fade">
                                      <p:cBhvr>
                                        <p:cTn id="71" dur="500" tmFilter="0, 0; .2, .5; .8, .5; 1, 0"/>
                                        <p:tgtEl>
                                          <p:spTgt spid="16"/>
                                        </p:tgtEl>
                                      </p:cBhvr>
                                    </p:animEffect>
                                    <p:animScale>
                                      <p:cBhvr>
                                        <p:cTn id="72" dur="250" autoRev="1" fill="hold"/>
                                        <p:tgtEl>
                                          <p:spTgt spid="16"/>
                                        </p:tgtEl>
                                      </p:cBhvr>
                                      <p:by x="105000" y="105000"/>
                                    </p:animScale>
                                  </p:childTnLst>
                                </p:cTn>
                              </p:par>
                              <p:par>
                                <p:cTn id="73" presetID="26" presetClass="emph" presetSubtype="0" fill="hold" nodeType="withEffect">
                                  <p:stCondLst>
                                    <p:cond delay="0"/>
                                  </p:stCondLst>
                                  <p:childTnLst>
                                    <p:animEffect transition="out" filter="fade">
                                      <p:cBhvr>
                                        <p:cTn id="74" dur="500" tmFilter="0, 0; .2, .5; .8, .5; 1, 0"/>
                                        <p:tgtEl>
                                          <p:spTgt spid="27"/>
                                        </p:tgtEl>
                                      </p:cBhvr>
                                    </p:animEffect>
                                    <p:animScale>
                                      <p:cBhvr>
                                        <p:cTn id="75" dur="250" autoRev="1" fill="hold"/>
                                        <p:tgtEl>
                                          <p:spTgt spid="27"/>
                                        </p:tgtEl>
                                      </p:cBhvr>
                                      <p:by x="105000" y="105000"/>
                                    </p:animScale>
                                  </p:childTnLst>
                                </p:cTn>
                              </p:par>
                              <p:par>
                                <p:cTn id="76" presetID="26" presetClass="emph" presetSubtype="0" fill="hold" grpId="1" nodeType="withEffect">
                                  <p:stCondLst>
                                    <p:cond delay="0"/>
                                  </p:stCondLst>
                                  <p:childTnLst>
                                    <p:animEffect transition="out" filter="fade">
                                      <p:cBhvr>
                                        <p:cTn id="77" dur="500" tmFilter="0, 0; .2, .5; .8, .5; 1, 0"/>
                                        <p:tgtEl>
                                          <p:spTgt spid="15"/>
                                        </p:tgtEl>
                                      </p:cBhvr>
                                    </p:animEffect>
                                    <p:animScale>
                                      <p:cBhvr>
                                        <p:cTn id="78" dur="250" autoRev="1" fill="hold"/>
                                        <p:tgtEl>
                                          <p:spTgt spid="15"/>
                                        </p:tgtEl>
                                      </p:cBhvr>
                                      <p:by x="105000" y="105000"/>
                                    </p:animScale>
                                  </p:childTnLst>
                                </p:cTn>
                              </p:par>
                            </p:childTnLst>
                          </p:cTn>
                        </p:par>
                        <p:par>
                          <p:cTn id="79" fill="hold">
                            <p:stCondLst>
                              <p:cond delay="4200"/>
                            </p:stCondLst>
                            <p:childTnLst>
                              <p:par>
                                <p:cTn id="80" presetID="53" presetClass="entr" presetSubtype="16"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p:cTn id="82" dur="1000" fill="hold"/>
                                        <p:tgtEl>
                                          <p:spTgt spid="36"/>
                                        </p:tgtEl>
                                        <p:attrNameLst>
                                          <p:attrName>ppt_w</p:attrName>
                                        </p:attrNameLst>
                                      </p:cBhvr>
                                      <p:tavLst>
                                        <p:tav tm="0">
                                          <p:val>
                                            <p:fltVal val="0"/>
                                          </p:val>
                                        </p:tav>
                                        <p:tav tm="100000">
                                          <p:val>
                                            <p:strVal val="#ppt_w"/>
                                          </p:val>
                                        </p:tav>
                                      </p:tavLst>
                                    </p:anim>
                                    <p:anim calcmode="lin" valueType="num">
                                      <p:cBhvr>
                                        <p:cTn id="83" dur="1000" fill="hold"/>
                                        <p:tgtEl>
                                          <p:spTgt spid="36"/>
                                        </p:tgtEl>
                                        <p:attrNameLst>
                                          <p:attrName>ppt_h</p:attrName>
                                        </p:attrNameLst>
                                      </p:cBhvr>
                                      <p:tavLst>
                                        <p:tav tm="0">
                                          <p:val>
                                            <p:fltVal val="0"/>
                                          </p:val>
                                        </p:tav>
                                        <p:tav tm="100000">
                                          <p:val>
                                            <p:strVal val="#ppt_h"/>
                                          </p:val>
                                        </p:tav>
                                      </p:tavLst>
                                    </p:anim>
                                    <p:animEffect transition="in" filter="fade">
                                      <p:cBhvr>
                                        <p:cTn id="84" dur="1000"/>
                                        <p:tgtEl>
                                          <p:spTgt spid="36"/>
                                        </p:tgtEl>
                                      </p:cBhvr>
                                    </p:animEffect>
                                  </p:childTnLst>
                                </p:cTn>
                              </p:par>
                            </p:childTnLst>
                          </p:cTn>
                        </p:par>
                        <p:par>
                          <p:cTn id="85" fill="hold">
                            <p:stCondLst>
                              <p:cond delay="5200"/>
                            </p:stCondLst>
                            <p:childTnLst>
                              <p:par>
                                <p:cTn id="86" presetID="26" presetClass="emph" presetSubtype="0" fill="hold" nodeType="afterEffect">
                                  <p:stCondLst>
                                    <p:cond delay="500"/>
                                  </p:stCondLst>
                                  <p:childTnLst>
                                    <p:animEffect transition="out" filter="fade">
                                      <p:cBhvr>
                                        <p:cTn id="87" dur="500" tmFilter="0, 0; .2, .5; .8, .5; 1, 0"/>
                                        <p:tgtEl>
                                          <p:spTgt spid="19"/>
                                        </p:tgtEl>
                                      </p:cBhvr>
                                    </p:animEffect>
                                    <p:animScale>
                                      <p:cBhvr>
                                        <p:cTn id="88" dur="250" autoRev="1" fill="hold"/>
                                        <p:tgtEl>
                                          <p:spTgt spid="19"/>
                                        </p:tgtEl>
                                      </p:cBhvr>
                                      <p:by x="105000" y="105000"/>
                                    </p:animScale>
                                  </p:childTnLst>
                                </p:cTn>
                              </p:par>
                              <p:par>
                                <p:cTn id="89" presetID="26" presetClass="emph" presetSubtype="0" fill="hold" nodeType="withEffect">
                                  <p:stCondLst>
                                    <p:cond delay="500"/>
                                  </p:stCondLst>
                                  <p:childTnLst>
                                    <p:animEffect transition="out" filter="fade">
                                      <p:cBhvr>
                                        <p:cTn id="90" dur="500" tmFilter="0, 0; .2, .5; .8, .5; 1, 0"/>
                                        <p:tgtEl>
                                          <p:spTgt spid="30"/>
                                        </p:tgtEl>
                                      </p:cBhvr>
                                    </p:animEffect>
                                    <p:animScale>
                                      <p:cBhvr>
                                        <p:cTn id="91" dur="250" autoRev="1" fill="hold"/>
                                        <p:tgtEl>
                                          <p:spTgt spid="30"/>
                                        </p:tgtEl>
                                      </p:cBhvr>
                                      <p:by x="105000" y="105000"/>
                                    </p:animScale>
                                  </p:childTnLst>
                                </p:cTn>
                              </p:par>
                              <p:par>
                                <p:cTn id="92" presetID="26" presetClass="emph" presetSubtype="0" fill="hold" grpId="1" nodeType="withEffect">
                                  <p:stCondLst>
                                    <p:cond delay="500"/>
                                  </p:stCondLst>
                                  <p:childTnLst>
                                    <p:animEffect transition="out" filter="fade">
                                      <p:cBhvr>
                                        <p:cTn id="93" dur="500" tmFilter="0, 0; .2, .5; .8, .5; 1, 0"/>
                                        <p:tgtEl>
                                          <p:spTgt spid="25"/>
                                        </p:tgtEl>
                                      </p:cBhvr>
                                    </p:animEffect>
                                    <p:animScale>
                                      <p:cBhvr>
                                        <p:cTn id="94" dur="250" autoRev="1" fill="hold"/>
                                        <p:tgtEl>
                                          <p:spTgt spid="25"/>
                                        </p:tgtEl>
                                      </p:cBhvr>
                                      <p:by x="105000" y="105000"/>
                                    </p:animScale>
                                  </p:childTnLst>
                                </p:cTn>
                              </p:par>
                            </p:childTnLst>
                          </p:cTn>
                        </p:par>
                        <p:par>
                          <p:cTn id="95" fill="hold">
                            <p:stCondLst>
                              <p:cond delay="6200"/>
                            </p:stCondLst>
                            <p:childTnLst>
                              <p:par>
                                <p:cTn id="96" presetID="53" presetClass="entr" presetSubtype="16" fill="hold" grpId="0" nodeType="after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ppt_w</p:attrName>
                                        </p:attrNameLst>
                                      </p:cBhvr>
                                      <p:tavLst>
                                        <p:tav tm="0">
                                          <p:val>
                                            <p:fltVal val="0"/>
                                          </p:val>
                                        </p:tav>
                                        <p:tav tm="100000">
                                          <p:val>
                                            <p:strVal val="#ppt_w"/>
                                          </p:val>
                                        </p:tav>
                                      </p:tavLst>
                                    </p:anim>
                                    <p:anim calcmode="lin" valueType="num">
                                      <p:cBhvr>
                                        <p:cTn id="99" dur="1000" fill="hold"/>
                                        <p:tgtEl>
                                          <p:spTgt spid="37"/>
                                        </p:tgtEl>
                                        <p:attrNameLst>
                                          <p:attrName>ppt_h</p:attrName>
                                        </p:attrNameLst>
                                      </p:cBhvr>
                                      <p:tavLst>
                                        <p:tav tm="0">
                                          <p:val>
                                            <p:fltVal val="0"/>
                                          </p:val>
                                        </p:tav>
                                        <p:tav tm="100000">
                                          <p:val>
                                            <p:strVal val="#ppt_h"/>
                                          </p:val>
                                        </p:tav>
                                      </p:tavLst>
                                    </p:anim>
                                    <p:animEffect transition="in" filter="fade">
                                      <p:cBhvr>
                                        <p:cTn id="100" dur="1000"/>
                                        <p:tgtEl>
                                          <p:spTgt spid="37"/>
                                        </p:tgtEl>
                                      </p:cBhvr>
                                    </p:animEffect>
                                  </p:childTnLst>
                                </p:cTn>
                              </p:par>
                            </p:childTnLst>
                          </p:cTn>
                        </p:par>
                        <p:par>
                          <p:cTn id="101" fill="hold">
                            <p:stCondLst>
                              <p:cond delay="7200"/>
                            </p:stCondLst>
                            <p:childTnLst>
                              <p:par>
                                <p:cTn id="102" presetID="26" presetClass="emph" presetSubtype="0" fill="hold" nodeType="afterEffect">
                                  <p:stCondLst>
                                    <p:cond delay="500"/>
                                  </p:stCondLst>
                                  <p:childTnLst>
                                    <p:animEffect transition="out" filter="fade">
                                      <p:cBhvr>
                                        <p:cTn id="103" dur="500" tmFilter="0, 0; .2, .5; .8, .5; 1, 0"/>
                                        <p:tgtEl>
                                          <p:spTgt spid="22"/>
                                        </p:tgtEl>
                                      </p:cBhvr>
                                    </p:animEffect>
                                    <p:animScale>
                                      <p:cBhvr>
                                        <p:cTn id="104" dur="250" autoRev="1" fill="hold"/>
                                        <p:tgtEl>
                                          <p:spTgt spid="22"/>
                                        </p:tgtEl>
                                      </p:cBhvr>
                                      <p:by x="105000" y="105000"/>
                                    </p:animScale>
                                  </p:childTnLst>
                                </p:cTn>
                              </p:par>
                              <p:par>
                                <p:cTn id="105" presetID="26" presetClass="emph" presetSubtype="0" fill="hold" nodeType="withEffect">
                                  <p:stCondLst>
                                    <p:cond delay="500"/>
                                  </p:stCondLst>
                                  <p:childTnLst>
                                    <p:animEffect transition="out" filter="fade">
                                      <p:cBhvr>
                                        <p:cTn id="106" dur="500" tmFilter="0, 0; .2, .5; .8, .5; 1, 0"/>
                                        <p:tgtEl>
                                          <p:spTgt spid="33"/>
                                        </p:tgtEl>
                                      </p:cBhvr>
                                    </p:animEffect>
                                    <p:animScale>
                                      <p:cBhvr>
                                        <p:cTn id="107" dur="250" autoRev="1" fill="hold"/>
                                        <p:tgtEl>
                                          <p:spTgt spid="33"/>
                                        </p:tgtEl>
                                      </p:cBhvr>
                                      <p:by x="105000" y="105000"/>
                                    </p:animScale>
                                  </p:childTnLst>
                                </p:cTn>
                              </p:par>
                              <p:par>
                                <p:cTn id="108" presetID="26" presetClass="emph" presetSubtype="0" fill="hold" grpId="1" nodeType="withEffect">
                                  <p:stCondLst>
                                    <p:cond delay="500"/>
                                  </p:stCondLst>
                                  <p:childTnLst>
                                    <p:animEffect transition="out" filter="fade">
                                      <p:cBhvr>
                                        <p:cTn id="109" dur="500" tmFilter="0, 0; .2, .5; .8, .5; 1, 0"/>
                                        <p:tgtEl>
                                          <p:spTgt spid="26"/>
                                        </p:tgtEl>
                                      </p:cBhvr>
                                    </p:animEffect>
                                    <p:animScale>
                                      <p:cBhvr>
                                        <p:cTn id="110" dur="250" autoRev="1" fill="hold"/>
                                        <p:tgtEl>
                                          <p:spTgt spid="26"/>
                                        </p:tgtEl>
                                      </p:cBhvr>
                                      <p:by x="105000" y="105000"/>
                                    </p:animScale>
                                  </p:childTnLst>
                                </p:cTn>
                              </p:par>
                            </p:childTnLst>
                          </p:cTn>
                        </p:par>
                        <p:par>
                          <p:cTn id="111" fill="hold">
                            <p:stCondLst>
                              <p:cond delay="8200"/>
                            </p:stCondLst>
                            <p:childTnLst>
                              <p:par>
                                <p:cTn id="112" presetID="53" presetClass="entr" presetSubtype="16"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p:cTn id="114" dur="1000" fill="hold"/>
                                        <p:tgtEl>
                                          <p:spTgt spid="38"/>
                                        </p:tgtEl>
                                        <p:attrNameLst>
                                          <p:attrName>ppt_w</p:attrName>
                                        </p:attrNameLst>
                                      </p:cBhvr>
                                      <p:tavLst>
                                        <p:tav tm="0">
                                          <p:val>
                                            <p:fltVal val="0"/>
                                          </p:val>
                                        </p:tav>
                                        <p:tav tm="100000">
                                          <p:val>
                                            <p:strVal val="#ppt_w"/>
                                          </p:val>
                                        </p:tav>
                                      </p:tavLst>
                                    </p:anim>
                                    <p:anim calcmode="lin" valueType="num">
                                      <p:cBhvr>
                                        <p:cTn id="115" dur="1000" fill="hold"/>
                                        <p:tgtEl>
                                          <p:spTgt spid="38"/>
                                        </p:tgtEl>
                                        <p:attrNameLst>
                                          <p:attrName>ppt_h</p:attrName>
                                        </p:attrNameLst>
                                      </p:cBhvr>
                                      <p:tavLst>
                                        <p:tav tm="0">
                                          <p:val>
                                            <p:fltVal val="0"/>
                                          </p:val>
                                        </p:tav>
                                        <p:tav tm="100000">
                                          <p:val>
                                            <p:strVal val="#ppt_h"/>
                                          </p:val>
                                        </p:tav>
                                      </p:tavLst>
                                    </p:anim>
                                    <p:animEffect transition="in" filter="fade">
                                      <p:cBhvr>
                                        <p:cTn id="11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5" grpId="1"/>
      <p:bldP spid="25" grpId="0"/>
      <p:bldP spid="25" grpId="1"/>
      <p:bldP spid="26" grpId="0"/>
      <p:bldP spid="26" grpId="1"/>
      <p:bldP spid="36" grpId="0"/>
      <p:bldP spid="37" grpId="0"/>
      <p:bldP spid="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矩形 14"/>
          <p:cNvSpPr/>
          <p:nvPr/>
        </p:nvSpPr>
        <p:spPr>
          <a:xfrm>
            <a:off x="2845" y="4470790"/>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6" name="矩形 15"/>
          <p:cNvSpPr/>
          <p:nvPr/>
        </p:nvSpPr>
        <p:spPr>
          <a:xfrm>
            <a:off x="2845" y="3563058"/>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7" name="矩形 16"/>
          <p:cNvSpPr/>
          <p:nvPr/>
        </p:nvSpPr>
        <p:spPr>
          <a:xfrm>
            <a:off x="2845" y="2660765"/>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8" name="矩形 17"/>
          <p:cNvSpPr/>
          <p:nvPr/>
        </p:nvSpPr>
        <p:spPr>
          <a:xfrm>
            <a:off x="2845" y="1753032"/>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a:p>
        </p:txBody>
      </p:sp>
      <p:sp>
        <p:nvSpPr>
          <p:cNvPr id="19" name="椭圆 18"/>
          <p:cNvSpPr/>
          <p:nvPr/>
        </p:nvSpPr>
        <p:spPr>
          <a:xfrm>
            <a:off x="4148199" y="1479611"/>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01</a:t>
            </a:r>
            <a:endParaRPr lang="zh-CN" altLang="en-US" sz="2399" dirty="0"/>
          </a:p>
        </p:txBody>
      </p:sp>
      <p:sp>
        <p:nvSpPr>
          <p:cNvPr id="20" name="椭圆 19"/>
          <p:cNvSpPr/>
          <p:nvPr/>
        </p:nvSpPr>
        <p:spPr>
          <a:xfrm>
            <a:off x="4148199" y="2383677"/>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02</a:t>
            </a:r>
            <a:endParaRPr lang="zh-CN" altLang="en-US" sz="2399" dirty="0"/>
          </a:p>
        </p:txBody>
      </p:sp>
      <p:sp>
        <p:nvSpPr>
          <p:cNvPr id="21" name="椭圆 20"/>
          <p:cNvSpPr/>
          <p:nvPr/>
        </p:nvSpPr>
        <p:spPr>
          <a:xfrm>
            <a:off x="4148199" y="3262628"/>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03</a:t>
            </a:r>
            <a:endParaRPr lang="zh-CN" altLang="en-US" sz="2399" dirty="0"/>
          </a:p>
        </p:txBody>
      </p:sp>
      <p:sp>
        <p:nvSpPr>
          <p:cNvPr id="22" name="椭圆 21"/>
          <p:cNvSpPr/>
          <p:nvPr/>
        </p:nvSpPr>
        <p:spPr>
          <a:xfrm>
            <a:off x="4148199" y="4177453"/>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t>04</a:t>
            </a:r>
            <a:endParaRPr lang="zh-CN" altLang="en-US" sz="2399" dirty="0"/>
          </a:p>
        </p:txBody>
      </p:sp>
      <p:grpSp>
        <p:nvGrpSpPr>
          <p:cNvPr id="23" name="组 10"/>
          <p:cNvGrpSpPr/>
          <p:nvPr/>
        </p:nvGrpSpPr>
        <p:grpSpPr>
          <a:xfrm>
            <a:off x="5222455" y="1495861"/>
            <a:ext cx="3030575" cy="781589"/>
            <a:chOff x="247498" y="2041376"/>
            <a:chExt cx="3032066" cy="781972"/>
          </a:xfrm>
        </p:grpSpPr>
        <p:sp>
          <p:nvSpPr>
            <p:cNvPr id="24" name="文本框 23"/>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5" name="矩形 24"/>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26" name="组 13"/>
          <p:cNvGrpSpPr/>
          <p:nvPr/>
        </p:nvGrpSpPr>
        <p:grpSpPr>
          <a:xfrm>
            <a:off x="5222455" y="2399748"/>
            <a:ext cx="3030575" cy="781589"/>
            <a:chOff x="247498" y="2041376"/>
            <a:chExt cx="3032066" cy="781972"/>
          </a:xfrm>
        </p:grpSpPr>
        <p:sp>
          <p:nvSpPr>
            <p:cNvPr id="27" name="文本框 26"/>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8" name="矩形 27"/>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29" name="组 16"/>
          <p:cNvGrpSpPr/>
          <p:nvPr/>
        </p:nvGrpSpPr>
        <p:grpSpPr>
          <a:xfrm>
            <a:off x="5222455" y="3303636"/>
            <a:ext cx="3030575" cy="781589"/>
            <a:chOff x="247498" y="2041376"/>
            <a:chExt cx="3032066" cy="781972"/>
          </a:xfrm>
        </p:grpSpPr>
        <p:sp>
          <p:nvSpPr>
            <p:cNvPr id="30" name="文本框 29"/>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1" name="矩形 30"/>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grpSp>
        <p:nvGrpSpPr>
          <p:cNvPr id="32" name="组 19"/>
          <p:cNvGrpSpPr/>
          <p:nvPr/>
        </p:nvGrpSpPr>
        <p:grpSpPr>
          <a:xfrm>
            <a:off x="5222455" y="4207522"/>
            <a:ext cx="3030575" cy="781589"/>
            <a:chOff x="247498" y="2041376"/>
            <a:chExt cx="3032066" cy="781972"/>
          </a:xfrm>
        </p:grpSpPr>
        <p:sp>
          <p:nvSpPr>
            <p:cNvPr id="33" name="文本框 32"/>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4" name="矩形 33"/>
            <p:cNvSpPr/>
            <p:nvPr/>
          </p:nvSpPr>
          <p:spPr>
            <a:xfrm>
              <a:off x="247498" y="2041376"/>
              <a:ext cx="1621754" cy="372592"/>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rPr>
                <a:t>点击此处添加标题</a:t>
              </a:r>
              <a:endParaRPr lang="en-US" altLang="zh-CN" sz="1400" b="1" kern="0" dirty="0">
                <a:solidFill>
                  <a:schemeClr val="tx1">
                    <a:lumMod val="75000"/>
                    <a:lumOff val="25000"/>
                  </a:schemeClr>
                </a:solidFill>
              </a:endParaRPr>
            </a:p>
          </p:txBody>
        </p:sp>
      </p:grpSp>
    </p:spTree>
    <p:extLst>
      <p:ext uri="{BB962C8B-B14F-4D97-AF65-F5344CB8AC3E}">
        <p14:creationId xmlns:p14="http://schemas.microsoft.com/office/powerpoint/2010/main" val="18199640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0-#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18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childTnLst>
                          </p:cTn>
                        </p:par>
                        <p:par>
                          <p:cTn id="62" fill="hold">
                            <p:stCondLst>
                              <p:cond delay="230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1000"/>
                                        <p:tgtEl>
                                          <p:spTgt spid="29"/>
                                        </p:tgtEl>
                                      </p:cBhvr>
                                    </p:animEffect>
                                    <p:anim calcmode="lin" valueType="num">
                                      <p:cBhvr>
                                        <p:cTn id="76" dur="1000" fill="hold"/>
                                        <p:tgtEl>
                                          <p:spTgt spid="29"/>
                                        </p:tgtEl>
                                        <p:attrNameLst>
                                          <p:attrName>ppt_x</p:attrName>
                                        </p:attrNameLst>
                                      </p:cBhvr>
                                      <p:tavLst>
                                        <p:tav tm="0">
                                          <p:val>
                                            <p:strVal val="#ppt_x"/>
                                          </p:val>
                                        </p:tav>
                                        <p:tav tm="100000">
                                          <p:val>
                                            <p:strVal val="#ppt_x"/>
                                          </p:val>
                                        </p:tav>
                                      </p:tavLst>
                                    </p:anim>
                                    <p:anim calcmode="lin" valueType="num">
                                      <p:cBhvr>
                                        <p:cTn id="77" dur="1000" fill="hold"/>
                                        <p:tgtEl>
                                          <p:spTgt spid="29"/>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681875" y="1509078"/>
            <a:ext cx="1686549" cy="1686551"/>
            <a:chOff x="1138194" y="2245447"/>
            <a:chExt cx="2248732" cy="2248735"/>
          </a:xfrm>
          <a:solidFill>
            <a:srgbClr val="3C3C3C"/>
          </a:solidFill>
        </p:grpSpPr>
        <p:sp>
          <p:nvSpPr>
            <p:cNvPr id="16" name="椭圆 15"/>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正直</a:t>
              </a:r>
            </a:p>
          </p:txBody>
        </p:sp>
      </p:grpSp>
      <p:grpSp>
        <p:nvGrpSpPr>
          <p:cNvPr id="18" name="组合 17"/>
          <p:cNvGrpSpPr/>
          <p:nvPr/>
        </p:nvGrpSpPr>
        <p:grpSpPr>
          <a:xfrm>
            <a:off x="2680784" y="1509078"/>
            <a:ext cx="1686549" cy="1686551"/>
            <a:chOff x="1138194" y="2245447"/>
            <a:chExt cx="2248732" cy="2248735"/>
          </a:xfrm>
          <a:solidFill>
            <a:srgbClr val="3C3C3C"/>
          </a:solidFill>
        </p:grpSpPr>
        <p:sp>
          <p:nvSpPr>
            <p:cNvPr id="19" name="椭圆 18"/>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进取</a:t>
              </a:r>
            </a:p>
          </p:txBody>
        </p:sp>
      </p:grpSp>
      <p:grpSp>
        <p:nvGrpSpPr>
          <p:cNvPr id="21" name="组合 20"/>
          <p:cNvGrpSpPr/>
          <p:nvPr/>
        </p:nvGrpSpPr>
        <p:grpSpPr>
          <a:xfrm>
            <a:off x="4679693" y="1509076"/>
            <a:ext cx="1686549" cy="1686551"/>
            <a:chOff x="1138194" y="2245447"/>
            <a:chExt cx="2248732" cy="2248735"/>
          </a:xfrm>
          <a:solidFill>
            <a:srgbClr val="3C3C3C"/>
          </a:solidFill>
        </p:grpSpPr>
        <p:sp>
          <p:nvSpPr>
            <p:cNvPr id="22" name="椭圆 21"/>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合作</a:t>
              </a:r>
            </a:p>
          </p:txBody>
        </p:sp>
      </p:grpSp>
      <p:grpSp>
        <p:nvGrpSpPr>
          <p:cNvPr id="24" name="组合 23"/>
          <p:cNvGrpSpPr/>
          <p:nvPr/>
        </p:nvGrpSpPr>
        <p:grpSpPr>
          <a:xfrm>
            <a:off x="6678602" y="1509076"/>
            <a:ext cx="1686549" cy="1686551"/>
            <a:chOff x="1138194" y="2245447"/>
            <a:chExt cx="2248732" cy="2248735"/>
          </a:xfrm>
          <a:solidFill>
            <a:srgbClr val="3C3C3C"/>
          </a:solidFill>
        </p:grpSpPr>
        <p:sp>
          <p:nvSpPr>
            <p:cNvPr id="25" name="椭圆 24"/>
            <p:cNvSpPr/>
            <p:nvPr/>
          </p:nvSpPr>
          <p:spPr>
            <a:xfrm>
              <a:off x="1138194" y="2245447"/>
              <a:ext cx="2248732" cy="2248735"/>
            </a:xfrm>
            <a:prstGeom prst="ellipse">
              <a:avLst/>
            </a:prstGeom>
            <a:grpFill/>
            <a:ln w="19050">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5400"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1554674" y="2954315"/>
              <a:ext cx="1477328" cy="861775"/>
            </a:xfrm>
            <a:prstGeom prst="rect">
              <a:avLst/>
            </a:prstGeom>
            <a:grpFill/>
            <a:ln>
              <a:noFill/>
            </a:ln>
          </p:spPr>
          <p:txBody>
            <a:bodyPr wrap="none">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创新</a:t>
              </a:r>
            </a:p>
          </p:txBody>
        </p:sp>
      </p:grpSp>
      <p:sp>
        <p:nvSpPr>
          <p:cNvPr id="27" name="矩形 26"/>
          <p:cNvSpPr/>
          <p:nvPr/>
        </p:nvSpPr>
        <p:spPr>
          <a:xfrm>
            <a:off x="816597" y="4014932"/>
            <a:ext cx="7670605" cy="463717"/>
          </a:xfrm>
          <a:prstGeom prst="rect">
            <a:avLst/>
          </a:prstGeom>
        </p:spPr>
        <p:txBody>
          <a:bodyPr wrap="square">
            <a:spAutoFit/>
          </a:bodyPr>
          <a:lstStyle/>
          <a:p>
            <a:pPr>
              <a:lnSpc>
                <a:spcPct val="120000"/>
              </a:lnSpc>
              <a:defRPr/>
            </a:pP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单击此处添加您的文本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的</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a:t>
            </a:r>
            <a:r>
              <a:rPr lang="zh-CN" altLang="en-US" sz="1050" dirty="0" smtClean="0">
                <a:solidFill>
                  <a:schemeClr val="tx1">
                    <a:lumMod val="85000"/>
                    <a:lumOff val="15000"/>
                  </a:schemeClr>
                </a:solidFill>
                <a:latin typeface="微软雅黑" panose="020B0503020204020204" pitchFamily="34" charset="-122"/>
                <a:ea typeface="微软雅黑" panose="020B0503020204020204" pitchFamily="34" charset="-122"/>
              </a:rPr>
              <a:t>文本</a:t>
            </a:r>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8505086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1+#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1+#ppt_w/2"/>
                                          </p:val>
                                        </p:tav>
                                        <p:tav tm="100000">
                                          <p:val>
                                            <p:strVal val="#ppt_x"/>
                                          </p:val>
                                        </p:tav>
                                      </p:tavLst>
                                    </p:anim>
                                    <p:anim calcmode="lin" valueType="num">
                                      <p:cBhvr additive="base">
                                        <p:cTn id="41" dur="500" fill="hold"/>
                                        <p:tgtEl>
                                          <p:spTgt spid="24"/>
                                        </p:tgtEl>
                                        <p:attrNameLst>
                                          <p:attrName>ppt_y</p:attrName>
                                        </p:attrNameLst>
                                      </p:cBhvr>
                                      <p:tavLst>
                                        <p:tav tm="0">
                                          <p:val>
                                            <p:strVal val="#ppt_y"/>
                                          </p:val>
                                        </p:tav>
                                        <p:tav tm="100000">
                                          <p:val>
                                            <p:strVal val="#ppt_y"/>
                                          </p:val>
                                        </p:tav>
                                      </p:tavLst>
                                    </p:anim>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3996596" y="2777843"/>
            <a:ext cx="1149617" cy="1149617"/>
            <a:chOff x="5184292" y="3158835"/>
            <a:chExt cx="1823416" cy="1823416"/>
          </a:xfrm>
        </p:grpSpPr>
        <p:grpSp>
          <p:nvGrpSpPr>
            <p:cNvPr id="16" name="组合 15"/>
            <p:cNvGrpSpPr/>
            <p:nvPr/>
          </p:nvGrpSpPr>
          <p:grpSpPr>
            <a:xfrm>
              <a:off x="5184292" y="3158835"/>
              <a:ext cx="1823416" cy="1823416"/>
              <a:chOff x="4489450" y="2618448"/>
              <a:chExt cx="2209800" cy="2209800"/>
            </a:xfrm>
          </p:grpSpPr>
          <p:sp>
            <p:nvSpPr>
              <p:cNvPr id="18" name="椭圆 17"/>
              <p:cNvSpPr/>
              <p:nvPr/>
            </p:nvSpPr>
            <p:spPr>
              <a:xfrm>
                <a:off x="4489450" y="2618448"/>
                <a:ext cx="2209800" cy="2209800"/>
              </a:xfrm>
              <a:prstGeom prst="ellipse">
                <a:avLst/>
              </a:prstGeom>
              <a:solidFill>
                <a:schemeClr val="bg2">
                  <a:lumMod val="75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19" name="椭圆 18"/>
              <p:cNvSpPr/>
              <p:nvPr/>
            </p:nvSpPr>
            <p:spPr>
              <a:xfrm>
                <a:off x="4701442" y="2830442"/>
                <a:ext cx="1785819" cy="1785816"/>
              </a:xfrm>
              <a:prstGeom prst="ellipse">
                <a:avLst/>
              </a:prstGeom>
              <a:solidFill>
                <a:srgbClr val="3C3C3C"/>
              </a:solidFill>
              <a:ln w="44450" cap="flat" cmpd="sng" algn="ctr">
                <a:solidFill>
                  <a:schemeClr val="bg1">
                    <a:lumMod val="95000"/>
                    <a:alpha val="81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17" name="Freeform 61"/>
            <p:cNvSpPr>
              <a:spLocks noEditPoints="1"/>
            </p:cNvSpPr>
            <p:nvPr/>
          </p:nvSpPr>
          <p:spPr bwMode="auto">
            <a:xfrm>
              <a:off x="5934869" y="3909412"/>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grpSp>
      <p:grpSp>
        <p:nvGrpSpPr>
          <p:cNvPr id="20" name="组合 19"/>
          <p:cNvGrpSpPr/>
          <p:nvPr/>
        </p:nvGrpSpPr>
        <p:grpSpPr>
          <a:xfrm>
            <a:off x="4268349" y="1831501"/>
            <a:ext cx="607817" cy="875737"/>
            <a:chOff x="6062786" y="3264486"/>
            <a:chExt cx="367323" cy="529237"/>
          </a:xfrm>
          <a:solidFill>
            <a:srgbClr val="959596">
              <a:lumMod val="20000"/>
              <a:lumOff val="80000"/>
              <a:alpha val="13000"/>
            </a:srgbClr>
          </a:solidFill>
        </p:grpSpPr>
        <p:sp>
          <p:nvSpPr>
            <p:cNvPr id="21" name="矩形 20"/>
            <p:cNvSpPr/>
            <p:nvPr/>
          </p:nvSpPr>
          <p:spPr>
            <a:xfrm rot="16200000" flipH="1">
              <a:off x="6074595" y="3301445"/>
              <a:ext cx="341610" cy="267692"/>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2" name="直角三角形 21"/>
            <p:cNvSpPr/>
            <p:nvPr/>
          </p:nvSpPr>
          <p:spPr>
            <a:xfrm rot="2700000" flipH="1">
              <a:off x="6062786" y="3426400"/>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23" name="组合 22"/>
          <p:cNvGrpSpPr/>
          <p:nvPr/>
        </p:nvGrpSpPr>
        <p:grpSpPr>
          <a:xfrm>
            <a:off x="2263029" y="1824572"/>
            <a:ext cx="2444640" cy="749449"/>
            <a:chOff x="3017765" y="1930637"/>
            <a:chExt cx="3259944" cy="999396"/>
          </a:xfrm>
          <a:solidFill>
            <a:srgbClr val="3C3C3C"/>
          </a:solidFill>
        </p:grpSpPr>
        <p:grpSp>
          <p:nvGrpSpPr>
            <p:cNvPr id="24" name="组合 23"/>
            <p:cNvGrpSpPr/>
            <p:nvPr/>
          </p:nvGrpSpPr>
          <p:grpSpPr>
            <a:xfrm flipH="1">
              <a:off x="3017765" y="1930637"/>
              <a:ext cx="3216812" cy="999396"/>
              <a:chOff x="7693025" y="1655367"/>
              <a:chExt cx="2943231" cy="914401"/>
            </a:xfrm>
            <a:grpFill/>
          </p:grpSpPr>
          <p:sp>
            <p:nvSpPr>
              <p:cNvPr id="26" name="空心弧 25"/>
              <p:cNvSpPr/>
              <p:nvPr/>
            </p:nvSpPr>
            <p:spPr>
              <a:xfrm>
                <a:off x="7693025" y="1655368"/>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7" name="矩形 26"/>
              <p:cNvSpPr/>
              <p:nvPr/>
            </p:nvSpPr>
            <p:spPr>
              <a:xfrm>
                <a:off x="8140272" y="1655367"/>
                <a:ext cx="2495984"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28" name="矩形 27"/>
              <p:cNvSpPr/>
              <p:nvPr/>
            </p:nvSpPr>
            <p:spPr>
              <a:xfrm rot="5400000">
                <a:off x="7662747" y="2140082"/>
                <a:ext cx="312557"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25" name="直角三角形 24"/>
            <p:cNvSpPr/>
            <p:nvPr/>
          </p:nvSpPr>
          <p:spPr>
            <a:xfrm rot="2700000" flipH="1">
              <a:off x="5910386" y="2521845"/>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29" name="矩形 28"/>
          <p:cNvSpPr/>
          <p:nvPr/>
        </p:nvSpPr>
        <p:spPr>
          <a:xfrm>
            <a:off x="1418410" y="2405648"/>
            <a:ext cx="1695859" cy="477054"/>
          </a:xfrm>
          <a:prstGeom prst="rect">
            <a:avLst/>
          </a:prstGeom>
        </p:spPr>
        <p:txBody>
          <a:bodyPr wrap="square">
            <a:spAutoFit/>
          </a:bodyPr>
          <a:lstStyle/>
          <a:p>
            <a:pPr>
              <a:lnSpc>
                <a:spcPts val="1485"/>
              </a:lnSpc>
            </a:pPr>
            <a:r>
              <a:rPr lang="zh-CN" altLang="en-US" sz="1050" dirty="0">
                <a:solidFill>
                  <a:schemeClr val="tx1">
                    <a:lumMod val="75000"/>
                    <a:lumOff val="25000"/>
                  </a:schemeClr>
                </a:solidFill>
                <a:latin typeface="微软雅黑" pitchFamily="34" charset="-122"/>
              </a:rPr>
              <a:t>您的内容打在这里，或者通过复制您的文本后粘贴</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a:off x="6028540" y="2405648"/>
            <a:ext cx="1695859" cy="477054"/>
          </a:xfrm>
          <a:prstGeom prst="rect">
            <a:avLst/>
          </a:prstGeom>
        </p:spPr>
        <p:txBody>
          <a:bodyPr wrap="square">
            <a:spAutoFit/>
          </a:bodyPr>
          <a:lstStyle/>
          <a:p>
            <a:pPr>
              <a:lnSpc>
                <a:spcPts val="1485"/>
              </a:lnSpc>
            </a:pPr>
            <a:r>
              <a:rPr lang="zh-CN" altLang="en-US" sz="1050" dirty="0">
                <a:solidFill>
                  <a:schemeClr val="tx1">
                    <a:lumMod val="75000"/>
                    <a:lumOff val="25000"/>
                  </a:schemeClr>
                </a:solidFill>
                <a:latin typeface="微软雅黑" pitchFamily="34" charset="-122"/>
              </a:rPr>
              <a:t>您的内容打在这里，或者通过复制您的文本后粘贴</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3339012" y="4010358"/>
            <a:ext cx="2475815" cy="611706"/>
          </a:xfrm>
          <a:prstGeom prst="rect">
            <a:avLst/>
          </a:prstGeom>
        </p:spPr>
        <p:txBody>
          <a:bodyPr wrap="square">
            <a:spAutoFit/>
          </a:bodyPr>
          <a:lstStyle/>
          <a:p>
            <a:pPr algn="ctr">
              <a:lnSpc>
                <a:spcPct val="150000"/>
              </a:lnSpc>
            </a:pPr>
            <a:r>
              <a:rPr lang="zh-CN" altLang="en-US" sz="1200" dirty="0">
                <a:solidFill>
                  <a:schemeClr val="tx1">
                    <a:lumMod val="75000"/>
                    <a:lumOff val="25000"/>
                  </a:schemeClr>
                </a:solidFill>
                <a:latin typeface="微软雅黑" pitchFamily="34" charset="-122"/>
              </a:rPr>
              <a:t>您的内容打在这里，或者通过复制您的文本后粘贴</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32" name="组合 31"/>
          <p:cNvGrpSpPr/>
          <p:nvPr/>
        </p:nvGrpSpPr>
        <p:grpSpPr>
          <a:xfrm>
            <a:off x="1838847" y="1500350"/>
            <a:ext cx="854985" cy="854985"/>
            <a:chOff x="4489450" y="2618448"/>
            <a:chExt cx="2209800" cy="2209800"/>
          </a:xfrm>
        </p:grpSpPr>
        <p:sp>
          <p:nvSpPr>
            <p:cNvPr id="33" name="椭圆 32"/>
            <p:cNvSpPr/>
            <p:nvPr/>
          </p:nvSpPr>
          <p:spPr>
            <a:xfrm>
              <a:off x="4489450" y="2618448"/>
              <a:ext cx="2209800" cy="2209800"/>
            </a:xfrm>
            <a:prstGeom prst="ellipse">
              <a:avLst/>
            </a:prstGeom>
            <a:solidFill>
              <a:schemeClr val="bg2">
                <a:lumMod val="90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34" name="椭圆 33"/>
            <p:cNvSpPr/>
            <p:nvPr/>
          </p:nvSpPr>
          <p:spPr>
            <a:xfrm>
              <a:off x="4701442" y="2830441"/>
              <a:ext cx="1785818" cy="1785816"/>
            </a:xfrm>
            <a:prstGeom prst="ellipse">
              <a:avLst/>
            </a:prstGeom>
            <a:solidFill>
              <a:srgbClr val="3C3C3C"/>
            </a:solidFill>
            <a:ln w="44450" cap="flat" cmpd="sng" algn="ctr">
              <a:solidFill>
                <a:schemeClr val="bg1">
                  <a:lumMod val="95000"/>
                  <a:alpha val="40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35" name="组合 34"/>
          <p:cNvGrpSpPr/>
          <p:nvPr/>
        </p:nvGrpSpPr>
        <p:grpSpPr>
          <a:xfrm>
            <a:off x="4464589" y="1839638"/>
            <a:ext cx="2447569" cy="749449"/>
            <a:chOff x="5910386" y="2682792"/>
            <a:chExt cx="3263850" cy="999396"/>
          </a:xfrm>
          <a:solidFill>
            <a:srgbClr val="3C3C3C"/>
          </a:solidFill>
        </p:grpSpPr>
        <p:grpSp>
          <p:nvGrpSpPr>
            <p:cNvPr id="36" name="组合 35"/>
            <p:cNvGrpSpPr/>
            <p:nvPr/>
          </p:nvGrpSpPr>
          <p:grpSpPr>
            <a:xfrm>
              <a:off x="5957424" y="2682792"/>
              <a:ext cx="3216812" cy="999396"/>
              <a:chOff x="7693025" y="1655367"/>
              <a:chExt cx="2943231" cy="914401"/>
            </a:xfrm>
            <a:grpFill/>
          </p:grpSpPr>
          <p:sp>
            <p:nvSpPr>
              <p:cNvPr id="38" name="空心弧 37"/>
              <p:cNvSpPr/>
              <p:nvPr/>
            </p:nvSpPr>
            <p:spPr>
              <a:xfrm>
                <a:off x="7693025" y="1655368"/>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39" name="矩形 38"/>
              <p:cNvSpPr/>
              <p:nvPr/>
            </p:nvSpPr>
            <p:spPr>
              <a:xfrm>
                <a:off x="8140272" y="1655367"/>
                <a:ext cx="2495984"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40" name="矩形 39"/>
              <p:cNvSpPr/>
              <p:nvPr/>
            </p:nvSpPr>
            <p:spPr>
              <a:xfrm rot="5400000">
                <a:off x="7662747" y="2140082"/>
                <a:ext cx="312557" cy="252000"/>
              </a:xfrm>
              <a:prstGeom prst="rect">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37" name="直角三角形 36"/>
            <p:cNvSpPr/>
            <p:nvPr/>
          </p:nvSpPr>
          <p:spPr>
            <a:xfrm rot="2700000" flipH="1">
              <a:off x="5910386" y="3274000"/>
              <a:ext cx="367323" cy="367323"/>
            </a:xfrm>
            <a:prstGeom prst="rtTriangle">
              <a:avLst/>
            </a:prstGeom>
            <a:grpFill/>
            <a:ln w="12700" cap="flat" cmpd="sng" algn="ctr">
              <a:no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grpSp>
        <p:nvGrpSpPr>
          <p:cNvPr id="41" name="组合 40"/>
          <p:cNvGrpSpPr/>
          <p:nvPr/>
        </p:nvGrpSpPr>
        <p:grpSpPr>
          <a:xfrm>
            <a:off x="6448977" y="1500350"/>
            <a:ext cx="854985" cy="854985"/>
            <a:chOff x="4489450" y="2618448"/>
            <a:chExt cx="2209800" cy="2209800"/>
          </a:xfrm>
        </p:grpSpPr>
        <p:sp>
          <p:nvSpPr>
            <p:cNvPr id="42" name="椭圆 41"/>
            <p:cNvSpPr/>
            <p:nvPr/>
          </p:nvSpPr>
          <p:spPr>
            <a:xfrm>
              <a:off x="4489450" y="2618448"/>
              <a:ext cx="2209800" cy="2209800"/>
            </a:xfrm>
            <a:prstGeom prst="ellipse">
              <a:avLst/>
            </a:prstGeom>
            <a:solidFill>
              <a:schemeClr val="bg2">
                <a:lumMod val="90000"/>
              </a:schemeClr>
            </a:solidFill>
            <a:ln w="15875" cap="rnd" cmpd="sng" algn="ctr">
              <a:noFill/>
              <a:prstDash val="sysDot"/>
              <a:miter lim="800000"/>
            </a:ln>
            <a:effectLst/>
          </p:spPr>
          <p:txBody>
            <a:bodyPr rtlCol="0" anchor="ctr"/>
            <a:lstStyle/>
            <a:p>
              <a:pPr algn="ctr" defTabSz="685709">
                <a:defRPr/>
              </a:pPr>
              <a:endParaRPr lang="zh-CN" altLang="en-US" sz="2100" kern="0">
                <a:solidFill>
                  <a:schemeClr val="bg1"/>
                </a:solidFill>
                <a:latin typeface="Calibri"/>
              </a:endParaRPr>
            </a:p>
          </p:txBody>
        </p:sp>
        <p:sp>
          <p:nvSpPr>
            <p:cNvPr id="43" name="椭圆 42"/>
            <p:cNvSpPr/>
            <p:nvPr/>
          </p:nvSpPr>
          <p:spPr>
            <a:xfrm>
              <a:off x="4701442" y="2830441"/>
              <a:ext cx="1785818" cy="1785816"/>
            </a:xfrm>
            <a:prstGeom prst="ellipse">
              <a:avLst/>
            </a:prstGeom>
            <a:solidFill>
              <a:srgbClr val="3C3C3C"/>
            </a:solidFill>
            <a:ln w="44450" cap="flat" cmpd="sng" algn="ctr">
              <a:solidFill>
                <a:schemeClr val="bg2">
                  <a:lumMod val="75000"/>
                </a:schemeClr>
              </a:solidFill>
              <a:prstDash val="solid"/>
              <a:miter lim="800000"/>
            </a:ln>
            <a:effectLst/>
          </p:spPr>
          <p:txBody>
            <a:bodyPr rtlCol="0" anchor="ctr"/>
            <a:lstStyle/>
            <a:p>
              <a:pPr algn="ctr" defTabSz="685709">
                <a:defRPr/>
              </a:pPr>
              <a:endParaRPr lang="zh-CN" altLang="en-US" sz="2100" kern="0">
                <a:solidFill>
                  <a:schemeClr val="bg1"/>
                </a:solidFill>
                <a:latin typeface="Calibri"/>
              </a:endParaRPr>
            </a:p>
          </p:txBody>
        </p:sp>
      </p:grpSp>
      <p:sp>
        <p:nvSpPr>
          <p:cNvPr id="44" name="Freeform 84"/>
          <p:cNvSpPr>
            <a:spLocks noEditPoints="1"/>
          </p:cNvSpPr>
          <p:nvPr/>
        </p:nvSpPr>
        <p:spPr bwMode="auto">
          <a:xfrm>
            <a:off x="2148066" y="1807010"/>
            <a:ext cx="241666" cy="24166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sp>
        <p:nvSpPr>
          <p:cNvPr id="45" name="Freeform 96"/>
          <p:cNvSpPr>
            <a:spLocks noEditPoints="1"/>
          </p:cNvSpPr>
          <p:nvPr/>
        </p:nvSpPr>
        <p:spPr bwMode="auto">
          <a:xfrm>
            <a:off x="6775702" y="1807010"/>
            <a:ext cx="241666" cy="241666"/>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ysClr val="window" lastClr="FFFFFF"/>
          </a:solidFill>
          <a:ln>
            <a:noFill/>
          </a:ln>
        </p:spPr>
        <p:txBody>
          <a:bodyPr vert="horz" wrap="square" lIns="68571" tIns="34286" rIns="68571" bIns="34286" numCol="1" anchor="t" anchorCtr="0" compatLnSpc="1">
            <a:prstTxWarp prst="textNoShape">
              <a:avLst/>
            </a:prstTxWarp>
          </a:bodyPr>
          <a:lstStyle/>
          <a:p>
            <a:pPr defTabSz="685709">
              <a:defRPr/>
            </a:pPr>
            <a:endParaRPr lang="zh-CN" altLang="en-US" sz="2100" kern="0">
              <a:solidFill>
                <a:schemeClr val="bg1"/>
              </a:solidFill>
              <a:latin typeface="Calibri"/>
            </a:endParaRPr>
          </a:p>
        </p:txBody>
      </p:sp>
    </p:spTree>
    <p:extLst>
      <p:ext uri="{BB962C8B-B14F-4D97-AF65-F5344CB8AC3E}">
        <p14:creationId xmlns:p14="http://schemas.microsoft.com/office/powerpoint/2010/main" val="4952556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53" presetClass="entr" presetSubtype="16"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p:cTn id="32" dur="500" fill="hold"/>
                                        <p:tgtEl>
                                          <p:spTgt spid="44"/>
                                        </p:tgtEl>
                                        <p:attrNameLst>
                                          <p:attrName>ppt_w</p:attrName>
                                        </p:attrNameLst>
                                      </p:cBhvr>
                                      <p:tavLst>
                                        <p:tav tm="0">
                                          <p:val>
                                            <p:fltVal val="0"/>
                                          </p:val>
                                        </p:tav>
                                        <p:tav tm="100000">
                                          <p:val>
                                            <p:strVal val="#ppt_w"/>
                                          </p:val>
                                        </p:tav>
                                      </p:tavLst>
                                    </p:anim>
                                    <p:anim calcmode="lin" valueType="num">
                                      <p:cBhvr>
                                        <p:cTn id="33" dur="500" fill="hold"/>
                                        <p:tgtEl>
                                          <p:spTgt spid="44"/>
                                        </p:tgtEl>
                                        <p:attrNameLst>
                                          <p:attrName>ppt_h</p:attrName>
                                        </p:attrNameLst>
                                      </p:cBhvr>
                                      <p:tavLst>
                                        <p:tav tm="0">
                                          <p:val>
                                            <p:fltVal val="0"/>
                                          </p:val>
                                        </p:tav>
                                        <p:tav tm="100000">
                                          <p:val>
                                            <p:strVal val="#ppt_h"/>
                                          </p:val>
                                        </p:tav>
                                      </p:tavLst>
                                    </p:anim>
                                    <p:animEffect transition="in" filter="fade">
                                      <p:cBhvr>
                                        <p:cTn id="34" dur="500"/>
                                        <p:tgtEl>
                                          <p:spTgt spid="44"/>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childTnLst>
                          </p:cTn>
                        </p:par>
                        <p:par>
                          <p:cTn id="45" fill="hold">
                            <p:stCondLst>
                              <p:cond delay="1500"/>
                            </p:stCondLst>
                            <p:childTnLst>
                              <p:par>
                                <p:cTn id="46" presetID="42"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750"/>
                                        <p:tgtEl>
                                          <p:spTgt spid="29"/>
                                        </p:tgtEl>
                                      </p:cBhvr>
                                    </p:animEffect>
                                    <p:anim calcmode="lin" valueType="num">
                                      <p:cBhvr>
                                        <p:cTn id="49" dur="750" fill="hold"/>
                                        <p:tgtEl>
                                          <p:spTgt spid="29"/>
                                        </p:tgtEl>
                                        <p:attrNameLst>
                                          <p:attrName>ppt_x</p:attrName>
                                        </p:attrNameLst>
                                      </p:cBhvr>
                                      <p:tavLst>
                                        <p:tav tm="0">
                                          <p:val>
                                            <p:strVal val="#ppt_x"/>
                                          </p:val>
                                        </p:tav>
                                        <p:tav tm="100000">
                                          <p:val>
                                            <p:strVal val="#ppt_x"/>
                                          </p:val>
                                        </p:tav>
                                      </p:tavLst>
                                    </p:anim>
                                    <p:anim calcmode="lin" valueType="num">
                                      <p:cBhvr>
                                        <p:cTn id="50" dur="750" fill="hold"/>
                                        <p:tgtEl>
                                          <p:spTgt spid="29"/>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750"/>
                                        <p:tgtEl>
                                          <p:spTgt spid="23"/>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750"/>
                                        <p:tgtEl>
                                          <p:spTgt spid="30"/>
                                        </p:tgtEl>
                                      </p:cBhvr>
                                    </p:animEffect>
                                    <p:anim calcmode="lin" valueType="num">
                                      <p:cBhvr>
                                        <p:cTn id="57" dur="750" fill="hold"/>
                                        <p:tgtEl>
                                          <p:spTgt spid="30"/>
                                        </p:tgtEl>
                                        <p:attrNameLst>
                                          <p:attrName>ppt_x</p:attrName>
                                        </p:attrNameLst>
                                      </p:cBhvr>
                                      <p:tavLst>
                                        <p:tav tm="0">
                                          <p:val>
                                            <p:strVal val="#ppt_x"/>
                                          </p:val>
                                        </p:tav>
                                        <p:tav tm="100000">
                                          <p:val>
                                            <p:strVal val="#ppt_x"/>
                                          </p:val>
                                        </p:tav>
                                      </p:tavLst>
                                    </p:anim>
                                    <p:anim calcmode="lin" valueType="num">
                                      <p:cBhvr>
                                        <p:cTn id="58" dur="750" fill="hold"/>
                                        <p:tgtEl>
                                          <p:spTgt spid="30"/>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750"/>
                                        <p:tgtEl>
                                          <p:spTgt spid="35"/>
                                        </p:tgtEl>
                                      </p:cBhvr>
                                    </p:animEffect>
                                  </p:childTnLst>
                                </p:cTn>
                              </p:par>
                            </p:childTnLst>
                          </p:cTn>
                        </p:par>
                        <p:par>
                          <p:cTn id="62" fill="hold">
                            <p:stCondLst>
                              <p:cond delay="2250"/>
                            </p:stCondLst>
                            <p:childTnLst>
                              <p:par>
                                <p:cTn id="63" presetID="12" presetClass="entr" presetSubtype="1" fill="hold"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p:tgtEl>
                                          <p:spTgt spid="20"/>
                                        </p:tgtEl>
                                        <p:attrNameLst>
                                          <p:attrName>ppt_y</p:attrName>
                                        </p:attrNameLst>
                                      </p:cBhvr>
                                      <p:tavLst>
                                        <p:tav tm="0">
                                          <p:val>
                                            <p:strVal val="#ppt_y-#ppt_h*1.125000"/>
                                          </p:val>
                                        </p:tav>
                                        <p:tav tm="100000">
                                          <p:val>
                                            <p:strVal val="#ppt_y"/>
                                          </p:val>
                                        </p:tav>
                                      </p:tavLst>
                                    </p:anim>
                                    <p:animEffect transition="in" filter="wipe(down)">
                                      <p:cBhvr>
                                        <p:cTn id="66" dur="500"/>
                                        <p:tgtEl>
                                          <p:spTgt spid="20"/>
                                        </p:tgtEl>
                                      </p:cBhvr>
                                    </p:animEffect>
                                  </p:childTnLst>
                                </p:cTn>
                              </p:par>
                              <p:par>
                                <p:cTn id="67" presetID="37" presetClass="entr" presetSubtype="0"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
                                          </p:val>
                                        </p:tav>
                                        <p:tav tm="100000">
                                          <p:val>
                                            <p:strVal val="#ppt_x"/>
                                          </p:val>
                                        </p:tav>
                                      </p:tavLst>
                                    </p:anim>
                                    <p:anim calcmode="lin" valueType="num">
                                      <p:cBhvr>
                                        <p:cTn id="71" dur="900" decel="100000" fill="hold"/>
                                        <p:tgtEl>
                                          <p:spTgt spid="15"/>
                                        </p:tgtEl>
                                        <p:attrNameLst>
                                          <p:attrName>ppt_y</p:attrName>
                                        </p:attrNameLst>
                                      </p:cBhvr>
                                      <p:tavLst>
                                        <p:tav tm="0">
                                          <p:val>
                                            <p:strVal val="#ppt_y+1"/>
                                          </p:val>
                                        </p:tav>
                                        <p:tav tm="100000">
                                          <p:val>
                                            <p:strVal val="#ppt_y-.03"/>
                                          </p:val>
                                        </p:tav>
                                      </p:tavLst>
                                    </p:anim>
                                    <p:anim calcmode="lin" valueType="num">
                                      <p:cBhvr>
                                        <p:cTn id="7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73" fill="hold">
                            <p:stCondLst>
                              <p:cond delay="3250"/>
                            </p:stCondLst>
                            <p:childTnLst>
                              <p:par>
                                <p:cTn id="74" presetID="42" presetClass="entr" presetSubtype="0" fill="hold" grpId="0"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750"/>
                                        <p:tgtEl>
                                          <p:spTgt spid="31"/>
                                        </p:tgtEl>
                                      </p:cBhvr>
                                    </p:animEffect>
                                    <p:anim calcmode="lin" valueType="num">
                                      <p:cBhvr>
                                        <p:cTn id="77" dur="750" fill="hold"/>
                                        <p:tgtEl>
                                          <p:spTgt spid="31"/>
                                        </p:tgtEl>
                                        <p:attrNameLst>
                                          <p:attrName>ppt_x</p:attrName>
                                        </p:attrNameLst>
                                      </p:cBhvr>
                                      <p:tavLst>
                                        <p:tav tm="0">
                                          <p:val>
                                            <p:strVal val="#ppt_x"/>
                                          </p:val>
                                        </p:tav>
                                        <p:tav tm="100000">
                                          <p:val>
                                            <p:strVal val="#ppt_x"/>
                                          </p:val>
                                        </p:tav>
                                      </p:tavLst>
                                    </p:anim>
                                    <p:anim calcmode="lin" valueType="num">
                                      <p:cBhvr>
                                        <p:cTn id="78" dur="7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9" grpId="0"/>
      <p:bldP spid="30" grpId="0"/>
      <p:bldP spid="31" grpId="0"/>
      <p:bldP spid="44" grpId="0" animBg="1"/>
      <p:bldP spid="4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84811" y="-565293"/>
            <a:ext cx="3376749" cy="5590633"/>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3</a:t>
            </a:r>
          </a:p>
        </p:txBody>
      </p:sp>
      <p:sp>
        <p:nvSpPr>
          <p:cNvPr id="3" name="椭圆 2"/>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4" name="文本框 3"/>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5" name="图片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123508991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500"/>
                                        <p:tgtEl>
                                          <p:spTgt spid="2"/>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1500"/>
                                        <p:tgtEl>
                                          <p:spTgt spid="3"/>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par>
                                <p:cTn id="14" presetID="42" presetClass="entr" presetSubtype="0" fill="hold" nodeType="withEffect">
                                  <p:stCondLst>
                                    <p:cond delay="17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50"/>
                                        <p:tgtEl>
                                          <p:spTgt spid="7"/>
                                        </p:tgtEl>
                                      </p:cBhvr>
                                    </p:animEffect>
                                    <p:anim calcmode="lin" valueType="num">
                                      <p:cBhvr>
                                        <p:cTn id="17" dur="750" fill="hold"/>
                                        <p:tgtEl>
                                          <p:spTgt spid="7"/>
                                        </p:tgtEl>
                                        <p:attrNameLst>
                                          <p:attrName>ppt_x</p:attrName>
                                        </p:attrNameLst>
                                      </p:cBhvr>
                                      <p:tavLst>
                                        <p:tav tm="0">
                                          <p:val>
                                            <p:strVal val="#ppt_x"/>
                                          </p:val>
                                        </p:tav>
                                        <p:tav tm="100000">
                                          <p:val>
                                            <p:strVal val="#ppt_x"/>
                                          </p:val>
                                        </p:tav>
                                      </p:tavLst>
                                    </p:anim>
                                    <p:anim calcmode="lin" valueType="num">
                                      <p:cBhvr>
                                        <p:cTn id="18" dur="750" fill="hold"/>
                                        <p:tgtEl>
                                          <p:spTgt spid="7"/>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7"/>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750"/>
                                        <p:tgtEl>
                                          <p:spTgt spid="6"/>
                                        </p:tgtEl>
                                      </p:cBhvr>
                                    </p:animEffect>
                                    <p:anim calcmode="lin" valueType="num">
                                      <p:cBhvr>
                                        <p:cTn id="24" dur="750" fill="hold"/>
                                        <p:tgtEl>
                                          <p:spTgt spid="6"/>
                                        </p:tgtEl>
                                        <p:attrNameLst>
                                          <p:attrName>ppt_x</p:attrName>
                                        </p:attrNameLst>
                                      </p:cBhvr>
                                      <p:tavLst>
                                        <p:tav tm="0">
                                          <p:val>
                                            <p:strVal val="#ppt_x"/>
                                          </p:val>
                                        </p:tav>
                                        <p:tav tm="100000">
                                          <p:val>
                                            <p:strVal val="#ppt_x"/>
                                          </p:val>
                                        </p:tav>
                                      </p:tavLst>
                                    </p:anim>
                                    <p:anim calcmode="lin" valueType="num">
                                      <p:cBhvr>
                                        <p:cTn id="25" dur="750" fill="hold"/>
                                        <p:tgtEl>
                                          <p:spTgt spid="6"/>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6"/>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750"/>
                                        <p:tgtEl>
                                          <p:spTgt spid="5"/>
                                        </p:tgtEl>
                                      </p:cBhvr>
                                    </p:animEffect>
                                    <p:anim calcmode="lin" valueType="num">
                                      <p:cBhvr>
                                        <p:cTn id="31" dur="750" fill="hold"/>
                                        <p:tgtEl>
                                          <p:spTgt spid="5"/>
                                        </p:tgtEl>
                                        <p:attrNameLst>
                                          <p:attrName>ppt_x</p:attrName>
                                        </p:attrNameLst>
                                      </p:cBhvr>
                                      <p:tavLst>
                                        <p:tav tm="0">
                                          <p:val>
                                            <p:strVal val="#ppt_x"/>
                                          </p:val>
                                        </p:tav>
                                        <p:tav tm="100000">
                                          <p:val>
                                            <p:strVal val="#ppt_x"/>
                                          </p:val>
                                        </p:tav>
                                      </p:tavLst>
                                    </p:anim>
                                    <p:anim calcmode="lin" valueType="num">
                                      <p:cBhvr>
                                        <p:cTn id="32" dur="750" fill="hold"/>
                                        <p:tgtEl>
                                          <p:spTgt spid="5"/>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53475" y="1865331"/>
            <a:ext cx="2583716" cy="2449698"/>
          </a:xfrm>
          <a:prstGeom prst="rect">
            <a:avLst/>
          </a:prstGeom>
          <a:noFill/>
          <a:ln w="38100">
            <a:noFill/>
            <a:miter lim="800000"/>
            <a:headEnd/>
            <a:tailEnd/>
          </a:ln>
          <a:effectLst>
            <a:outerShdw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Lst>
        </p:spPr>
      </p:pic>
      <p:cxnSp>
        <p:nvCxnSpPr>
          <p:cNvPr id="16" name="直接连接符 15"/>
          <p:cNvCxnSpPr/>
          <p:nvPr/>
        </p:nvCxnSpPr>
        <p:spPr>
          <a:xfrm>
            <a:off x="3616146" y="2469321"/>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616146" y="3559649"/>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sp>
        <p:nvSpPr>
          <p:cNvPr id="18" name="TextBox 9"/>
          <p:cNvSpPr txBox="1"/>
          <p:nvPr/>
        </p:nvSpPr>
        <p:spPr>
          <a:xfrm>
            <a:off x="3616146" y="199025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19" name="TextBox 10"/>
          <p:cNvSpPr txBox="1"/>
          <p:nvPr/>
        </p:nvSpPr>
        <p:spPr>
          <a:xfrm>
            <a:off x="3616146" y="309018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Tree>
    <p:extLst>
      <p:ext uri="{BB962C8B-B14F-4D97-AF65-F5344CB8AC3E}">
        <p14:creationId xmlns:p14="http://schemas.microsoft.com/office/powerpoint/2010/main" val="238321316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1+#ppt_w/2"/>
                                          </p:val>
                                        </p:tav>
                                        <p:tav tm="100000">
                                          <p:val>
                                            <p:strVal val="#ppt_x"/>
                                          </p:val>
                                        </p:tav>
                                      </p:tavLst>
                                    </p:anim>
                                    <p:anim calcmode="lin" valueType="num">
                                      <p:cBhvr additive="base">
                                        <p:cTn id="38" dur="500" fill="hold"/>
                                        <p:tgtEl>
                                          <p:spTgt spid="17"/>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 fill="hold"/>
                                        <p:tgtEl>
                                          <p:spTgt spid="18"/>
                                        </p:tgtEl>
                                        <p:attrNameLst>
                                          <p:attrName>ppt_x</p:attrName>
                                        </p:attrNameLst>
                                      </p:cBhvr>
                                      <p:tavLst>
                                        <p:tav tm="0">
                                          <p:val>
                                            <p:strVal val="1+#ppt_w/2"/>
                                          </p:val>
                                        </p:tav>
                                        <p:tav tm="100000">
                                          <p:val>
                                            <p:strVal val="#ppt_x"/>
                                          </p:val>
                                        </p:tav>
                                      </p:tavLst>
                                    </p:anim>
                                    <p:anim calcmode="lin" valueType="num">
                                      <p:cBhvr additive="base">
                                        <p:cTn id="43" dur="300" fill="hold"/>
                                        <p:tgtEl>
                                          <p:spTgt spid="18"/>
                                        </p:tgtEl>
                                        <p:attrNameLst>
                                          <p:attrName>ppt_y</p:attrName>
                                        </p:attrNameLst>
                                      </p:cBhvr>
                                      <p:tavLst>
                                        <p:tav tm="0">
                                          <p:val>
                                            <p:strVal val="#ppt_y"/>
                                          </p:val>
                                        </p:tav>
                                        <p:tav tm="100000">
                                          <p:val>
                                            <p:strVal val="#ppt_y"/>
                                          </p:val>
                                        </p:tav>
                                      </p:tavLst>
                                    </p:anim>
                                  </p:childTnLst>
                                </p:cTn>
                              </p:par>
                              <p:par>
                                <p:cTn id="44" presetID="26" presetClass="emph" presetSubtype="0" fill="hold" grpId="1" nodeType="withEffect">
                                  <p:stCondLst>
                                    <p:cond delay="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childTnLst>
                          </p:cTn>
                        </p:par>
                        <p:par>
                          <p:cTn id="47" fill="hold">
                            <p:stCondLst>
                              <p:cond delay="3000"/>
                            </p:stCondLst>
                            <p:childTnLst>
                              <p:par>
                                <p:cTn id="48" presetID="2" presetClass="entr" presetSubtype="2"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 fill="hold"/>
                                        <p:tgtEl>
                                          <p:spTgt spid="19"/>
                                        </p:tgtEl>
                                        <p:attrNameLst>
                                          <p:attrName>ppt_x</p:attrName>
                                        </p:attrNameLst>
                                      </p:cBhvr>
                                      <p:tavLst>
                                        <p:tav tm="0">
                                          <p:val>
                                            <p:strVal val="1+#ppt_w/2"/>
                                          </p:val>
                                        </p:tav>
                                        <p:tav tm="100000">
                                          <p:val>
                                            <p:strVal val="#ppt_x"/>
                                          </p:val>
                                        </p:tav>
                                      </p:tavLst>
                                    </p:anim>
                                    <p:anim calcmode="lin" valueType="num">
                                      <p:cBhvr additive="base">
                                        <p:cTn id="51" dur="300" fill="hold"/>
                                        <p:tgtEl>
                                          <p:spTgt spid="19"/>
                                        </p:tgtEl>
                                        <p:attrNameLst>
                                          <p:attrName>ppt_y</p:attrName>
                                        </p:attrNameLst>
                                      </p:cBhvr>
                                      <p:tavLst>
                                        <p:tav tm="0">
                                          <p:val>
                                            <p:strVal val="#ppt_y"/>
                                          </p:val>
                                        </p:tav>
                                        <p:tav tm="100000">
                                          <p:val>
                                            <p:strVal val="#ppt_y"/>
                                          </p:val>
                                        </p:tav>
                                      </p:tavLst>
                                    </p:anim>
                                  </p:childTnLst>
                                </p:cTn>
                              </p:par>
                              <p:par>
                                <p:cTn id="52" presetID="26" presetClass="emph" presetSubtype="0" fill="hold" grpId="1" nodeType="withEffect">
                                  <p:stCondLst>
                                    <p:cond delay="0"/>
                                  </p:stCondLst>
                                  <p:childTnLst>
                                    <p:animEffect transition="out" filter="fade">
                                      <p:cBhvr>
                                        <p:cTn id="53" dur="500" tmFilter="0, 0; .2, .5; .8, .5; 1, 0"/>
                                        <p:tgtEl>
                                          <p:spTgt spid="19"/>
                                        </p:tgtEl>
                                      </p:cBhvr>
                                    </p:animEffect>
                                    <p:animScale>
                                      <p:cBhvr>
                                        <p:cTn id="54"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8" grpId="1"/>
      <p:bldP spid="19" grpId="0"/>
      <p:bldP spid="19"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00CCCC"/>
          </a:solidFill>
          <a:ln w="25400" cap="flat" cmpd="sng">
            <a:solidFill>
              <a:srgbClr val="404040"/>
            </a:solidFill>
            <a:bevel/>
            <a:headEnd type="oval" w="med" len="med"/>
            <a:tailEnd type="oval" w="med" len="med"/>
          </a:ln>
        </p:spPr>
        <p:txBody>
          <a:bodyPr anchor="ctr"/>
          <a:lstStyle/>
          <a:p>
            <a:endParaRPr lang="zh-CN" altLang="en-US" sz="1180"/>
          </a:p>
        </p:txBody>
      </p:sp>
      <p:grpSp>
        <p:nvGrpSpPr>
          <p:cNvPr id="16" name="组合 5"/>
          <p:cNvGrpSpPr>
            <a:grpSpLocks/>
          </p:cNvGrpSpPr>
          <p:nvPr/>
        </p:nvGrpSpPr>
        <p:grpSpPr bwMode="auto">
          <a:xfrm>
            <a:off x="1246026" y="1690460"/>
            <a:ext cx="1330426" cy="2814363"/>
            <a:chOff x="0" y="0"/>
            <a:chExt cx="1774825" cy="3754438"/>
          </a:xfrm>
          <a:solidFill>
            <a:srgbClr val="404040"/>
          </a:solidFill>
        </p:grpSpPr>
        <p:sp>
          <p:nvSpPr>
            <p:cNvPr id="17"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a:p>
          </p:txBody>
        </p:sp>
        <p:sp>
          <p:nvSpPr>
            <p:cNvPr id="19"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20" name="组合 9"/>
          <p:cNvGrpSpPr>
            <a:grpSpLocks/>
          </p:cNvGrpSpPr>
          <p:nvPr/>
        </p:nvGrpSpPr>
        <p:grpSpPr bwMode="auto">
          <a:xfrm>
            <a:off x="2858483" y="1690460"/>
            <a:ext cx="1330426" cy="2814363"/>
            <a:chOff x="0" y="0"/>
            <a:chExt cx="1774825" cy="3754438"/>
          </a:xfrm>
          <a:solidFill>
            <a:srgbClr val="404040"/>
          </a:solidFill>
        </p:grpSpPr>
        <p:sp>
          <p:nvSpPr>
            <p:cNvPr id="21"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23"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24" name="组合 13"/>
          <p:cNvGrpSpPr>
            <a:grpSpLocks/>
          </p:cNvGrpSpPr>
          <p:nvPr/>
        </p:nvGrpSpPr>
        <p:grpSpPr bwMode="auto">
          <a:xfrm>
            <a:off x="4455470" y="1690460"/>
            <a:ext cx="1331616" cy="2814363"/>
            <a:chOff x="0" y="0"/>
            <a:chExt cx="1776413" cy="3754438"/>
          </a:xfrm>
          <a:solidFill>
            <a:srgbClr val="404040"/>
          </a:solidFill>
        </p:grpSpPr>
        <p:sp>
          <p:nvSpPr>
            <p:cNvPr id="25"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6"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27"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8" name="组合 17"/>
          <p:cNvGrpSpPr>
            <a:grpSpLocks/>
          </p:cNvGrpSpPr>
          <p:nvPr/>
        </p:nvGrpSpPr>
        <p:grpSpPr bwMode="auto">
          <a:xfrm>
            <a:off x="6053647" y="1690460"/>
            <a:ext cx="1330426" cy="2814363"/>
            <a:chOff x="0" y="0"/>
            <a:chExt cx="1774825" cy="3754438"/>
          </a:xfrm>
          <a:solidFill>
            <a:srgbClr val="404040"/>
          </a:solidFill>
        </p:grpSpPr>
        <p:sp>
          <p:nvSpPr>
            <p:cNvPr id="29"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30"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31"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394070542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ppt_x</p:attrName>
                                        </p:attrNameLst>
                                      </p:cBhvr>
                                      <p:tavLst>
                                        <p:tav tm="0">
                                          <p:val>
                                            <p:strVal val="0-#ppt_w/2"/>
                                          </p:val>
                                        </p:tav>
                                        <p:tav tm="100000">
                                          <p:val>
                                            <p:strVal val="#ppt_x"/>
                                          </p:val>
                                        </p:tav>
                                      </p:tavLst>
                                    </p:anim>
                                    <p:anim calcmode="lin" valueType="num">
                                      <p:cBhvr>
                                        <p:cTn id="2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000" fill="hold"/>
                                        <p:tgtEl>
                                          <p:spTgt spid="16"/>
                                        </p:tgtEl>
                                        <p:attrNameLst>
                                          <p:attrName>ppt_x</p:attrName>
                                        </p:attrNameLst>
                                      </p:cBhvr>
                                      <p:tavLst>
                                        <p:tav tm="0">
                                          <p:val>
                                            <p:strVal val="0-#ppt_w/2"/>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ppt_x</p:attrName>
                                        </p:attrNameLst>
                                      </p:cBhvr>
                                      <p:tavLst>
                                        <p:tav tm="0">
                                          <p:val>
                                            <p:strVal val="0-#ppt_w/2"/>
                                          </p:val>
                                        </p:tav>
                                        <p:tav tm="100000">
                                          <p:val>
                                            <p:strVal val="#ppt_x"/>
                                          </p:val>
                                        </p:tav>
                                      </p:tavLst>
                                    </p:anim>
                                    <p:anim calcmode="lin" valueType="num">
                                      <p:cBhvr>
                                        <p:cTn id="40" dur="1000" fill="hold"/>
                                        <p:tgtEl>
                                          <p:spTgt spid="20"/>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8"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ppt_x</p:attrName>
                                        </p:attrNameLst>
                                      </p:cBhvr>
                                      <p:tavLst>
                                        <p:tav tm="0">
                                          <p:val>
                                            <p:strVal val="0-#ppt_w/2"/>
                                          </p:val>
                                        </p:tav>
                                        <p:tav tm="100000">
                                          <p:val>
                                            <p:strVal val="#ppt_x"/>
                                          </p:val>
                                        </p:tav>
                                      </p:tavLst>
                                    </p:anim>
                                    <p:anim calcmode="lin" valueType="num">
                                      <p:cBhvr>
                                        <p:cTn id="45" dur="1000" fill="hold"/>
                                        <p:tgtEl>
                                          <p:spTgt spid="24"/>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1000" fill="hold"/>
                                        <p:tgtEl>
                                          <p:spTgt spid="28"/>
                                        </p:tgtEl>
                                        <p:attrNameLst>
                                          <p:attrName>ppt_x</p:attrName>
                                        </p:attrNameLst>
                                      </p:cBhvr>
                                      <p:tavLst>
                                        <p:tav tm="0">
                                          <p:val>
                                            <p:strVal val="0-#ppt_w/2"/>
                                          </p:val>
                                        </p:tav>
                                        <p:tav tm="100000">
                                          <p:val>
                                            <p:strVal val="#ppt_x"/>
                                          </p:val>
                                        </p:tav>
                                      </p:tavLst>
                                    </p:anim>
                                    <p:anim calcmode="lin" valueType="num">
                                      <p:cBhvr>
                                        <p:cTn id="50"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1763727" y="1550536"/>
            <a:ext cx="863063" cy="863375"/>
            <a:chOff x="2136775" y="1708150"/>
            <a:chExt cx="1176338" cy="1176338"/>
          </a:xfrm>
        </p:grpSpPr>
        <p:sp>
          <p:nvSpPr>
            <p:cNvPr id="16" name="Freeform 8"/>
            <p:cNvSpPr>
              <a:spLocks/>
            </p:cNvSpPr>
            <p:nvPr/>
          </p:nvSpPr>
          <p:spPr bwMode="auto">
            <a:xfrm>
              <a:off x="2136775"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4 w 1482"/>
                <a:gd name="T13" fmla="*/ 1335 h 1482"/>
                <a:gd name="T14" fmla="*/ 1094 w 1482"/>
                <a:gd name="T15" fmla="*/ 1393 h 1482"/>
                <a:gd name="T16" fmla="*/ 995 w 1482"/>
                <a:gd name="T17" fmla="*/ 1437 h 1482"/>
                <a:gd name="T18" fmla="*/ 890 w 1482"/>
                <a:gd name="T19" fmla="*/ 1467 h 1482"/>
                <a:gd name="T20" fmla="*/ 778 w 1482"/>
                <a:gd name="T21" fmla="*/ 1481 h 1482"/>
                <a:gd name="T22" fmla="*/ 702 w 1482"/>
                <a:gd name="T23" fmla="*/ 1481 h 1482"/>
                <a:gd name="T24" fmla="*/ 592 w 1482"/>
                <a:gd name="T25" fmla="*/ 1467 h 1482"/>
                <a:gd name="T26" fmla="*/ 486 w 1482"/>
                <a:gd name="T27" fmla="*/ 1437 h 1482"/>
                <a:gd name="T28" fmla="*/ 388 w 1482"/>
                <a:gd name="T29" fmla="*/ 1393 h 1482"/>
                <a:gd name="T30" fmla="*/ 297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7 w 1482"/>
                <a:gd name="T57" fmla="*/ 148 h 1482"/>
                <a:gd name="T58" fmla="*/ 388 w 1482"/>
                <a:gd name="T59" fmla="*/ 90 h 1482"/>
                <a:gd name="T60" fmla="*/ 486 w 1482"/>
                <a:gd name="T61" fmla="*/ 46 h 1482"/>
                <a:gd name="T62" fmla="*/ 592 w 1482"/>
                <a:gd name="T63" fmla="*/ 15 h 1482"/>
                <a:gd name="T64" fmla="*/ 702 w 1482"/>
                <a:gd name="T65" fmla="*/ 1 h 1482"/>
                <a:gd name="T66" fmla="*/ 778 w 1482"/>
                <a:gd name="T67" fmla="*/ 1 h 1482"/>
                <a:gd name="T68" fmla="*/ 890 w 1482"/>
                <a:gd name="T69" fmla="*/ 15 h 1482"/>
                <a:gd name="T70" fmla="*/ 995 w 1482"/>
                <a:gd name="T71" fmla="*/ 46 h 1482"/>
                <a:gd name="T72" fmla="*/ 1094 w 1482"/>
                <a:gd name="T73" fmla="*/ 90 h 1482"/>
                <a:gd name="T74" fmla="*/ 1184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7" y="818"/>
                  </a:lnTo>
                  <a:lnTo>
                    <a:pt x="1473" y="854"/>
                  </a:lnTo>
                  <a:lnTo>
                    <a:pt x="1467" y="890"/>
                  </a:lnTo>
                  <a:lnTo>
                    <a:pt x="1458" y="926"/>
                  </a:lnTo>
                  <a:lnTo>
                    <a:pt x="1448" y="962"/>
                  </a:lnTo>
                  <a:lnTo>
                    <a:pt x="1436" y="997"/>
                  </a:lnTo>
                  <a:lnTo>
                    <a:pt x="1423" y="1029"/>
                  </a:lnTo>
                  <a:lnTo>
                    <a:pt x="1408" y="1063"/>
                  </a:lnTo>
                  <a:lnTo>
                    <a:pt x="1392" y="1094"/>
                  </a:lnTo>
                  <a:lnTo>
                    <a:pt x="1374" y="1126"/>
                  </a:lnTo>
                  <a:lnTo>
                    <a:pt x="1355" y="1155"/>
                  </a:lnTo>
                  <a:lnTo>
                    <a:pt x="1334" y="1185"/>
                  </a:lnTo>
                  <a:lnTo>
                    <a:pt x="1312" y="1213"/>
                  </a:lnTo>
                  <a:lnTo>
                    <a:pt x="1289" y="1240"/>
                  </a:lnTo>
                  <a:lnTo>
                    <a:pt x="1265" y="1265"/>
                  </a:lnTo>
                  <a:lnTo>
                    <a:pt x="1239" y="1290"/>
                  </a:lnTo>
                  <a:lnTo>
                    <a:pt x="1211" y="1313"/>
                  </a:lnTo>
                  <a:lnTo>
                    <a:pt x="1184" y="1335"/>
                  </a:lnTo>
                  <a:lnTo>
                    <a:pt x="1155" y="1356"/>
                  </a:lnTo>
                  <a:lnTo>
                    <a:pt x="1125" y="1375"/>
                  </a:lnTo>
                  <a:lnTo>
                    <a:pt x="1094" y="1393"/>
                  </a:lnTo>
                  <a:lnTo>
                    <a:pt x="1062" y="1409"/>
                  </a:lnTo>
                  <a:lnTo>
                    <a:pt x="1029" y="1424"/>
                  </a:lnTo>
                  <a:lnTo>
                    <a:pt x="995" y="1437"/>
                  </a:lnTo>
                  <a:lnTo>
                    <a:pt x="961" y="1449"/>
                  </a:lnTo>
                  <a:lnTo>
                    <a:pt x="926" y="1459"/>
                  </a:lnTo>
                  <a:lnTo>
                    <a:pt x="890" y="1467"/>
                  </a:lnTo>
                  <a:lnTo>
                    <a:pt x="853" y="1473"/>
                  </a:lnTo>
                  <a:lnTo>
                    <a:pt x="816" y="1479"/>
                  </a:lnTo>
                  <a:lnTo>
                    <a:pt x="778" y="1481"/>
                  </a:lnTo>
                  <a:lnTo>
                    <a:pt x="740" y="1482"/>
                  </a:lnTo>
                  <a:lnTo>
                    <a:pt x="740" y="1482"/>
                  </a:lnTo>
                  <a:lnTo>
                    <a:pt x="702" y="1481"/>
                  </a:lnTo>
                  <a:lnTo>
                    <a:pt x="664" y="1479"/>
                  </a:lnTo>
                  <a:lnTo>
                    <a:pt x="627" y="1473"/>
                  </a:lnTo>
                  <a:lnTo>
                    <a:pt x="592" y="1467"/>
                  </a:lnTo>
                  <a:lnTo>
                    <a:pt x="556" y="1459"/>
                  </a:lnTo>
                  <a:lnTo>
                    <a:pt x="520" y="1449"/>
                  </a:lnTo>
                  <a:lnTo>
                    <a:pt x="486" y="1437"/>
                  </a:lnTo>
                  <a:lnTo>
                    <a:pt x="453" y="1424"/>
                  </a:lnTo>
                  <a:lnTo>
                    <a:pt x="419" y="1409"/>
                  </a:lnTo>
                  <a:lnTo>
                    <a:pt x="388" y="1393"/>
                  </a:lnTo>
                  <a:lnTo>
                    <a:pt x="356" y="1375"/>
                  </a:lnTo>
                  <a:lnTo>
                    <a:pt x="327" y="1356"/>
                  </a:lnTo>
                  <a:lnTo>
                    <a:pt x="297" y="1335"/>
                  </a:lnTo>
                  <a:lnTo>
                    <a:pt x="269" y="1313"/>
                  </a:lnTo>
                  <a:lnTo>
                    <a:pt x="242" y="1290"/>
                  </a:lnTo>
                  <a:lnTo>
                    <a:pt x="217" y="1265"/>
                  </a:lnTo>
                  <a:lnTo>
                    <a:pt x="192" y="1240"/>
                  </a:lnTo>
                  <a:lnTo>
                    <a:pt x="169" y="1213"/>
                  </a:lnTo>
                  <a:lnTo>
                    <a:pt x="147" y="1185"/>
                  </a:lnTo>
                  <a:lnTo>
                    <a:pt x="126" y="1155"/>
                  </a:lnTo>
                  <a:lnTo>
                    <a:pt x="107" y="1126"/>
                  </a:lnTo>
                  <a:lnTo>
                    <a:pt x="89" y="1094"/>
                  </a:lnTo>
                  <a:lnTo>
                    <a:pt x="73" y="1063"/>
                  </a:lnTo>
                  <a:lnTo>
                    <a:pt x="58" y="1029"/>
                  </a:lnTo>
                  <a:lnTo>
                    <a:pt x="45" y="997"/>
                  </a:lnTo>
                  <a:lnTo>
                    <a:pt x="33" y="962"/>
                  </a:lnTo>
                  <a:lnTo>
                    <a:pt x="23" y="926"/>
                  </a:lnTo>
                  <a:lnTo>
                    <a:pt x="15" y="890"/>
                  </a:lnTo>
                  <a:lnTo>
                    <a:pt x="9" y="854"/>
                  </a:lnTo>
                  <a:lnTo>
                    <a:pt x="3" y="818"/>
                  </a:lnTo>
                  <a:lnTo>
                    <a:pt x="1" y="780"/>
                  </a:lnTo>
                  <a:lnTo>
                    <a:pt x="0" y="742"/>
                  </a:lnTo>
                  <a:lnTo>
                    <a:pt x="0" y="742"/>
                  </a:lnTo>
                  <a:lnTo>
                    <a:pt x="1" y="704"/>
                  </a:lnTo>
                  <a:lnTo>
                    <a:pt x="3" y="666"/>
                  </a:lnTo>
                  <a:lnTo>
                    <a:pt x="9" y="629"/>
                  </a:lnTo>
                  <a:lnTo>
                    <a:pt x="15" y="592"/>
                  </a:lnTo>
                  <a:lnTo>
                    <a:pt x="23" y="556"/>
                  </a:lnTo>
                  <a:lnTo>
                    <a:pt x="33" y="521"/>
                  </a:lnTo>
                  <a:lnTo>
                    <a:pt x="45" y="486"/>
                  </a:lnTo>
                  <a:lnTo>
                    <a:pt x="58" y="453"/>
                  </a:lnTo>
                  <a:lnTo>
                    <a:pt x="73" y="420"/>
                  </a:lnTo>
                  <a:lnTo>
                    <a:pt x="89" y="389"/>
                  </a:lnTo>
                  <a:lnTo>
                    <a:pt x="107" y="357"/>
                  </a:lnTo>
                  <a:lnTo>
                    <a:pt x="126" y="327"/>
                  </a:lnTo>
                  <a:lnTo>
                    <a:pt x="147" y="299"/>
                  </a:lnTo>
                  <a:lnTo>
                    <a:pt x="169" y="270"/>
                  </a:lnTo>
                  <a:lnTo>
                    <a:pt x="192" y="243"/>
                  </a:lnTo>
                  <a:lnTo>
                    <a:pt x="217" y="217"/>
                  </a:lnTo>
                  <a:lnTo>
                    <a:pt x="242" y="193"/>
                  </a:lnTo>
                  <a:lnTo>
                    <a:pt x="269" y="169"/>
                  </a:lnTo>
                  <a:lnTo>
                    <a:pt x="297" y="148"/>
                  </a:lnTo>
                  <a:lnTo>
                    <a:pt x="327" y="127"/>
                  </a:lnTo>
                  <a:lnTo>
                    <a:pt x="356" y="107"/>
                  </a:lnTo>
                  <a:lnTo>
                    <a:pt x="388" y="90"/>
                  </a:lnTo>
                  <a:lnTo>
                    <a:pt x="419" y="74"/>
                  </a:lnTo>
                  <a:lnTo>
                    <a:pt x="453" y="59"/>
                  </a:lnTo>
                  <a:lnTo>
                    <a:pt x="486" y="46"/>
                  </a:lnTo>
                  <a:lnTo>
                    <a:pt x="520" y="34"/>
                  </a:lnTo>
                  <a:lnTo>
                    <a:pt x="556" y="24"/>
                  </a:lnTo>
                  <a:lnTo>
                    <a:pt x="592" y="15"/>
                  </a:lnTo>
                  <a:lnTo>
                    <a:pt x="627" y="9"/>
                  </a:lnTo>
                  <a:lnTo>
                    <a:pt x="664" y="4"/>
                  </a:lnTo>
                  <a:lnTo>
                    <a:pt x="702" y="1"/>
                  </a:lnTo>
                  <a:lnTo>
                    <a:pt x="740" y="0"/>
                  </a:lnTo>
                  <a:lnTo>
                    <a:pt x="740" y="0"/>
                  </a:lnTo>
                  <a:lnTo>
                    <a:pt x="778" y="1"/>
                  </a:lnTo>
                  <a:lnTo>
                    <a:pt x="816" y="4"/>
                  </a:lnTo>
                  <a:lnTo>
                    <a:pt x="853" y="9"/>
                  </a:lnTo>
                  <a:lnTo>
                    <a:pt x="890" y="15"/>
                  </a:lnTo>
                  <a:lnTo>
                    <a:pt x="926" y="24"/>
                  </a:lnTo>
                  <a:lnTo>
                    <a:pt x="961" y="34"/>
                  </a:lnTo>
                  <a:lnTo>
                    <a:pt x="995" y="46"/>
                  </a:lnTo>
                  <a:lnTo>
                    <a:pt x="1029" y="59"/>
                  </a:lnTo>
                  <a:lnTo>
                    <a:pt x="1062" y="74"/>
                  </a:lnTo>
                  <a:lnTo>
                    <a:pt x="1094" y="90"/>
                  </a:lnTo>
                  <a:lnTo>
                    <a:pt x="1125" y="107"/>
                  </a:lnTo>
                  <a:lnTo>
                    <a:pt x="1155" y="127"/>
                  </a:lnTo>
                  <a:lnTo>
                    <a:pt x="1184" y="148"/>
                  </a:lnTo>
                  <a:lnTo>
                    <a:pt x="1211" y="169"/>
                  </a:lnTo>
                  <a:lnTo>
                    <a:pt x="1239" y="193"/>
                  </a:lnTo>
                  <a:lnTo>
                    <a:pt x="1265" y="217"/>
                  </a:lnTo>
                  <a:lnTo>
                    <a:pt x="1289" y="243"/>
                  </a:lnTo>
                  <a:lnTo>
                    <a:pt x="1312" y="270"/>
                  </a:lnTo>
                  <a:lnTo>
                    <a:pt x="1334" y="299"/>
                  </a:lnTo>
                  <a:lnTo>
                    <a:pt x="1355" y="327"/>
                  </a:lnTo>
                  <a:lnTo>
                    <a:pt x="1374" y="357"/>
                  </a:lnTo>
                  <a:lnTo>
                    <a:pt x="1392" y="389"/>
                  </a:lnTo>
                  <a:lnTo>
                    <a:pt x="1408" y="420"/>
                  </a:lnTo>
                  <a:lnTo>
                    <a:pt x="1423" y="453"/>
                  </a:lnTo>
                  <a:lnTo>
                    <a:pt x="1436" y="486"/>
                  </a:lnTo>
                  <a:lnTo>
                    <a:pt x="1448" y="521"/>
                  </a:lnTo>
                  <a:lnTo>
                    <a:pt x="1458" y="556"/>
                  </a:lnTo>
                  <a:lnTo>
                    <a:pt x="1467" y="592"/>
                  </a:lnTo>
                  <a:lnTo>
                    <a:pt x="1473" y="629"/>
                  </a:lnTo>
                  <a:lnTo>
                    <a:pt x="1477"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17" name="Freeform 9"/>
            <p:cNvSpPr>
              <a:spLocks noEditPoints="1"/>
            </p:cNvSpPr>
            <p:nvPr/>
          </p:nvSpPr>
          <p:spPr bwMode="auto">
            <a:xfrm>
              <a:off x="2332038" y="1985963"/>
              <a:ext cx="784225" cy="719138"/>
            </a:xfrm>
            <a:custGeom>
              <a:avLst/>
              <a:gdLst>
                <a:gd name="T0" fmla="*/ 388 w 988"/>
                <a:gd name="T1" fmla="*/ 819 h 905"/>
                <a:gd name="T2" fmla="*/ 432 w 988"/>
                <a:gd name="T3" fmla="*/ 697 h 905"/>
                <a:gd name="T4" fmla="*/ 412 w 988"/>
                <a:gd name="T5" fmla="*/ 664 h 905"/>
                <a:gd name="T6" fmla="*/ 391 w 988"/>
                <a:gd name="T7" fmla="*/ 639 h 905"/>
                <a:gd name="T8" fmla="*/ 393 w 988"/>
                <a:gd name="T9" fmla="*/ 620 h 905"/>
                <a:gd name="T10" fmla="*/ 418 w 988"/>
                <a:gd name="T11" fmla="*/ 599 h 905"/>
                <a:gd name="T12" fmla="*/ 393 w 988"/>
                <a:gd name="T13" fmla="*/ 546 h 905"/>
                <a:gd name="T14" fmla="*/ 277 w 988"/>
                <a:gd name="T15" fmla="*/ 476 h 905"/>
                <a:gd name="T16" fmla="*/ 138 w 988"/>
                <a:gd name="T17" fmla="*/ 371 h 905"/>
                <a:gd name="T18" fmla="*/ 92 w 988"/>
                <a:gd name="T19" fmla="*/ 317 h 905"/>
                <a:gd name="T20" fmla="*/ 44 w 988"/>
                <a:gd name="T21" fmla="*/ 234 h 905"/>
                <a:gd name="T22" fmla="*/ 13 w 988"/>
                <a:gd name="T23" fmla="*/ 132 h 905"/>
                <a:gd name="T24" fmla="*/ 0 w 988"/>
                <a:gd name="T25" fmla="*/ 0 h 905"/>
                <a:gd name="T26" fmla="*/ 256 w 988"/>
                <a:gd name="T27" fmla="*/ 23 h 905"/>
                <a:gd name="T28" fmla="*/ 740 w 988"/>
                <a:gd name="T29" fmla="*/ 57 h 905"/>
                <a:gd name="T30" fmla="*/ 987 w 988"/>
                <a:gd name="T31" fmla="*/ 33 h 905"/>
                <a:gd name="T32" fmla="*/ 971 w 988"/>
                <a:gd name="T33" fmla="*/ 154 h 905"/>
                <a:gd name="T34" fmla="*/ 936 w 988"/>
                <a:gd name="T35" fmla="*/ 251 h 905"/>
                <a:gd name="T36" fmla="*/ 886 w 988"/>
                <a:gd name="T37" fmla="*/ 331 h 905"/>
                <a:gd name="T38" fmla="*/ 825 w 988"/>
                <a:gd name="T39" fmla="*/ 395 h 905"/>
                <a:gd name="T40" fmla="*/ 653 w 988"/>
                <a:gd name="T41" fmla="*/ 512 h 905"/>
                <a:gd name="T42" fmla="*/ 576 w 988"/>
                <a:gd name="T43" fmla="*/ 574 h 905"/>
                <a:gd name="T44" fmla="*/ 580 w 988"/>
                <a:gd name="T45" fmla="*/ 601 h 905"/>
                <a:gd name="T46" fmla="*/ 601 w 988"/>
                <a:gd name="T47" fmla="*/ 625 h 905"/>
                <a:gd name="T48" fmla="*/ 599 w 988"/>
                <a:gd name="T49" fmla="*/ 646 h 905"/>
                <a:gd name="T50" fmla="*/ 574 w 988"/>
                <a:gd name="T51" fmla="*/ 666 h 905"/>
                <a:gd name="T52" fmla="*/ 565 w 988"/>
                <a:gd name="T53" fmla="*/ 725 h 905"/>
                <a:gd name="T54" fmla="*/ 619 w 988"/>
                <a:gd name="T55" fmla="*/ 838 h 905"/>
                <a:gd name="T56" fmla="*/ 298 w 988"/>
                <a:gd name="T57" fmla="*/ 855 h 905"/>
                <a:gd name="T58" fmla="*/ 737 w 988"/>
                <a:gd name="T59" fmla="*/ 203 h 905"/>
                <a:gd name="T60" fmla="*/ 707 w 988"/>
                <a:gd name="T61" fmla="*/ 350 h 905"/>
                <a:gd name="T62" fmla="*/ 669 w 988"/>
                <a:gd name="T63" fmla="*/ 443 h 905"/>
                <a:gd name="T64" fmla="*/ 779 w 988"/>
                <a:gd name="T65" fmla="*/ 367 h 905"/>
                <a:gd name="T66" fmla="*/ 855 w 988"/>
                <a:gd name="T67" fmla="*/ 288 h 905"/>
                <a:gd name="T68" fmla="*/ 906 w 988"/>
                <a:gd name="T69" fmla="*/ 192 h 905"/>
                <a:gd name="T70" fmla="*/ 929 w 988"/>
                <a:gd name="T71" fmla="*/ 105 h 905"/>
                <a:gd name="T72" fmla="*/ 761 w 988"/>
                <a:gd name="T73" fmla="*/ 152 h 905"/>
                <a:gd name="T74" fmla="*/ 316 w 988"/>
                <a:gd name="T75" fmla="*/ 428 h 905"/>
                <a:gd name="T76" fmla="*/ 279 w 988"/>
                <a:gd name="T77" fmla="*/ 331 h 905"/>
                <a:gd name="T78" fmla="*/ 258 w 988"/>
                <a:gd name="T79" fmla="*/ 221 h 905"/>
                <a:gd name="T80" fmla="*/ 228 w 988"/>
                <a:gd name="T81" fmla="*/ 152 h 905"/>
                <a:gd name="T82" fmla="*/ 58 w 988"/>
                <a:gd name="T83" fmla="*/ 85 h 905"/>
                <a:gd name="T84" fmla="*/ 77 w 988"/>
                <a:gd name="T85" fmla="*/ 177 h 905"/>
                <a:gd name="T86" fmla="*/ 118 w 988"/>
                <a:gd name="T87" fmla="*/ 263 h 905"/>
                <a:gd name="T88" fmla="*/ 191 w 988"/>
                <a:gd name="T89" fmla="*/ 350 h 905"/>
                <a:gd name="T90" fmla="*/ 326 w 988"/>
                <a:gd name="T91" fmla="*/ 446 h 905"/>
                <a:gd name="T92" fmla="*/ 307 w 988"/>
                <a:gd name="T93" fmla="*/ 170 h 905"/>
                <a:gd name="T94" fmla="*/ 320 w 988"/>
                <a:gd name="T95" fmla="*/ 266 h 905"/>
                <a:gd name="T96" fmla="*/ 358 w 988"/>
                <a:gd name="T97" fmla="*/ 380 h 905"/>
                <a:gd name="T98" fmla="*/ 398 w 988"/>
                <a:gd name="T99" fmla="*/ 448 h 905"/>
                <a:gd name="T100" fmla="*/ 416 w 988"/>
                <a:gd name="T101" fmla="*/ 453 h 905"/>
                <a:gd name="T102" fmla="*/ 429 w 988"/>
                <a:gd name="T103" fmla="*/ 444 h 905"/>
                <a:gd name="T104" fmla="*/ 430 w 988"/>
                <a:gd name="T105" fmla="*/ 425 h 905"/>
                <a:gd name="T106" fmla="*/ 394 w 988"/>
                <a:gd name="T107" fmla="*/ 362 h 905"/>
                <a:gd name="T108" fmla="*/ 360 w 988"/>
                <a:gd name="T109" fmla="*/ 257 h 905"/>
                <a:gd name="T110" fmla="*/ 348 w 988"/>
                <a:gd name="T111" fmla="*/ 166 h 905"/>
                <a:gd name="T112" fmla="*/ 343 w 988"/>
                <a:gd name="T113" fmla="*/ 63 h 905"/>
                <a:gd name="T114" fmla="*/ 329 w 988"/>
                <a:gd name="T115" fmla="*/ 51 h 905"/>
                <a:gd name="T116" fmla="*/ 313 w 988"/>
                <a:gd name="T117" fmla="*/ 53 h 905"/>
                <a:gd name="T118" fmla="*/ 304 w 988"/>
                <a:gd name="T119" fmla="*/ 7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88" h="905">
                  <a:moveTo>
                    <a:pt x="298" y="855"/>
                  </a:moveTo>
                  <a:lnTo>
                    <a:pt x="359" y="855"/>
                  </a:lnTo>
                  <a:lnTo>
                    <a:pt x="359" y="855"/>
                  </a:lnTo>
                  <a:lnTo>
                    <a:pt x="374" y="838"/>
                  </a:lnTo>
                  <a:lnTo>
                    <a:pt x="388" y="819"/>
                  </a:lnTo>
                  <a:lnTo>
                    <a:pt x="401" y="799"/>
                  </a:lnTo>
                  <a:lnTo>
                    <a:pt x="412" y="776"/>
                  </a:lnTo>
                  <a:lnTo>
                    <a:pt x="421" y="752"/>
                  </a:lnTo>
                  <a:lnTo>
                    <a:pt x="427" y="725"/>
                  </a:lnTo>
                  <a:lnTo>
                    <a:pt x="432" y="697"/>
                  </a:lnTo>
                  <a:lnTo>
                    <a:pt x="436" y="666"/>
                  </a:lnTo>
                  <a:lnTo>
                    <a:pt x="425" y="666"/>
                  </a:lnTo>
                  <a:lnTo>
                    <a:pt x="425" y="666"/>
                  </a:lnTo>
                  <a:lnTo>
                    <a:pt x="418" y="666"/>
                  </a:lnTo>
                  <a:lnTo>
                    <a:pt x="412" y="664"/>
                  </a:lnTo>
                  <a:lnTo>
                    <a:pt x="405" y="661"/>
                  </a:lnTo>
                  <a:lnTo>
                    <a:pt x="401" y="656"/>
                  </a:lnTo>
                  <a:lnTo>
                    <a:pt x="397" y="651"/>
                  </a:lnTo>
                  <a:lnTo>
                    <a:pt x="393" y="646"/>
                  </a:lnTo>
                  <a:lnTo>
                    <a:pt x="391" y="639"/>
                  </a:lnTo>
                  <a:lnTo>
                    <a:pt x="390" y="633"/>
                  </a:lnTo>
                  <a:lnTo>
                    <a:pt x="390" y="633"/>
                  </a:lnTo>
                  <a:lnTo>
                    <a:pt x="390" y="633"/>
                  </a:lnTo>
                  <a:lnTo>
                    <a:pt x="391" y="625"/>
                  </a:lnTo>
                  <a:lnTo>
                    <a:pt x="393" y="620"/>
                  </a:lnTo>
                  <a:lnTo>
                    <a:pt x="397" y="613"/>
                  </a:lnTo>
                  <a:lnTo>
                    <a:pt x="401" y="609"/>
                  </a:lnTo>
                  <a:lnTo>
                    <a:pt x="405" y="604"/>
                  </a:lnTo>
                  <a:lnTo>
                    <a:pt x="412" y="601"/>
                  </a:lnTo>
                  <a:lnTo>
                    <a:pt x="418" y="599"/>
                  </a:lnTo>
                  <a:lnTo>
                    <a:pt x="425" y="598"/>
                  </a:lnTo>
                  <a:lnTo>
                    <a:pt x="442" y="598"/>
                  </a:lnTo>
                  <a:lnTo>
                    <a:pt x="442" y="598"/>
                  </a:lnTo>
                  <a:lnTo>
                    <a:pt x="417" y="573"/>
                  </a:lnTo>
                  <a:lnTo>
                    <a:pt x="393" y="546"/>
                  </a:lnTo>
                  <a:lnTo>
                    <a:pt x="371" y="519"/>
                  </a:lnTo>
                  <a:lnTo>
                    <a:pt x="351" y="489"/>
                  </a:lnTo>
                  <a:lnTo>
                    <a:pt x="337" y="512"/>
                  </a:lnTo>
                  <a:lnTo>
                    <a:pt x="337" y="512"/>
                  </a:lnTo>
                  <a:lnTo>
                    <a:pt x="277" y="476"/>
                  </a:lnTo>
                  <a:lnTo>
                    <a:pt x="248" y="458"/>
                  </a:lnTo>
                  <a:lnTo>
                    <a:pt x="219" y="438"/>
                  </a:lnTo>
                  <a:lnTo>
                    <a:pt x="191" y="418"/>
                  </a:lnTo>
                  <a:lnTo>
                    <a:pt x="164" y="395"/>
                  </a:lnTo>
                  <a:lnTo>
                    <a:pt x="138" y="371"/>
                  </a:lnTo>
                  <a:lnTo>
                    <a:pt x="126" y="358"/>
                  </a:lnTo>
                  <a:lnTo>
                    <a:pt x="114" y="345"/>
                  </a:lnTo>
                  <a:lnTo>
                    <a:pt x="114" y="345"/>
                  </a:lnTo>
                  <a:lnTo>
                    <a:pt x="102" y="331"/>
                  </a:lnTo>
                  <a:lnTo>
                    <a:pt x="92" y="317"/>
                  </a:lnTo>
                  <a:lnTo>
                    <a:pt x="81" y="301"/>
                  </a:lnTo>
                  <a:lnTo>
                    <a:pt x="71" y="285"/>
                  </a:lnTo>
                  <a:lnTo>
                    <a:pt x="61" y="269"/>
                  </a:lnTo>
                  <a:lnTo>
                    <a:pt x="53" y="251"/>
                  </a:lnTo>
                  <a:lnTo>
                    <a:pt x="44" y="234"/>
                  </a:lnTo>
                  <a:lnTo>
                    <a:pt x="36" y="216"/>
                  </a:lnTo>
                  <a:lnTo>
                    <a:pt x="30" y="196"/>
                  </a:lnTo>
                  <a:lnTo>
                    <a:pt x="23" y="175"/>
                  </a:lnTo>
                  <a:lnTo>
                    <a:pt x="18" y="154"/>
                  </a:lnTo>
                  <a:lnTo>
                    <a:pt x="13" y="132"/>
                  </a:lnTo>
                  <a:lnTo>
                    <a:pt x="9" y="108"/>
                  </a:lnTo>
                  <a:lnTo>
                    <a:pt x="6" y="84"/>
                  </a:lnTo>
                  <a:lnTo>
                    <a:pt x="4" y="59"/>
                  </a:lnTo>
                  <a:lnTo>
                    <a:pt x="3" y="33"/>
                  </a:lnTo>
                  <a:lnTo>
                    <a:pt x="0" y="0"/>
                  </a:lnTo>
                  <a:lnTo>
                    <a:pt x="33" y="7"/>
                  </a:lnTo>
                  <a:lnTo>
                    <a:pt x="239" y="55"/>
                  </a:lnTo>
                  <a:lnTo>
                    <a:pt x="252" y="58"/>
                  </a:lnTo>
                  <a:lnTo>
                    <a:pt x="252" y="58"/>
                  </a:lnTo>
                  <a:lnTo>
                    <a:pt x="256" y="23"/>
                  </a:lnTo>
                  <a:lnTo>
                    <a:pt x="473" y="23"/>
                  </a:lnTo>
                  <a:lnTo>
                    <a:pt x="520" y="23"/>
                  </a:lnTo>
                  <a:lnTo>
                    <a:pt x="737" y="23"/>
                  </a:lnTo>
                  <a:lnTo>
                    <a:pt x="737" y="23"/>
                  </a:lnTo>
                  <a:lnTo>
                    <a:pt x="740" y="57"/>
                  </a:lnTo>
                  <a:lnTo>
                    <a:pt x="751" y="55"/>
                  </a:lnTo>
                  <a:lnTo>
                    <a:pt x="956" y="7"/>
                  </a:lnTo>
                  <a:lnTo>
                    <a:pt x="988" y="0"/>
                  </a:lnTo>
                  <a:lnTo>
                    <a:pt x="987" y="33"/>
                  </a:lnTo>
                  <a:lnTo>
                    <a:pt x="987" y="33"/>
                  </a:lnTo>
                  <a:lnTo>
                    <a:pt x="986" y="59"/>
                  </a:lnTo>
                  <a:lnTo>
                    <a:pt x="983" y="84"/>
                  </a:lnTo>
                  <a:lnTo>
                    <a:pt x="980" y="108"/>
                  </a:lnTo>
                  <a:lnTo>
                    <a:pt x="976" y="132"/>
                  </a:lnTo>
                  <a:lnTo>
                    <a:pt x="971" y="154"/>
                  </a:lnTo>
                  <a:lnTo>
                    <a:pt x="965" y="175"/>
                  </a:lnTo>
                  <a:lnTo>
                    <a:pt x="960" y="196"/>
                  </a:lnTo>
                  <a:lnTo>
                    <a:pt x="952" y="216"/>
                  </a:lnTo>
                  <a:lnTo>
                    <a:pt x="945" y="234"/>
                  </a:lnTo>
                  <a:lnTo>
                    <a:pt x="936" y="251"/>
                  </a:lnTo>
                  <a:lnTo>
                    <a:pt x="927" y="269"/>
                  </a:lnTo>
                  <a:lnTo>
                    <a:pt x="918" y="285"/>
                  </a:lnTo>
                  <a:lnTo>
                    <a:pt x="908" y="301"/>
                  </a:lnTo>
                  <a:lnTo>
                    <a:pt x="897" y="317"/>
                  </a:lnTo>
                  <a:lnTo>
                    <a:pt x="886" y="331"/>
                  </a:lnTo>
                  <a:lnTo>
                    <a:pt x="874" y="345"/>
                  </a:lnTo>
                  <a:lnTo>
                    <a:pt x="874" y="345"/>
                  </a:lnTo>
                  <a:lnTo>
                    <a:pt x="862" y="358"/>
                  </a:lnTo>
                  <a:lnTo>
                    <a:pt x="850" y="371"/>
                  </a:lnTo>
                  <a:lnTo>
                    <a:pt x="825" y="395"/>
                  </a:lnTo>
                  <a:lnTo>
                    <a:pt x="798" y="418"/>
                  </a:lnTo>
                  <a:lnTo>
                    <a:pt x="770" y="438"/>
                  </a:lnTo>
                  <a:lnTo>
                    <a:pt x="742" y="458"/>
                  </a:lnTo>
                  <a:lnTo>
                    <a:pt x="713" y="476"/>
                  </a:lnTo>
                  <a:lnTo>
                    <a:pt x="653" y="512"/>
                  </a:lnTo>
                  <a:lnTo>
                    <a:pt x="640" y="491"/>
                  </a:lnTo>
                  <a:lnTo>
                    <a:pt x="640" y="491"/>
                  </a:lnTo>
                  <a:lnTo>
                    <a:pt x="620" y="521"/>
                  </a:lnTo>
                  <a:lnTo>
                    <a:pt x="599" y="548"/>
                  </a:lnTo>
                  <a:lnTo>
                    <a:pt x="576" y="574"/>
                  </a:lnTo>
                  <a:lnTo>
                    <a:pt x="551" y="598"/>
                  </a:lnTo>
                  <a:lnTo>
                    <a:pt x="567" y="598"/>
                  </a:lnTo>
                  <a:lnTo>
                    <a:pt x="567" y="598"/>
                  </a:lnTo>
                  <a:lnTo>
                    <a:pt x="574" y="599"/>
                  </a:lnTo>
                  <a:lnTo>
                    <a:pt x="580" y="601"/>
                  </a:lnTo>
                  <a:lnTo>
                    <a:pt x="586" y="604"/>
                  </a:lnTo>
                  <a:lnTo>
                    <a:pt x="591" y="609"/>
                  </a:lnTo>
                  <a:lnTo>
                    <a:pt x="595" y="613"/>
                  </a:lnTo>
                  <a:lnTo>
                    <a:pt x="599" y="620"/>
                  </a:lnTo>
                  <a:lnTo>
                    <a:pt x="601" y="625"/>
                  </a:lnTo>
                  <a:lnTo>
                    <a:pt x="601" y="633"/>
                  </a:lnTo>
                  <a:lnTo>
                    <a:pt x="601" y="633"/>
                  </a:lnTo>
                  <a:lnTo>
                    <a:pt x="601" y="633"/>
                  </a:lnTo>
                  <a:lnTo>
                    <a:pt x="601" y="639"/>
                  </a:lnTo>
                  <a:lnTo>
                    <a:pt x="599" y="646"/>
                  </a:lnTo>
                  <a:lnTo>
                    <a:pt x="595" y="651"/>
                  </a:lnTo>
                  <a:lnTo>
                    <a:pt x="591" y="656"/>
                  </a:lnTo>
                  <a:lnTo>
                    <a:pt x="586" y="661"/>
                  </a:lnTo>
                  <a:lnTo>
                    <a:pt x="580" y="664"/>
                  </a:lnTo>
                  <a:lnTo>
                    <a:pt x="574" y="666"/>
                  </a:lnTo>
                  <a:lnTo>
                    <a:pt x="567" y="666"/>
                  </a:lnTo>
                  <a:lnTo>
                    <a:pt x="557" y="666"/>
                  </a:lnTo>
                  <a:lnTo>
                    <a:pt x="557" y="666"/>
                  </a:lnTo>
                  <a:lnTo>
                    <a:pt x="561" y="697"/>
                  </a:lnTo>
                  <a:lnTo>
                    <a:pt x="565" y="725"/>
                  </a:lnTo>
                  <a:lnTo>
                    <a:pt x="572" y="752"/>
                  </a:lnTo>
                  <a:lnTo>
                    <a:pt x="581" y="776"/>
                  </a:lnTo>
                  <a:lnTo>
                    <a:pt x="592" y="799"/>
                  </a:lnTo>
                  <a:lnTo>
                    <a:pt x="605" y="819"/>
                  </a:lnTo>
                  <a:lnTo>
                    <a:pt x="619" y="838"/>
                  </a:lnTo>
                  <a:lnTo>
                    <a:pt x="634" y="855"/>
                  </a:lnTo>
                  <a:lnTo>
                    <a:pt x="697" y="855"/>
                  </a:lnTo>
                  <a:lnTo>
                    <a:pt x="713" y="905"/>
                  </a:lnTo>
                  <a:lnTo>
                    <a:pt x="283" y="905"/>
                  </a:lnTo>
                  <a:lnTo>
                    <a:pt x="298" y="855"/>
                  </a:lnTo>
                  <a:lnTo>
                    <a:pt x="298" y="855"/>
                  </a:lnTo>
                  <a:close/>
                  <a:moveTo>
                    <a:pt x="742" y="109"/>
                  </a:moveTo>
                  <a:lnTo>
                    <a:pt x="742" y="109"/>
                  </a:lnTo>
                  <a:lnTo>
                    <a:pt x="741" y="157"/>
                  </a:lnTo>
                  <a:lnTo>
                    <a:pt x="737" y="203"/>
                  </a:lnTo>
                  <a:lnTo>
                    <a:pt x="731" y="247"/>
                  </a:lnTo>
                  <a:lnTo>
                    <a:pt x="723" y="289"/>
                  </a:lnTo>
                  <a:lnTo>
                    <a:pt x="719" y="310"/>
                  </a:lnTo>
                  <a:lnTo>
                    <a:pt x="714" y="331"/>
                  </a:lnTo>
                  <a:lnTo>
                    <a:pt x="707" y="350"/>
                  </a:lnTo>
                  <a:lnTo>
                    <a:pt x="701" y="370"/>
                  </a:lnTo>
                  <a:lnTo>
                    <a:pt x="693" y="388"/>
                  </a:lnTo>
                  <a:lnTo>
                    <a:pt x="685" y="407"/>
                  </a:lnTo>
                  <a:lnTo>
                    <a:pt x="678" y="425"/>
                  </a:lnTo>
                  <a:lnTo>
                    <a:pt x="669" y="443"/>
                  </a:lnTo>
                  <a:lnTo>
                    <a:pt x="669" y="443"/>
                  </a:lnTo>
                  <a:lnTo>
                    <a:pt x="715" y="414"/>
                  </a:lnTo>
                  <a:lnTo>
                    <a:pt x="736" y="399"/>
                  </a:lnTo>
                  <a:lnTo>
                    <a:pt x="758" y="383"/>
                  </a:lnTo>
                  <a:lnTo>
                    <a:pt x="779" y="367"/>
                  </a:lnTo>
                  <a:lnTo>
                    <a:pt x="798" y="349"/>
                  </a:lnTo>
                  <a:lnTo>
                    <a:pt x="818" y="331"/>
                  </a:lnTo>
                  <a:lnTo>
                    <a:pt x="836" y="311"/>
                  </a:lnTo>
                  <a:lnTo>
                    <a:pt x="836" y="311"/>
                  </a:lnTo>
                  <a:lnTo>
                    <a:pt x="855" y="288"/>
                  </a:lnTo>
                  <a:lnTo>
                    <a:pt x="871" y="263"/>
                  </a:lnTo>
                  <a:lnTo>
                    <a:pt x="886" y="236"/>
                  </a:lnTo>
                  <a:lnTo>
                    <a:pt x="894" y="222"/>
                  </a:lnTo>
                  <a:lnTo>
                    <a:pt x="900" y="208"/>
                  </a:lnTo>
                  <a:lnTo>
                    <a:pt x="906" y="192"/>
                  </a:lnTo>
                  <a:lnTo>
                    <a:pt x="912" y="177"/>
                  </a:lnTo>
                  <a:lnTo>
                    <a:pt x="917" y="159"/>
                  </a:lnTo>
                  <a:lnTo>
                    <a:pt x="921" y="142"/>
                  </a:lnTo>
                  <a:lnTo>
                    <a:pt x="925" y="123"/>
                  </a:lnTo>
                  <a:lnTo>
                    <a:pt x="929" y="105"/>
                  </a:lnTo>
                  <a:lnTo>
                    <a:pt x="932" y="85"/>
                  </a:lnTo>
                  <a:lnTo>
                    <a:pt x="934" y="66"/>
                  </a:lnTo>
                  <a:lnTo>
                    <a:pt x="793" y="97"/>
                  </a:lnTo>
                  <a:lnTo>
                    <a:pt x="808" y="130"/>
                  </a:lnTo>
                  <a:lnTo>
                    <a:pt x="761" y="152"/>
                  </a:lnTo>
                  <a:lnTo>
                    <a:pt x="742" y="109"/>
                  </a:lnTo>
                  <a:lnTo>
                    <a:pt x="742" y="109"/>
                  </a:lnTo>
                  <a:close/>
                  <a:moveTo>
                    <a:pt x="326" y="446"/>
                  </a:moveTo>
                  <a:lnTo>
                    <a:pt x="326" y="446"/>
                  </a:lnTo>
                  <a:lnTo>
                    <a:pt x="316" y="428"/>
                  </a:lnTo>
                  <a:lnTo>
                    <a:pt x="308" y="409"/>
                  </a:lnTo>
                  <a:lnTo>
                    <a:pt x="300" y="390"/>
                  </a:lnTo>
                  <a:lnTo>
                    <a:pt x="292" y="371"/>
                  </a:lnTo>
                  <a:lnTo>
                    <a:pt x="286" y="350"/>
                  </a:lnTo>
                  <a:lnTo>
                    <a:pt x="279" y="331"/>
                  </a:lnTo>
                  <a:lnTo>
                    <a:pt x="274" y="309"/>
                  </a:lnTo>
                  <a:lnTo>
                    <a:pt x="269" y="288"/>
                  </a:lnTo>
                  <a:lnTo>
                    <a:pt x="264" y="267"/>
                  </a:lnTo>
                  <a:lnTo>
                    <a:pt x="261" y="244"/>
                  </a:lnTo>
                  <a:lnTo>
                    <a:pt x="258" y="221"/>
                  </a:lnTo>
                  <a:lnTo>
                    <a:pt x="256" y="198"/>
                  </a:lnTo>
                  <a:lnTo>
                    <a:pt x="253" y="174"/>
                  </a:lnTo>
                  <a:lnTo>
                    <a:pt x="252" y="151"/>
                  </a:lnTo>
                  <a:lnTo>
                    <a:pt x="251" y="102"/>
                  </a:lnTo>
                  <a:lnTo>
                    <a:pt x="228" y="152"/>
                  </a:lnTo>
                  <a:lnTo>
                    <a:pt x="182" y="130"/>
                  </a:lnTo>
                  <a:lnTo>
                    <a:pt x="197" y="97"/>
                  </a:lnTo>
                  <a:lnTo>
                    <a:pt x="56" y="66"/>
                  </a:lnTo>
                  <a:lnTo>
                    <a:pt x="56" y="66"/>
                  </a:lnTo>
                  <a:lnTo>
                    <a:pt x="58" y="85"/>
                  </a:lnTo>
                  <a:lnTo>
                    <a:pt x="60" y="105"/>
                  </a:lnTo>
                  <a:lnTo>
                    <a:pt x="63" y="123"/>
                  </a:lnTo>
                  <a:lnTo>
                    <a:pt x="68" y="142"/>
                  </a:lnTo>
                  <a:lnTo>
                    <a:pt x="72" y="159"/>
                  </a:lnTo>
                  <a:lnTo>
                    <a:pt x="77" y="177"/>
                  </a:lnTo>
                  <a:lnTo>
                    <a:pt x="83" y="192"/>
                  </a:lnTo>
                  <a:lnTo>
                    <a:pt x="89" y="208"/>
                  </a:lnTo>
                  <a:lnTo>
                    <a:pt x="96" y="222"/>
                  </a:lnTo>
                  <a:lnTo>
                    <a:pt x="102" y="236"/>
                  </a:lnTo>
                  <a:lnTo>
                    <a:pt x="118" y="263"/>
                  </a:lnTo>
                  <a:lnTo>
                    <a:pt x="135" y="288"/>
                  </a:lnTo>
                  <a:lnTo>
                    <a:pt x="153" y="311"/>
                  </a:lnTo>
                  <a:lnTo>
                    <a:pt x="153" y="311"/>
                  </a:lnTo>
                  <a:lnTo>
                    <a:pt x="172" y="332"/>
                  </a:lnTo>
                  <a:lnTo>
                    <a:pt x="191" y="350"/>
                  </a:lnTo>
                  <a:lnTo>
                    <a:pt x="212" y="369"/>
                  </a:lnTo>
                  <a:lnTo>
                    <a:pt x="234" y="385"/>
                  </a:lnTo>
                  <a:lnTo>
                    <a:pt x="256" y="401"/>
                  </a:lnTo>
                  <a:lnTo>
                    <a:pt x="279" y="417"/>
                  </a:lnTo>
                  <a:lnTo>
                    <a:pt x="326" y="446"/>
                  </a:lnTo>
                  <a:lnTo>
                    <a:pt x="326" y="446"/>
                  </a:lnTo>
                  <a:close/>
                  <a:moveTo>
                    <a:pt x="304" y="70"/>
                  </a:moveTo>
                  <a:lnTo>
                    <a:pt x="304" y="70"/>
                  </a:lnTo>
                  <a:lnTo>
                    <a:pt x="304" y="120"/>
                  </a:lnTo>
                  <a:lnTo>
                    <a:pt x="307" y="170"/>
                  </a:lnTo>
                  <a:lnTo>
                    <a:pt x="309" y="194"/>
                  </a:lnTo>
                  <a:lnTo>
                    <a:pt x="312" y="218"/>
                  </a:lnTo>
                  <a:lnTo>
                    <a:pt x="315" y="242"/>
                  </a:lnTo>
                  <a:lnTo>
                    <a:pt x="320" y="266"/>
                  </a:lnTo>
                  <a:lnTo>
                    <a:pt x="320" y="266"/>
                  </a:lnTo>
                  <a:lnTo>
                    <a:pt x="325" y="288"/>
                  </a:lnTo>
                  <a:lnTo>
                    <a:pt x="331" y="312"/>
                  </a:lnTo>
                  <a:lnTo>
                    <a:pt x="339" y="335"/>
                  </a:lnTo>
                  <a:lnTo>
                    <a:pt x="348" y="358"/>
                  </a:lnTo>
                  <a:lnTo>
                    <a:pt x="358" y="380"/>
                  </a:lnTo>
                  <a:lnTo>
                    <a:pt x="368" y="401"/>
                  </a:lnTo>
                  <a:lnTo>
                    <a:pt x="381" y="423"/>
                  </a:lnTo>
                  <a:lnTo>
                    <a:pt x="394" y="445"/>
                  </a:lnTo>
                  <a:lnTo>
                    <a:pt x="394" y="445"/>
                  </a:lnTo>
                  <a:lnTo>
                    <a:pt x="398" y="448"/>
                  </a:lnTo>
                  <a:lnTo>
                    <a:pt x="401" y="450"/>
                  </a:lnTo>
                  <a:lnTo>
                    <a:pt x="404" y="452"/>
                  </a:lnTo>
                  <a:lnTo>
                    <a:pt x="407" y="453"/>
                  </a:lnTo>
                  <a:lnTo>
                    <a:pt x="412" y="453"/>
                  </a:lnTo>
                  <a:lnTo>
                    <a:pt x="416" y="453"/>
                  </a:lnTo>
                  <a:lnTo>
                    <a:pt x="419" y="452"/>
                  </a:lnTo>
                  <a:lnTo>
                    <a:pt x="424" y="450"/>
                  </a:lnTo>
                  <a:lnTo>
                    <a:pt x="424" y="450"/>
                  </a:lnTo>
                  <a:lnTo>
                    <a:pt x="427" y="447"/>
                  </a:lnTo>
                  <a:lnTo>
                    <a:pt x="429" y="444"/>
                  </a:lnTo>
                  <a:lnTo>
                    <a:pt x="430" y="440"/>
                  </a:lnTo>
                  <a:lnTo>
                    <a:pt x="431" y="436"/>
                  </a:lnTo>
                  <a:lnTo>
                    <a:pt x="432" y="433"/>
                  </a:lnTo>
                  <a:lnTo>
                    <a:pt x="431" y="428"/>
                  </a:lnTo>
                  <a:lnTo>
                    <a:pt x="430" y="425"/>
                  </a:lnTo>
                  <a:lnTo>
                    <a:pt x="428" y="421"/>
                  </a:lnTo>
                  <a:lnTo>
                    <a:pt x="428" y="421"/>
                  </a:lnTo>
                  <a:lnTo>
                    <a:pt x="416" y="402"/>
                  </a:lnTo>
                  <a:lnTo>
                    <a:pt x="404" y="382"/>
                  </a:lnTo>
                  <a:lnTo>
                    <a:pt x="394" y="362"/>
                  </a:lnTo>
                  <a:lnTo>
                    <a:pt x="386" y="342"/>
                  </a:lnTo>
                  <a:lnTo>
                    <a:pt x="378" y="321"/>
                  </a:lnTo>
                  <a:lnTo>
                    <a:pt x="371" y="300"/>
                  </a:lnTo>
                  <a:lnTo>
                    <a:pt x="365" y="279"/>
                  </a:lnTo>
                  <a:lnTo>
                    <a:pt x="360" y="257"/>
                  </a:lnTo>
                  <a:lnTo>
                    <a:pt x="360" y="257"/>
                  </a:lnTo>
                  <a:lnTo>
                    <a:pt x="355" y="234"/>
                  </a:lnTo>
                  <a:lnTo>
                    <a:pt x="352" y="212"/>
                  </a:lnTo>
                  <a:lnTo>
                    <a:pt x="350" y="189"/>
                  </a:lnTo>
                  <a:lnTo>
                    <a:pt x="348" y="166"/>
                  </a:lnTo>
                  <a:lnTo>
                    <a:pt x="346" y="119"/>
                  </a:lnTo>
                  <a:lnTo>
                    <a:pt x="346" y="70"/>
                  </a:lnTo>
                  <a:lnTo>
                    <a:pt x="346" y="70"/>
                  </a:lnTo>
                  <a:lnTo>
                    <a:pt x="345" y="67"/>
                  </a:lnTo>
                  <a:lnTo>
                    <a:pt x="343" y="63"/>
                  </a:lnTo>
                  <a:lnTo>
                    <a:pt x="342" y="59"/>
                  </a:lnTo>
                  <a:lnTo>
                    <a:pt x="339" y="56"/>
                  </a:lnTo>
                  <a:lnTo>
                    <a:pt x="337" y="54"/>
                  </a:lnTo>
                  <a:lnTo>
                    <a:pt x="333" y="52"/>
                  </a:lnTo>
                  <a:lnTo>
                    <a:pt x="329" y="51"/>
                  </a:lnTo>
                  <a:lnTo>
                    <a:pt x="325" y="50"/>
                  </a:lnTo>
                  <a:lnTo>
                    <a:pt x="325" y="50"/>
                  </a:lnTo>
                  <a:lnTo>
                    <a:pt x="321" y="51"/>
                  </a:lnTo>
                  <a:lnTo>
                    <a:pt x="317" y="52"/>
                  </a:lnTo>
                  <a:lnTo>
                    <a:pt x="313" y="53"/>
                  </a:lnTo>
                  <a:lnTo>
                    <a:pt x="311" y="56"/>
                  </a:lnTo>
                  <a:lnTo>
                    <a:pt x="308" y="58"/>
                  </a:lnTo>
                  <a:lnTo>
                    <a:pt x="307" y="63"/>
                  </a:lnTo>
                  <a:lnTo>
                    <a:pt x="304" y="66"/>
                  </a:lnTo>
                  <a:lnTo>
                    <a:pt x="304" y="70"/>
                  </a:lnTo>
                  <a:lnTo>
                    <a:pt x="304" y="70"/>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grpSp>
        <p:nvGrpSpPr>
          <p:cNvPr id="18" name="组合 17"/>
          <p:cNvGrpSpPr/>
          <p:nvPr/>
        </p:nvGrpSpPr>
        <p:grpSpPr>
          <a:xfrm>
            <a:off x="6705747" y="1550536"/>
            <a:ext cx="863063" cy="863375"/>
            <a:chOff x="5030788" y="1708150"/>
            <a:chExt cx="1176338" cy="1176338"/>
          </a:xfrm>
        </p:grpSpPr>
        <p:sp>
          <p:nvSpPr>
            <p:cNvPr id="19" name="Freeform 6"/>
            <p:cNvSpPr>
              <a:spLocks/>
            </p:cNvSpPr>
            <p:nvPr/>
          </p:nvSpPr>
          <p:spPr bwMode="auto">
            <a:xfrm>
              <a:off x="5030788"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5 w 1482"/>
                <a:gd name="T13" fmla="*/ 1335 h 1482"/>
                <a:gd name="T14" fmla="*/ 1094 w 1482"/>
                <a:gd name="T15" fmla="*/ 1393 h 1482"/>
                <a:gd name="T16" fmla="*/ 996 w 1482"/>
                <a:gd name="T17" fmla="*/ 1437 h 1482"/>
                <a:gd name="T18" fmla="*/ 890 w 1482"/>
                <a:gd name="T19" fmla="*/ 1467 h 1482"/>
                <a:gd name="T20" fmla="*/ 779 w 1482"/>
                <a:gd name="T21" fmla="*/ 1481 h 1482"/>
                <a:gd name="T22" fmla="*/ 703 w 1482"/>
                <a:gd name="T23" fmla="*/ 1481 h 1482"/>
                <a:gd name="T24" fmla="*/ 592 w 1482"/>
                <a:gd name="T25" fmla="*/ 1467 h 1482"/>
                <a:gd name="T26" fmla="*/ 487 w 1482"/>
                <a:gd name="T27" fmla="*/ 1437 h 1482"/>
                <a:gd name="T28" fmla="*/ 388 w 1482"/>
                <a:gd name="T29" fmla="*/ 1393 h 1482"/>
                <a:gd name="T30" fmla="*/ 298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8 w 1482"/>
                <a:gd name="T57" fmla="*/ 148 h 1482"/>
                <a:gd name="T58" fmla="*/ 388 w 1482"/>
                <a:gd name="T59" fmla="*/ 90 h 1482"/>
                <a:gd name="T60" fmla="*/ 487 w 1482"/>
                <a:gd name="T61" fmla="*/ 46 h 1482"/>
                <a:gd name="T62" fmla="*/ 592 w 1482"/>
                <a:gd name="T63" fmla="*/ 15 h 1482"/>
                <a:gd name="T64" fmla="*/ 703 w 1482"/>
                <a:gd name="T65" fmla="*/ 1 h 1482"/>
                <a:gd name="T66" fmla="*/ 779 w 1482"/>
                <a:gd name="T67" fmla="*/ 1 h 1482"/>
                <a:gd name="T68" fmla="*/ 890 w 1482"/>
                <a:gd name="T69" fmla="*/ 15 h 1482"/>
                <a:gd name="T70" fmla="*/ 996 w 1482"/>
                <a:gd name="T71" fmla="*/ 46 h 1482"/>
                <a:gd name="T72" fmla="*/ 1094 w 1482"/>
                <a:gd name="T73" fmla="*/ 90 h 1482"/>
                <a:gd name="T74" fmla="*/ 1185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8" y="818"/>
                  </a:lnTo>
                  <a:lnTo>
                    <a:pt x="1473" y="854"/>
                  </a:lnTo>
                  <a:lnTo>
                    <a:pt x="1467" y="890"/>
                  </a:lnTo>
                  <a:lnTo>
                    <a:pt x="1458" y="926"/>
                  </a:lnTo>
                  <a:lnTo>
                    <a:pt x="1448" y="962"/>
                  </a:lnTo>
                  <a:lnTo>
                    <a:pt x="1436" y="997"/>
                  </a:lnTo>
                  <a:lnTo>
                    <a:pt x="1423" y="1029"/>
                  </a:lnTo>
                  <a:lnTo>
                    <a:pt x="1408" y="1063"/>
                  </a:lnTo>
                  <a:lnTo>
                    <a:pt x="1392" y="1094"/>
                  </a:lnTo>
                  <a:lnTo>
                    <a:pt x="1375" y="1126"/>
                  </a:lnTo>
                  <a:lnTo>
                    <a:pt x="1355" y="1155"/>
                  </a:lnTo>
                  <a:lnTo>
                    <a:pt x="1334" y="1185"/>
                  </a:lnTo>
                  <a:lnTo>
                    <a:pt x="1313" y="1213"/>
                  </a:lnTo>
                  <a:lnTo>
                    <a:pt x="1289" y="1240"/>
                  </a:lnTo>
                  <a:lnTo>
                    <a:pt x="1265" y="1265"/>
                  </a:lnTo>
                  <a:lnTo>
                    <a:pt x="1239" y="1290"/>
                  </a:lnTo>
                  <a:lnTo>
                    <a:pt x="1212" y="1313"/>
                  </a:lnTo>
                  <a:lnTo>
                    <a:pt x="1185" y="1335"/>
                  </a:lnTo>
                  <a:lnTo>
                    <a:pt x="1155" y="1356"/>
                  </a:lnTo>
                  <a:lnTo>
                    <a:pt x="1125" y="1375"/>
                  </a:lnTo>
                  <a:lnTo>
                    <a:pt x="1094" y="1393"/>
                  </a:lnTo>
                  <a:lnTo>
                    <a:pt x="1062" y="1409"/>
                  </a:lnTo>
                  <a:lnTo>
                    <a:pt x="1029" y="1424"/>
                  </a:lnTo>
                  <a:lnTo>
                    <a:pt x="996" y="1437"/>
                  </a:lnTo>
                  <a:lnTo>
                    <a:pt x="961" y="1449"/>
                  </a:lnTo>
                  <a:lnTo>
                    <a:pt x="926" y="1459"/>
                  </a:lnTo>
                  <a:lnTo>
                    <a:pt x="890" y="1467"/>
                  </a:lnTo>
                  <a:lnTo>
                    <a:pt x="853" y="1473"/>
                  </a:lnTo>
                  <a:lnTo>
                    <a:pt x="817" y="1479"/>
                  </a:lnTo>
                  <a:lnTo>
                    <a:pt x="779" y="1481"/>
                  </a:lnTo>
                  <a:lnTo>
                    <a:pt x="741" y="1482"/>
                  </a:lnTo>
                  <a:lnTo>
                    <a:pt x="741" y="1482"/>
                  </a:lnTo>
                  <a:lnTo>
                    <a:pt x="703" y="1481"/>
                  </a:lnTo>
                  <a:lnTo>
                    <a:pt x="665" y="1479"/>
                  </a:lnTo>
                  <a:lnTo>
                    <a:pt x="628" y="1473"/>
                  </a:lnTo>
                  <a:lnTo>
                    <a:pt x="592" y="1467"/>
                  </a:lnTo>
                  <a:lnTo>
                    <a:pt x="556" y="1459"/>
                  </a:lnTo>
                  <a:lnTo>
                    <a:pt x="520" y="1449"/>
                  </a:lnTo>
                  <a:lnTo>
                    <a:pt x="487" y="1437"/>
                  </a:lnTo>
                  <a:lnTo>
                    <a:pt x="453" y="1424"/>
                  </a:lnTo>
                  <a:lnTo>
                    <a:pt x="419" y="1409"/>
                  </a:lnTo>
                  <a:lnTo>
                    <a:pt x="388" y="1393"/>
                  </a:lnTo>
                  <a:lnTo>
                    <a:pt x="356" y="1375"/>
                  </a:lnTo>
                  <a:lnTo>
                    <a:pt x="327" y="1356"/>
                  </a:lnTo>
                  <a:lnTo>
                    <a:pt x="298" y="1335"/>
                  </a:lnTo>
                  <a:lnTo>
                    <a:pt x="269" y="1313"/>
                  </a:lnTo>
                  <a:lnTo>
                    <a:pt x="242" y="1290"/>
                  </a:lnTo>
                  <a:lnTo>
                    <a:pt x="217" y="1265"/>
                  </a:lnTo>
                  <a:lnTo>
                    <a:pt x="192" y="1240"/>
                  </a:lnTo>
                  <a:lnTo>
                    <a:pt x="170" y="1213"/>
                  </a:lnTo>
                  <a:lnTo>
                    <a:pt x="147" y="1185"/>
                  </a:lnTo>
                  <a:lnTo>
                    <a:pt x="126" y="1155"/>
                  </a:lnTo>
                  <a:lnTo>
                    <a:pt x="108" y="1126"/>
                  </a:lnTo>
                  <a:lnTo>
                    <a:pt x="89" y="1094"/>
                  </a:lnTo>
                  <a:lnTo>
                    <a:pt x="73" y="1063"/>
                  </a:lnTo>
                  <a:lnTo>
                    <a:pt x="58" y="1029"/>
                  </a:lnTo>
                  <a:lnTo>
                    <a:pt x="45" y="997"/>
                  </a:lnTo>
                  <a:lnTo>
                    <a:pt x="34" y="962"/>
                  </a:lnTo>
                  <a:lnTo>
                    <a:pt x="23" y="926"/>
                  </a:lnTo>
                  <a:lnTo>
                    <a:pt x="15" y="890"/>
                  </a:lnTo>
                  <a:lnTo>
                    <a:pt x="9" y="854"/>
                  </a:lnTo>
                  <a:lnTo>
                    <a:pt x="4" y="818"/>
                  </a:lnTo>
                  <a:lnTo>
                    <a:pt x="1" y="780"/>
                  </a:lnTo>
                  <a:lnTo>
                    <a:pt x="0" y="742"/>
                  </a:lnTo>
                  <a:lnTo>
                    <a:pt x="0" y="742"/>
                  </a:lnTo>
                  <a:lnTo>
                    <a:pt x="1" y="704"/>
                  </a:lnTo>
                  <a:lnTo>
                    <a:pt x="4" y="666"/>
                  </a:lnTo>
                  <a:lnTo>
                    <a:pt x="9" y="629"/>
                  </a:lnTo>
                  <a:lnTo>
                    <a:pt x="15" y="592"/>
                  </a:lnTo>
                  <a:lnTo>
                    <a:pt x="23" y="556"/>
                  </a:lnTo>
                  <a:lnTo>
                    <a:pt x="34" y="521"/>
                  </a:lnTo>
                  <a:lnTo>
                    <a:pt x="45" y="486"/>
                  </a:lnTo>
                  <a:lnTo>
                    <a:pt x="58" y="453"/>
                  </a:lnTo>
                  <a:lnTo>
                    <a:pt x="73" y="420"/>
                  </a:lnTo>
                  <a:lnTo>
                    <a:pt x="89" y="389"/>
                  </a:lnTo>
                  <a:lnTo>
                    <a:pt x="108" y="357"/>
                  </a:lnTo>
                  <a:lnTo>
                    <a:pt x="126" y="327"/>
                  </a:lnTo>
                  <a:lnTo>
                    <a:pt x="147" y="299"/>
                  </a:lnTo>
                  <a:lnTo>
                    <a:pt x="170" y="270"/>
                  </a:lnTo>
                  <a:lnTo>
                    <a:pt x="192" y="243"/>
                  </a:lnTo>
                  <a:lnTo>
                    <a:pt x="217" y="217"/>
                  </a:lnTo>
                  <a:lnTo>
                    <a:pt x="242" y="193"/>
                  </a:lnTo>
                  <a:lnTo>
                    <a:pt x="269" y="169"/>
                  </a:lnTo>
                  <a:lnTo>
                    <a:pt x="298" y="148"/>
                  </a:lnTo>
                  <a:lnTo>
                    <a:pt x="327" y="127"/>
                  </a:lnTo>
                  <a:lnTo>
                    <a:pt x="356" y="107"/>
                  </a:lnTo>
                  <a:lnTo>
                    <a:pt x="388" y="90"/>
                  </a:lnTo>
                  <a:lnTo>
                    <a:pt x="419" y="74"/>
                  </a:lnTo>
                  <a:lnTo>
                    <a:pt x="453" y="59"/>
                  </a:lnTo>
                  <a:lnTo>
                    <a:pt x="487" y="46"/>
                  </a:lnTo>
                  <a:lnTo>
                    <a:pt x="520" y="34"/>
                  </a:lnTo>
                  <a:lnTo>
                    <a:pt x="556" y="24"/>
                  </a:lnTo>
                  <a:lnTo>
                    <a:pt x="592" y="15"/>
                  </a:lnTo>
                  <a:lnTo>
                    <a:pt x="628" y="9"/>
                  </a:lnTo>
                  <a:lnTo>
                    <a:pt x="665" y="4"/>
                  </a:lnTo>
                  <a:lnTo>
                    <a:pt x="703" y="1"/>
                  </a:lnTo>
                  <a:lnTo>
                    <a:pt x="741" y="0"/>
                  </a:lnTo>
                  <a:lnTo>
                    <a:pt x="741" y="0"/>
                  </a:lnTo>
                  <a:lnTo>
                    <a:pt x="779" y="1"/>
                  </a:lnTo>
                  <a:lnTo>
                    <a:pt x="817" y="4"/>
                  </a:lnTo>
                  <a:lnTo>
                    <a:pt x="853" y="9"/>
                  </a:lnTo>
                  <a:lnTo>
                    <a:pt x="890" y="15"/>
                  </a:lnTo>
                  <a:lnTo>
                    <a:pt x="926" y="24"/>
                  </a:lnTo>
                  <a:lnTo>
                    <a:pt x="961" y="34"/>
                  </a:lnTo>
                  <a:lnTo>
                    <a:pt x="996" y="46"/>
                  </a:lnTo>
                  <a:lnTo>
                    <a:pt x="1029" y="59"/>
                  </a:lnTo>
                  <a:lnTo>
                    <a:pt x="1062" y="74"/>
                  </a:lnTo>
                  <a:lnTo>
                    <a:pt x="1094" y="90"/>
                  </a:lnTo>
                  <a:lnTo>
                    <a:pt x="1125" y="107"/>
                  </a:lnTo>
                  <a:lnTo>
                    <a:pt x="1155" y="127"/>
                  </a:lnTo>
                  <a:lnTo>
                    <a:pt x="1185" y="148"/>
                  </a:lnTo>
                  <a:lnTo>
                    <a:pt x="1212" y="169"/>
                  </a:lnTo>
                  <a:lnTo>
                    <a:pt x="1239" y="193"/>
                  </a:lnTo>
                  <a:lnTo>
                    <a:pt x="1265" y="217"/>
                  </a:lnTo>
                  <a:lnTo>
                    <a:pt x="1289" y="243"/>
                  </a:lnTo>
                  <a:lnTo>
                    <a:pt x="1313" y="270"/>
                  </a:lnTo>
                  <a:lnTo>
                    <a:pt x="1334" y="299"/>
                  </a:lnTo>
                  <a:lnTo>
                    <a:pt x="1355" y="327"/>
                  </a:lnTo>
                  <a:lnTo>
                    <a:pt x="1375" y="357"/>
                  </a:lnTo>
                  <a:lnTo>
                    <a:pt x="1392" y="389"/>
                  </a:lnTo>
                  <a:lnTo>
                    <a:pt x="1408" y="420"/>
                  </a:lnTo>
                  <a:lnTo>
                    <a:pt x="1423" y="453"/>
                  </a:lnTo>
                  <a:lnTo>
                    <a:pt x="1436" y="486"/>
                  </a:lnTo>
                  <a:lnTo>
                    <a:pt x="1448" y="521"/>
                  </a:lnTo>
                  <a:lnTo>
                    <a:pt x="1458" y="556"/>
                  </a:lnTo>
                  <a:lnTo>
                    <a:pt x="1467" y="592"/>
                  </a:lnTo>
                  <a:lnTo>
                    <a:pt x="1473" y="629"/>
                  </a:lnTo>
                  <a:lnTo>
                    <a:pt x="1478"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20" name="Freeform 10"/>
            <p:cNvSpPr>
              <a:spLocks noEditPoints="1"/>
            </p:cNvSpPr>
            <p:nvPr/>
          </p:nvSpPr>
          <p:spPr bwMode="auto">
            <a:xfrm>
              <a:off x="5280025" y="1862138"/>
              <a:ext cx="701675" cy="965200"/>
            </a:xfrm>
            <a:custGeom>
              <a:avLst/>
              <a:gdLst>
                <a:gd name="T0" fmla="*/ 117 w 885"/>
                <a:gd name="T1" fmla="*/ 744 h 1217"/>
                <a:gd name="T2" fmla="*/ 34 w 885"/>
                <a:gd name="T3" fmla="*/ 538 h 1217"/>
                <a:gd name="T4" fmla="*/ 22 w 885"/>
                <a:gd name="T5" fmla="*/ 365 h 1217"/>
                <a:gd name="T6" fmla="*/ 109 w 885"/>
                <a:gd name="T7" fmla="*/ 162 h 1217"/>
                <a:gd name="T8" fmla="*/ 291 w 885"/>
                <a:gd name="T9" fmla="*/ 61 h 1217"/>
                <a:gd name="T10" fmla="*/ 459 w 885"/>
                <a:gd name="T11" fmla="*/ 0 h 1217"/>
                <a:gd name="T12" fmla="*/ 663 w 885"/>
                <a:gd name="T13" fmla="*/ 87 h 1217"/>
                <a:gd name="T14" fmla="*/ 795 w 885"/>
                <a:gd name="T15" fmla="*/ 200 h 1217"/>
                <a:gd name="T16" fmla="*/ 876 w 885"/>
                <a:gd name="T17" fmla="*/ 405 h 1217"/>
                <a:gd name="T18" fmla="*/ 818 w 885"/>
                <a:gd name="T19" fmla="*/ 606 h 1217"/>
                <a:gd name="T20" fmla="*/ 745 w 885"/>
                <a:gd name="T21" fmla="*/ 766 h 1217"/>
                <a:gd name="T22" fmla="*/ 506 w 885"/>
                <a:gd name="T23" fmla="*/ 867 h 1217"/>
                <a:gd name="T24" fmla="*/ 432 w 885"/>
                <a:gd name="T25" fmla="*/ 885 h 1217"/>
                <a:gd name="T26" fmla="*/ 411 w 885"/>
                <a:gd name="T27" fmla="*/ 208 h 1217"/>
                <a:gd name="T28" fmla="*/ 398 w 885"/>
                <a:gd name="T29" fmla="*/ 327 h 1217"/>
                <a:gd name="T30" fmla="*/ 643 w 885"/>
                <a:gd name="T31" fmla="*/ 211 h 1217"/>
                <a:gd name="T32" fmla="*/ 727 w 885"/>
                <a:gd name="T33" fmla="*/ 455 h 1217"/>
                <a:gd name="T34" fmla="*/ 659 w 885"/>
                <a:gd name="T35" fmla="*/ 618 h 1217"/>
                <a:gd name="T36" fmla="*/ 513 w 885"/>
                <a:gd name="T37" fmla="*/ 716 h 1217"/>
                <a:gd name="T38" fmla="*/ 306 w 885"/>
                <a:gd name="T39" fmla="*/ 706 h 1217"/>
                <a:gd name="T40" fmla="*/ 135 w 885"/>
                <a:gd name="T41" fmla="*/ 526 h 1217"/>
                <a:gd name="T42" fmla="*/ 338 w 885"/>
                <a:gd name="T43" fmla="*/ 742 h 1217"/>
                <a:gd name="T44" fmla="*/ 553 w 885"/>
                <a:gd name="T45" fmla="*/ 741 h 1217"/>
                <a:gd name="T46" fmla="*/ 698 w 885"/>
                <a:gd name="T47" fmla="*/ 632 h 1217"/>
                <a:gd name="T48" fmla="*/ 761 w 885"/>
                <a:gd name="T49" fmla="*/ 457 h 1217"/>
                <a:gd name="T50" fmla="*/ 715 w 885"/>
                <a:gd name="T51" fmla="*/ 275 h 1217"/>
                <a:gd name="T52" fmla="*/ 486 w 885"/>
                <a:gd name="T53" fmla="*/ 124 h 1217"/>
                <a:gd name="T54" fmla="*/ 224 w 885"/>
                <a:gd name="T55" fmla="*/ 703 h 1217"/>
                <a:gd name="T56" fmla="*/ 243 w 885"/>
                <a:gd name="T57" fmla="*/ 718 h 1217"/>
                <a:gd name="T58" fmla="*/ 270 w 885"/>
                <a:gd name="T59" fmla="*/ 735 h 1217"/>
                <a:gd name="T60" fmla="*/ 304 w 885"/>
                <a:gd name="T61" fmla="*/ 753 h 1217"/>
                <a:gd name="T62" fmla="*/ 334 w 885"/>
                <a:gd name="T63" fmla="*/ 765 h 1217"/>
                <a:gd name="T64" fmla="*/ 366 w 885"/>
                <a:gd name="T65" fmla="*/ 773 h 1217"/>
                <a:gd name="T66" fmla="*/ 399 w 885"/>
                <a:gd name="T67" fmla="*/ 780 h 1217"/>
                <a:gd name="T68" fmla="*/ 443 w 885"/>
                <a:gd name="T69" fmla="*/ 782 h 1217"/>
                <a:gd name="T70" fmla="*/ 454 w 885"/>
                <a:gd name="T71" fmla="*/ 782 h 1217"/>
                <a:gd name="T72" fmla="*/ 457 w 885"/>
                <a:gd name="T73" fmla="*/ 782 h 1217"/>
                <a:gd name="T74" fmla="*/ 458 w 885"/>
                <a:gd name="T75" fmla="*/ 782 h 1217"/>
                <a:gd name="T76" fmla="*/ 459 w 885"/>
                <a:gd name="T77" fmla="*/ 782 h 1217"/>
                <a:gd name="T78" fmla="*/ 461 w 885"/>
                <a:gd name="T79" fmla="*/ 782 h 1217"/>
                <a:gd name="T80" fmla="*/ 462 w 885"/>
                <a:gd name="T81" fmla="*/ 782 h 1217"/>
                <a:gd name="T82" fmla="*/ 463 w 885"/>
                <a:gd name="T83" fmla="*/ 782 h 1217"/>
                <a:gd name="T84" fmla="*/ 466 w 885"/>
                <a:gd name="T85" fmla="*/ 781 h 1217"/>
                <a:gd name="T86" fmla="*/ 472 w 885"/>
                <a:gd name="T87" fmla="*/ 781 h 1217"/>
                <a:gd name="T88" fmla="*/ 485 w 885"/>
                <a:gd name="T89" fmla="*/ 780 h 1217"/>
                <a:gd name="T90" fmla="*/ 512 w 885"/>
                <a:gd name="T91" fmla="*/ 775 h 1217"/>
                <a:gd name="T92" fmla="*/ 545 w 885"/>
                <a:gd name="T93" fmla="*/ 767 h 1217"/>
                <a:gd name="T94" fmla="*/ 576 w 885"/>
                <a:gd name="T95" fmla="*/ 755 h 1217"/>
                <a:gd name="T96" fmla="*/ 606 w 885"/>
                <a:gd name="T97" fmla="*/ 741 h 1217"/>
                <a:gd name="T98" fmla="*/ 638 w 885"/>
                <a:gd name="T99" fmla="*/ 720 h 1217"/>
                <a:gd name="T100" fmla="*/ 668 w 885"/>
                <a:gd name="T101" fmla="*/ 697 h 1217"/>
                <a:gd name="T102" fmla="*/ 685 w 885"/>
                <a:gd name="T103" fmla="*/ 681 h 1217"/>
                <a:gd name="T104" fmla="*/ 695 w 885"/>
                <a:gd name="T105" fmla="*/ 670 h 1217"/>
                <a:gd name="T106" fmla="*/ 771 w 885"/>
                <a:gd name="T107" fmla="*/ 536 h 1217"/>
                <a:gd name="T108" fmla="*/ 773 w 885"/>
                <a:gd name="T109" fmla="*/ 355 h 1217"/>
                <a:gd name="T110" fmla="*/ 672 w 885"/>
                <a:gd name="T111" fmla="*/ 188 h 1217"/>
                <a:gd name="T112" fmla="*/ 495 w 885"/>
                <a:gd name="T113" fmla="*/ 103 h 1217"/>
                <a:gd name="T114" fmla="*/ 309 w 885"/>
                <a:gd name="T115" fmla="*/ 126 h 1217"/>
                <a:gd name="T116" fmla="*/ 160 w 885"/>
                <a:gd name="T117" fmla="*/ 250 h 1217"/>
                <a:gd name="T118" fmla="*/ 101 w 885"/>
                <a:gd name="T119" fmla="*/ 441 h 1217"/>
                <a:gd name="T120" fmla="*/ 158 w 885"/>
                <a:gd name="T121" fmla="*/ 630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5" h="1217">
                  <a:moveTo>
                    <a:pt x="212" y="796"/>
                  </a:moveTo>
                  <a:lnTo>
                    <a:pt x="125" y="1151"/>
                  </a:lnTo>
                  <a:lnTo>
                    <a:pt x="105" y="1154"/>
                  </a:lnTo>
                  <a:lnTo>
                    <a:pt x="194" y="790"/>
                  </a:lnTo>
                  <a:lnTo>
                    <a:pt x="194" y="790"/>
                  </a:lnTo>
                  <a:lnTo>
                    <a:pt x="178" y="783"/>
                  </a:lnTo>
                  <a:lnTo>
                    <a:pt x="162" y="775"/>
                  </a:lnTo>
                  <a:lnTo>
                    <a:pt x="162" y="775"/>
                  </a:lnTo>
                  <a:lnTo>
                    <a:pt x="149" y="769"/>
                  </a:lnTo>
                  <a:lnTo>
                    <a:pt x="137" y="761"/>
                  </a:lnTo>
                  <a:lnTo>
                    <a:pt x="127" y="753"/>
                  </a:lnTo>
                  <a:lnTo>
                    <a:pt x="117" y="744"/>
                  </a:lnTo>
                  <a:lnTo>
                    <a:pt x="110" y="732"/>
                  </a:lnTo>
                  <a:lnTo>
                    <a:pt x="102" y="719"/>
                  </a:lnTo>
                  <a:lnTo>
                    <a:pt x="96" y="704"/>
                  </a:lnTo>
                  <a:lnTo>
                    <a:pt x="90" y="685"/>
                  </a:lnTo>
                  <a:lnTo>
                    <a:pt x="90" y="685"/>
                  </a:lnTo>
                  <a:lnTo>
                    <a:pt x="77" y="639"/>
                  </a:lnTo>
                  <a:lnTo>
                    <a:pt x="69" y="616"/>
                  </a:lnTo>
                  <a:lnTo>
                    <a:pt x="61" y="594"/>
                  </a:lnTo>
                  <a:lnTo>
                    <a:pt x="61" y="594"/>
                  </a:lnTo>
                  <a:lnTo>
                    <a:pt x="48" y="565"/>
                  </a:lnTo>
                  <a:lnTo>
                    <a:pt x="34" y="538"/>
                  </a:lnTo>
                  <a:lnTo>
                    <a:pt x="34" y="538"/>
                  </a:lnTo>
                  <a:lnTo>
                    <a:pt x="20" y="509"/>
                  </a:lnTo>
                  <a:lnTo>
                    <a:pt x="14" y="495"/>
                  </a:lnTo>
                  <a:lnTo>
                    <a:pt x="9" y="480"/>
                  </a:lnTo>
                  <a:lnTo>
                    <a:pt x="9" y="480"/>
                  </a:lnTo>
                  <a:lnTo>
                    <a:pt x="4" y="466"/>
                  </a:lnTo>
                  <a:lnTo>
                    <a:pt x="1" y="452"/>
                  </a:lnTo>
                  <a:lnTo>
                    <a:pt x="0" y="439"/>
                  </a:lnTo>
                  <a:lnTo>
                    <a:pt x="0" y="426"/>
                  </a:lnTo>
                  <a:lnTo>
                    <a:pt x="2" y="412"/>
                  </a:lnTo>
                  <a:lnTo>
                    <a:pt x="6" y="398"/>
                  </a:lnTo>
                  <a:lnTo>
                    <a:pt x="13" y="382"/>
                  </a:lnTo>
                  <a:lnTo>
                    <a:pt x="22" y="365"/>
                  </a:lnTo>
                  <a:lnTo>
                    <a:pt x="22" y="365"/>
                  </a:lnTo>
                  <a:lnTo>
                    <a:pt x="44" y="323"/>
                  </a:lnTo>
                  <a:lnTo>
                    <a:pt x="55" y="302"/>
                  </a:lnTo>
                  <a:lnTo>
                    <a:pt x="66" y="280"/>
                  </a:lnTo>
                  <a:lnTo>
                    <a:pt x="66" y="280"/>
                  </a:lnTo>
                  <a:lnTo>
                    <a:pt x="77" y="251"/>
                  </a:lnTo>
                  <a:lnTo>
                    <a:pt x="87" y="222"/>
                  </a:lnTo>
                  <a:lnTo>
                    <a:pt x="87" y="222"/>
                  </a:lnTo>
                  <a:lnTo>
                    <a:pt x="97" y="191"/>
                  </a:lnTo>
                  <a:lnTo>
                    <a:pt x="102" y="177"/>
                  </a:lnTo>
                  <a:lnTo>
                    <a:pt x="109" y="162"/>
                  </a:lnTo>
                  <a:lnTo>
                    <a:pt x="109" y="162"/>
                  </a:lnTo>
                  <a:lnTo>
                    <a:pt x="116" y="149"/>
                  </a:lnTo>
                  <a:lnTo>
                    <a:pt x="124" y="138"/>
                  </a:lnTo>
                  <a:lnTo>
                    <a:pt x="131" y="127"/>
                  </a:lnTo>
                  <a:lnTo>
                    <a:pt x="141" y="119"/>
                  </a:lnTo>
                  <a:lnTo>
                    <a:pt x="153" y="110"/>
                  </a:lnTo>
                  <a:lnTo>
                    <a:pt x="166" y="102"/>
                  </a:lnTo>
                  <a:lnTo>
                    <a:pt x="181" y="96"/>
                  </a:lnTo>
                  <a:lnTo>
                    <a:pt x="200" y="90"/>
                  </a:lnTo>
                  <a:lnTo>
                    <a:pt x="200" y="90"/>
                  </a:lnTo>
                  <a:lnTo>
                    <a:pt x="245" y="77"/>
                  </a:lnTo>
                  <a:lnTo>
                    <a:pt x="268" y="70"/>
                  </a:lnTo>
                  <a:lnTo>
                    <a:pt x="291" y="61"/>
                  </a:lnTo>
                  <a:lnTo>
                    <a:pt x="291" y="61"/>
                  </a:lnTo>
                  <a:lnTo>
                    <a:pt x="320" y="49"/>
                  </a:lnTo>
                  <a:lnTo>
                    <a:pt x="347" y="35"/>
                  </a:lnTo>
                  <a:lnTo>
                    <a:pt x="347" y="35"/>
                  </a:lnTo>
                  <a:lnTo>
                    <a:pt x="376" y="20"/>
                  </a:lnTo>
                  <a:lnTo>
                    <a:pt x="390" y="14"/>
                  </a:lnTo>
                  <a:lnTo>
                    <a:pt x="405" y="9"/>
                  </a:lnTo>
                  <a:lnTo>
                    <a:pt x="405" y="9"/>
                  </a:lnTo>
                  <a:lnTo>
                    <a:pt x="419" y="5"/>
                  </a:lnTo>
                  <a:lnTo>
                    <a:pt x="432" y="1"/>
                  </a:lnTo>
                  <a:lnTo>
                    <a:pt x="446" y="0"/>
                  </a:lnTo>
                  <a:lnTo>
                    <a:pt x="459" y="0"/>
                  </a:lnTo>
                  <a:lnTo>
                    <a:pt x="472" y="2"/>
                  </a:lnTo>
                  <a:lnTo>
                    <a:pt x="487" y="7"/>
                  </a:lnTo>
                  <a:lnTo>
                    <a:pt x="503" y="13"/>
                  </a:lnTo>
                  <a:lnTo>
                    <a:pt x="520" y="22"/>
                  </a:lnTo>
                  <a:lnTo>
                    <a:pt x="520" y="22"/>
                  </a:lnTo>
                  <a:lnTo>
                    <a:pt x="561" y="46"/>
                  </a:lnTo>
                  <a:lnTo>
                    <a:pt x="583" y="57"/>
                  </a:lnTo>
                  <a:lnTo>
                    <a:pt x="605" y="66"/>
                  </a:lnTo>
                  <a:lnTo>
                    <a:pt x="605" y="66"/>
                  </a:lnTo>
                  <a:lnTo>
                    <a:pt x="634" y="77"/>
                  </a:lnTo>
                  <a:lnTo>
                    <a:pt x="663" y="87"/>
                  </a:lnTo>
                  <a:lnTo>
                    <a:pt x="663" y="87"/>
                  </a:lnTo>
                  <a:lnTo>
                    <a:pt x="694" y="97"/>
                  </a:lnTo>
                  <a:lnTo>
                    <a:pt x="708" y="102"/>
                  </a:lnTo>
                  <a:lnTo>
                    <a:pt x="723" y="110"/>
                  </a:lnTo>
                  <a:lnTo>
                    <a:pt x="723" y="110"/>
                  </a:lnTo>
                  <a:lnTo>
                    <a:pt x="736" y="116"/>
                  </a:lnTo>
                  <a:lnTo>
                    <a:pt x="747" y="124"/>
                  </a:lnTo>
                  <a:lnTo>
                    <a:pt x="758" y="133"/>
                  </a:lnTo>
                  <a:lnTo>
                    <a:pt x="766" y="142"/>
                  </a:lnTo>
                  <a:lnTo>
                    <a:pt x="775" y="153"/>
                  </a:lnTo>
                  <a:lnTo>
                    <a:pt x="783" y="166"/>
                  </a:lnTo>
                  <a:lnTo>
                    <a:pt x="789" y="182"/>
                  </a:lnTo>
                  <a:lnTo>
                    <a:pt x="795" y="200"/>
                  </a:lnTo>
                  <a:lnTo>
                    <a:pt x="795" y="200"/>
                  </a:lnTo>
                  <a:lnTo>
                    <a:pt x="808" y="247"/>
                  </a:lnTo>
                  <a:lnTo>
                    <a:pt x="815" y="270"/>
                  </a:lnTo>
                  <a:lnTo>
                    <a:pt x="823" y="292"/>
                  </a:lnTo>
                  <a:lnTo>
                    <a:pt x="823" y="292"/>
                  </a:lnTo>
                  <a:lnTo>
                    <a:pt x="836" y="321"/>
                  </a:lnTo>
                  <a:lnTo>
                    <a:pt x="850" y="348"/>
                  </a:lnTo>
                  <a:lnTo>
                    <a:pt x="850" y="348"/>
                  </a:lnTo>
                  <a:lnTo>
                    <a:pt x="864" y="376"/>
                  </a:lnTo>
                  <a:lnTo>
                    <a:pt x="871" y="390"/>
                  </a:lnTo>
                  <a:lnTo>
                    <a:pt x="876" y="405"/>
                  </a:lnTo>
                  <a:lnTo>
                    <a:pt x="876" y="405"/>
                  </a:lnTo>
                  <a:lnTo>
                    <a:pt x="880" y="419"/>
                  </a:lnTo>
                  <a:lnTo>
                    <a:pt x="884" y="433"/>
                  </a:lnTo>
                  <a:lnTo>
                    <a:pt x="885" y="446"/>
                  </a:lnTo>
                  <a:lnTo>
                    <a:pt x="885" y="460"/>
                  </a:lnTo>
                  <a:lnTo>
                    <a:pt x="883" y="474"/>
                  </a:lnTo>
                  <a:lnTo>
                    <a:pt x="878" y="488"/>
                  </a:lnTo>
                  <a:lnTo>
                    <a:pt x="872" y="504"/>
                  </a:lnTo>
                  <a:lnTo>
                    <a:pt x="863" y="520"/>
                  </a:lnTo>
                  <a:lnTo>
                    <a:pt x="863" y="520"/>
                  </a:lnTo>
                  <a:lnTo>
                    <a:pt x="839" y="563"/>
                  </a:lnTo>
                  <a:lnTo>
                    <a:pt x="828" y="583"/>
                  </a:lnTo>
                  <a:lnTo>
                    <a:pt x="818" y="606"/>
                  </a:lnTo>
                  <a:lnTo>
                    <a:pt x="818" y="606"/>
                  </a:lnTo>
                  <a:lnTo>
                    <a:pt x="808" y="634"/>
                  </a:lnTo>
                  <a:lnTo>
                    <a:pt x="798" y="665"/>
                  </a:lnTo>
                  <a:lnTo>
                    <a:pt x="798" y="665"/>
                  </a:lnTo>
                  <a:lnTo>
                    <a:pt x="788" y="694"/>
                  </a:lnTo>
                  <a:lnTo>
                    <a:pt x="783" y="709"/>
                  </a:lnTo>
                  <a:lnTo>
                    <a:pt x="775" y="723"/>
                  </a:lnTo>
                  <a:lnTo>
                    <a:pt x="775" y="723"/>
                  </a:lnTo>
                  <a:lnTo>
                    <a:pt x="766" y="740"/>
                  </a:lnTo>
                  <a:lnTo>
                    <a:pt x="757" y="754"/>
                  </a:lnTo>
                  <a:lnTo>
                    <a:pt x="751" y="760"/>
                  </a:lnTo>
                  <a:lnTo>
                    <a:pt x="745" y="766"/>
                  </a:lnTo>
                  <a:lnTo>
                    <a:pt x="738" y="771"/>
                  </a:lnTo>
                  <a:lnTo>
                    <a:pt x="731" y="777"/>
                  </a:lnTo>
                  <a:lnTo>
                    <a:pt x="805" y="1000"/>
                  </a:lnTo>
                  <a:lnTo>
                    <a:pt x="785" y="998"/>
                  </a:lnTo>
                  <a:lnTo>
                    <a:pt x="714" y="785"/>
                  </a:lnTo>
                  <a:lnTo>
                    <a:pt x="714" y="785"/>
                  </a:lnTo>
                  <a:lnTo>
                    <a:pt x="703" y="790"/>
                  </a:lnTo>
                  <a:lnTo>
                    <a:pt x="772" y="997"/>
                  </a:lnTo>
                  <a:lnTo>
                    <a:pt x="593" y="982"/>
                  </a:lnTo>
                  <a:lnTo>
                    <a:pt x="566" y="1046"/>
                  </a:lnTo>
                  <a:lnTo>
                    <a:pt x="506" y="867"/>
                  </a:lnTo>
                  <a:lnTo>
                    <a:pt x="506" y="867"/>
                  </a:lnTo>
                  <a:lnTo>
                    <a:pt x="495" y="871"/>
                  </a:lnTo>
                  <a:lnTo>
                    <a:pt x="559" y="1063"/>
                  </a:lnTo>
                  <a:lnTo>
                    <a:pt x="550" y="1085"/>
                  </a:lnTo>
                  <a:lnTo>
                    <a:pt x="481" y="876"/>
                  </a:lnTo>
                  <a:lnTo>
                    <a:pt x="480" y="876"/>
                  </a:lnTo>
                  <a:lnTo>
                    <a:pt x="480" y="876"/>
                  </a:lnTo>
                  <a:lnTo>
                    <a:pt x="463" y="882"/>
                  </a:lnTo>
                  <a:lnTo>
                    <a:pt x="448" y="884"/>
                  </a:lnTo>
                  <a:lnTo>
                    <a:pt x="367" y="1217"/>
                  </a:lnTo>
                  <a:lnTo>
                    <a:pt x="356" y="1197"/>
                  </a:lnTo>
                  <a:lnTo>
                    <a:pt x="432" y="885"/>
                  </a:lnTo>
                  <a:lnTo>
                    <a:pt x="432" y="885"/>
                  </a:lnTo>
                  <a:lnTo>
                    <a:pt x="420" y="884"/>
                  </a:lnTo>
                  <a:lnTo>
                    <a:pt x="348" y="1180"/>
                  </a:lnTo>
                  <a:lnTo>
                    <a:pt x="316" y="1117"/>
                  </a:lnTo>
                  <a:lnTo>
                    <a:pt x="139" y="1149"/>
                  </a:lnTo>
                  <a:lnTo>
                    <a:pt x="223" y="799"/>
                  </a:lnTo>
                  <a:lnTo>
                    <a:pt x="220" y="798"/>
                  </a:lnTo>
                  <a:lnTo>
                    <a:pt x="220" y="798"/>
                  </a:lnTo>
                  <a:lnTo>
                    <a:pt x="212" y="796"/>
                  </a:lnTo>
                  <a:lnTo>
                    <a:pt x="212" y="796"/>
                  </a:lnTo>
                  <a:close/>
                  <a:moveTo>
                    <a:pt x="497" y="656"/>
                  </a:moveTo>
                  <a:lnTo>
                    <a:pt x="497" y="208"/>
                  </a:lnTo>
                  <a:lnTo>
                    <a:pt x="411" y="208"/>
                  </a:lnTo>
                  <a:lnTo>
                    <a:pt x="411" y="208"/>
                  </a:lnTo>
                  <a:lnTo>
                    <a:pt x="411" y="216"/>
                  </a:lnTo>
                  <a:lnTo>
                    <a:pt x="408" y="226"/>
                  </a:lnTo>
                  <a:lnTo>
                    <a:pt x="404" y="235"/>
                  </a:lnTo>
                  <a:lnTo>
                    <a:pt x="397" y="243"/>
                  </a:lnTo>
                  <a:lnTo>
                    <a:pt x="397" y="243"/>
                  </a:lnTo>
                  <a:lnTo>
                    <a:pt x="390" y="252"/>
                  </a:lnTo>
                  <a:lnTo>
                    <a:pt x="381" y="258"/>
                  </a:lnTo>
                  <a:lnTo>
                    <a:pt x="371" y="261"/>
                  </a:lnTo>
                  <a:lnTo>
                    <a:pt x="360" y="262"/>
                  </a:lnTo>
                  <a:lnTo>
                    <a:pt x="360" y="327"/>
                  </a:lnTo>
                  <a:lnTo>
                    <a:pt x="398" y="327"/>
                  </a:lnTo>
                  <a:lnTo>
                    <a:pt x="398" y="656"/>
                  </a:lnTo>
                  <a:lnTo>
                    <a:pt x="497" y="656"/>
                  </a:lnTo>
                  <a:lnTo>
                    <a:pt x="497" y="656"/>
                  </a:lnTo>
                  <a:close/>
                  <a:moveTo>
                    <a:pt x="486" y="124"/>
                  </a:moveTo>
                  <a:lnTo>
                    <a:pt x="486" y="124"/>
                  </a:lnTo>
                  <a:lnTo>
                    <a:pt x="511" y="131"/>
                  </a:lnTo>
                  <a:lnTo>
                    <a:pt x="536" y="139"/>
                  </a:lnTo>
                  <a:lnTo>
                    <a:pt x="560" y="150"/>
                  </a:lnTo>
                  <a:lnTo>
                    <a:pt x="582" y="163"/>
                  </a:lnTo>
                  <a:lnTo>
                    <a:pt x="604" y="177"/>
                  </a:lnTo>
                  <a:lnTo>
                    <a:pt x="623" y="194"/>
                  </a:lnTo>
                  <a:lnTo>
                    <a:pt x="643" y="211"/>
                  </a:lnTo>
                  <a:lnTo>
                    <a:pt x="659" y="229"/>
                  </a:lnTo>
                  <a:lnTo>
                    <a:pt x="674" y="250"/>
                  </a:lnTo>
                  <a:lnTo>
                    <a:pt x="688" y="272"/>
                  </a:lnTo>
                  <a:lnTo>
                    <a:pt x="700" y="294"/>
                  </a:lnTo>
                  <a:lnTo>
                    <a:pt x="710" y="318"/>
                  </a:lnTo>
                  <a:lnTo>
                    <a:pt x="718" y="343"/>
                  </a:lnTo>
                  <a:lnTo>
                    <a:pt x="724" y="369"/>
                  </a:lnTo>
                  <a:lnTo>
                    <a:pt x="727" y="397"/>
                  </a:lnTo>
                  <a:lnTo>
                    <a:pt x="728" y="424"/>
                  </a:lnTo>
                  <a:lnTo>
                    <a:pt x="728" y="424"/>
                  </a:lnTo>
                  <a:lnTo>
                    <a:pt x="728" y="439"/>
                  </a:lnTo>
                  <a:lnTo>
                    <a:pt x="727" y="455"/>
                  </a:lnTo>
                  <a:lnTo>
                    <a:pt x="725" y="470"/>
                  </a:lnTo>
                  <a:lnTo>
                    <a:pt x="722" y="486"/>
                  </a:lnTo>
                  <a:lnTo>
                    <a:pt x="719" y="500"/>
                  </a:lnTo>
                  <a:lnTo>
                    <a:pt x="714" y="515"/>
                  </a:lnTo>
                  <a:lnTo>
                    <a:pt x="710" y="529"/>
                  </a:lnTo>
                  <a:lnTo>
                    <a:pt x="704" y="542"/>
                  </a:lnTo>
                  <a:lnTo>
                    <a:pt x="698" y="556"/>
                  </a:lnTo>
                  <a:lnTo>
                    <a:pt x="691" y="569"/>
                  </a:lnTo>
                  <a:lnTo>
                    <a:pt x="684" y="582"/>
                  </a:lnTo>
                  <a:lnTo>
                    <a:pt x="676" y="594"/>
                  </a:lnTo>
                  <a:lnTo>
                    <a:pt x="668" y="606"/>
                  </a:lnTo>
                  <a:lnTo>
                    <a:pt x="659" y="618"/>
                  </a:lnTo>
                  <a:lnTo>
                    <a:pt x="649" y="629"/>
                  </a:lnTo>
                  <a:lnTo>
                    <a:pt x="639" y="640"/>
                  </a:lnTo>
                  <a:lnTo>
                    <a:pt x="628" y="650"/>
                  </a:lnTo>
                  <a:lnTo>
                    <a:pt x="618" y="659"/>
                  </a:lnTo>
                  <a:lnTo>
                    <a:pt x="606" y="668"/>
                  </a:lnTo>
                  <a:lnTo>
                    <a:pt x="594" y="677"/>
                  </a:lnTo>
                  <a:lnTo>
                    <a:pt x="582" y="685"/>
                  </a:lnTo>
                  <a:lnTo>
                    <a:pt x="569" y="692"/>
                  </a:lnTo>
                  <a:lnTo>
                    <a:pt x="556" y="699"/>
                  </a:lnTo>
                  <a:lnTo>
                    <a:pt x="542" y="705"/>
                  </a:lnTo>
                  <a:lnTo>
                    <a:pt x="528" y="710"/>
                  </a:lnTo>
                  <a:lnTo>
                    <a:pt x="513" y="716"/>
                  </a:lnTo>
                  <a:lnTo>
                    <a:pt x="499" y="719"/>
                  </a:lnTo>
                  <a:lnTo>
                    <a:pt x="484" y="723"/>
                  </a:lnTo>
                  <a:lnTo>
                    <a:pt x="469" y="726"/>
                  </a:lnTo>
                  <a:lnTo>
                    <a:pt x="454" y="728"/>
                  </a:lnTo>
                  <a:lnTo>
                    <a:pt x="439" y="729"/>
                  </a:lnTo>
                  <a:lnTo>
                    <a:pt x="423" y="729"/>
                  </a:lnTo>
                  <a:lnTo>
                    <a:pt x="423" y="729"/>
                  </a:lnTo>
                  <a:lnTo>
                    <a:pt x="398" y="728"/>
                  </a:lnTo>
                  <a:lnTo>
                    <a:pt x="374" y="726"/>
                  </a:lnTo>
                  <a:lnTo>
                    <a:pt x="351" y="720"/>
                  </a:lnTo>
                  <a:lnTo>
                    <a:pt x="328" y="714"/>
                  </a:lnTo>
                  <a:lnTo>
                    <a:pt x="306" y="706"/>
                  </a:lnTo>
                  <a:lnTo>
                    <a:pt x="284" y="696"/>
                  </a:lnTo>
                  <a:lnTo>
                    <a:pt x="264" y="684"/>
                  </a:lnTo>
                  <a:lnTo>
                    <a:pt x="244" y="672"/>
                  </a:lnTo>
                  <a:lnTo>
                    <a:pt x="227" y="657"/>
                  </a:lnTo>
                  <a:lnTo>
                    <a:pt x="209" y="642"/>
                  </a:lnTo>
                  <a:lnTo>
                    <a:pt x="193" y="626"/>
                  </a:lnTo>
                  <a:lnTo>
                    <a:pt x="179" y="607"/>
                  </a:lnTo>
                  <a:lnTo>
                    <a:pt x="166" y="589"/>
                  </a:lnTo>
                  <a:lnTo>
                    <a:pt x="154" y="568"/>
                  </a:lnTo>
                  <a:lnTo>
                    <a:pt x="143" y="547"/>
                  </a:lnTo>
                  <a:lnTo>
                    <a:pt x="135" y="526"/>
                  </a:lnTo>
                  <a:lnTo>
                    <a:pt x="135" y="526"/>
                  </a:lnTo>
                  <a:lnTo>
                    <a:pt x="143" y="551"/>
                  </a:lnTo>
                  <a:lnTo>
                    <a:pt x="153" y="575"/>
                  </a:lnTo>
                  <a:lnTo>
                    <a:pt x="164" y="597"/>
                  </a:lnTo>
                  <a:lnTo>
                    <a:pt x="178" y="619"/>
                  </a:lnTo>
                  <a:lnTo>
                    <a:pt x="193" y="640"/>
                  </a:lnTo>
                  <a:lnTo>
                    <a:pt x="209" y="659"/>
                  </a:lnTo>
                  <a:lnTo>
                    <a:pt x="228" y="677"/>
                  </a:lnTo>
                  <a:lnTo>
                    <a:pt x="247" y="693"/>
                  </a:lnTo>
                  <a:lnTo>
                    <a:pt x="268" y="708"/>
                  </a:lnTo>
                  <a:lnTo>
                    <a:pt x="291" y="721"/>
                  </a:lnTo>
                  <a:lnTo>
                    <a:pt x="314" y="733"/>
                  </a:lnTo>
                  <a:lnTo>
                    <a:pt x="338" y="742"/>
                  </a:lnTo>
                  <a:lnTo>
                    <a:pt x="363" y="749"/>
                  </a:lnTo>
                  <a:lnTo>
                    <a:pt x="389" y="755"/>
                  </a:lnTo>
                  <a:lnTo>
                    <a:pt x="416" y="759"/>
                  </a:lnTo>
                  <a:lnTo>
                    <a:pt x="443" y="760"/>
                  </a:lnTo>
                  <a:lnTo>
                    <a:pt x="443" y="760"/>
                  </a:lnTo>
                  <a:lnTo>
                    <a:pt x="459" y="759"/>
                  </a:lnTo>
                  <a:lnTo>
                    <a:pt x="475" y="758"/>
                  </a:lnTo>
                  <a:lnTo>
                    <a:pt x="491" y="756"/>
                  </a:lnTo>
                  <a:lnTo>
                    <a:pt x="507" y="754"/>
                  </a:lnTo>
                  <a:lnTo>
                    <a:pt x="522" y="749"/>
                  </a:lnTo>
                  <a:lnTo>
                    <a:pt x="537" y="745"/>
                  </a:lnTo>
                  <a:lnTo>
                    <a:pt x="553" y="741"/>
                  </a:lnTo>
                  <a:lnTo>
                    <a:pt x="567" y="735"/>
                  </a:lnTo>
                  <a:lnTo>
                    <a:pt x="581" y="729"/>
                  </a:lnTo>
                  <a:lnTo>
                    <a:pt x="595" y="721"/>
                  </a:lnTo>
                  <a:lnTo>
                    <a:pt x="608" y="714"/>
                  </a:lnTo>
                  <a:lnTo>
                    <a:pt x="621" y="705"/>
                  </a:lnTo>
                  <a:lnTo>
                    <a:pt x="634" y="696"/>
                  </a:lnTo>
                  <a:lnTo>
                    <a:pt x="646" y="686"/>
                  </a:lnTo>
                  <a:lnTo>
                    <a:pt x="657" y="677"/>
                  </a:lnTo>
                  <a:lnTo>
                    <a:pt x="669" y="667"/>
                  </a:lnTo>
                  <a:lnTo>
                    <a:pt x="678" y="655"/>
                  </a:lnTo>
                  <a:lnTo>
                    <a:pt x="688" y="644"/>
                  </a:lnTo>
                  <a:lnTo>
                    <a:pt x="698" y="632"/>
                  </a:lnTo>
                  <a:lnTo>
                    <a:pt x="707" y="619"/>
                  </a:lnTo>
                  <a:lnTo>
                    <a:pt x="715" y="606"/>
                  </a:lnTo>
                  <a:lnTo>
                    <a:pt x="723" y="593"/>
                  </a:lnTo>
                  <a:lnTo>
                    <a:pt x="731" y="579"/>
                  </a:lnTo>
                  <a:lnTo>
                    <a:pt x="737" y="565"/>
                  </a:lnTo>
                  <a:lnTo>
                    <a:pt x="742" y="551"/>
                  </a:lnTo>
                  <a:lnTo>
                    <a:pt x="747" y="536"/>
                  </a:lnTo>
                  <a:lnTo>
                    <a:pt x="751" y="520"/>
                  </a:lnTo>
                  <a:lnTo>
                    <a:pt x="756" y="505"/>
                  </a:lnTo>
                  <a:lnTo>
                    <a:pt x="758" y="489"/>
                  </a:lnTo>
                  <a:lnTo>
                    <a:pt x="760" y="474"/>
                  </a:lnTo>
                  <a:lnTo>
                    <a:pt x="761" y="457"/>
                  </a:lnTo>
                  <a:lnTo>
                    <a:pt x="762" y="441"/>
                  </a:lnTo>
                  <a:lnTo>
                    <a:pt x="762" y="441"/>
                  </a:lnTo>
                  <a:lnTo>
                    <a:pt x="761" y="426"/>
                  </a:lnTo>
                  <a:lnTo>
                    <a:pt x="760" y="411"/>
                  </a:lnTo>
                  <a:lnTo>
                    <a:pt x="759" y="397"/>
                  </a:lnTo>
                  <a:lnTo>
                    <a:pt x="757" y="381"/>
                  </a:lnTo>
                  <a:lnTo>
                    <a:pt x="753" y="367"/>
                  </a:lnTo>
                  <a:lnTo>
                    <a:pt x="749" y="353"/>
                  </a:lnTo>
                  <a:lnTo>
                    <a:pt x="746" y="340"/>
                  </a:lnTo>
                  <a:lnTo>
                    <a:pt x="740" y="326"/>
                  </a:lnTo>
                  <a:lnTo>
                    <a:pt x="729" y="300"/>
                  </a:lnTo>
                  <a:lnTo>
                    <a:pt x="715" y="275"/>
                  </a:lnTo>
                  <a:lnTo>
                    <a:pt x="700" y="252"/>
                  </a:lnTo>
                  <a:lnTo>
                    <a:pt x="682" y="230"/>
                  </a:lnTo>
                  <a:lnTo>
                    <a:pt x="663" y="210"/>
                  </a:lnTo>
                  <a:lnTo>
                    <a:pt x="642" y="191"/>
                  </a:lnTo>
                  <a:lnTo>
                    <a:pt x="619" y="175"/>
                  </a:lnTo>
                  <a:lnTo>
                    <a:pt x="595" y="160"/>
                  </a:lnTo>
                  <a:lnTo>
                    <a:pt x="569" y="148"/>
                  </a:lnTo>
                  <a:lnTo>
                    <a:pt x="543" y="137"/>
                  </a:lnTo>
                  <a:lnTo>
                    <a:pt x="529" y="134"/>
                  </a:lnTo>
                  <a:lnTo>
                    <a:pt x="515" y="129"/>
                  </a:lnTo>
                  <a:lnTo>
                    <a:pt x="500" y="127"/>
                  </a:lnTo>
                  <a:lnTo>
                    <a:pt x="486" y="124"/>
                  </a:lnTo>
                  <a:lnTo>
                    <a:pt x="486" y="124"/>
                  </a:lnTo>
                  <a:close/>
                  <a:moveTo>
                    <a:pt x="216" y="696"/>
                  </a:moveTo>
                  <a:lnTo>
                    <a:pt x="217" y="696"/>
                  </a:lnTo>
                  <a:lnTo>
                    <a:pt x="217" y="697"/>
                  </a:lnTo>
                  <a:lnTo>
                    <a:pt x="217" y="697"/>
                  </a:lnTo>
                  <a:lnTo>
                    <a:pt x="221" y="701"/>
                  </a:lnTo>
                  <a:lnTo>
                    <a:pt x="221" y="701"/>
                  </a:lnTo>
                  <a:lnTo>
                    <a:pt x="221" y="701"/>
                  </a:lnTo>
                  <a:lnTo>
                    <a:pt x="221" y="701"/>
                  </a:lnTo>
                  <a:lnTo>
                    <a:pt x="223" y="702"/>
                  </a:lnTo>
                  <a:lnTo>
                    <a:pt x="223" y="702"/>
                  </a:lnTo>
                  <a:lnTo>
                    <a:pt x="224" y="703"/>
                  </a:lnTo>
                  <a:lnTo>
                    <a:pt x="224" y="703"/>
                  </a:lnTo>
                  <a:lnTo>
                    <a:pt x="224" y="703"/>
                  </a:lnTo>
                  <a:lnTo>
                    <a:pt x="224" y="703"/>
                  </a:lnTo>
                  <a:lnTo>
                    <a:pt x="225" y="703"/>
                  </a:lnTo>
                  <a:lnTo>
                    <a:pt x="227" y="705"/>
                  </a:lnTo>
                  <a:lnTo>
                    <a:pt x="227" y="705"/>
                  </a:lnTo>
                  <a:lnTo>
                    <a:pt x="231" y="708"/>
                  </a:lnTo>
                  <a:lnTo>
                    <a:pt x="231" y="709"/>
                  </a:lnTo>
                  <a:lnTo>
                    <a:pt x="232" y="709"/>
                  </a:lnTo>
                  <a:lnTo>
                    <a:pt x="232" y="709"/>
                  </a:lnTo>
                  <a:lnTo>
                    <a:pt x="243" y="718"/>
                  </a:lnTo>
                  <a:lnTo>
                    <a:pt x="243" y="718"/>
                  </a:lnTo>
                  <a:lnTo>
                    <a:pt x="247" y="721"/>
                  </a:lnTo>
                  <a:lnTo>
                    <a:pt x="249" y="722"/>
                  </a:lnTo>
                  <a:lnTo>
                    <a:pt x="249" y="722"/>
                  </a:lnTo>
                  <a:lnTo>
                    <a:pt x="253" y="726"/>
                  </a:lnTo>
                  <a:lnTo>
                    <a:pt x="256" y="727"/>
                  </a:lnTo>
                  <a:lnTo>
                    <a:pt x="256" y="727"/>
                  </a:lnTo>
                  <a:lnTo>
                    <a:pt x="256" y="727"/>
                  </a:lnTo>
                  <a:lnTo>
                    <a:pt x="261" y="730"/>
                  </a:lnTo>
                  <a:lnTo>
                    <a:pt x="264" y="731"/>
                  </a:lnTo>
                  <a:lnTo>
                    <a:pt x="264" y="731"/>
                  </a:lnTo>
                  <a:lnTo>
                    <a:pt x="267" y="733"/>
                  </a:lnTo>
                  <a:lnTo>
                    <a:pt x="270" y="735"/>
                  </a:lnTo>
                  <a:lnTo>
                    <a:pt x="270" y="735"/>
                  </a:lnTo>
                  <a:lnTo>
                    <a:pt x="275" y="739"/>
                  </a:lnTo>
                  <a:lnTo>
                    <a:pt x="278" y="740"/>
                  </a:lnTo>
                  <a:lnTo>
                    <a:pt x="281" y="742"/>
                  </a:lnTo>
                  <a:lnTo>
                    <a:pt x="285" y="744"/>
                  </a:lnTo>
                  <a:lnTo>
                    <a:pt x="289" y="746"/>
                  </a:lnTo>
                  <a:lnTo>
                    <a:pt x="293" y="747"/>
                  </a:lnTo>
                  <a:lnTo>
                    <a:pt x="296" y="749"/>
                  </a:lnTo>
                  <a:lnTo>
                    <a:pt x="296" y="749"/>
                  </a:lnTo>
                  <a:lnTo>
                    <a:pt x="300" y="752"/>
                  </a:lnTo>
                  <a:lnTo>
                    <a:pt x="304" y="753"/>
                  </a:lnTo>
                  <a:lnTo>
                    <a:pt x="304" y="753"/>
                  </a:lnTo>
                  <a:lnTo>
                    <a:pt x="308" y="755"/>
                  </a:lnTo>
                  <a:lnTo>
                    <a:pt x="310" y="756"/>
                  </a:lnTo>
                  <a:lnTo>
                    <a:pt x="310" y="756"/>
                  </a:lnTo>
                  <a:lnTo>
                    <a:pt x="316" y="758"/>
                  </a:lnTo>
                  <a:lnTo>
                    <a:pt x="319" y="759"/>
                  </a:lnTo>
                  <a:lnTo>
                    <a:pt x="319" y="759"/>
                  </a:lnTo>
                  <a:lnTo>
                    <a:pt x="323" y="761"/>
                  </a:lnTo>
                  <a:lnTo>
                    <a:pt x="326" y="761"/>
                  </a:lnTo>
                  <a:lnTo>
                    <a:pt x="326" y="761"/>
                  </a:lnTo>
                  <a:lnTo>
                    <a:pt x="332" y="764"/>
                  </a:lnTo>
                  <a:lnTo>
                    <a:pt x="334" y="765"/>
                  </a:lnTo>
                  <a:lnTo>
                    <a:pt x="334" y="765"/>
                  </a:lnTo>
                  <a:lnTo>
                    <a:pt x="340" y="767"/>
                  </a:lnTo>
                  <a:lnTo>
                    <a:pt x="342" y="767"/>
                  </a:lnTo>
                  <a:lnTo>
                    <a:pt x="342" y="767"/>
                  </a:lnTo>
                  <a:lnTo>
                    <a:pt x="348" y="769"/>
                  </a:lnTo>
                  <a:lnTo>
                    <a:pt x="351" y="769"/>
                  </a:lnTo>
                  <a:lnTo>
                    <a:pt x="351" y="769"/>
                  </a:lnTo>
                  <a:lnTo>
                    <a:pt x="356" y="771"/>
                  </a:lnTo>
                  <a:lnTo>
                    <a:pt x="358" y="771"/>
                  </a:lnTo>
                  <a:lnTo>
                    <a:pt x="358" y="771"/>
                  </a:lnTo>
                  <a:lnTo>
                    <a:pt x="365" y="773"/>
                  </a:lnTo>
                  <a:lnTo>
                    <a:pt x="366" y="773"/>
                  </a:lnTo>
                  <a:lnTo>
                    <a:pt x="366" y="773"/>
                  </a:lnTo>
                  <a:lnTo>
                    <a:pt x="372" y="775"/>
                  </a:lnTo>
                  <a:lnTo>
                    <a:pt x="374" y="775"/>
                  </a:lnTo>
                  <a:lnTo>
                    <a:pt x="374" y="775"/>
                  </a:lnTo>
                  <a:lnTo>
                    <a:pt x="382" y="777"/>
                  </a:lnTo>
                  <a:lnTo>
                    <a:pt x="383" y="777"/>
                  </a:lnTo>
                  <a:lnTo>
                    <a:pt x="383" y="777"/>
                  </a:lnTo>
                  <a:lnTo>
                    <a:pt x="390" y="778"/>
                  </a:lnTo>
                  <a:lnTo>
                    <a:pt x="391" y="779"/>
                  </a:lnTo>
                  <a:lnTo>
                    <a:pt x="391" y="779"/>
                  </a:lnTo>
                  <a:lnTo>
                    <a:pt x="398" y="780"/>
                  </a:lnTo>
                  <a:lnTo>
                    <a:pt x="399" y="780"/>
                  </a:lnTo>
                  <a:lnTo>
                    <a:pt x="399" y="780"/>
                  </a:lnTo>
                  <a:lnTo>
                    <a:pt x="407" y="780"/>
                  </a:lnTo>
                  <a:lnTo>
                    <a:pt x="407" y="781"/>
                  </a:lnTo>
                  <a:lnTo>
                    <a:pt x="408" y="781"/>
                  </a:lnTo>
                  <a:lnTo>
                    <a:pt x="408" y="781"/>
                  </a:lnTo>
                  <a:lnTo>
                    <a:pt x="416" y="781"/>
                  </a:lnTo>
                  <a:lnTo>
                    <a:pt x="417" y="781"/>
                  </a:lnTo>
                  <a:lnTo>
                    <a:pt x="417" y="781"/>
                  </a:lnTo>
                  <a:lnTo>
                    <a:pt x="433" y="782"/>
                  </a:lnTo>
                  <a:lnTo>
                    <a:pt x="434" y="782"/>
                  </a:lnTo>
                  <a:lnTo>
                    <a:pt x="434" y="782"/>
                  </a:lnTo>
                  <a:lnTo>
                    <a:pt x="443" y="782"/>
                  </a:lnTo>
                  <a:lnTo>
                    <a:pt x="443" y="782"/>
                  </a:lnTo>
                  <a:lnTo>
                    <a:pt x="449" y="782"/>
                  </a:lnTo>
                  <a:lnTo>
                    <a:pt x="449" y="782"/>
                  </a:lnTo>
                  <a:lnTo>
                    <a:pt x="449" y="782"/>
                  </a:lnTo>
                  <a:lnTo>
                    <a:pt x="449" y="782"/>
                  </a:lnTo>
                  <a:lnTo>
                    <a:pt x="453" y="782"/>
                  </a:lnTo>
                  <a:lnTo>
                    <a:pt x="454" y="782"/>
                  </a:lnTo>
                  <a:lnTo>
                    <a:pt x="454" y="782"/>
                  </a:lnTo>
                  <a:lnTo>
                    <a:pt x="454" y="782"/>
                  </a:lnTo>
                  <a:lnTo>
                    <a:pt x="454" y="782"/>
                  </a:lnTo>
                  <a:lnTo>
                    <a:pt x="454" y="782"/>
                  </a:lnTo>
                  <a:lnTo>
                    <a:pt x="454" y="782"/>
                  </a:lnTo>
                  <a:lnTo>
                    <a:pt x="454" y="782"/>
                  </a:lnTo>
                  <a:lnTo>
                    <a:pt x="454" y="782"/>
                  </a:lnTo>
                  <a:lnTo>
                    <a:pt x="454" y="782"/>
                  </a:lnTo>
                  <a:lnTo>
                    <a:pt x="455" y="782"/>
                  </a:lnTo>
                  <a:lnTo>
                    <a:pt x="455" y="782"/>
                  </a:lnTo>
                  <a:lnTo>
                    <a:pt x="455" y="782"/>
                  </a:lnTo>
                  <a:lnTo>
                    <a:pt x="455" y="782"/>
                  </a:lnTo>
                  <a:lnTo>
                    <a:pt x="455" y="782"/>
                  </a:lnTo>
                  <a:lnTo>
                    <a:pt x="456" y="782"/>
                  </a:lnTo>
                  <a:lnTo>
                    <a:pt x="456" y="782"/>
                  </a:lnTo>
                  <a:lnTo>
                    <a:pt x="456" y="782"/>
                  </a:lnTo>
                  <a:lnTo>
                    <a:pt x="456" y="782"/>
                  </a:lnTo>
                  <a:lnTo>
                    <a:pt x="457" y="782"/>
                  </a:lnTo>
                  <a:lnTo>
                    <a:pt x="457" y="782"/>
                  </a:lnTo>
                  <a:lnTo>
                    <a:pt x="457" y="782"/>
                  </a:lnTo>
                  <a:lnTo>
                    <a:pt x="457" y="782"/>
                  </a:lnTo>
                  <a:lnTo>
                    <a:pt x="457" y="782"/>
                  </a:lnTo>
                  <a:lnTo>
                    <a:pt x="457" y="782"/>
                  </a:lnTo>
                  <a:lnTo>
                    <a:pt x="457" y="782"/>
                  </a:lnTo>
                  <a:lnTo>
                    <a:pt x="457" y="782"/>
                  </a:lnTo>
                  <a:lnTo>
                    <a:pt x="457" y="782"/>
                  </a:lnTo>
                  <a:lnTo>
                    <a:pt x="458" y="782"/>
                  </a:lnTo>
                  <a:lnTo>
                    <a:pt x="458" y="782"/>
                  </a:lnTo>
                  <a:lnTo>
                    <a:pt x="458" y="782"/>
                  </a:lnTo>
                  <a:lnTo>
                    <a:pt x="458" y="782"/>
                  </a:lnTo>
                  <a:lnTo>
                    <a:pt x="458" y="782"/>
                  </a:lnTo>
                  <a:lnTo>
                    <a:pt x="458" y="782"/>
                  </a:lnTo>
                  <a:lnTo>
                    <a:pt x="458" y="782"/>
                  </a:lnTo>
                  <a:lnTo>
                    <a:pt x="458" y="782"/>
                  </a:lnTo>
                  <a:lnTo>
                    <a:pt x="459" y="782"/>
                  </a:lnTo>
                  <a:lnTo>
                    <a:pt x="459" y="782"/>
                  </a:lnTo>
                  <a:lnTo>
                    <a:pt x="459" y="782"/>
                  </a:lnTo>
                  <a:lnTo>
                    <a:pt x="459" y="782"/>
                  </a:lnTo>
                  <a:lnTo>
                    <a:pt x="459" y="782"/>
                  </a:lnTo>
                  <a:lnTo>
                    <a:pt x="459" y="782"/>
                  </a:lnTo>
                  <a:lnTo>
                    <a:pt x="459" y="782"/>
                  </a:lnTo>
                  <a:lnTo>
                    <a:pt x="459" y="782"/>
                  </a:lnTo>
                  <a:lnTo>
                    <a:pt x="459" y="782"/>
                  </a:lnTo>
                  <a:lnTo>
                    <a:pt x="460" y="782"/>
                  </a:lnTo>
                  <a:lnTo>
                    <a:pt x="460" y="782"/>
                  </a:lnTo>
                  <a:lnTo>
                    <a:pt x="460" y="782"/>
                  </a:lnTo>
                  <a:lnTo>
                    <a:pt x="460" y="782"/>
                  </a:lnTo>
                  <a:lnTo>
                    <a:pt x="460" y="782"/>
                  </a:lnTo>
                  <a:lnTo>
                    <a:pt x="460" y="782"/>
                  </a:lnTo>
                  <a:lnTo>
                    <a:pt x="460" y="782"/>
                  </a:lnTo>
                  <a:lnTo>
                    <a:pt x="460" y="782"/>
                  </a:lnTo>
                  <a:lnTo>
                    <a:pt x="460" y="782"/>
                  </a:lnTo>
                  <a:lnTo>
                    <a:pt x="461" y="782"/>
                  </a:lnTo>
                  <a:lnTo>
                    <a:pt x="461" y="782"/>
                  </a:lnTo>
                  <a:lnTo>
                    <a:pt x="461" y="782"/>
                  </a:lnTo>
                  <a:lnTo>
                    <a:pt x="461" y="782"/>
                  </a:lnTo>
                  <a:lnTo>
                    <a:pt x="461" y="782"/>
                  </a:lnTo>
                  <a:lnTo>
                    <a:pt x="461" y="782"/>
                  </a:lnTo>
                  <a:lnTo>
                    <a:pt x="461" y="782"/>
                  </a:lnTo>
                  <a:lnTo>
                    <a:pt x="461" y="782"/>
                  </a:lnTo>
                  <a:lnTo>
                    <a:pt x="462" y="782"/>
                  </a:lnTo>
                  <a:lnTo>
                    <a:pt x="462" y="782"/>
                  </a:lnTo>
                  <a:lnTo>
                    <a:pt x="462" y="782"/>
                  </a:lnTo>
                  <a:lnTo>
                    <a:pt x="462" y="782"/>
                  </a:lnTo>
                  <a:lnTo>
                    <a:pt x="462" y="782"/>
                  </a:lnTo>
                  <a:lnTo>
                    <a:pt x="462" y="782"/>
                  </a:lnTo>
                  <a:lnTo>
                    <a:pt x="462" y="782"/>
                  </a:lnTo>
                  <a:lnTo>
                    <a:pt x="462" y="782"/>
                  </a:lnTo>
                  <a:lnTo>
                    <a:pt x="462" y="782"/>
                  </a:lnTo>
                  <a:lnTo>
                    <a:pt x="462" y="782"/>
                  </a:lnTo>
                  <a:lnTo>
                    <a:pt x="463" y="782"/>
                  </a:lnTo>
                  <a:lnTo>
                    <a:pt x="463" y="782"/>
                  </a:lnTo>
                  <a:lnTo>
                    <a:pt x="463" y="782"/>
                  </a:lnTo>
                  <a:lnTo>
                    <a:pt x="463" y="782"/>
                  </a:lnTo>
                  <a:lnTo>
                    <a:pt x="463" y="782"/>
                  </a:lnTo>
                  <a:lnTo>
                    <a:pt x="463" y="782"/>
                  </a:lnTo>
                  <a:lnTo>
                    <a:pt x="463" y="782"/>
                  </a:lnTo>
                  <a:lnTo>
                    <a:pt x="463" y="782"/>
                  </a:lnTo>
                  <a:lnTo>
                    <a:pt x="465" y="781"/>
                  </a:lnTo>
                  <a:lnTo>
                    <a:pt x="465" y="781"/>
                  </a:lnTo>
                  <a:lnTo>
                    <a:pt x="465" y="781"/>
                  </a:lnTo>
                  <a:lnTo>
                    <a:pt x="465" y="781"/>
                  </a:lnTo>
                  <a:lnTo>
                    <a:pt x="465" y="781"/>
                  </a:lnTo>
                  <a:lnTo>
                    <a:pt x="465" y="781"/>
                  </a:lnTo>
                  <a:lnTo>
                    <a:pt x="465" y="781"/>
                  </a:lnTo>
                  <a:lnTo>
                    <a:pt x="466" y="781"/>
                  </a:lnTo>
                  <a:lnTo>
                    <a:pt x="466" y="781"/>
                  </a:lnTo>
                  <a:lnTo>
                    <a:pt x="466" y="781"/>
                  </a:lnTo>
                  <a:lnTo>
                    <a:pt x="466" y="781"/>
                  </a:lnTo>
                  <a:lnTo>
                    <a:pt x="466" y="781"/>
                  </a:lnTo>
                  <a:lnTo>
                    <a:pt x="466" y="781"/>
                  </a:lnTo>
                  <a:lnTo>
                    <a:pt x="466" y="781"/>
                  </a:lnTo>
                  <a:lnTo>
                    <a:pt x="466" y="781"/>
                  </a:lnTo>
                  <a:lnTo>
                    <a:pt x="466" y="781"/>
                  </a:lnTo>
                  <a:lnTo>
                    <a:pt x="466" y="781"/>
                  </a:lnTo>
                  <a:lnTo>
                    <a:pt x="471" y="781"/>
                  </a:lnTo>
                  <a:lnTo>
                    <a:pt x="471" y="781"/>
                  </a:lnTo>
                  <a:lnTo>
                    <a:pt x="472" y="781"/>
                  </a:lnTo>
                  <a:lnTo>
                    <a:pt x="472" y="781"/>
                  </a:lnTo>
                  <a:lnTo>
                    <a:pt x="472" y="781"/>
                  </a:lnTo>
                  <a:lnTo>
                    <a:pt x="472" y="781"/>
                  </a:lnTo>
                  <a:lnTo>
                    <a:pt x="472" y="781"/>
                  </a:lnTo>
                  <a:lnTo>
                    <a:pt x="472" y="781"/>
                  </a:lnTo>
                  <a:lnTo>
                    <a:pt x="472" y="781"/>
                  </a:lnTo>
                  <a:lnTo>
                    <a:pt x="472" y="781"/>
                  </a:lnTo>
                  <a:lnTo>
                    <a:pt x="472" y="781"/>
                  </a:lnTo>
                  <a:lnTo>
                    <a:pt x="473" y="781"/>
                  </a:lnTo>
                  <a:lnTo>
                    <a:pt x="473" y="781"/>
                  </a:lnTo>
                  <a:lnTo>
                    <a:pt x="473" y="781"/>
                  </a:lnTo>
                  <a:lnTo>
                    <a:pt x="478" y="781"/>
                  </a:lnTo>
                  <a:lnTo>
                    <a:pt x="478" y="781"/>
                  </a:lnTo>
                  <a:lnTo>
                    <a:pt x="478" y="781"/>
                  </a:lnTo>
                  <a:lnTo>
                    <a:pt x="478" y="781"/>
                  </a:lnTo>
                  <a:lnTo>
                    <a:pt x="485" y="780"/>
                  </a:lnTo>
                  <a:lnTo>
                    <a:pt x="486" y="780"/>
                  </a:lnTo>
                  <a:lnTo>
                    <a:pt x="486" y="780"/>
                  </a:lnTo>
                  <a:lnTo>
                    <a:pt x="494" y="779"/>
                  </a:lnTo>
                  <a:lnTo>
                    <a:pt x="495" y="779"/>
                  </a:lnTo>
                  <a:lnTo>
                    <a:pt x="495" y="778"/>
                  </a:lnTo>
                  <a:lnTo>
                    <a:pt x="495" y="778"/>
                  </a:lnTo>
                  <a:lnTo>
                    <a:pt x="503" y="777"/>
                  </a:lnTo>
                  <a:lnTo>
                    <a:pt x="504" y="777"/>
                  </a:lnTo>
                  <a:lnTo>
                    <a:pt x="504" y="777"/>
                  </a:lnTo>
                  <a:lnTo>
                    <a:pt x="510" y="775"/>
                  </a:lnTo>
                  <a:lnTo>
                    <a:pt x="512" y="775"/>
                  </a:lnTo>
                  <a:lnTo>
                    <a:pt x="512" y="775"/>
                  </a:lnTo>
                  <a:lnTo>
                    <a:pt x="519" y="773"/>
                  </a:lnTo>
                  <a:lnTo>
                    <a:pt x="520" y="773"/>
                  </a:lnTo>
                  <a:lnTo>
                    <a:pt x="520" y="773"/>
                  </a:lnTo>
                  <a:lnTo>
                    <a:pt x="528" y="771"/>
                  </a:lnTo>
                  <a:lnTo>
                    <a:pt x="529" y="771"/>
                  </a:lnTo>
                  <a:lnTo>
                    <a:pt x="529" y="771"/>
                  </a:lnTo>
                  <a:lnTo>
                    <a:pt x="535" y="769"/>
                  </a:lnTo>
                  <a:lnTo>
                    <a:pt x="537" y="769"/>
                  </a:lnTo>
                  <a:lnTo>
                    <a:pt x="537" y="769"/>
                  </a:lnTo>
                  <a:lnTo>
                    <a:pt x="543" y="767"/>
                  </a:lnTo>
                  <a:lnTo>
                    <a:pt x="545" y="767"/>
                  </a:lnTo>
                  <a:lnTo>
                    <a:pt x="545" y="767"/>
                  </a:lnTo>
                  <a:lnTo>
                    <a:pt x="551" y="765"/>
                  </a:lnTo>
                  <a:lnTo>
                    <a:pt x="553" y="764"/>
                  </a:lnTo>
                  <a:lnTo>
                    <a:pt x="553" y="764"/>
                  </a:lnTo>
                  <a:lnTo>
                    <a:pt x="559" y="761"/>
                  </a:lnTo>
                  <a:lnTo>
                    <a:pt x="560" y="761"/>
                  </a:lnTo>
                  <a:lnTo>
                    <a:pt x="560" y="761"/>
                  </a:lnTo>
                  <a:lnTo>
                    <a:pt x="567" y="759"/>
                  </a:lnTo>
                  <a:lnTo>
                    <a:pt x="569" y="758"/>
                  </a:lnTo>
                  <a:lnTo>
                    <a:pt x="569" y="758"/>
                  </a:lnTo>
                  <a:lnTo>
                    <a:pt x="574" y="756"/>
                  </a:lnTo>
                  <a:lnTo>
                    <a:pt x="576" y="755"/>
                  </a:lnTo>
                  <a:lnTo>
                    <a:pt x="576" y="755"/>
                  </a:lnTo>
                  <a:lnTo>
                    <a:pt x="582" y="753"/>
                  </a:lnTo>
                  <a:lnTo>
                    <a:pt x="584" y="752"/>
                  </a:lnTo>
                  <a:lnTo>
                    <a:pt x="584" y="752"/>
                  </a:lnTo>
                  <a:lnTo>
                    <a:pt x="589" y="749"/>
                  </a:lnTo>
                  <a:lnTo>
                    <a:pt x="592" y="748"/>
                  </a:lnTo>
                  <a:lnTo>
                    <a:pt x="592" y="748"/>
                  </a:lnTo>
                  <a:lnTo>
                    <a:pt x="597" y="745"/>
                  </a:lnTo>
                  <a:lnTo>
                    <a:pt x="599" y="744"/>
                  </a:lnTo>
                  <a:lnTo>
                    <a:pt x="599" y="744"/>
                  </a:lnTo>
                  <a:lnTo>
                    <a:pt x="604" y="742"/>
                  </a:lnTo>
                  <a:lnTo>
                    <a:pt x="606" y="741"/>
                  </a:lnTo>
                  <a:lnTo>
                    <a:pt x="606" y="741"/>
                  </a:lnTo>
                  <a:lnTo>
                    <a:pt x="611" y="737"/>
                  </a:lnTo>
                  <a:lnTo>
                    <a:pt x="614" y="736"/>
                  </a:lnTo>
                  <a:lnTo>
                    <a:pt x="614" y="736"/>
                  </a:lnTo>
                  <a:lnTo>
                    <a:pt x="619" y="733"/>
                  </a:lnTo>
                  <a:lnTo>
                    <a:pt x="621" y="732"/>
                  </a:lnTo>
                  <a:lnTo>
                    <a:pt x="621" y="732"/>
                  </a:lnTo>
                  <a:lnTo>
                    <a:pt x="625" y="729"/>
                  </a:lnTo>
                  <a:lnTo>
                    <a:pt x="628" y="728"/>
                  </a:lnTo>
                  <a:lnTo>
                    <a:pt x="632" y="724"/>
                  </a:lnTo>
                  <a:lnTo>
                    <a:pt x="635" y="723"/>
                  </a:lnTo>
                  <a:lnTo>
                    <a:pt x="635" y="723"/>
                  </a:lnTo>
                  <a:lnTo>
                    <a:pt x="638" y="720"/>
                  </a:lnTo>
                  <a:lnTo>
                    <a:pt x="642" y="718"/>
                  </a:lnTo>
                  <a:lnTo>
                    <a:pt x="642" y="718"/>
                  </a:lnTo>
                  <a:lnTo>
                    <a:pt x="646" y="715"/>
                  </a:lnTo>
                  <a:lnTo>
                    <a:pt x="648" y="714"/>
                  </a:lnTo>
                  <a:lnTo>
                    <a:pt x="648" y="714"/>
                  </a:lnTo>
                  <a:lnTo>
                    <a:pt x="651" y="710"/>
                  </a:lnTo>
                  <a:lnTo>
                    <a:pt x="655" y="708"/>
                  </a:lnTo>
                  <a:lnTo>
                    <a:pt x="655" y="708"/>
                  </a:lnTo>
                  <a:lnTo>
                    <a:pt x="659" y="705"/>
                  </a:lnTo>
                  <a:lnTo>
                    <a:pt x="661" y="703"/>
                  </a:lnTo>
                  <a:lnTo>
                    <a:pt x="664" y="701"/>
                  </a:lnTo>
                  <a:lnTo>
                    <a:pt x="668" y="697"/>
                  </a:lnTo>
                  <a:lnTo>
                    <a:pt x="668" y="697"/>
                  </a:lnTo>
                  <a:lnTo>
                    <a:pt x="671" y="694"/>
                  </a:lnTo>
                  <a:lnTo>
                    <a:pt x="671" y="694"/>
                  </a:lnTo>
                  <a:lnTo>
                    <a:pt x="671" y="694"/>
                  </a:lnTo>
                  <a:lnTo>
                    <a:pt x="681" y="685"/>
                  </a:lnTo>
                  <a:lnTo>
                    <a:pt x="682" y="684"/>
                  </a:lnTo>
                  <a:lnTo>
                    <a:pt x="682" y="684"/>
                  </a:lnTo>
                  <a:lnTo>
                    <a:pt x="682" y="684"/>
                  </a:lnTo>
                  <a:lnTo>
                    <a:pt x="682" y="684"/>
                  </a:lnTo>
                  <a:lnTo>
                    <a:pt x="682" y="684"/>
                  </a:lnTo>
                  <a:lnTo>
                    <a:pt x="683" y="683"/>
                  </a:lnTo>
                  <a:lnTo>
                    <a:pt x="685" y="681"/>
                  </a:lnTo>
                  <a:lnTo>
                    <a:pt x="685" y="681"/>
                  </a:lnTo>
                  <a:lnTo>
                    <a:pt x="686" y="680"/>
                  </a:lnTo>
                  <a:lnTo>
                    <a:pt x="686" y="680"/>
                  </a:lnTo>
                  <a:lnTo>
                    <a:pt x="688" y="678"/>
                  </a:lnTo>
                  <a:lnTo>
                    <a:pt x="688" y="678"/>
                  </a:lnTo>
                  <a:lnTo>
                    <a:pt x="688" y="678"/>
                  </a:lnTo>
                  <a:lnTo>
                    <a:pt x="688" y="677"/>
                  </a:lnTo>
                  <a:lnTo>
                    <a:pt x="690" y="676"/>
                  </a:lnTo>
                  <a:lnTo>
                    <a:pt x="690" y="676"/>
                  </a:lnTo>
                  <a:lnTo>
                    <a:pt x="690" y="676"/>
                  </a:lnTo>
                  <a:lnTo>
                    <a:pt x="695" y="671"/>
                  </a:lnTo>
                  <a:lnTo>
                    <a:pt x="695" y="670"/>
                  </a:lnTo>
                  <a:lnTo>
                    <a:pt x="696" y="670"/>
                  </a:lnTo>
                  <a:lnTo>
                    <a:pt x="696" y="670"/>
                  </a:lnTo>
                  <a:lnTo>
                    <a:pt x="706" y="658"/>
                  </a:lnTo>
                  <a:lnTo>
                    <a:pt x="715" y="646"/>
                  </a:lnTo>
                  <a:lnTo>
                    <a:pt x="724" y="634"/>
                  </a:lnTo>
                  <a:lnTo>
                    <a:pt x="733" y="621"/>
                  </a:lnTo>
                  <a:lnTo>
                    <a:pt x="740" y="608"/>
                  </a:lnTo>
                  <a:lnTo>
                    <a:pt x="748" y="594"/>
                  </a:lnTo>
                  <a:lnTo>
                    <a:pt x="754" y="580"/>
                  </a:lnTo>
                  <a:lnTo>
                    <a:pt x="760" y="566"/>
                  </a:lnTo>
                  <a:lnTo>
                    <a:pt x="765" y="551"/>
                  </a:lnTo>
                  <a:lnTo>
                    <a:pt x="771" y="536"/>
                  </a:lnTo>
                  <a:lnTo>
                    <a:pt x="774" y="520"/>
                  </a:lnTo>
                  <a:lnTo>
                    <a:pt x="778" y="505"/>
                  </a:lnTo>
                  <a:lnTo>
                    <a:pt x="780" y="490"/>
                  </a:lnTo>
                  <a:lnTo>
                    <a:pt x="783" y="474"/>
                  </a:lnTo>
                  <a:lnTo>
                    <a:pt x="784" y="457"/>
                  </a:lnTo>
                  <a:lnTo>
                    <a:pt x="784" y="441"/>
                  </a:lnTo>
                  <a:lnTo>
                    <a:pt x="784" y="441"/>
                  </a:lnTo>
                  <a:lnTo>
                    <a:pt x="784" y="423"/>
                  </a:lnTo>
                  <a:lnTo>
                    <a:pt x="783" y="406"/>
                  </a:lnTo>
                  <a:lnTo>
                    <a:pt x="780" y="389"/>
                  </a:lnTo>
                  <a:lnTo>
                    <a:pt x="777" y="372"/>
                  </a:lnTo>
                  <a:lnTo>
                    <a:pt x="773" y="355"/>
                  </a:lnTo>
                  <a:lnTo>
                    <a:pt x="769" y="339"/>
                  </a:lnTo>
                  <a:lnTo>
                    <a:pt x="763" y="324"/>
                  </a:lnTo>
                  <a:lnTo>
                    <a:pt x="757" y="308"/>
                  </a:lnTo>
                  <a:lnTo>
                    <a:pt x="750" y="292"/>
                  </a:lnTo>
                  <a:lnTo>
                    <a:pt x="742" y="278"/>
                  </a:lnTo>
                  <a:lnTo>
                    <a:pt x="735" y="264"/>
                  </a:lnTo>
                  <a:lnTo>
                    <a:pt x="725" y="250"/>
                  </a:lnTo>
                  <a:lnTo>
                    <a:pt x="716" y="237"/>
                  </a:lnTo>
                  <a:lnTo>
                    <a:pt x="706" y="224"/>
                  </a:lnTo>
                  <a:lnTo>
                    <a:pt x="695" y="211"/>
                  </a:lnTo>
                  <a:lnTo>
                    <a:pt x="684" y="199"/>
                  </a:lnTo>
                  <a:lnTo>
                    <a:pt x="672" y="188"/>
                  </a:lnTo>
                  <a:lnTo>
                    <a:pt x="660" y="177"/>
                  </a:lnTo>
                  <a:lnTo>
                    <a:pt x="647" y="167"/>
                  </a:lnTo>
                  <a:lnTo>
                    <a:pt x="633" y="158"/>
                  </a:lnTo>
                  <a:lnTo>
                    <a:pt x="620" y="149"/>
                  </a:lnTo>
                  <a:lnTo>
                    <a:pt x="606" y="140"/>
                  </a:lnTo>
                  <a:lnTo>
                    <a:pt x="591" y="133"/>
                  </a:lnTo>
                  <a:lnTo>
                    <a:pt x="575" y="126"/>
                  </a:lnTo>
                  <a:lnTo>
                    <a:pt x="560" y="120"/>
                  </a:lnTo>
                  <a:lnTo>
                    <a:pt x="544" y="114"/>
                  </a:lnTo>
                  <a:lnTo>
                    <a:pt x="528" y="110"/>
                  </a:lnTo>
                  <a:lnTo>
                    <a:pt x="511" y="107"/>
                  </a:lnTo>
                  <a:lnTo>
                    <a:pt x="495" y="103"/>
                  </a:lnTo>
                  <a:lnTo>
                    <a:pt x="478" y="101"/>
                  </a:lnTo>
                  <a:lnTo>
                    <a:pt x="460" y="100"/>
                  </a:lnTo>
                  <a:lnTo>
                    <a:pt x="443" y="99"/>
                  </a:lnTo>
                  <a:lnTo>
                    <a:pt x="443" y="99"/>
                  </a:lnTo>
                  <a:lnTo>
                    <a:pt x="424" y="100"/>
                  </a:lnTo>
                  <a:lnTo>
                    <a:pt x="407" y="101"/>
                  </a:lnTo>
                  <a:lnTo>
                    <a:pt x="391" y="103"/>
                  </a:lnTo>
                  <a:lnTo>
                    <a:pt x="373" y="107"/>
                  </a:lnTo>
                  <a:lnTo>
                    <a:pt x="357" y="110"/>
                  </a:lnTo>
                  <a:lnTo>
                    <a:pt x="341" y="114"/>
                  </a:lnTo>
                  <a:lnTo>
                    <a:pt x="326" y="120"/>
                  </a:lnTo>
                  <a:lnTo>
                    <a:pt x="309" y="126"/>
                  </a:lnTo>
                  <a:lnTo>
                    <a:pt x="294" y="133"/>
                  </a:lnTo>
                  <a:lnTo>
                    <a:pt x="280" y="140"/>
                  </a:lnTo>
                  <a:lnTo>
                    <a:pt x="266" y="149"/>
                  </a:lnTo>
                  <a:lnTo>
                    <a:pt x="252" y="158"/>
                  </a:lnTo>
                  <a:lnTo>
                    <a:pt x="238" y="167"/>
                  </a:lnTo>
                  <a:lnTo>
                    <a:pt x="226" y="177"/>
                  </a:lnTo>
                  <a:lnTo>
                    <a:pt x="213" y="188"/>
                  </a:lnTo>
                  <a:lnTo>
                    <a:pt x="201" y="199"/>
                  </a:lnTo>
                  <a:lnTo>
                    <a:pt x="190" y="211"/>
                  </a:lnTo>
                  <a:lnTo>
                    <a:pt x="179" y="224"/>
                  </a:lnTo>
                  <a:lnTo>
                    <a:pt x="169" y="237"/>
                  </a:lnTo>
                  <a:lnTo>
                    <a:pt x="160" y="250"/>
                  </a:lnTo>
                  <a:lnTo>
                    <a:pt x="151" y="264"/>
                  </a:lnTo>
                  <a:lnTo>
                    <a:pt x="142" y="278"/>
                  </a:lnTo>
                  <a:lnTo>
                    <a:pt x="135" y="292"/>
                  </a:lnTo>
                  <a:lnTo>
                    <a:pt x="128" y="308"/>
                  </a:lnTo>
                  <a:lnTo>
                    <a:pt x="122" y="324"/>
                  </a:lnTo>
                  <a:lnTo>
                    <a:pt x="116" y="339"/>
                  </a:lnTo>
                  <a:lnTo>
                    <a:pt x="112" y="355"/>
                  </a:lnTo>
                  <a:lnTo>
                    <a:pt x="109" y="372"/>
                  </a:lnTo>
                  <a:lnTo>
                    <a:pt x="105" y="389"/>
                  </a:lnTo>
                  <a:lnTo>
                    <a:pt x="103" y="406"/>
                  </a:lnTo>
                  <a:lnTo>
                    <a:pt x="102" y="423"/>
                  </a:lnTo>
                  <a:lnTo>
                    <a:pt x="101" y="441"/>
                  </a:lnTo>
                  <a:lnTo>
                    <a:pt x="101" y="441"/>
                  </a:lnTo>
                  <a:lnTo>
                    <a:pt x="102" y="460"/>
                  </a:lnTo>
                  <a:lnTo>
                    <a:pt x="103" y="478"/>
                  </a:lnTo>
                  <a:lnTo>
                    <a:pt x="105" y="496"/>
                  </a:lnTo>
                  <a:lnTo>
                    <a:pt x="110" y="515"/>
                  </a:lnTo>
                  <a:lnTo>
                    <a:pt x="114" y="532"/>
                  </a:lnTo>
                  <a:lnTo>
                    <a:pt x="119" y="550"/>
                  </a:lnTo>
                  <a:lnTo>
                    <a:pt x="125" y="567"/>
                  </a:lnTo>
                  <a:lnTo>
                    <a:pt x="132" y="583"/>
                  </a:lnTo>
                  <a:lnTo>
                    <a:pt x="140" y="600"/>
                  </a:lnTo>
                  <a:lnTo>
                    <a:pt x="149" y="615"/>
                  </a:lnTo>
                  <a:lnTo>
                    <a:pt x="158" y="630"/>
                  </a:lnTo>
                  <a:lnTo>
                    <a:pt x="168" y="644"/>
                  </a:lnTo>
                  <a:lnTo>
                    <a:pt x="179" y="658"/>
                  </a:lnTo>
                  <a:lnTo>
                    <a:pt x="191" y="671"/>
                  </a:lnTo>
                  <a:lnTo>
                    <a:pt x="203" y="684"/>
                  </a:lnTo>
                  <a:lnTo>
                    <a:pt x="216" y="696"/>
                  </a:lnTo>
                  <a:lnTo>
                    <a:pt x="216" y="696"/>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grpSp>
        <p:nvGrpSpPr>
          <p:cNvPr id="21" name="组合 20"/>
          <p:cNvGrpSpPr/>
          <p:nvPr/>
        </p:nvGrpSpPr>
        <p:grpSpPr>
          <a:xfrm>
            <a:off x="4235642" y="1550536"/>
            <a:ext cx="863063" cy="863375"/>
            <a:chOff x="3568700" y="1708150"/>
            <a:chExt cx="1176338" cy="1176338"/>
          </a:xfrm>
        </p:grpSpPr>
        <p:sp>
          <p:nvSpPr>
            <p:cNvPr id="22" name="Freeform 7"/>
            <p:cNvSpPr>
              <a:spLocks/>
            </p:cNvSpPr>
            <p:nvPr/>
          </p:nvSpPr>
          <p:spPr bwMode="auto">
            <a:xfrm>
              <a:off x="3568700" y="1708150"/>
              <a:ext cx="1176338" cy="1176338"/>
            </a:xfrm>
            <a:custGeom>
              <a:avLst/>
              <a:gdLst>
                <a:gd name="T0" fmla="*/ 1481 w 1482"/>
                <a:gd name="T1" fmla="*/ 780 h 1482"/>
                <a:gd name="T2" fmla="*/ 1467 w 1482"/>
                <a:gd name="T3" fmla="*/ 890 h 1482"/>
                <a:gd name="T4" fmla="*/ 1437 w 1482"/>
                <a:gd name="T5" fmla="*/ 997 h 1482"/>
                <a:gd name="T6" fmla="*/ 1393 w 1482"/>
                <a:gd name="T7" fmla="*/ 1094 h 1482"/>
                <a:gd name="T8" fmla="*/ 1335 w 1482"/>
                <a:gd name="T9" fmla="*/ 1185 h 1482"/>
                <a:gd name="T10" fmla="*/ 1265 w 1482"/>
                <a:gd name="T11" fmla="*/ 1265 h 1482"/>
                <a:gd name="T12" fmla="*/ 1184 w 1482"/>
                <a:gd name="T13" fmla="*/ 1335 h 1482"/>
                <a:gd name="T14" fmla="*/ 1094 w 1482"/>
                <a:gd name="T15" fmla="*/ 1393 h 1482"/>
                <a:gd name="T16" fmla="*/ 996 w 1482"/>
                <a:gd name="T17" fmla="*/ 1437 h 1482"/>
                <a:gd name="T18" fmla="*/ 890 w 1482"/>
                <a:gd name="T19" fmla="*/ 1467 h 1482"/>
                <a:gd name="T20" fmla="*/ 780 w 1482"/>
                <a:gd name="T21" fmla="*/ 1481 h 1482"/>
                <a:gd name="T22" fmla="*/ 704 w 1482"/>
                <a:gd name="T23" fmla="*/ 1481 h 1482"/>
                <a:gd name="T24" fmla="*/ 592 w 1482"/>
                <a:gd name="T25" fmla="*/ 1467 h 1482"/>
                <a:gd name="T26" fmla="*/ 486 w 1482"/>
                <a:gd name="T27" fmla="*/ 1437 h 1482"/>
                <a:gd name="T28" fmla="*/ 388 w 1482"/>
                <a:gd name="T29" fmla="*/ 1393 h 1482"/>
                <a:gd name="T30" fmla="*/ 298 w 1482"/>
                <a:gd name="T31" fmla="*/ 1335 h 1482"/>
                <a:gd name="T32" fmla="*/ 217 w 1482"/>
                <a:gd name="T33" fmla="*/ 1265 h 1482"/>
                <a:gd name="T34" fmla="*/ 148 w 1482"/>
                <a:gd name="T35" fmla="*/ 1185 h 1482"/>
                <a:gd name="T36" fmla="*/ 90 w 1482"/>
                <a:gd name="T37" fmla="*/ 1094 h 1482"/>
                <a:gd name="T38" fmla="*/ 46 w 1482"/>
                <a:gd name="T39" fmla="*/ 997 h 1482"/>
                <a:gd name="T40" fmla="*/ 15 w 1482"/>
                <a:gd name="T41" fmla="*/ 890 h 1482"/>
                <a:gd name="T42" fmla="*/ 1 w 1482"/>
                <a:gd name="T43" fmla="*/ 780 h 1482"/>
                <a:gd name="T44" fmla="*/ 1 w 1482"/>
                <a:gd name="T45" fmla="*/ 704 h 1482"/>
                <a:gd name="T46" fmla="*/ 15 w 1482"/>
                <a:gd name="T47" fmla="*/ 592 h 1482"/>
                <a:gd name="T48" fmla="*/ 46 w 1482"/>
                <a:gd name="T49" fmla="*/ 486 h 1482"/>
                <a:gd name="T50" fmla="*/ 90 w 1482"/>
                <a:gd name="T51" fmla="*/ 389 h 1482"/>
                <a:gd name="T52" fmla="*/ 148 w 1482"/>
                <a:gd name="T53" fmla="*/ 299 h 1482"/>
                <a:gd name="T54" fmla="*/ 217 w 1482"/>
                <a:gd name="T55" fmla="*/ 217 h 1482"/>
                <a:gd name="T56" fmla="*/ 298 w 1482"/>
                <a:gd name="T57" fmla="*/ 148 h 1482"/>
                <a:gd name="T58" fmla="*/ 388 w 1482"/>
                <a:gd name="T59" fmla="*/ 90 h 1482"/>
                <a:gd name="T60" fmla="*/ 486 w 1482"/>
                <a:gd name="T61" fmla="*/ 46 h 1482"/>
                <a:gd name="T62" fmla="*/ 592 w 1482"/>
                <a:gd name="T63" fmla="*/ 15 h 1482"/>
                <a:gd name="T64" fmla="*/ 704 w 1482"/>
                <a:gd name="T65" fmla="*/ 1 h 1482"/>
                <a:gd name="T66" fmla="*/ 780 w 1482"/>
                <a:gd name="T67" fmla="*/ 1 h 1482"/>
                <a:gd name="T68" fmla="*/ 890 w 1482"/>
                <a:gd name="T69" fmla="*/ 15 h 1482"/>
                <a:gd name="T70" fmla="*/ 996 w 1482"/>
                <a:gd name="T71" fmla="*/ 46 h 1482"/>
                <a:gd name="T72" fmla="*/ 1094 w 1482"/>
                <a:gd name="T73" fmla="*/ 90 h 1482"/>
                <a:gd name="T74" fmla="*/ 1184 w 1482"/>
                <a:gd name="T75" fmla="*/ 148 h 1482"/>
                <a:gd name="T76" fmla="*/ 1265 w 1482"/>
                <a:gd name="T77" fmla="*/ 217 h 1482"/>
                <a:gd name="T78" fmla="*/ 1335 w 1482"/>
                <a:gd name="T79" fmla="*/ 299 h 1482"/>
                <a:gd name="T80" fmla="*/ 1393 w 1482"/>
                <a:gd name="T81" fmla="*/ 389 h 1482"/>
                <a:gd name="T82" fmla="*/ 1437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9" y="818"/>
                  </a:lnTo>
                  <a:lnTo>
                    <a:pt x="1473" y="854"/>
                  </a:lnTo>
                  <a:lnTo>
                    <a:pt x="1467" y="890"/>
                  </a:lnTo>
                  <a:lnTo>
                    <a:pt x="1459" y="926"/>
                  </a:lnTo>
                  <a:lnTo>
                    <a:pt x="1448" y="962"/>
                  </a:lnTo>
                  <a:lnTo>
                    <a:pt x="1437" y="997"/>
                  </a:lnTo>
                  <a:lnTo>
                    <a:pt x="1424" y="1029"/>
                  </a:lnTo>
                  <a:lnTo>
                    <a:pt x="1409" y="1063"/>
                  </a:lnTo>
                  <a:lnTo>
                    <a:pt x="1393" y="1094"/>
                  </a:lnTo>
                  <a:lnTo>
                    <a:pt x="1374" y="1126"/>
                  </a:lnTo>
                  <a:lnTo>
                    <a:pt x="1356" y="1155"/>
                  </a:lnTo>
                  <a:lnTo>
                    <a:pt x="1335" y="1185"/>
                  </a:lnTo>
                  <a:lnTo>
                    <a:pt x="1313" y="1213"/>
                  </a:lnTo>
                  <a:lnTo>
                    <a:pt x="1290" y="1240"/>
                  </a:lnTo>
                  <a:lnTo>
                    <a:pt x="1265" y="1265"/>
                  </a:lnTo>
                  <a:lnTo>
                    <a:pt x="1240" y="1290"/>
                  </a:lnTo>
                  <a:lnTo>
                    <a:pt x="1213" y="1313"/>
                  </a:lnTo>
                  <a:lnTo>
                    <a:pt x="1184" y="1335"/>
                  </a:lnTo>
                  <a:lnTo>
                    <a:pt x="1155" y="1356"/>
                  </a:lnTo>
                  <a:lnTo>
                    <a:pt x="1126" y="1375"/>
                  </a:lnTo>
                  <a:lnTo>
                    <a:pt x="1094" y="1393"/>
                  </a:lnTo>
                  <a:lnTo>
                    <a:pt x="1063" y="1409"/>
                  </a:lnTo>
                  <a:lnTo>
                    <a:pt x="1029" y="1424"/>
                  </a:lnTo>
                  <a:lnTo>
                    <a:pt x="996" y="1437"/>
                  </a:lnTo>
                  <a:lnTo>
                    <a:pt x="962" y="1449"/>
                  </a:lnTo>
                  <a:lnTo>
                    <a:pt x="926" y="1459"/>
                  </a:lnTo>
                  <a:lnTo>
                    <a:pt x="890" y="1467"/>
                  </a:lnTo>
                  <a:lnTo>
                    <a:pt x="854" y="1473"/>
                  </a:lnTo>
                  <a:lnTo>
                    <a:pt x="818" y="1479"/>
                  </a:lnTo>
                  <a:lnTo>
                    <a:pt x="780" y="1481"/>
                  </a:lnTo>
                  <a:lnTo>
                    <a:pt x="742" y="1482"/>
                  </a:lnTo>
                  <a:lnTo>
                    <a:pt x="742" y="1482"/>
                  </a:lnTo>
                  <a:lnTo>
                    <a:pt x="704" y="1481"/>
                  </a:lnTo>
                  <a:lnTo>
                    <a:pt x="666" y="1479"/>
                  </a:lnTo>
                  <a:lnTo>
                    <a:pt x="629" y="1473"/>
                  </a:lnTo>
                  <a:lnTo>
                    <a:pt x="592" y="1467"/>
                  </a:lnTo>
                  <a:lnTo>
                    <a:pt x="556" y="1459"/>
                  </a:lnTo>
                  <a:lnTo>
                    <a:pt x="521" y="1449"/>
                  </a:lnTo>
                  <a:lnTo>
                    <a:pt x="486" y="1437"/>
                  </a:lnTo>
                  <a:lnTo>
                    <a:pt x="453" y="1424"/>
                  </a:lnTo>
                  <a:lnTo>
                    <a:pt x="420" y="1409"/>
                  </a:lnTo>
                  <a:lnTo>
                    <a:pt x="388" y="1393"/>
                  </a:lnTo>
                  <a:lnTo>
                    <a:pt x="357" y="1375"/>
                  </a:lnTo>
                  <a:lnTo>
                    <a:pt x="327" y="1356"/>
                  </a:lnTo>
                  <a:lnTo>
                    <a:pt x="298" y="1335"/>
                  </a:lnTo>
                  <a:lnTo>
                    <a:pt x="270" y="1313"/>
                  </a:lnTo>
                  <a:lnTo>
                    <a:pt x="243" y="1290"/>
                  </a:lnTo>
                  <a:lnTo>
                    <a:pt x="217" y="1265"/>
                  </a:lnTo>
                  <a:lnTo>
                    <a:pt x="193" y="1240"/>
                  </a:lnTo>
                  <a:lnTo>
                    <a:pt x="169" y="1213"/>
                  </a:lnTo>
                  <a:lnTo>
                    <a:pt x="148" y="1185"/>
                  </a:lnTo>
                  <a:lnTo>
                    <a:pt x="127" y="1155"/>
                  </a:lnTo>
                  <a:lnTo>
                    <a:pt x="108" y="1126"/>
                  </a:lnTo>
                  <a:lnTo>
                    <a:pt x="90" y="1094"/>
                  </a:lnTo>
                  <a:lnTo>
                    <a:pt x="74" y="1063"/>
                  </a:lnTo>
                  <a:lnTo>
                    <a:pt x="59" y="1029"/>
                  </a:lnTo>
                  <a:lnTo>
                    <a:pt x="46" y="997"/>
                  </a:lnTo>
                  <a:lnTo>
                    <a:pt x="34" y="962"/>
                  </a:lnTo>
                  <a:lnTo>
                    <a:pt x="24" y="926"/>
                  </a:lnTo>
                  <a:lnTo>
                    <a:pt x="15" y="890"/>
                  </a:lnTo>
                  <a:lnTo>
                    <a:pt x="9" y="854"/>
                  </a:lnTo>
                  <a:lnTo>
                    <a:pt x="4" y="818"/>
                  </a:lnTo>
                  <a:lnTo>
                    <a:pt x="1" y="780"/>
                  </a:lnTo>
                  <a:lnTo>
                    <a:pt x="0" y="742"/>
                  </a:lnTo>
                  <a:lnTo>
                    <a:pt x="0" y="742"/>
                  </a:lnTo>
                  <a:lnTo>
                    <a:pt x="1" y="704"/>
                  </a:lnTo>
                  <a:lnTo>
                    <a:pt x="4" y="666"/>
                  </a:lnTo>
                  <a:lnTo>
                    <a:pt x="9" y="629"/>
                  </a:lnTo>
                  <a:lnTo>
                    <a:pt x="15" y="592"/>
                  </a:lnTo>
                  <a:lnTo>
                    <a:pt x="24" y="556"/>
                  </a:lnTo>
                  <a:lnTo>
                    <a:pt x="34" y="521"/>
                  </a:lnTo>
                  <a:lnTo>
                    <a:pt x="46" y="486"/>
                  </a:lnTo>
                  <a:lnTo>
                    <a:pt x="59" y="453"/>
                  </a:lnTo>
                  <a:lnTo>
                    <a:pt x="74" y="420"/>
                  </a:lnTo>
                  <a:lnTo>
                    <a:pt x="90" y="389"/>
                  </a:lnTo>
                  <a:lnTo>
                    <a:pt x="108" y="357"/>
                  </a:lnTo>
                  <a:lnTo>
                    <a:pt x="127" y="327"/>
                  </a:lnTo>
                  <a:lnTo>
                    <a:pt x="148" y="299"/>
                  </a:lnTo>
                  <a:lnTo>
                    <a:pt x="169" y="270"/>
                  </a:lnTo>
                  <a:lnTo>
                    <a:pt x="193" y="243"/>
                  </a:lnTo>
                  <a:lnTo>
                    <a:pt x="217" y="217"/>
                  </a:lnTo>
                  <a:lnTo>
                    <a:pt x="243" y="193"/>
                  </a:lnTo>
                  <a:lnTo>
                    <a:pt x="270" y="169"/>
                  </a:lnTo>
                  <a:lnTo>
                    <a:pt x="298" y="148"/>
                  </a:lnTo>
                  <a:lnTo>
                    <a:pt x="327" y="127"/>
                  </a:lnTo>
                  <a:lnTo>
                    <a:pt x="357" y="107"/>
                  </a:lnTo>
                  <a:lnTo>
                    <a:pt x="388" y="90"/>
                  </a:lnTo>
                  <a:lnTo>
                    <a:pt x="420" y="74"/>
                  </a:lnTo>
                  <a:lnTo>
                    <a:pt x="453" y="59"/>
                  </a:lnTo>
                  <a:lnTo>
                    <a:pt x="486" y="46"/>
                  </a:lnTo>
                  <a:lnTo>
                    <a:pt x="521" y="34"/>
                  </a:lnTo>
                  <a:lnTo>
                    <a:pt x="556" y="24"/>
                  </a:lnTo>
                  <a:lnTo>
                    <a:pt x="592" y="15"/>
                  </a:lnTo>
                  <a:lnTo>
                    <a:pt x="629" y="9"/>
                  </a:lnTo>
                  <a:lnTo>
                    <a:pt x="666" y="4"/>
                  </a:lnTo>
                  <a:lnTo>
                    <a:pt x="704" y="1"/>
                  </a:lnTo>
                  <a:lnTo>
                    <a:pt x="742" y="0"/>
                  </a:lnTo>
                  <a:lnTo>
                    <a:pt x="742" y="0"/>
                  </a:lnTo>
                  <a:lnTo>
                    <a:pt x="780" y="1"/>
                  </a:lnTo>
                  <a:lnTo>
                    <a:pt x="818" y="4"/>
                  </a:lnTo>
                  <a:lnTo>
                    <a:pt x="854" y="9"/>
                  </a:lnTo>
                  <a:lnTo>
                    <a:pt x="890" y="15"/>
                  </a:lnTo>
                  <a:lnTo>
                    <a:pt x="926" y="24"/>
                  </a:lnTo>
                  <a:lnTo>
                    <a:pt x="962" y="34"/>
                  </a:lnTo>
                  <a:lnTo>
                    <a:pt x="996" y="46"/>
                  </a:lnTo>
                  <a:lnTo>
                    <a:pt x="1029" y="59"/>
                  </a:lnTo>
                  <a:lnTo>
                    <a:pt x="1063" y="74"/>
                  </a:lnTo>
                  <a:lnTo>
                    <a:pt x="1094" y="90"/>
                  </a:lnTo>
                  <a:lnTo>
                    <a:pt x="1126" y="107"/>
                  </a:lnTo>
                  <a:lnTo>
                    <a:pt x="1155" y="127"/>
                  </a:lnTo>
                  <a:lnTo>
                    <a:pt x="1184" y="148"/>
                  </a:lnTo>
                  <a:lnTo>
                    <a:pt x="1213" y="169"/>
                  </a:lnTo>
                  <a:lnTo>
                    <a:pt x="1240" y="193"/>
                  </a:lnTo>
                  <a:lnTo>
                    <a:pt x="1265" y="217"/>
                  </a:lnTo>
                  <a:lnTo>
                    <a:pt x="1290" y="243"/>
                  </a:lnTo>
                  <a:lnTo>
                    <a:pt x="1313" y="270"/>
                  </a:lnTo>
                  <a:lnTo>
                    <a:pt x="1335" y="299"/>
                  </a:lnTo>
                  <a:lnTo>
                    <a:pt x="1356" y="327"/>
                  </a:lnTo>
                  <a:lnTo>
                    <a:pt x="1374" y="357"/>
                  </a:lnTo>
                  <a:lnTo>
                    <a:pt x="1393" y="389"/>
                  </a:lnTo>
                  <a:lnTo>
                    <a:pt x="1409" y="420"/>
                  </a:lnTo>
                  <a:lnTo>
                    <a:pt x="1424" y="453"/>
                  </a:lnTo>
                  <a:lnTo>
                    <a:pt x="1437" y="486"/>
                  </a:lnTo>
                  <a:lnTo>
                    <a:pt x="1448" y="521"/>
                  </a:lnTo>
                  <a:lnTo>
                    <a:pt x="1459" y="556"/>
                  </a:lnTo>
                  <a:lnTo>
                    <a:pt x="1467" y="592"/>
                  </a:lnTo>
                  <a:lnTo>
                    <a:pt x="1473" y="629"/>
                  </a:lnTo>
                  <a:lnTo>
                    <a:pt x="1479"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a:p>
          </p:txBody>
        </p:sp>
        <p:sp>
          <p:nvSpPr>
            <p:cNvPr id="23" name="Freeform 11"/>
            <p:cNvSpPr>
              <a:spLocks noEditPoints="1"/>
            </p:cNvSpPr>
            <p:nvPr/>
          </p:nvSpPr>
          <p:spPr bwMode="auto">
            <a:xfrm>
              <a:off x="3802063" y="1922463"/>
              <a:ext cx="704850" cy="844550"/>
            </a:xfrm>
            <a:custGeom>
              <a:avLst/>
              <a:gdLst>
                <a:gd name="T0" fmla="*/ 525 w 889"/>
                <a:gd name="T1" fmla="*/ 410 h 1065"/>
                <a:gd name="T2" fmla="*/ 629 w 889"/>
                <a:gd name="T3" fmla="*/ 452 h 1065"/>
                <a:gd name="T4" fmla="*/ 889 w 889"/>
                <a:gd name="T5" fmla="*/ 0 h 1065"/>
                <a:gd name="T6" fmla="*/ 659 w 889"/>
                <a:gd name="T7" fmla="*/ 473 h 1065"/>
                <a:gd name="T8" fmla="*/ 700 w 889"/>
                <a:gd name="T9" fmla="*/ 512 h 1065"/>
                <a:gd name="T10" fmla="*/ 747 w 889"/>
                <a:gd name="T11" fmla="*/ 576 h 1065"/>
                <a:gd name="T12" fmla="*/ 776 w 889"/>
                <a:gd name="T13" fmla="*/ 652 h 1065"/>
                <a:gd name="T14" fmla="*/ 787 w 889"/>
                <a:gd name="T15" fmla="*/ 734 h 1065"/>
                <a:gd name="T16" fmla="*/ 780 w 889"/>
                <a:gd name="T17" fmla="*/ 800 h 1065"/>
                <a:gd name="T18" fmla="*/ 754 w 889"/>
                <a:gd name="T19" fmla="*/ 878 h 1065"/>
                <a:gd name="T20" fmla="*/ 711 w 889"/>
                <a:gd name="T21" fmla="*/ 945 h 1065"/>
                <a:gd name="T22" fmla="*/ 666 w 889"/>
                <a:gd name="T23" fmla="*/ 989 h 1065"/>
                <a:gd name="T24" fmla="*/ 599 w 889"/>
                <a:gd name="T25" fmla="*/ 1033 h 1065"/>
                <a:gd name="T26" fmla="*/ 522 w 889"/>
                <a:gd name="T27" fmla="*/ 1059 h 1065"/>
                <a:gd name="T28" fmla="*/ 455 w 889"/>
                <a:gd name="T29" fmla="*/ 1065 h 1065"/>
                <a:gd name="T30" fmla="*/ 373 w 889"/>
                <a:gd name="T31" fmla="*/ 1054 h 1065"/>
                <a:gd name="T32" fmla="*/ 298 w 889"/>
                <a:gd name="T33" fmla="*/ 1025 h 1065"/>
                <a:gd name="T34" fmla="*/ 233 w 889"/>
                <a:gd name="T35" fmla="*/ 980 h 1065"/>
                <a:gd name="T36" fmla="*/ 190 w 889"/>
                <a:gd name="T37" fmla="*/ 932 h 1065"/>
                <a:gd name="T38" fmla="*/ 150 w 889"/>
                <a:gd name="T39" fmla="*/ 863 h 1065"/>
                <a:gd name="T40" fmla="*/ 128 w 889"/>
                <a:gd name="T41" fmla="*/ 784 h 1065"/>
                <a:gd name="T42" fmla="*/ 125 w 889"/>
                <a:gd name="T43" fmla="*/ 717 h 1065"/>
                <a:gd name="T44" fmla="*/ 139 w 889"/>
                <a:gd name="T45" fmla="*/ 635 h 1065"/>
                <a:gd name="T46" fmla="*/ 172 w 889"/>
                <a:gd name="T47" fmla="*/ 563 h 1065"/>
                <a:gd name="T48" fmla="*/ 222 w 889"/>
                <a:gd name="T49" fmla="*/ 500 h 1065"/>
                <a:gd name="T50" fmla="*/ 256 w 889"/>
                <a:gd name="T51" fmla="*/ 393 h 1065"/>
                <a:gd name="T52" fmla="*/ 317 w 889"/>
                <a:gd name="T53" fmla="*/ 433 h 1065"/>
                <a:gd name="T54" fmla="*/ 431 w 889"/>
                <a:gd name="T55" fmla="*/ 404 h 1065"/>
                <a:gd name="T56" fmla="*/ 752 w 889"/>
                <a:gd name="T57" fmla="*/ 0 h 1065"/>
                <a:gd name="T58" fmla="*/ 729 w 889"/>
                <a:gd name="T59" fmla="*/ 0 h 1065"/>
                <a:gd name="T60" fmla="*/ 491 w 889"/>
                <a:gd name="T61" fmla="*/ 240 h 1065"/>
                <a:gd name="T62" fmla="*/ 491 w 889"/>
                <a:gd name="T63" fmla="*/ 240 h 1065"/>
                <a:gd name="T64" fmla="*/ 0 w 889"/>
                <a:gd name="T65" fmla="*/ 0 h 1065"/>
                <a:gd name="T66" fmla="*/ 439 w 889"/>
                <a:gd name="T67" fmla="*/ 550 h 1065"/>
                <a:gd name="T68" fmla="*/ 427 w 889"/>
                <a:gd name="T69" fmla="*/ 580 h 1065"/>
                <a:gd name="T70" fmla="*/ 396 w 889"/>
                <a:gd name="T71" fmla="*/ 648 h 1065"/>
                <a:gd name="T72" fmla="*/ 646 w 889"/>
                <a:gd name="T73" fmla="*/ 543 h 1065"/>
                <a:gd name="T74" fmla="*/ 560 w 889"/>
                <a:gd name="T75" fmla="*/ 486 h 1065"/>
                <a:gd name="T76" fmla="*/ 496 w 889"/>
                <a:gd name="T77" fmla="*/ 467 h 1065"/>
                <a:gd name="T78" fmla="*/ 442 w 889"/>
                <a:gd name="T79" fmla="*/ 465 h 1065"/>
                <a:gd name="T80" fmla="*/ 375 w 889"/>
                <a:gd name="T81" fmla="*/ 476 h 1065"/>
                <a:gd name="T82" fmla="*/ 284 w 889"/>
                <a:gd name="T83" fmla="*/ 526 h 1065"/>
                <a:gd name="T84" fmla="*/ 218 w 889"/>
                <a:gd name="T85" fmla="*/ 605 h 1065"/>
                <a:gd name="T86" fmla="*/ 191 w 889"/>
                <a:gd name="T87" fmla="*/ 680 h 1065"/>
                <a:gd name="T88" fmla="*/ 186 w 889"/>
                <a:gd name="T89" fmla="*/ 734 h 1065"/>
                <a:gd name="T90" fmla="*/ 195 w 889"/>
                <a:gd name="T91" fmla="*/ 802 h 1065"/>
                <a:gd name="T92" fmla="*/ 231 w 889"/>
                <a:gd name="T93" fmla="*/ 885 h 1065"/>
                <a:gd name="T94" fmla="*/ 304 w 889"/>
                <a:gd name="T95" fmla="*/ 958 h 1065"/>
                <a:gd name="T96" fmla="*/ 388 w 889"/>
                <a:gd name="T97" fmla="*/ 996 h 1065"/>
                <a:gd name="T98" fmla="*/ 455 w 889"/>
                <a:gd name="T99" fmla="*/ 1003 h 1065"/>
                <a:gd name="T100" fmla="*/ 509 w 889"/>
                <a:gd name="T101" fmla="*/ 998 h 1065"/>
                <a:gd name="T102" fmla="*/ 584 w 889"/>
                <a:gd name="T103" fmla="*/ 971 h 1065"/>
                <a:gd name="T104" fmla="*/ 663 w 889"/>
                <a:gd name="T105" fmla="*/ 906 h 1065"/>
                <a:gd name="T106" fmla="*/ 713 w 889"/>
                <a:gd name="T107" fmla="*/ 815 h 1065"/>
                <a:gd name="T108" fmla="*/ 725 w 889"/>
                <a:gd name="T109" fmla="*/ 748 h 1065"/>
                <a:gd name="T110" fmla="*/ 722 w 889"/>
                <a:gd name="T111" fmla="*/ 693 h 1065"/>
                <a:gd name="T112" fmla="*/ 704 w 889"/>
                <a:gd name="T113" fmla="*/ 629 h 1065"/>
                <a:gd name="T114" fmla="*/ 646 w 889"/>
                <a:gd name="T115" fmla="*/ 543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89" h="1065">
                  <a:moveTo>
                    <a:pt x="455" y="403"/>
                  </a:moveTo>
                  <a:lnTo>
                    <a:pt x="455" y="403"/>
                  </a:lnTo>
                  <a:lnTo>
                    <a:pt x="479" y="403"/>
                  </a:lnTo>
                  <a:lnTo>
                    <a:pt x="502" y="406"/>
                  </a:lnTo>
                  <a:lnTo>
                    <a:pt x="525" y="410"/>
                  </a:lnTo>
                  <a:lnTo>
                    <a:pt x="547" y="415"/>
                  </a:lnTo>
                  <a:lnTo>
                    <a:pt x="568" y="423"/>
                  </a:lnTo>
                  <a:lnTo>
                    <a:pt x="589" y="431"/>
                  </a:lnTo>
                  <a:lnTo>
                    <a:pt x="609" y="440"/>
                  </a:lnTo>
                  <a:lnTo>
                    <a:pt x="629" y="452"/>
                  </a:lnTo>
                  <a:lnTo>
                    <a:pt x="629" y="363"/>
                  </a:lnTo>
                  <a:lnTo>
                    <a:pt x="583" y="363"/>
                  </a:lnTo>
                  <a:lnTo>
                    <a:pt x="568" y="343"/>
                  </a:lnTo>
                  <a:lnTo>
                    <a:pt x="819" y="0"/>
                  </a:lnTo>
                  <a:lnTo>
                    <a:pt x="889" y="0"/>
                  </a:lnTo>
                  <a:lnTo>
                    <a:pt x="641" y="332"/>
                  </a:lnTo>
                  <a:lnTo>
                    <a:pt x="644" y="332"/>
                  </a:lnTo>
                  <a:lnTo>
                    <a:pt x="659" y="332"/>
                  </a:lnTo>
                  <a:lnTo>
                    <a:pt x="659" y="348"/>
                  </a:lnTo>
                  <a:lnTo>
                    <a:pt x="659" y="473"/>
                  </a:lnTo>
                  <a:lnTo>
                    <a:pt x="659" y="473"/>
                  </a:lnTo>
                  <a:lnTo>
                    <a:pt x="674" y="486"/>
                  </a:lnTo>
                  <a:lnTo>
                    <a:pt x="690" y="500"/>
                  </a:lnTo>
                  <a:lnTo>
                    <a:pt x="690" y="500"/>
                  </a:lnTo>
                  <a:lnTo>
                    <a:pt x="700" y="512"/>
                  </a:lnTo>
                  <a:lnTo>
                    <a:pt x="711" y="524"/>
                  </a:lnTo>
                  <a:lnTo>
                    <a:pt x="721" y="536"/>
                  </a:lnTo>
                  <a:lnTo>
                    <a:pt x="730" y="549"/>
                  </a:lnTo>
                  <a:lnTo>
                    <a:pt x="738" y="563"/>
                  </a:lnTo>
                  <a:lnTo>
                    <a:pt x="747" y="576"/>
                  </a:lnTo>
                  <a:lnTo>
                    <a:pt x="754" y="591"/>
                  </a:lnTo>
                  <a:lnTo>
                    <a:pt x="761" y="605"/>
                  </a:lnTo>
                  <a:lnTo>
                    <a:pt x="767" y="620"/>
                  </a:lnTo>
                  <a:lnTo>
                    <a:pt x="772" y="635"/>
                  </a:lnTo>
                  <a:lnTo>
                    <a:pt x="776" y="652"/>
                  </a:lnTo>
                  <a:lnTo>
                    <a:pt x="780" y="667"/>
                  </a:lnTo>
                  <a:lnTo>
                    <a:pt x="783" y="683"/>
                  </a:lnTo>
                  <a:lnTo>
                    <a:pt x="785" y="701"/>
                  </a:lnTo>
                  <a:lnTo>
                    <a:pt x="786" y="717"/>
                  </a:lnTo>
                  <a:lnTo>
                    <a:pt x="787" y="734"/>
                  </a:lnTo>
                  <a:lnTo>
                    <a:pt x="787" y="734"/>
                  </a:lnTo>
                  <a:lnTo>
                    <a:pt x="786" y="752"/>
                  </a:lnTo>
                  <a:lnTo>
                    <a:pt x="785" y="768"/>
                  </a:lnTo>
                  <a:lnTo>
                    <a:pt x="783" y="784"/>
                  </a:lnTo>
                  <a:lnTo>
                    <a:pt x="780" y="800"/>
                  </a:lnTo>
                  <a:lnTo>
                    <a:pt x="776" y="817"/>
                  </a:lnTo>
                  <a:lnTo>
                    <a:pt x="772" y="833"/>
                  </a:lnTo>
                  <a:lnTo>
                    <a:pt x="767" y="848"/>
                  </a:lnTo>
                  <a:lnTo>
                    <a:pt x="761" y="863"/>
                  </a:lnTo>
                  <a:lnTo>
                    <a:pt x="754" y="878"/>
                  </a:lnTo>
                  <a:lnTo>
                    <a:pt x="747" y="892"/>
                  </a:lnTo>
                  <a:lnTo>
                    <a:pt x="738" y="906"/>
                  </a:lnTo>
                  <a:lnTo>
                    <a:pt x="730" y="919"/>
                  </a:lnTo>
                  <a:lnTo>
                    <a:pt x="721" y="932"/>
                  </a:lnTo>
                  <a:lnTo>
                    <a:pt x="711" y="945"/>
                  </a:lnTo>
                  <a:lnTo>
                    <a:pt x="700" y="957"/>
                  </a:lnTo>
                  <a:lnTo>
                    <a:pt x="690" y="969"/>
                  </a:lnTo>
                  <a:lnTo>
                    <a:pt x="690" y="969"/>
                  </a:lnTo>
                  <a:lnTo>
                    <a:pt x="679" y="980"/>
                  </a:lnTo>
                  <a:lnTo>
                    <a:pt x="666" y="989"/>
                  </a:lnTo>
                  <a:lnTo>
                    <a:pt x="654" y="999"/>
                  </a:lnTo>
                  <a:lnTo>
                    <a:pt x="641" y="1009"/>
                  </a:lnTo>
                  <a:lnTo>
                    <a:pt x="628" y="1018"/>
                  </a:lnTo>
                  <a:lnTo>
                    <a:pt x="614" y="1025"/>
                  </a:lnTo>
                  <a:lnTo>
                    <a:pt x="599" y="1033"/>
                  </a:lnTo>
                  <a:lnTo>
                    <a:pt x="584" y="1039"/>
                  </a:lnTo>
                  <a:lnTo>
                    <a:pt x="569" y="1046"/>
                  </a:lnTo>
                  <a:lnTo>
                    <a:pt x="554" y="1050"/>
                  </a:lnTo>
                  <a:lnTo>
                    <a:pt x="539" y="1054"/>
                  </a:lnTo>
                  <a:lnTo>
                    <a:pt x="522" y="1059"/>
                  </a:lnTo>
                  <a:lnTo>
                    <a:pt x="506" y="1062"/>
                  </a:lnTo>
                  <a:lnTo>
                    <a:pt x="490" y="1063"/>
                  </a:lnTo>
                  <a:lnTo>
                    <a:pt x="472" y="1065"/>
                  </a:lnTo>
                  <a:lnTo>
                    <a:pt x="455" y="1065"/>
                  </a:lnTo>
                  <a:lnTo>
                    <a:pt x="455" y="1065"/>
                  </a:lnTo>
                  <a:lnTo>
                    <a:pt x="439" y="1065"/>
                  </a:lnTo>
                  <a:lnTo>
                    <a:pt x="421" y="1063"/>
                  </a:lnTo>
                  <a:lnTo>
                    <a:pt x="405" y="1062"/>
                  </a:lnTo>
                  <a:lnTo>
                    <a:pt x="389" y="1059"/>
                  </a:lnTo>
                  <a:lnTo>
                    <a:pt x="373" y="1054"/>
                  </a:lnTo>
                  <a:lnTo>
                    <a:pt x="357" y="1050"/>
                  </a:lnTo>
                  <a:lnTo>
                    <a:pt x="341" y="1046"/>
                  </a:lnTo>
                  <a:lnTo>
                    <a:pt x="327" y="1039"/>
                  </a:lnTo>
                  <a:lnTo>
                    <a:pt x="312" y="1033"/>
                  </a:lnTo>
                  <a:lnTo>
                    <a:pt x="298" y="1025"/>
                  </a:lnTo>
                  <a:lnTo>
                    <a:pt x="284" y="1018"/>
                  </a:lnTo>
                  <a:lnTo>
                    <a:pt x="271" y="1009"/>
                  </a:lnTo>
                  <a:lnTo>
                    <a:pt x="257" y="999"/>
                  </a:lnTo>
                  <a:lnTo>
                    <a:pt x="244" y="989"/>
                  </a:lnTo>
                  <a:lnTo>
                    <a:pt x="233" y="980"/>
                  </a:lnTo>
                  <a:lnTo>
                    <a:pt x="222" y="969"/>
                  </a:lnTo>
                  <a:lnTo>
                    <a:pt x="222" y="969"/>
                  </a:lnTo>
                  <a:lnTo>
                    <a:pt x="210" y="957"/>
                  </a:lnTo>
                  <a:lnTo>
                    <a:pt x="200" y="945"/>
                  </a:lnTo>
                  <a:lnTo>
                    <a:pt x="190" y="932"/>
                  </a:lnTo>
                  <a:lnTo>
                    <a:pt x="180" y="919"/>
                  </a:lnTo>
                  <a:lnTo>
                    <a:pt x="172" y="906"/>
                  </a:lnTo>
                  <a:lnTo>
                    <a:pt x="164" y="892"/>
                  </a:lnTo>
                  <a:lnTo>
                    <a:pt x="157" y="878"/>
                  </a:lnTo>
                  <a:lnTo>
                    <a:pt x="150" y="863"/>
                  </a:lnTo>
                  <a:lnTo>
                    <a:pt x="145" y="848"/>
                  </a:lnTo>
                  <a:lnTo>
                    <a:pt x="139" y="833"/>
                  </a:lnTo>
                  <a:lnTo>
                    <a:pt x="135" y="817"/>
                  </a:lnTo>
                  <a:lnTo>
                    <a:pt x="130" y="800"/>
                  </a:lnTo>
                  <a:lnTo>
                    <a:pt x="128" y="784"/>
                  </a:lnTo>
                  <a:lnTo>
                    <a:pt x="126" y="768"/>
                  </a:lnTo>
                  <a:lnTo>
                    <a:pt x="125" y="752"/>
                  </a:lnTo>
                  <a:lnTo>
                    <a:pt x="124" y="734"/>
                  </a:lnTo>
                  <a:lnTo>
                    <a:pt x="124" y="734"/>
                  </a:lnTo>
                  <a:lnTo>
                    <a:pt x="125" y="717"/>
                  </a:lnTo>
                  <a:lnTo>
                    <a:pt x="126" y="701"/>
                  </a:lnTo>
                  <a:lnTo>
                    <a:pt x="128" y="683"/>
                  </a:lnTo>
                  <a:lnTo>
                    <a:pt x="130" y="667"/>
                  </a:lnTo>
                  <a:lnTo>
                    <a:pt x="135" y="652"/>
                  </a:lnTo>
                  <a:lnTo>
                    <a:pt x="139" y="635"/>
                  </a:lnTo>
                  <a:lnTo>
                    <a:pt x="145" y="620"/>
                  </a:lnTo>
                  <a:lnTo>
                    <a:pt x="150" y="605"/>
                  </a:lnTo>
                  <a:lnTo>
                    <a:pt x="157" y="591"/>
                  </a:lnTo>
                  <a:lnTo>
                    <a:pt x="164" y="576"/>
                  </a:lnTo>
                  <a:lnTo>
                    <a:pt x="172" y="563"/>
                  </a:lnTo>
                  <a:lnTo>
                    <a:pt x="180" y="549"/>
                  </a:lnTo>
                  <a:lnTo>
                    <a:pt x="190" y="536"/>
                  </a:lnTo>
                  <a:lnTo>
                    <a:pt x="200" y="524"/>
                  </a:lnTo>
                  <a:lnTo>
                    <a:pt x="210" y="512"/>
                  </a:lnTo>
                  <a:lnTo>
                    <a:pt x="222" y="500"/>
                  </a:lnTo>
                  <a:lnTo>
                    <a:pt x="222" y="500"/>
                  </a:lnTo>
                  <a:lnTo>
                    <a:pt x="233" y="489"/>
                  </a:lnTo>
                  <a:lnTo>
                    <a:pt x="246" y="478"/>
                  </a:lnTo>
                  <a:lnTo>
                    <a:pt x="246" y="379"/>
                  </a:lnTo>
                  <a:lnTo>
                    <a:pt x="256" y="393"/>
                  </a:lnTo>
                  <a:lnTo>
                    <a:pt x="276" y="393"/>
                  </a:lnTo>
                  <a:lnTo>
                    <a:pt x="276" y="455"/>
                  </a:lnTo>
                  <a:lnTo>
                    <a:pt x="276" y="455"/>
                  </a:lnTo>
                  <a:lnTo>
                    <a:pt x="295" y="443"/>
                  </a:lnTo>
                  <a:lnTo>
                    <a:pt x="317" y="433"/>
                  </a:lnTo>
                  <a:lnTo>
                    <a:pt x="338" y="424"/>
                  </a:lnTo>
                  <a:lnTo>
                    <a:pt x="361" y="416"/>
                  </a:lnTo>
                  <a:lnTo>
                    <a:pt x="383" y="411"/>
                  </a:lnTo>
                  <a:lnTo>
                    <a:pt x="407" y="406"/>
                  </a:lnTo>
                  <a:lnTo>
                    <a:pt x="431" y="404"/>
                  </a:lnTo>
                  <a:lnTo>
                    <a:pt x="455" y="403"/>
                  </a:lnTo>
                  <a:lnTo>
                    <a:pt x="455" y="403"/>
                  </a:lnTo>
                  <a:close/>
                  <a:moveTo>
                    <a:pt x="556" y="328"/>
                  </a:moveTo>
                  <a:lnTo>
                    <a:pt x="795" y="0"/>
                  </a:lnTo>
                  <a:lnTo>
                    <a:pt x="752" y="0"/>
                  </a:lnTo>
                  <a:lnTo>
                    <a:pt x="534" y="299"/>
                  </a:lnTo>
                  <a:lnTo>
                    <a:pt x="556" y="328"/>
                  </a:lnTo>
                  <a:lnTo>
                    <a:pt x="556" y="328"/>
                  </a:lnTo>
                  <a:close/>
                  <a:moveTo>
                    <a:pt x="522" y="283"/>
                  </a:moveTo>
                  <a:lnTo>
                    <a:pt x="729" y="0"/>
                  </a:lnTo>
                  <a:lnTo>
                    <a:pt x="686" y="0"/>
                  </a:lnTo>
                  <a:lnTo>
                    <a:pt x="503" y="255"/>
                  </a:lnTo>
                  <a:lnTo>
                    <a:pt x="522" y="283"/>
                  </a:lnTo>
                  <a:lnTo>
                    <a:pt x="522" y="283"/>
                  </a:lnTo>
                  <a:close/>
                  <a:moveTo>
                    <a:pt x="491" y="240"/>
                  </a:moveTo>
                  <a:lnTo>
                    <a:pt x="663" y="0"/>
                  </a:lnTo>
                  <a:lnTo>
                    <a:pt x="618" y="0"/>
                  </a:lnTo>
                  <a:lnTo>
                    <a:pt x="464" y="205"/>
                  </a:lnTo>
                  <a:lnTo>
                    <a:pt x="491" y="240"/>
                  </a:lnTo>
                  <a:lnTo>
                    <a:pt x="491" y="240"/>
                  </a:lnTo>
                  <a:close/>
                  <a:moveTo>
                    <a:pt x="0" y="0"/>
                  </a:moveTo>
                  <a:lnTo>
                    <a:pt x="272" y="362"/>
                  </a:lnTo>
                  <a:lnTo>
                    <a:pt x="544" y="362"/>
                  </a:lnTo>
                  <a:lnTo>
                    <a:pt x="273" y="0"/>
                  </a:lnTo>
                  <a:lnTo>
                    <a:pt x="0" y="0"/>
                  </a:lnTo>
                  <a:lnTo>
                    <a:pt x="0" y="0"/>
                  </a:lnTo>
                  <a:close/>
                  <a:moveTo>
                    <a:pt x="508" y="918"/>
                  </a:moveTo>
                  <a:lnTo>
                    <a:pt x="508" y="550"/>
                  </a:lnTo>
                  <a:lnTo>
                    <a:pt x="439" y="550"/>
                  </a:lnTo>
                  <a:lnTo>
                    <a:pt x="439" y="550"/>
                  </a:lnTo>
                  <a:lnTo>
                    <a:pt x="438" y="557"/>
                  </a:lnTo>
                  <a:lnTo>
                    <a:pt x="436" y="565"/>
                  </a:lnTo>
                  <a:lnTo>
                    <a:pt x="431" y="572"/>
                  </a:lnTo>
                  <a:lnTo>
                    <a:pt x="427" y="580"/>
                  </a:lnTo>
                  <a:lnTo>
                    <a:pt x="427" y="580"/>
                  </a:lnTo>
                  <a:lnTo>
                    <a:pt x="420" y="587"/>
                  </a:lnTo>
                  <a:lnTo>
                    <a:pt x="413" y="591"/>
                  </a:lnTo>
                  <a:lnTo>
                    <a:pt x="405" y="594"/>
                  </a:lnTo>
                  <a:lnTo>
                    <a:pt x="396" y="595"/>
                  </a:lnTo>
                  <a:lnTo>
                    <a:pt x="396" y="648"/>
                  </a:lnTo>
                  <a:lnTo>
                    <a:pt x="428" y="648"/>
                  </a:lnTo>
                  <a:lnTo>
                    <a:pt x="428" y="918"/>
                  </a:lnTo>
                  <a:lnTo>
                    <a:pt x="508" y="918"/>
                  </a:lnTo>
                  <a:lnTo>
                    <a:pt x="508" y="918"/>
                  </a:lnTo>
                  <a:close/>
                  <a:moveTo>
                    <a:pt x="646" y="543"/>
                  </a:moveTo>
                  <a:lnTo>
                    <a:pt x="646" y="543"/>
                  </a:lnTo>
                  <a:lnTo>
                    <a:pt x="627" y="526"/>
                  </a:lnTo>
                  <a:lnTo>
                    <a:pt x="606" y="511"/>
                  </a:lnTo>
                  <a:lnTo>
                    <a:pt x="584" y="496"/>
                  </a:lnTo>
                  <a:lnTo>
                    <a:pt x="560" y="486"/>
                  </a:lnTo>
                  <a:lnTo>
                    <a:pt x="548" y="480"/>
                  </a:lnTo>
                  <a:lnTo>
                    <a:pt x="535" y="476"/>
                  </a:lnTo>
                  <a:lnTo>
                    <a:pt x="522" y="473"/>
                  </a:lnTo>
                  <a:lnTo>
                    <a:pt x="509" y="469"/>
                  </a:lnTo>
                  <a:lnTo>
                    <a:pt x="496" y="467"/>
                  </a:lnTo>
                  <a:lnTo>
                    <a:pt x="483" y="466"/>
                  </a:lnTo>
                  <a:lnTo>
                    <a:pt x="469" y="465"/>
                  </a:lnTo>
                  <a:lnTo>
                    <a:pt x="455" y="464"/>
                  </a:lnTo>
                  <a:lnTo>
                    <a:pt x="455" y="464"/>
                  </a:lnTo>
                  <a:lnTo>
                    <a:pt x="442" y="465"/>
                  </a:lnTo>
                  <a:lnTo>
                    <a:pt x="428" y="466"/>
                  </a:lnTo>
                  <a:lnTo>
                    <a:pt x="414" y="467"/>
                  </a:lnTo>
                  <a:lnTo>
                    <a:pt x="401" y="469"/>
                  </a:lnTo>
                  <a:lnTo>
                    <a:pt x="388" y="473"/>
                  </a:lnTo>
                  <a:lnTo>
                    <a:pt x="375" y="476"/>
                  </a:lnTo>
                  <a:lnTo>
                    <a:pt x="363" y="480"/>
                  </a:lnTo>
                  <a:lnTo>
                    <a:pt x="351" y="486"/>
                  </a:lnTo>
                  <a:lnTo>
                    <a:pt x="327" y="496"/>
                  </a:lnTo>
                  <a:lnTo>
                    <a:pt x="304" y="511"/>
                  </a:lnTo>
                  <a:lnTo>
                    <a:pt x="284" y="526"/>
                  </a:lnTo>
                  <a:lnTo>
                    <a:pt x="265" y="543"/>
                  </a:lnTo>
                  <a:lnTo>
                    <a:pt x="265" y="543"/>
                  </a:lnTo>
                  <a:lnTo>
                    <a:pt x="248" y="563"/>
                  </a:lnTo>
                  <a:lnTo>
                    <a:pt x="231" y="583"/>
                  </a:lnTo>
                  <a:lnTo>
                    <a:pt x="218" y="605"/>
                  </a:lnTo>
                  <a:lnTo>
                    <a:pt x="206" y="629"/>
                  </a:lnTo>
                  <a:lnTo>
                    <a:pt x="202" y="641"/>
                  </a:lnTo>
                  <a:lnTo>
                    <a:pt x="198" y="654"/>
                  </a:lnTo>
                  <a:lnTo>
                    <a:pt x="195" y="667"/>
                  </a:lnTo>
                  <a:lnTo>
                    <a:pt x="191" y="680"/>
                  </a:lnTo>
                  <a:lnTo>
                    <a:pt x="189" y="693"/>
                  </a:lnTo>
                  <a:lnTo>
                    <a:pt x="187" y="706"/>
                  </a:lnTo>
                  <a:lnTo>
                    <a:pt x="186" y="720"/>
                  </a:lnTo>
                  <a:lnTo>
                    <a:pt x="186" y="734"/>
                  </a:lnTo>
                  <a:lnTo>
                    <a:pt x="186" y="734"/>
                  </a:lnTo>
                  <a:lnTo>
                    <a:pt x="186" y="748"/>
                  </a:lnTo>
                  <a:lnTo>
                    <a:pt x="187" y="761"/>
                  </a:lnTo>
                  <a:lnTo>
                    <a:pt x="189" y="775"/>
                  </a:lnTo>
                  <a:lnTo>
                    <a:pt x="191" y="788"/>
                  </a:lnTo>
                  <a:lnTo>
                    <a:pt x="195" y="802"/>
                  </a:lnTo>
                  <a:lnTo>
                    <a:pt x="198" y="815"/>
                  </a:lnTo>
                  <a:lnTo>
                    <a:pt x="202" y="826"/>
                  </a:lnTo>
                  <a:lnTo>
                    <a:pt x="206" y="840"/>
                  </a:lnTo>
                  <a:lnTo>
                    <a:pt x="218" y="862"/>
                  </a:lnTo>
                  <a:lnTo>
                    <a:pt x="231" y="885"/>
                  </a:lnTo>
                  <a:lnTo>
                    <a:pt x="248" y="906"/>
                  </a:lnTo>
                  <a:lnTo>
                    <a:pt x="265" y="925"/>
                  </a:lnTo>
                  <a:lnTo>
                    <a:pt x="265" y="925"/>
                  </a:lnTo>
                  <a:lnTo>
                    <a:pt x="284" y="943"/>
                  </a:lnTo>
                  <a:lnTo>
                    <a:pt x="304" y="958"/>
                  </a:lnTo>
                  <a:lnTo>
                    <a:pt x="327" y="971"/>
                  </a:lnTo>
                  <a:lnTo>
                    <a:pt x="351" y="983"/>
                  </a:lnTo>
                  <a:lnTo>
                    <a:pt x="363" y="987"/>
                  </a:lnTo>
                  <a:lnTo>
                    <a:pt x="375" y="992"/>
                  </a:lnTo>
                  <a:lnTo>
                    <a:pt x="388" y="996"/>
                  </a:lnTo>
                  <a:lnTo>
                    <a:pt x="401" y="998"/>
                  </a:lnTo>
                  <a:lnTo>
                    <a:pt x="414" y="1001"/>
                  </a:lnTo>
                  <a:lnTo>
                    <a:pt x="428" y="1002"/>
                  </a:lnTo>
                  <a:lnTo>
                    <a:pt x="442" y="1003"/>
                  </a:lnTo>
                  <a:lnTo>
                    <a:pt x="455" y="1003"/>
                  </a:lnTo>
                  <a:lnTo>
                    <a:pt x="455" y="1003"/>
                  </a:lnTo>
                  <a:lnTo>
                    <a:pt x="469" y="1003"/>
                  </a:lnTo>
                  <a:lnTo>
                    <a:pt x="483" y="1002"/>
                  </a:lnTo>
                  <a:lnTo>
                    <a:pt x="496" y="1001"/>
                  </a:lnTo>
                  <a:lnTo>
                    <a:pt x="509" y="998"/>
                  </a:lnTo>
                  <a:lnTo>
                    <a:pt x="522" y="996"/>
                  </a:lnTo>
                  <a:lnTo>
                    <a:pt x="535" y="992"/>
                  </a:lnTo>
                  <a:lnTo>
                    <a:pt x="548" y="987"/>
                  </a:lnTo>
                  <a:lnTo>
                    <a:pt x="560" y="983"/>
                  </a:lnTo>
                  <a:lnTo>
                    <a:pt x="584" y="971"/>
                  </a:lnTo>
                  <a:lnTo>
                    <a:pt x="606" y="958"/>
                  </a:lnTo>
                  <a:lnTo>
                    <a:pt x="627" y="943"/>
                  </a:lnTo>
                  <a:lnTo>
                    <a:pt x="646" y="925"/>
                  </a:lnTo>
                  <a:lnTo>
                    <a:pt x="646" y="925"/>
                  </a:lnTo>
                  <a:lnTo>
                    <a:pt x="663" y="906"/>
                  </a:lnTo>
                  <a:lnTo>
                    <a:pt x="679" y="885"/>
                  </a:lnTo>
                  <a:lnTo>
                    <a:pt x="693" y="862"/>
                  </a:lnTo>
                  <a:lnTo>
                    <a:pt x="704" y="840"/>
                  </a:lnTo>
                  <a:lnTo>
                    <a:pt x="709" y="826"/>
                  </a:lnTo>
                  <a:lnTo>
                    <a:pt x="713" y="815"/>
                  </a:lnTo>
                  <a:lnTo>
                    <a:pt x="717" y="802"/>
                  </a:lnTo>
                  <a:lnTo>
                    <a:pt x="720" y="788"/>
                  </a:lnTo>
                  <a:lnTo>
                    <a:pt x="722" y="775"/>
                  </a:lnTo>
                  <a:lnTo>
                    <a:pt x="724" y="761"/>
                  </a:lnTo>
                  <a:lnTo>
                    <a:pt x="725" y="748"/>
                  </a:lnTo>
                  <a:lnTo>
                    <a:pt x="725" y="734"/>
                  </a:lnTo>
                  <a:lnTo>
                    <a:pt x="725" y="734"/>
                  </a:lnTo>
                  <a:lnTo>
                    <a:pt x="725" y="720"/>
                  </a:lnTo>
                  <a:lnTo>
                    <a:pt x="724" y="706"/>
                  </a:lnTo>
                  <a:lnTo>
                    <a:pt x="722" y="693"/>
                  </a:lnTo>
                  <a:lnTo>
                    <a:pt x="720" y="680"/>
                  </a:lnTo>
                  <a:lnTo>
                    <a:pt x="717" y="667"/>
                  </a:lnTo>
                  <a:lnTo>
                    <a:pt x="713" y="654"/>
                  </a:lnTo>
                  <a:lnTo>
                    <a:pt x="709" y="641"/>
                  </a:lnTo>
                  <a:lnTo>
                    <a:pt x="704" y="629"/>
                  </a:lnTo>
                  <a:lnTo>
                    <a:pt x="693" y="605"/>
                  </a:lnTo>
                  <a:lnTo>
                    <a:pt x="679" y="583"/>
                  </a:lnTo>
                  <a:lnTo>
                    <a:pt x="663" y="563"/>
                  </a:lnTo>
                  <a:lnTo>
                    <a:pt x="646" y="543"/>
                  </a:lnTo>
                  <a:lnTo>
                    <a:pt x="646" y="543"/>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a:p>
          </p:txBody>
        </p:sp>
      </p:grpSp>
      <p:sp>
        <p:nvSpPr>
          <p:cNvPr id="24" name="TextBox 10"/>
          <p:cNvSpPr txBox="1"/>
          <p:nvPr/>
        </p:nvSpPr>
        <p:spPr>
          <a:xfrm>
            <a:off x="1349691"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5" name="TextBox 11"/>
          <p:cNvSpPr txBox="1"/>
          <p:nvPr/>
        </p:nvSpPr>
        <p:spPr>
          <a:xfrm>
            <a:off x="134658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6" name="TextBox 12"/>
          <p:cNvSpPr txBox="1"/>
          <p:nvPr/>
        </p:nvSpPr>
        <p:spPr>
          <a:xfrm>
            <a:off x="3821606"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7" name="TextBox 13"/>
          <p:cNvSpPr txBox="1"/>
          <p:nvPr/>
        </p:nvSpPr>
        <p:spPr>
          <a:xfrm>
            <a:off x="3818498"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8" name="TextBox 14"/>
          <p:cNvSpPr txBox="1"/>
          <p:nvPr/>
        </p:nvSpPr>
        <p:spPr>
          <a:xfrm>
            <a:off x="6291710"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9" name="TextBox 15"/>
          <p:cNvSpPr txBox="1"/>
          <p:nvPr/>
        </p:nvSpPr>
        <p:spPr>
          <a:xfrm>
            <a:off x="628860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Tree>
    <p:extLst>
      <p:ext uri="{BB962C8B-B14F-4D97-AF65-F5344CB8AC3E}">
        <p14:creationId xmlns:p14="http://schemas.microsoft.com/office/powerpoint/2010/main" val="351156565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5"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5"/>
                                        </p:tgtEl>
                                      </p:cBhvr>
                                    </p:animEffect>
                                  </p:childTnLst>
                                </p:cTn>
                              </p:par>
                            </p:childTnLst>
                          </p:cTn>
                        </p:par>
                        <p:par>
                          <p:cTn id="35" fill="hold">
                            <p:stCondLst>
                              <p:cond delay="2000"/>
                            </p:stCondLst>
                            <p:childTnLst>
                              <p:par>
                                <p:cTn id="36" presetID="52" presetClass="entr" presetSubtype="0" fill="hold" grpId="0" nodeType="afterEffect">
                                  <p:stCondLst>
                                    <p:cond delay="0"/>
                                  </p:stCondLst>
                                  <p:iterate type="lt">
                                    <p:tmPct val="10000"/>
                                  </p:iterate>
                                  <p:childTnLst>
                                    <p:set>
                                      <p:cBhvr>
                                        <p:cTn id="37" dur="1" fill="hold">
                                          <p:stCondLst>
                                            <p:cond delay="0"/>
                                          </p:stCondLst>
                                        </p:cTn>
                                        <p:tgtEl>
                                          <p:spTgt spid="25"/>
                                        </p:tgtEl>
                                        <p:attrNameLst>
                                          <p:attrName>style.visibility</p:attrName>
                                        </p:attrNameLst>
                                      </p:cBhvr>
                                      <p:to>
                                        <p:strVal val="visible"/>
                                      </p:to>
                                    </p:set>
                                    <p:animScale>
                                      <p:cBhvr>
                                        <p:cTn id="3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5"/>
                                        </p:tgtEl>
                                        <p:attrNameLst>
                                          <p:attrName>ppt_x</p:attrName>
                                          <p:attrName>ppt_y</p:attrName>
                                        </p:attrNameLst>
                                      </p:cBhvr>
                                    </p:animMotion>
                                    <p:animEffect transition="in" filter="fade">
                                      <p:cBhvr>
                                        <p:cTn id="40" dur="1000"/>
                                        <p:tgtEl>
                                          <p:spTgt spid="25"/>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5"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2" dur="1000" fill="hold"/>
                                        <p:tgtEl>
                                          <p:spTgt spid="21"/>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1"/>
                                        </p:tgtEl>
                                      </p:cBhvr>
                                    </p:animEffect>
                                  </p:childTnLst>
                                </p:cTn>
                              </p:par>
                            </p:childTnLst>
                          </p:cTn>
                        </p:par>
                        <p:par>
                          <p:cTn id="57" fill="hold">
                            <p:stCondLst>
                              <p:cond delay="5000"/>
                            </p:stCondLst>
                            <p:childTnLst>
                              <p:par>
                                <p:cTn id="58" presetID="52" presetClass="entr" presetSubtype="0" fill="hold" grpId="0" nodeType="afterEffect">
                                  <p:stCondLst>
                                    <p:cond delay="0"/>
                                  </p:stCondLst>
                                  <p:iterate type="lt">
                                    <p:tmPct val="10000"/>
                                  </p:iterate>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childTnLst>
                          </p:cTn>
                        </p:par>
                        <p:par>
                          <p:cTn id="63" fill="hold">
                            <p:stCondLst>
                              <p:cond delay="6500"/>
                            </p:stCondLst>
                            <p:childTnLst>
                              <p:par>
                                <p:cTn id="64" presetID="2" presetClass="entr" presetSubtype="4"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childTnLst>
                          </p:cTn>
                        </p:par>
                        <p:par>
                          <p:cTn id="68" fill="hold">
                            <p:stCondLst>
                              <p:cond delay="7000"/>
                            </p:stCondLst>
                            <p:childTnLst>
                              <p:par>
                                <p:cTn id="69" presetID="25"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4" dur="1000" fill="hold"/>
                                        <p:tgtEl>
                                          <p:spTgt spid="18"/>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18"/>
                                        </p:tgtEl>
                                      </p:cBhvr>
                                    </p:animEffect>
                                  </p:childTnLst>
                                </p:cTn>
                              </p:par>
                            </p:childTnLst>
                          </p:cTn>
                        </p:par>
                        <p:par>
                          <p:cTn id="79" fill="hold">
                            <p:stCondLst>
                              <p:cond delay="8000"/>
                            </p:stCondLst>
                            <p:childTnLst>
                              <p:par>
                                <p:cTn id="80" presetID="52" presetClass="entr" presetSubtype="0" fill="hold" grpId="0" nodeType="afterEffect">
                                  <p:stCondLst>
                                    <p:cond delay="0"/>
                                  </p:stCondLst>
                                  <p:iterate type="lt">
                                    <p:tmPct val="10000"/>
                                  </p:iterate>
                                  <p:childTnLst>
                                    <p:set>
                                      <p:cBhvr>
                                        <p:cTn id="81" dur="1" fill="hold">
                                          <p:stCondLst>
                                            <p:cond delay="0"/>
                                          </p:stCondLst>
                                        </p:cTn>
                                        <p:tgtEl>
                                          <p:spTgt spid="29"/>
                                        </p:tgtEl>
                                        <p:attrNameLst>
                                          <p:attrName>style.visibility</p:attrName>
                                        </p:attrNameLst>
                                      </p:cBhvr>
                                      <p:to>
                                        <p:strVal val="visible"/>
                                      </p:to>
                                    </p:set>
                                    <p:animScale>
                                      <p:cBhvr>
                                        <p:cTn id="8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9"/>
                                        </p:tgtEl>
                                        <p:attrNameLst>
                                          <p:attrName>ppt_x</p:attrName>
                                          <p:attrName>ppt_y</p:attrName>
                                        </p:attrNameLst>
                                      </p:cBhvr>
                                    </p:animMotion>
                                    <p:animEffect transition="in" filter="fade">
                                      <p:cBhvr>
                                        <p:cTn id="84" dur="1000"/>
                                        <p:tgtEl>
                                          <p:spTgt spid="29"/>
                                        </p:tgtEl>
                                      </p:cBhvr>
                                    </p:animEffect>
                                  </p:childTnLst>
                                </p:cTn>
                              </p:par>
                            </p:childTnLst>
                          </p:cTn>
                        </p:par>
                        <p:par>
                          <p:cTn id="85" fill="hold">
                            <p:stCondLst>
                              <p:cond delay="9500"/>
                            </p:stCondLst>
                            <p:childTnLst>
                              <p:par>
                                <p:cTn id="86" presetID="2" presetClass="entr" presetSubtype="4"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additive="base">
                                        <p:cTn id="88" dur="500" fill="hold"/>
                                        <p:tgtEl>
                                          <p:spTgt spid="28"/>
                                        </p:tgtEl>
                                        <p:attrNameLst>
                                          <p:attrName>ppt_x</p:attrName>
                                        </p:attrNameLst>
                                      </p:cBhvr>
                                      <p:tavLst>
                                        <p:tav tm="0">
                                          <p:val>
                                            <p:strVal val="#ppt_x"/>
                                          </p:val>
                                        </p:tav>
                                        <p:tav tm="100000">
                                          <p:val>
                                            <p:strVal val="#ppt_x"/>
                                          </p:val>
                                        </p:tav>
                                      </p:tavLst>
                                    </p:anim>
                                    <p:anim calcmode="lin" valueType="num">
                                      <p:cBhvr additive="base">
                                        <p:cTn id="8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Rectangle 9"/>
          <p:cNvSpPr/>
          <p:nvPr/>
        </p:nvSpPr>
        <p:spPr>
          <a:xfrm>
            <a:off x="642938" y="4214813"/>
            <a:ext cx="7772400" cy="830262"/>
          </a:xfrm>
          <a:prstGeom prst="rect">
            <a:avLst/>
          </a:prstGeom>
        </p:spPr>
        <p:txBody>
          <a:bodyPr>
            <a:spAutoFit/>
          </a:bodyPr>
          <a:lstStyle/>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nvGrpSpPr>
          <p:cNvPr id="16" name="Group 16"/>
          <p:cNvGrpSpPr>
            <a:grpSpLocks/>
          </p:cNvGrpSpPr>
          <p:nvPr/>
        </p:nvGrpSpPr>
        <p:grpSpPr bwMode="auto">
          <a:xfrm>
            <a:off x="5072063" y="1428750"/>
            <a:ext cx="3643312" cy="1989138"/>
            <a:chOff x="5072066" y="1428742"/>
            <a:chExt cx="3643338" cy="1989055"/>
          </a:xfrm>
        </p:grpSpPr>
        <p:sp>
          <p:nvSpPr>
            <p:cNvPr id="17" name="Rectangle 2"/>
            <p:cNvSpPr/>
            <p:nvPr/>
          </p:nvSpPr>
          <p:spPr>
            <a:xfrm>
              <a:off x="5072066" y="1857349"/>
              <a:ext cx="3429024" cy="1560448"/>
            </a:xfrm>
            <a:prstGeom prst="rect">
              <a:avLst/>
            </a:prstGeom>
          </p:spPr>
          <p:txBody>
            <a:bodyPr>
              <a:spAutoFit/>
            </a:bodyPr>
            <a:lstStyle>
              <a:lvl1pPr marL="355600" indent="-355600">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eaLnBrk="1" hangingPunct="1">
                <a:spcBef>
                  <a:spcPts val="250"/>
                </a:spcBef>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id-ID" altLang="zh-CN" sz="900">
                <a:solidFill>
                  <a:srgbClr val="0D0D0D"/>
                </a:solidFill>
                <a:ea typeface="Open Sans Light"/>
                <a:cs typeface="Open Sans Light"/>
              </a:endParaRPr>
            </a:p>
          </p:txBody>
        </p:sp>
        <p:sp>
          <p:nvSpPr>
            <p:cNvPr id="18" name="Rectangle 15"/>
            <p:cNvSpPr/>
            <p:nvPr/>
          </p:nvSpPr>
          <p:spPr>
            <a:xfrm>
              <a:off x="5072066" y="1428742"/>
              <a:ext cx="3643338" cy="461944"/>
            </a:xfrm>
            <a:prstGeom prst="rect">
              <a:avLst/>
            </a:prstGeom>
          </p:spPr>
          <p:txBody>
            <a:bodyPr>
              <a:spAutoFit/>
            </a:bodyPr>
            <a:lstStyle/>
            <a:p>
              <a:pP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mn-ea"/>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grpSp>
        <p:nvGrpSpPr>
          <p:cNvPr id="19" name="组合 18"/>
          <p:cNvGrpSpPr>
            <a:grpSpLocks/>
          </p:cNvGrpSpPr>
          <p:nvPr/>
        </p:nvGrpSpPr>
        <p:grpSpPr bwMode="auto">
          <a:xfrm>
            <a:off x="409575" y="1316038"/>
            <a:ext cx="4232275" cy="2706687"/>
            <a:chOff x="409849" y="1315301"/>
            <a:chExt cx="4231670" cy="2707234"/>
          </a:xfrm>
        </p:grpSpPr>
        <p:grpSp>
          <p:nvGrpSpPr>
            <p:cNvPr id="20" name="组合 1"/>
            <p:cNvGrpSpPr>
              <a:grpSpLocks/>
            </p:cNvGrpSpPr>
            <p:nvPr/>
          </p:nvGrpSpPr>
          <p:grpSpPr bwMode="auto">
            <a:xfrm>
              <a:off x="774529" y="3714758"/>
              <a:ext cx="3463812" cy="307777"/>
              <a:chOff x="774529" y="3714758"/>
              <a:chExt cx="3463812" cy="307777"/>
            </a:xfrm>
          </p:grpSpPr>
          <p:sp>
            <p:nvSpPr>
              <p:cNvPr id="31" name="Rectangle 11"/>
              <p:cNvSpPr/>
              <p:nvPr/>
            </p:nvSpPr>
            <p:spPr>
              <a:xfrm>
                <a:off x="774922"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2012</a:t>
                </a:r>
              </a:p>
            </p:txBody>
          </p:sp>
          <p:sp>
            <p:nvSpPr>
              <p:cNvPr id="32" name="Rectangle 12"/>
              <p:cNvSpPr/>
              <p:nvPr/>
            </p:nvSpPr>
            <p:spPr>
              <a:xfrm>
                <a:off x="1774904"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2013</a:t>
                </a:r>
              </a:p>
            </p:txBody>
          </p:sp>
          <p:sp>
            <p:nvSpPr>
              <p:cNvPr id="33" name="Rectangle 13"/>
              <p:cNvSpPr/>
              <p:nvPr/>
            </p:nvSpPr>
            <p:spPr>
              <a:xfrm>
                <a:off x="2643143"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2014</a:t>
                </a:r>
              </a:p>
            </p:txBody>
          </p:sp>
          <p:sp>
            <p:nvSpPr>
              <p:cNvPr id="34" name="Rectangle 14"/>
              <p:cNvSpPr/>
              <p:nvPr/>
            </p:nvSpPr>
            <p:spPr>
              <a:xfrm>
                <a:off x="3643125"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2015</a:t>
                </a:r>
              </a:p>
            </p:txBody>
          </p:sp>
        </p:grpSp>
        <p:grpSp>
          <p:nvGrpSpPr>
            <p:cNvPr id="21" name="组合 23"/>
            <p:cNvGrpSpPr>
              <a:grpSpLocks/>
            </p:cNvGrpSpPr>
            <p:nvPr/>
          </p:nvGrpSpPr>
          <p:grpSpPr bwMode="auto">
            <a:xfrm>
              <a:off x="409849" y="1315301"/>
              <a:ext cx="4231670" cy="2293571"/>
              <a:chOff x="1184565" y="1248617"/>
              <a:chExt cx="3780000" cy="2048765"/>
            </a:xfrm>
          </p:grpSpPr>
          <p:sp>
            <p:nvSpPr>
              <p:cNvPr id="22" name="Freeform 5"/>
              <p:cNvSpPr>
                <a:spLocks/>
              </p:cNvSpPr>
              <p:nvPr/>
            </p:nvSpPr>
            <p:spPr bwMode="auto">
              <a:xfrm>
                <a:off x="2160049" y="1920912"/>
                <a:ext cx="550128" cy="136161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3" name="Freeform 6"/>
              <p:cNvSpPr>
                <a:spLocks/>
              </p:cNvSpPr>
              <p:nvPr/>
            </p:nvSpPr>
            <p:spPr bwMode="auto">
              <a:xfrm>
                <a:off x="2710176" y="1920912"/>
                <a:ext cx="551546" cy="136161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4" name="Freeform 5"/>
              <p:cNvSpPr>
                <a:spLocks/>
              </p:cNvSpPr>
              <p:nvPr/>
            </p:nvSpPr>
            <p:spPr bwMode="auto">
              <a:xfrm>
                <a:off x="2986658" y="1248617"/>
                <a:ext cx="550128" cy="2033904"/>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5" name="Freeform 6"/>
              <p:cNvSpPr>
                <a:spLocks/>
              </p:cNvSpPr>
              <p:nvPr/>
            </p:nvSpPr>
            <p:spPr bwMode="auto">
              <a:xfrm>
                <a:off x="3536786" y="1248617"/>
                <a:ext cx="551545" cy="2033904"/>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6" name="Freeform 5"/>
              <p:cNvSpPr>
                <a:spLocks/>
              </p:cNvSpPr>
              <p:nvPr/>
            </p:nvSpPr>
            <p:spPr bwMode="auto">
              <a:xfrm>
                <a:off x="1333440" y="2544983"/>
                <a:ext cx="550128" cy="73753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7" name="Freeform 6"/>
              <p:cNvSpPr>
                <a:spLocks/>
              </p:cNvSpPr>
              <p:nvPr/>
            </p:nvSpPr>
            <p:spPr bwMode="auto">
              <a:xfrm>
                <a:off x="1883568" y="2544983"/>
                <a:ext cx="551545" cy="73753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8" name="Freeform 5"/>
              <p:cNvSpPr>
                <a:spLocks/>
              </p:cNvSpPr>
              <p:nvPr/>
            </p:nvSpPr>
            <p:spPr bwMode="auto">
              <a:xfrm>
                <a:off x="3813267" y="2180468"/>
                <a:ext cx="550128" cy="110205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29" name="Freeform 6"/>
              <p:cNvSpPr>
                <a:spLocks/>
              </p:cNvSpPr>
              <p:nvPr/>
            </p:nvSpPr>
            <p:spPr bwMode="auto">
              <a:xfrm>
                <a:off x="4363395" y="2180468"/>
                <a:ext cx="551546" cy="110205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30" name="Rectangle 95"/>
              <p:cNvSpPr/>
              <p:nvPr/>
            </p:nvSpPr>
            <p:spPr>
              <a:xfrm>
                <a:off x="1184565" y="3271175"/>
                <a:ext cx="3780000" cy="255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spTree>
    <p:extLst>
      <p:ext uri="{BB962C8B-B14F-4D97-AF65-F5344CB8AC3E}">
        <p14:creationId xmlns:p14="http://schemas.microsoft.com/office/powerpoint/2010/main" val="10802175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838054" y="1622979"/>
            <a:ext cx="1657678" cy="740147"/>
            <a:chOff x="465719" y="1295954"/>
            <a:chExt cx="1658494" cy="740511"/>
          </a:xfrm>
        </p:grpSpPr>
        <p:sp>
          <p:nvSpPr>
            <p:cNvPr id="16"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sp>
          <p:nvSpPr>
            <p:cNvPr id="17"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2399"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18" name="TextBox 6"/>
          <p:cNvSpPr txBox="1"/>
          <p:nvPr/>
        </p:nvSpPr>
        <p:spPr>
          <a:xfrm>
            <a:off x="2672552" y="179509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19" name="TextBox 7"/>
          <p:cNvSpPr txBox="1"/>
          <p:nvPr/>
        </p:nvSpPr>
        <p:spPr>
          <a:xfrm>
            <a:off x="2555543" y="153066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（一）</a:t>
            </a:r>
            <a:r>
              <a:rPr lang="zh-CN" altLang="en-US" sz="1599" b="1" dirty="0">
                <a:solidFill>
                  <a:srgbClr val="404040"/>
                </a:solidFill>
                <a:latin typeface="+mj-ea"/>
                <a:ea typeface="+mj-ea"/>
              </a:rPr>
              <a:t>单击填加标题</a:t>
            </a:r>
          </a:p>
        </p:txBody>
      </p:sp>
      <p:grpSp>
        <p:nvGrpSpPr>
          <p:cNvPr id="20" name="组合 19"/>
          <p:cNvGrpSpPr/>
          <p:nvPr/>
        </p:nvGrpSpPr>
        <p:grpSpPr>
          <a:xfrm>
            <a:off x="838054" y="3816092"/>
            <a:ext cx="1657678" cy="775547"/>
            <a:chOff x="465719" y="3291830"/>
            <a:chExt cx="1658494" cy="740511"/>
          </a:xfrm>
        </p:grpSpPr>
        <p:sp>
          <p:nvSpPr>
            <p:cNvPr id="21"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pic>
          <p:nvPicPr>
            <p:cNvPr id="2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TextBox 11"/>
          <p:cNvSpPr txBox="1"/>
          <p:nvPr/>
        </p:nvSpPr>
        <p:spPr>
          <a:xfrm>
            <a:off x="2672552" y="2930765"/>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24" name="TextBox 12"/>
          <p:cNvSpPr txBox="1"/>
          <p:nvPr/>
        </p:nvSpPr>
        <p:spPr>
          <a:xfrm>
            <a:off x="2555543" y="2666342"/>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a:t>
            </a:r>
            <a:r>
              <a:rPr lang="zh-CN" altLang="en-US" sz="1599" b="1" dirty="0">
                <a:solidFill>
                  <a:srgbClr val="404040"/>
                </a:solidFill>
                <a:latin typeface="+mj-ea"/>
                <a:ea typeface="+mj-ea"/>
              </a:rPr>
              <a:t>二</a:t>
            </a:r>
            <a:r>
              <a:rPr lang="zh-CN" altLang="zh-CN" sz="1599" b="1" dirty="0">
                <a:solidFill>
                  <a:srgbClr val="404040"/>
                </a:solidFill>
                <a:latin typeface="+mj-ea"/>
                <a:ea typeface="+mj-ea"/>
              </a:rPr>
              <a:t>）</a:t>
            </a:r>
            <a:r>
              <a:rPr lang="zh-CN" altLang="en-US" sz="1599" b="1" dirty="0">
                <a:solidFill>
                  <a:srgbClr val="404040"/>
                </a:solidFill>
                <a:latin typeface="+mj-ea"/>
                <a:ea typeface="+mj-ea"/>
              </a:rPr>
              <a:t>单击填加标题</a:t>
            </a:r>
          </a:p>
        </p:txBody>
      </p:sp>
      <p:sp>
        <p:nvSpPr>
          <p:cNvPr id="25" name="TextBox 13"/>
          <p:cNvSpPr txBox="1"/>
          <p:nvPr/>
        </p:nvSpPr>
        <p:spPr>
          <a:xfrm>
            <a:off x="2672552" y="402624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mj-ea"/>
                <a:ea typeface="+mj-ea"/>
              </a:rPr>
              <a:t>单击此处添加文本单击此处添加文本 单击此处添加文本单击此处添加文本单击此处添加文本</a:t>
            </a:r>
            <a:endParaRPr lang="en-US" altLang="zh-CN" sz="1050" dirty="0">
              <a:latin typeface="+mj-ea"/>
              <a:ea typeface="+mj-ea"/>
            </a:endParaRPr>
          </a:p>
          <a:p>
            <a:pPr>
              <a:lnSpc>
                <a:spcPct val="150000"/>
              </a:lnSpc>
            </a:pPr>
            <a:r>
              <a:rPr lang="zh-CN" altLang="en-US" sz="1050" dirty="0">
                <a:latin typeface="+mj-ea"/>
                <a:ea typeface="+mj-ea"/>
              </a:rPr>
              <a:t>单击此处添加文本单击此处添加文本单击此处添加文本 单击此处添加文本单击此处添加文本</a:t>
            </a:r>
            <a:endParaRPr lang="en-US" altLang="zh-CN" sz="1050" dirty="0">
              <a:latin typeface="+mj-ea"/>
              <a:ea typeface="+mj-ea"/>
            </a:endParaRPr>
          </a:p>
        </p:txBody>
      </p:sp>
      <p:sp>
        <p:nvSpPr>
          <p:cNvPr id="26" name="TextBox 14"/>
          <p:cNvSpPr txBox="1"/>
          <p:nvPr/>
        </p:nvSpPr>
        <p:spPr>
          <a:xfrm>
            <a:off x="2555543" y="376181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mj-ea"/>
                <a:ea typeface="+mj-ea"/>
              </a:rPr>
              <a:t>（</a:t>
            </a:r>
            <a:r>
              <a:rPr lang="zh-CN" altLang="en-US" sz="1599" b="1" dirty="0">
                <a:solidFill>
                  <a:srgbClr val="404040"/>
                </a:solidFill>
                <a:latin typeface="+mj-ea"/>
                <a:ea typeface="+mj-ea"/>
              </a:rPr>
              <a:t>三</a:t>
            </a:r>
            <a:r>
              <a:rPr lang="zh-CN" altLang="zh-CN" sz="1599" b="1" dirty="0">
                <a:solidFill>
                  <a:srgbClr val="404040"/>
                </a:solidFill>
                <a:latin typeface="+mj-ea"/>
                <a:ea typeface="+mj-ea"/>
              </a:rPr>
              <a:t>）</a:t>
            </a:r>
            <a:r>
              <a:rPr lang="zh-CN" altLang="en-US" sz="1599" b="1" dirty="0">
                <a:solidFill>
                  <a:srgbClr val="404040"/>
                </a:solidFill>
                <a:latin typeface="+mj-ea"/>
                <a:ea typeface="+mj-ea"/>
              </a:rPr>
              <a:t>单击填加标题</a:t>
            </a:r>
          </a:p>
        </p:txBody>
      </p:sp>
      <p:grpSp>
        <p:nvGrpSpPr>
          <p:cNvPr id="27" name="Group 4"/>
          <p:cNvGrpSpPr/>
          <p:nvPr/>
        </p:nvGrpSpPr>
        <p:grpSpPr>
          <a:xfrm>
            <a:off x="838054" y="2720216"/>
            <a:ext cx="1657678" cy="774805"/>
            <a:chOff x="1372486" y="3793072"/>
            <a:chExt cx="6146978" cy="2804667"/>
          </a:xfrm>
        </p:grpSpPr>
        <p:sp>
          <p:nvSpPr>
            <p:cNvPr id="28"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grpSp>
          <p:nvGrpSpPr>
            <p:cNvPr id="29" name="Group 2"/>
            <p:cNvGrpSpPr>
              <a:grpSpLocks/>
            </p:cNvGrpSpPr>
            <p:nvPr/>
          </p:nvGrpSpPr>
          <p:grpSpPr bwMode="auto">
            <a:xfrm>
              <a:off x="3531959" y="4060393"/>
              <a:ext cx="1906518" cy="1888205"/>
              <a:chOff x="1569458" y="688424"/>
              <a:chExt cx="334962" cy="331788"/>
            </a:xfrm>
            <a:solidFill>
              <a:schemeClr val="bg1"/>
            </a:solidFill>
          </p:grpSpPr>
          <p:sp>
            <p:nvSpPr>
              <p:cNvPr id="30"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1"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2"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3"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4"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5"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grpSp>
      </p:grpSp>
    </p:spTree>
    <p:extLst>
      <p:ext uri="{BB962C8B-B14F-4D97-AF65-F5344CB8AC3E}">
        <p14:creationId xmlns:p14="http://schemas.microsoft.com/office/powerpoint/2010/main" val="33482296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750"/>
                                        <p:tgtEl>
                                          <p:spTgt spid="18"/>
                                        </p:tgtEl>
                                      </p:cBhvr>
                                    </p:animEffect>
                                  </p:childTnLst>
                                </p:cTn>
                              </p:par>
                            </p:childTnLst>
                          </p:cTn>
                        </p:par>
                        <p:par>
                          <p:cTn id="37" fill="hold">
                            <p:stCondLst>
                              <p:cond delay="2750"/>
                            </p:stCondLst>
                            <p:childTnLst>
                              <p:par>
                                <p:cTn id="38" presetID="2" presetClass="entr" presetSubtype="8" decel="10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375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750"/>
                                        <p:tgtEl>
                                          <p:spTgt spid="23"/>
                                        </p:tgtEl>
                                      </p:cBhvr>
                                    </p:animEffect>
                                  </p:childTnLst>
                                </p:cTn>
                              </p:par>
                            </p:childTnLst>
                          </p:cTn>
                        </p:par>
                        <p:par>
                          <p:cTn id="50" fill="hold">
                            <p:stCondLst>
                              <p:cond delay="4500"/>
                            </p:stCondLst>
                            <p:childTnLst>
                              <p:par>
                                <p:cTn id="51" presetID="2" presetClass="entr" presetSubtype="8" decel="10000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9"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a:solidFill>
                  <a:prstClr val="white"/>
                </a:solidFill>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flipV="1">
            <a:off x="2943557" y="1395791"/>
            <a:ext cx="3256886" cy="2762240"/>
            <a:chOff x="2501702" y="1313926"/>
            <a:chExt cx="3727202" cy="3161127"/>
          </a:xfrm>
          <a:solidFill>
            <a:srgbClr val="404040"/>
          </a:solidFill>
        </p:grpSpPr>
        <p:sp>
          <p:nvSpPr>
            <p:cNvPr id="16"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10800000">
              <a:off x="3458832" y="2871676"/>
              <a:ext cx="1822450" cy="1551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14"/>
          <p:cNvSpPr txBox="1"/>
          <p:nvPr/>
        </p:nvSpPr>
        <p:spPr>
          <a:xfrm>
            <a:off x="899592"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1" name="矩形 20"/>
          <p:cNvSpPr/>
          <p:nvPr/>
        </p:nvSpPr>
        <p:spPr>
          <a:xfrm>
            <a:off x="1331640"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grpSp>
        <p:nvGrpSpPr>
          <p:cNvPr id="22" name="组合 21"/>
          <p:cNvGrpSpPr/>
          <p:nvPr/>
        </p:nvGrpSpPr>
        <p:grpSpPr>
          <a:xfrm>
            <a:off x="5441137" y="1395791"/>
            <a:ext cx="400409" cy="584775"/>
            <a:chOff x="5210487" y="1340290"/>
            <a:chExt cx="400409" cy="584775"/>
          </a:xfrm>
        </p:grpSpPr>
        <p:sp>
          <p:nvSpPr>
            <p:cNvPr id="23" name="椭圆 22"/>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18"/>
            <p:cNvSpPr txBox="1"/>
            <p:nvPr/>
          </p:nvSpPr>
          <p:spPr>
            <a:xfrm>
              <a:off x="5219442" y="1340290"/>
              <a:ext cx="39145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2</a:t>
              </a:r>
              <a:endParaRPr lang="zh-CN" altLang="en-US" sz="3200" dirty="0">
                <a:solidFill>
                  <a:schemeClr val="bg1"/>
                </a:solidFill>
                <a:latin typeface="Impact" panose="020B0806030902050204" pitchFamily="34" charset="0"/>
              </a:endParaRPr>
            </a:p>
          </p:txBody>
        </p:sp>
      </p:grpSp>
      <p:grpSp>
        <p:nvGrpSpPr>
          <p:cNvPr id="25" name="组合 24"/>
          <p:cNvGrpSpPr/>
          <p:nvPr/>
        </p:nvGrpSpPr>
        <p:grpSpPr>
          <a:xfrm>
            <a:off x="3323903" y="1395791"/>
            <a:ext cx="390818" cy="584775"/>
            <a:chOff x="5210487" y="1340290"/>
            <a:chExt cx="390818" cy="584775"/>
          </a:xfrm>
        </p:grpSpPr>
        <p:sp>
          <p:nvSpPr>
            <p:cNvPr id="26" name="椭圆 25"/>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1"/>
            <p:cNvSpPr txBox="1"/>
            <p:nvPr/>
          </p:nvSpPr>
          <p:spPr>
            <a:xfrm>
              <a:off x="5219442" y="1340290"/>
              <a:ext cx="341760"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1</a:t>
              </a:r>
              <a:endParaRPr lang="zh-CN" altLang="en-US" sz="3200" dirty="0">
                <a:solidFill>
                  <a:schemeClr val="bg1"/>
                </a:solidFill>
                <a:latin typeface="Impact" panose="020B0806030902050204" pitchFamily="34" charset="0"/>
              </a:endParaRPr>
            </a:p>
          </p:txBody>
        </p:sp>
      </p:grpSp>
      <p:grpSp>
        <p:nvGrpSpPr>
          <p:cNvPr id="28" name="组合 27"/>
          <p:cNvGrpSpPr/>
          <p:nvPr/>
        </p:nvGrpSpPr>
        <p:grpSpPr>
          <a:xfrm>
            <a:off x="4359836" y="3223794"/>
            <a:ext cx="411629" cy="584775"/>
            <a:chOff x="5210487" y="1340290"/>
            <a:chExt cx="411629" cy="584775"/>
          </a:xfrm>
        </p:grpSpPr>
        <p:sp>
          <p:nvSpPr>
            <p:cNvPr id="29" name="椭圆 28"/>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4"/>
            <p:cNvSpPr txBox="1"/>
            <p:nvPr/>
          </p:nvSpPr>
          <p:spPr>
            <a:xfrm>
              <a:off x="5219442" y="1340290"/>
              <a:ext cx="40267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rPr>
                <a:t>3</a:t>
              </a:r>
              <a:endParaRPr lang="zh-CN" altLang="en-US" sz="3200" dirty="0">
                <a:solidFill>
                  <a:schemeClr val="bg1"/>
                </a:solidFill>
                <a:latin typeface="Impact" panose="020B0806030902050204" pitchFamily="34" charset="0"/>
              </a:endParaRPr>
            </a:p>
          </p:txBody>
        </p:sp>
      </p:grpSp>
      <p:sp>
        <p:nvSpPr>
          <p:cNvPr id="31" name="Freeform 18">
            <a:hlinkClick r:id="rId3"/>
          </p:cNvPr>
          <p:cNvSpPr>
            <a:spLocks noEditPoints="1"/>
          </p:cNvSpPr>
          <p:nvPr/>
        </p:nvSpPr>
        <p:spPr bwMode="auto">
          <a:xfrm>
            <a:off x="4269515" y="2012509"/>
            <a:ext cx="597156" cy="607418"/>
          </a:xfrm>
          <a:custGeom>
            <a:avLst/>
            <a:gdLst>
              <a:gd name="T0" fmla="*/ 60 w 120"/>
              <a:gd name="T1" fmla="*/ 62 h 122"/>
              <a:gd name="T2" fmla="*/ 91 w 120"/>
              <a:gd name="T3" fmla="*/ 31 h 122"/>
              <a:gd name="T4" fmla="*/ 60 w 120"/>
              <a:gd name="T5" fmla="*/ 0 h 122"/>
              <a:gd name="T6" fmla="*/ 29 w 120"/>
              <a:gd name="T7" fmla="*/ 31 h 122"/>
              <a:gd name="T8" fmla="*/ 60 w 120"/>
              <a:gd name="T9" fmla="*/ 62 h 122"/>
              <a:gd name="T10" fmla="*/ 75 w 120"/>
              <a:gd name="T11" fmla="*/ 64 h 122"/>
              <a:gd name="T12" fmla="*/ 60 w 120"/>
              <a:gd name="T13" fmla="*/ 83 h 122"/>
              <a:gd name="T14" fmla="*/ 44 w 120"/>
              <a:gd name="T15" fmla="*/ 64 h 122"/>
              <a:gd name="T16" fmla="*/ 0 w 120"/>
              <a:gd name="T17" fmla="*/ 122 h 122"/>
              <a:gd name="T18" fmla="*/ 59 w 120"/>
              <a:gd name="T19" fmla="*/ 122 h 122"/>
              <a:gd name="T20" fmla="*/ 60 w 120"/>
              <a:gd name="T21" fmla="*/ 122 h 122"/>
              <a:gd name="T22" fmla="*/ 120 w 120"/>
              <a:gd name="T23" fmla="*/ 122 h 122"/>
              <a:gd name="T24" fmla="*/ 75 w 120"/>
              <a:gd name="T25" fmla="*/ 6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22">
                <a:moveTo>
                  <a:pt x="60" y="62"/>
                </a:moveTo>
                <a:cubicBezTo>
                  <a:pt x="77" y="62"/>
                  <a:pt x="91" y="48"/>
                  <a:pt x="91" y="31"/>
                </a:cubicBezTo>
                <a:cubicBezTo>
                  <a:pt x="91" y="13"/>
                  <a:pt x="77" y="0"/>
                  <a:pt x="60" y="0"/>
                </a:cubicBezTo>
                <a:cubicBezTo>
                  <a:pt x="43" y="0"/>
                  <a:pt x="29" y="13"/>
                  <a:pt x="29" y="31"/>
                </a:cubicBezTo>
                <a:cubicBezTo>
                  <a:pt x="29" y="48"/>
                  <a:pt x="43" y="62"/>
                  <a:pt x="60" y="62"/>
                </a:cubicBezTo>
                <a:moveTo>
                  <a:pt x="75" y="64"/>
                </a:moveTo>
                <a:cubicBezTo>
                  <a:pt x="60" y="83"/>
                  <a:pt x="60" y="83"/>
                  <a:pt x="60" y="83"/>
                </a:cubicBezTo>
                <a:cubicBezTo>
                  <a:pt x="44" y="64"/>
                  <a:pt x="44" y="64"/>
                  <a:pt x="44" y="64"/>
                </a:cubicBezTo>
                <a:cubicBezTo>
                  <a:pt x="44" y="64"/>
                  <a:pt x="10" y="63"/>
                  <a:pt x="0" y="122"/>
                </a:cubicBezTo>
                <a:cubicBezTo>
                  <a:pt x="59" y="122"/>
                  <a:pt x="59" y="122"/>
                  <a:pt x="59" y="122"/>
                </a:cubicBezTo>
                <a:cubicBezTo>
                  <a:pt x="60" y="122"/>
                  <a:pt x="60" y="122"/>
                  <a:pt x="60" y="122"/>
                </a:cubicBezTo>
                <a:cubicBezTo>
                  <a:pt x="120" y="122"/>
                  <a:pt x="120" y="122"/>
                  <a:pt x="120" y="122"/>
                </a:cubicBezTo>
                <a:cubicBezTo>
                  <a:pt x="110" y="63"/>
                  <a:pt x="75" y="64"/>
                  <a:pt x="75" y="64"/>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pPr defTabSz="685800"/>
            <a:endParaRPr lang="zh-CN" altLang="en-US" sz="1013">
              <a:solidFill>
                <a:prstClr val="black"/>
              </a:solidFill>
            </a:endParaRPr>
          </a:p>
        </p:txBody>
      </p:sp>
      <p:sp>
        <p:nvSpPr>
          <p:cNvPr id="32" name="TextBox 26"/>
          <p:cNvSpPr txBox="1"/>
          <p:nvPr/>
        </p:nvSpPr>
        <p:spPr>
          <a:xfrm>
            <a:off x="5904280"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33" name="矩形 32"/>
          <p:cNvSpPr/>
          <p:nvPr/>
        </p:nvSpPr>
        <p:spPr>
          <a:xfrm>
            <a:off x="6336328"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
        <p:nvSpPr>
          <p:cNvPr id="34" name="TextBox 28"/>
          <p:cNvSpPr txBox="1"/>
          <p:nvPr/>
        </p:nvSpPr>
        <p:spPr>
          <a:xfrm>
            <a:off x="2483768" y="4209435"/>
            <a:ext cx="4176464" cy="461665"/>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输入你的文字输入你的文字输入你的文字 输入你的文字 </a:t>
            </a:r>
            <a:r>
              <a:rPr lang="zh-CN" altLang="en-US" sz="1200" dirty="0" smtClean="0">
                <a:solidFill>
                  <a:schemeClr val="tx1">
                    <a:lumMod val="75000"/>
                    <a:lumOff val="25000"/>
                  </a:schemeClr>
                </a:solidFill>
                <a:latin typeface="微软雅黑" pitchFamily="34" charset="-122"/>
                <a:ea typeface="微软雅黑" pitchFamily="34" charset="-122"/>
              </a:rPr>
              <a:t>输入</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5292080" y="3870881"/>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Tree>
    <p:extLst>
      <p:ext uri="{BB962C8B-B14F-4D97-AF65-F5344CB8AC3E}">
        <p14:creationId xmlns:p14="http://schemas.microsoft.com/office/powerpoint/2010/main" val="919293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31" presetClass="entr" presetSubtype="0" fill="hold" nodeType="withEffect">
                                  <p:stCondLst>
                                    <p:cond delay="7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750" fill="hold"/>
                                        <p:tgtEl>
                                          <p:spTgt spid="15"/>
                                        </p:tgtEl>
                                        <p:attrNameLst>
                                          <p:attrName>ppt_w</p:attrName>
                                        </p:attrNameLst>
                                      </p:cBhvr>
                                      <p:tavLst>
                                        <p:tav tm="0">
                                          <p:val>
                                            <p:fltVal val="0"/>
                                          </p:val>
                                        </p:tav>
                                        <p:tav tm="100000">
                                          <p:val>
                                            <p:strVal val="#ppt_w"/>
                                          </p:val>
                                        </p:tav>
                                      </p:tavLst>
                                    </p:anim>
                                    <p:anim calcmode="lin" valueType="num">
                                      <p:cBhvr>
                                        <p:cTn id="27" dur="750" fill="hold"/>
                                        <p:tgtEl>
                                          <p:spTgt spid="15"/>
                                        </p:tgtEl>
                                        <p:attrNameLst>
                                          <p:attrName>ppt_h</p:attrName>
                                        </p:attrNameLst>
                                      </p:cBhvr>
                                      <p:tavLst>
                                        <p:tav tm="0">
                                          <p:val>
                                            <p:fltVal val="0"/>
                                          </p:val>
                                        </p:tav>
                                        <p:tav tm="100000">
                                          <p:val>
                                            <p:strVal val="#ppt_h"/>
                                          </p:val>
                                        </p:tav>
                                      </p:tavLst>
                                    </p:anim>
                                    <p:anim calcmode="lin" valueType="num">
                                      <p:cBhvr>
                                        <p:cTn id="28" dur="750" fill="hold"/>
                                        <p:tgtEl>
                                          <p:spTgt spid="15"/>
                                        </p:tgtEl>
                                        <p:attrNameLst>
                                          <p:attrName>style.rotation</p:attrName>
                                        </p:attrNameLst>
                                      </p:cBhvr>
                                      <p:tavLst>
                                        <p:tav tm="0">
                                          <p:val>
                                            <p:fltVal val="90"/>
                                          </p:val>
                                        </p:tav>
                                        <p:tav tm="100000">
                                          <p:val>
                                            <p:fltVal val="0"/>
                                          </p:val>
                                        </p:tav>
                                      </p:tavLst>
                                    </p:anim>
                                    <p:animEffect transition="in" filter="fade">
                                      <p:cBhvr>
                                        <p:cTn id="29" dur="750"/>
                                        <p:tgtEl>
                                          <p:spTgt spid="15"/>
                                        </p:tgtEl>
                                      </p:cBhvr>
                                    </p:animEffect>
                                  </p:childTnLst>
                                </p:cTn>
                              </p:par>
                              <p:par>
                                <p:cTn id="30" presetID="53" presetClass="entr" presetSubtype="16" fill="hold" grpId="0" nodeType="withEffect">
                                  <p:stCondLst>
                                    <p:cond delay="1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par>
                                <p:cTn id="35" presetID="53" presetClass="entr" presetSubtype="16" fill="hold" nodeType="withEffect">
                                  <p:stCondLst>
                                    <p:cond delay="15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1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20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750" fill="hold"/>
                                        <p:tgtEl>
                                          <p:spTgt spid="32"/>
                                        </p:tgtEl>
                                        <p:attrNameLst>
                                          <p:attrName>ppt_w</p:attrName>
                                        </p:attrNameLst>
                                      </p:cBhvr>
                                      <p:tavLst>
                                        <p:tav tm="0">
                                          <p:val>
                                            <p:fltVal val="0"/>
                                          </p:val>
                                        </p:tav>
                                        <p:tav tm="100000">
                                          <p:val>
                                            <p:strVal val="#ppt_w"/>
                                          </p:val>
                                        </p:tav>
                                      </p:tavLst>
                                    </p:anim>
                                    <p:anim calcmode="lin" valueType="num">
                                      <p:cBhvr>
                                        <p:cTn id="53" dur="750" fill="hold"/>
                                        <p:tgtEl>
                                          <p:spTgt spid="32"/>
                                        </p:tgtEl>
                                        <p:attrNameLst>
                                          <p:attrName>ppt_h</p:attrName>
                                        </p:attrNameLst>
                                      </p:cBhvr>
                                      <p:tavLst>
                                        <p:tav tm="0">
                                          <p:val>
                                            <p:fltVal val="0"/>
                                          </p:val>
                                        </p:tav>
                                        <p:tav tm="100000">
                                          <p:val>
                                            <p:strVal val="#ppt_h"/>
                                          </p:val>
                                        </p:tav>
                                      </p:tavLst>
                                    </p:anim>
                                    <p:animEffect transition="in" filter="fade">
                                      <p:cBhvr>
                                        <p:cTn id="54" dur="750"/>
                                        <p:tgtEl>
                                          <p:spTgt spid="32"/>
                                        </p:tgtEl>
                                      </p:cBhvr>
                                    </p:animEffect>
                                  </p:childTnLst>
                                </p:cTn>
                              </p:par>
                              <p:par>
                                <p:cTn id="55" presetID="53" presetClass="entr" presetSubtype="16" fill="hold" grpId="0" nodeType="withEffect">
                                  <p:stCondLst>
                                    <p:cond delay="200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grpId="0" nodeType="withEffect">
                                  <p:stCondLst>
                                    <p:cond delay="2000"/>
                                  </p:stCondLst>
                                  <p:childTnLst>
                                    <p:set>
                                      <p:cBhvr>
                                        <p:cTn id="61" dur="1" fill="hold">
                                          <p:stCondLst>
                                            <p:cond delay="0"/>
                                          </p:stCondLst>
                                        </p:cTn>
                                        <p:tgtEl>
                                          <p:spTgt spid="35"/>
                                        </p:tgtEl>
                                        <p:attrNameLst>
                                          <p:attrName>style.visibility</p:attrName>
                                        </p:attrNameLst>
                                      </p:cBhvr>
                                      <p:to>
                                        <p:strVal val="visible"/>
                                      </p:to>
                                    </p:set>
                                    <p:anim calcmode="lin" valueType="num">
                                      <p:cBhvr>
                                        <p:cTn id="62" dur="750" fill="hold"/>
                                        <p:tgtEl>
                                          <p:spTgt spid="35"/>
                                        </p:tgtEl>
                                        <p:attrNameLst>
                                          <p:attrName>ppt_w</p:attrName>
                                        </p:attrNameLst>
                                      </p:cBhvr>
                                      <p:tavLst>
                                        <p:tav tm="0">
                                          <p:val>
                                            <p:fltVal val="0"/>
                                          </p:val>
                                        </p:tav>
                                        <p:tav tm="100000">
                                          <p:val>
                                            <p:strVal val="#ppt_w"/>
                                          </p:val>
                                        </p:tav>
                                      </p:tavLst>
                                    </p:anim>
                                    <p:anim calcmode="lin" valueType="num">
                                      <p:cBhvr>
                                        <p:cTn id="63" dur="750" fill="hold"/>
                                        <p:tgtEl>
                                          <p:spTgt spid="35"/>
                                        </p:tgtEl>
                                        <p:attrNameLst>
                                          <p:attrName>ppt_h</p:attrName>
                                        </p:attrNameLst>
                                      </p:cBhvr>
                                      <p:tavLst>
                                        <p:tav tm="0">
                                          <p:val>
                                            <p:fltVal val="0"/>
                                          </p:val>
                                        </p:tav>
                                        <p:tav tm="100000">
                                          <p:val>
                                            <p:strVal val="#ppt_h"/>
                                          </p:val>
                                        </p:tav>
                                      </p:tavLst>
                                    </p:anim>
                                    <p:animEffect transition="in" filter="fade">
                                      <p:cBhvr>
                                        <p:cTn id="64" dur="750"/>
                                        <p:tgtEl>
                                          <p:spTgt spid="35"/>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20"/>
                                        </p:tgtEl>
                                        <p:attrNameLst>
                                          <p:attrName>style.visibility</p:attrName>
                                        </p:attrNameLst>
                                      </p:cBhvr>
                                      <p:to>
                                        <p:strVal val="visible"/>
                                      </p:to>
                                    </p:set>
                                    <p:anim calcmode="lin" valueType="num">
                                      <p:cBhvr>
                                        <p:cTn id="67" dur="750" fill="hold"/>
                                        <p:tgtEl>
                                          <p:spTgt spid="20"/>
                                        </p:tgtEl>
                                        <p:attrNameLst>
                                          <p:attrName>ppt_w</p:attrName>
                                        </p:attrNameLst>
                                      </p:cBhvr>
                                      <p:tavLst>
                                        <p:tav tm="0">
                                          <p:val>
                                            <p:fltVal val="0"/>
                                          </p:val>
                                        </p:tav>
                                        <p:tav tm="100000">
                                          <p:val>
                                            <p:strVal val="#ppt_w"/>
                                          </p:val>
                                        </p:tav>
                                      </p:tavLst>
                                    </p:anim>
                                    <p:anim calcmode="lin" valueType="num">
                                      <p:cBhvr>
                                        <p:cTn id="68" dur="750" fill="hold"/>
                                        <p:tgtEl>
                                          <p:spTgt spid="20"/>
                                        </p:tgtEl>
                                        <p:attrNameLst>
                                          <p:attrName>ppt_h</p:attrName>
                                        </p:attrNameLst>
                                      </p:cBhvr>
                                      <p:tavLst>
                                        <p:tav tm="0">
                                          <p:val>
                                            <p:fltVal val="0"/>
                                          </p:val>
                                        </p:tav>
                                        <p:tav tm="100000">
                                          <p:val>
                                            <p:strVal val="#ppt_h"/>
                                          </p:val>
                                        </p:tav>
                                      </p:tavLst>
                                    </p:anim>
                                    <p:animEffect transition="in" filter="fade">
                                      <p:cBhvr>
                                        <p:cTn id="69" dur="750"/>
                                        <p:tgtEl>
                                          <p:spTgt spid="20"/>
                                        </p:tgtEl>
                                      </p:cBhvr>
                                    </p:animEffect>
                                  </p:childTnLst>
                                </p:cTn>
                              </p:par>
                              <p:par>
                                <p:cTn id="70" presetID="53" presetClass="entr" presetSubtype="16" fill="hold" grpId="0" nodeType="withEffect">
                                  <p:stCondLst>
                                    <p:cond delay="2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750" fill="hold"/>
                                        <p:tgtEl>
                                          <p:spTgt spid="21"/>
                                        </p:tgtEl>
                                        <p:attrNameLst>
                                          <p:attrName>ppt_w</p:attrName>
                                        </p:attrNameLst>
                                      </p:cBhvr>
                                      <p:tavLst>
                                        <p:tav tm="0">
                                          <p:val>
                                            <p:fltVal val="0"/>
                                          </p:val>
                                        </p:tav>
                                        <p:tav tm="100000">
                                          <p:val>
                                            <p:strVal val="#ppt_w"/>
                                          </p:val>
                                        </p:tav>
                                      </p:tavLst>
                                    </p:anim>
                                    <p:anim calcmode="lin" valueType="num">
                                      <p:cBhvr>
                                        <p:cTn id="73" dur="750" fill="hold"/>
                                        <p:tgtEl>
                                          <p:spTgt spid="21"/>
                                        </p:tgtEl>
                                        <p:attrNameLst>
                                          <p:attrName>ppt_h</p:attrName>
                                        </p:attrNameLst>
                                      </p:cBhvr>
                                      <p:tavLst>
                                        <p:tav tm="0">
                                          <p:val>
                                            <p:fltVal val="0"/>
                                          </p:val>
                                        </p:tav>
                                        <p:tav tm="100000">
                                          <p:val>
                                            <p:strVal val="#ppt_h"/>
                                          </p:val>
                                        </p:tav>
                                      </p:tavLst>
                                    </p:anim>
                                    <p:animEffect transition="in" filter="fade">
                                      <p:cBhvr>
                                        <p:cTn id="74" dur="750"/>
                                        <p:tgtEl>
                                          <p:spTgt spid="21"/>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34"/>
                                        </p:tgtEl>
                                        <p:attrNameLst>
                                          <p:attrName>style.visibility</p:attrName>
                                        </p:attrNameLst>
                                      </p:cBhvr>
                                      <p:to>
                                        <p:strVal val="visible"/>
                                      </p:to>
                                    </p:set>
                                    <p:anim calcmode="lin" valueType="num">
                                      <p:cBhvr>
                                        <p:cTn id="77" dur="750" fill="hold"/>
                                        <p:tgtEl>
                                          <p:spTgt spid="34"/>
                                        </p:tgtEl>
                                        <p:attrNameLst>
                                          <p:attrName>ppt_w</p:attrName>
                                        </p:attrNameLst>
                                      </p:cBhvr>
                                      <p:tavLst>
                                        <p:tav tm="0">
                                          <p:val>
                                            <p:fltVal val="0"/>
                                          </p:val>
                                        </p:tav>
                                        <p:tav tm="100000">
                                          <p:val>
                                            <p:strVal val="#ppt_w"/>
                                          </p:val>
                                        </p:tav>
                                      </p:tavLst>
                                    </p:anim>
                                    <p:anim calcmode="lin" valueType="num">
                                      <p:cBhvr>
                                        <p:cTn id="78" dur="750" fill="hold"/>
                                        <p:tgtEl>
                                          <p:spTgt spid="34"/>
                                        </p:tgtEl>
                                        <p:attrNameLst>
                                          <p:attrName>ppt_h</p:attrName>
                                        </p:attrNameLst>
                                      </p:cBhvr>
                                      <p:tavLst>
                                        <p:tav tm="0">
                                          <p:val>
                                            <p:fltVal val="0"/>
                                          </p:val>
                                        </p:tav>
                                        <p:tav tm="100000">
                                          <p:val>
                                            <p:strVal val="#ppt_h"/>
                                          </p:val>
                                        </p:tav>
                                      </p:tavLst>
                                    </p:anim>
                                    <p:animEffect transition="in" filter="fade">
                                      <p:cBhvr>
                                        <p:cTn id="79"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0" grpId="0"/>
      <p:bldP spid="21" grpId="0"/>
      <p:bldP spid="31" grpId="0" animBg="1"/>
      <p:bldP spid="32" grpId="0"/>
      <p:bldP spid="33"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5" name="组合 24"/>
          <p:cNvGrpSpPr/>
          <p:nvPr/>
        </p:nvGrpSpPr>
        <p:grpSpPr>
          <a:xfrm>
            <a:off x="1510797" y="3579863"/>
            <a:ext cx="6228132" cy="973509"/>
            <a:chOff x="2390840" y="3688861"/>
            <a:chExt cx="7410321" cy="1158295"/>
          </a:xfrm>
        </p:grpSpPr>
        <p:grpSp>
          <p:nvGrpSpPr>
            <p:cNvPr id="26" name="组合 25"/>
            <p:cNvGrpSpPr/>
            <p:nvPr/>
          </p:nvGrpSpPr>
          <p:grpSpPr>
            <a:xfrm>
              <a:off x="2390840" y="3688861"/>
              <a:ext cx="7410321" cy="1158295"/>
              <a:chOff x="856262" y="1196611"/>
              <a:chExt cx="10479475" cy="4592864"/>
            </a:xfrm>
          </p:grpSpPr>
          <p:sp>
            <p:nvSpPr>
              <p:cNvPr id="29" name="圆角矩形 28"/>
              <p:cNvSpPr/>
              <p:nvPr/>
            </p:nvSpPr>
            <p:spPr>
              <a:xfrm>
                <a:off x="856262" y="1196611"/>
                <a:ext cx="10479475" cy="4592864"/>
              </a:xfrm>
              <a:prstGeom prst="roundRect">
                <a:avLst>
                  <a:gd name="adj" fmla="val 50000"/>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30" name="圆角矩形 29"/>
              <p:cNvSpPr/>
              <p:nvPr/>
            </p:nvSpPr>
            <p:spPr>
              <a:xfrm>
                <a:off x="1087055" y="1729430"/>
                <a:ext cx="10017895" cy="3399142"/>
              </a:xfrm>
              <a:prstGeom prst="roundRect">
                <a:avLst>
                  <a:gd name="adj" fmla="val 50000"/>
                </a:avLst>
              </a:prstGeom>
              <a:solidFill>
                <a:srgbClr val="F9F9F9"/>
              </a:solidFill>
              <a:ln w="31750">
                <a:gradFill>
                  <a:gsLst>
                    <a:gs pos="0">
                      <a:schemeClr val="bg1"/>
                    </a:gs>
                    <a:gs pos="100000">
                      <a:srgbClr val="EAEAEA"/>
                    </a:gs>
                  </a:gsLst>
                  <a:lin ang="5400000" scaled="1"/>
                </a:gradFill>
              </a:ln>
              <a:effectLst>
                <a:outerShdw blurRad="762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27" name="椭圆 26"/>
            <p:cNvSpPr/>
            <p:nvPr/>
          </p:nvSpPr>
          <p:spPr>
            <a:xfrm flipH="1">
              <a:off x="943262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sp>
          <p:nvSpPr>
            <p:cNvPr id="28" name="椭圆 27"/>
            <p:cNvSpPr/>
            <p:nvPr/>
          </p:nvSpPr>
          <p:spPr>
            <a:xfrm flipH="1">
              <a:off x="2657850" y="4203451"/>
              <a:ext cx="96812" cy="96812"/>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endParaRPr>
            </a:p>
          </p:txBody>
        </p:sp>
      </p:grpSp>
      <p:sp>
        <p:nvSpPr>
          <p:cNvPr id="31" name="矩形 17"/>
          <p:cNvSpPr>
            <a:spLocks noChangeArrowheads="1"/>
          </p:cNvSpPr>
          <p:nvPr/>
        </p:nvSpPr>
        <p:spPr bwMode="auto">
          <a:xfrm>
            <a:off x="2722243" y="3776043"/>
            <a:ext cx="571922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000" dirty="0" smtClean="0">
                <a:solidFill>
                  <a:schemeClr val="tx1">
                    <a:lumMod val="65000"/>
                    <a:lumOff val="35000"/>
                  </a:schemeClr>
                </a:solidFill>
                <a:latin typeface="方正正中黑简体" panose="02000000000000000000" pitchFamily="2" charset="-122"/>
                <a:ea typeface="方正正中黑简体" panose="02000000000000000000" pitchFamily="2" charset="-122"/>
              </a:rPr>
              <a:t>演示完毕，谢谢观看</a:t>
            </a:r>
            <a:endParaRPr lang="zh-CN" altLang="en-US" sz="3000" dirty="0">
              <a:solidFill>
                <a:schemeClr val="tx1">
                  <a:lumMod val="65000"/>
                  <a:lumOff val="35000"/>
                </a:schemeClr>
              </a:solidFill>
              <a:latin typeface="方正正中黑简体" panose="02000000000000000000" pitchFamily="2" charset="-122"/>
              <a:ea typeface="方正正中黑简体" panose="02000000000000000000" pitchFamily="2" charset="-122"/>
            </a:endParaRPr>
          </a:p>
        </p:txBody>
      </p:sp>
      <p:cxnSp>
        <p:nvCxnSpPr>
          <p:cNvPr id="32" name="直接连接符 31"/>
          <p:cNvCxnSpPr/>
          <p:nvPr/>
        </p:nvCxnSpPr>
        <p:spPr>
          <a:xfrm>
            <a:off x="1647961" y="4876006"/>
            <a:ext cx="6090968"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矩形 17"/>
          <p:cNvSpPr>
            <a:spLocks noChangeArrowheads="1"/>
          </p:cNvSpPr>
          <p:nvPr/>
        </p:nvSpPr>
        <p:spPr bwMode="auto">
          <a:xfrm>
            <a:off x="3883950" y="4712246"/>
            <a:ext cx="973006" cy="323165"/>
          </a:xfrm>
          <a:prstGeom prst="rect">
            <a:avLst/>
          </a:prstGeom>
          <a:solidFill>
            <a:schemeClr val="bg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7771">
              <a:defRPr/>
            </a:pPr>
            <a:r>
              <a:rPr lang="en-US" altLang="zh-CN" sz="1500" dirty="0" smtClean="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rPr>
              <a:t>PPT</a:t>
            </a:r>
            <a:endParaRPr lang="en-US" altLang="zh-CN" sz="1500" dirty="0">
              <a:solidFill>
                <a:schemeClr val="tx1">
                  <a:lumMod val="50000"/>
                  <a:lumOff val="50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grpSp>
        <p:nvGrpSpPr>
          <p:cNvPr id="34" name="组合 33"/>
          <p:cNvGrpSpPr/>
          <p:nvPr/>
        </p:nvGrpSpPr>
        <p:grpSpPr>
          <a:xfrm>
            <a:off x="4139953" y="526371"/>
            <a:ext cx="747248" cy="605219"/>
            <a:chOff x="4112784" y="420647"/>
            <a:chExt cx="842455" cy="682330"/>
          </a:xfrm>
        </p:grpSpPr>
        <p:sp>
          <p:nvSpPr>
            <p:cNvPr id="35" name="Freeform 639"/>
            <p:cNvSpPr>
              <a:spLocks noEditPoints="1"/>
            </p:cNvSpPr>
            <p:nvPr/>
          </p:nvSpPr>
          <p:spPr bwMode="auto">
            <a:xfrm>
              <a:off x="4658793" y="804367"/>
              <a:ext cx="296446" cy="298610"/>
            </a:xfrm>
            <a:custGeom>
              <a:avLst/>
              <a:gdLst>
                <a:gd name="T0" fmla="*/ 87 w 174"/>
                <a:gd name="T1" fmla="*/ 0 h 175"/>
                <a:gd name="T2" fmla="*/ 61 w 174"/>
                <a:gd name="T3" fmla="*/ 4 h 175"/>
                <a:gd name="T4" fmla="*/ 44 w 174"/>
                <a:gd name="T5" fmla="*/ 11 h 175"/>
                <a:gd name="T6" fmla="*/ 35 w 174"/>
                <a:gd name="T7" fmla="*/ 17 h 175"/>
                <a:gd name="T8" fmla="*/ 0 w 174"/>
                <a:gd name="T9" fmla="*/ 87 h 175"/>
                <a:gd name="T10" fmla="*/ 1 w 174"/>
                <a:gd name="T11" fmla="*/ 103 h 175"/>
                <a:gd name="T12" fmla="*/ 5 w 174"/>
                <a:gd name="T13" fmla="*/ 117 h 175"/>
                <a:gd name="T14" fmla="*/ 11 w 174"/>
                <a:gd name="T15" fmla="*/ 130 h 175"/>
                <a:gd name="T16" fmla="*/ 87 w 174"/>
                <a:gd name="T17" fmla="*/ 175 h 175"/>
                <a:gd name="T18" fmla="*/ 174 w 174"/>
                <a:gd name="T19" fmla="*/ 87 h 175"/>
                <a:gd name="T20" fmla="*/ 87 w 174"/>
                <a:gd name="T21" fmla="*/ 0 h 175"/>
                <a:gd name="T22" fmla="*/ 87 w 174"/>
                <a:gd name="T23" fmla="*/ 151 h 175"/>
                <a:gd name="T24" fmla="*/ 29 w 174"/>
                <a:gd name="T25" fmla="*/ 113 h 175"/>
                <a:gd name="T26" fmla="*/ 24 w 174"/>
                <a:gd name="T27" fmla="*/ 87 h 175"/>
                <a:gd name="T28" fmla="*/ 28 w 174"/>
                <a:gd name="T29" fmla="*/ 64 h 175"/>
                <a:gd name="T30" fmla="*/ 62 w 174"/>
                <a:gd name="T31" fmla="*/ 29 h 175"/>
                <a:gd name="T32" fmla="*/ 87 w 174"/>
                <a:gd name="T33" fmla="*/ 24 h 175"/>
                <a:gd name="T34" fmla="*/ 150 w 174"/>
                <a:gd name="T35" fmla="*/ 87 h 175"/>
                <a:gd name="T36" fmla="*/ 87 w 174"/>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175">
                  <a:moveTo>
                    <a:pt x="87" y="0"/>
                  </a:moveTo>
                  <a:cubicBezTo>
                    <a:pt x="78" y="0"/>
                    <a:pt x="69" y="2"/>
                    <a:pt x="61" y="4"/>
                  </a:cubicBezTo>
                  <a:cubicBezTo>
                    <a:pt x="55" y="6"/>
                    <a:pt x="50" y="8"/>
                    <a:pt x="44" y="11"/>
                  </a:cubicBezTo>
                  <a:cubicBezTo>
                    <a:pt x="41" y="13"/>
                    <a:pt x="38" y="15"/>
                    <a:pt x="35" y="17"/>
                  </a:cubicBezTo>
                  <a:cubicBezTo>
                    <a:pt x="14" y="33"/>
                    <a:pt x="0" y="59"/>
                    <a:pt x="0" y="87"/>
                  </a:cubicBezTo>
                  <a:cubicBezTo>
                    <a:pt x="0" y="93"/>
                    <a:pt x="0" y="98"/>
                    <a:pt x="1" y="103"/>
                  </a:cubicBezTo>
                  <a:cubicBezTo>
                    <a:pt x="2" y="108"/>
                    <a:pt x="3" y="113"/>
                    <a:pt x="5" y="117"/>
                  </a:cubicBezTo>
                  <a:cubicBezTo>
                    <a:pt x="6" y="122"/>
                    <a:pt x="8" y="126"/>
                    <a:pt x="11" y="130"/>
                  </a:cubicBezTo>
                  <a:cubicBezTo>
                    <a:pt x="26" y="157"/>
                    <a:pt x="54" y="175"/>
                    <a:pt x="87" y="175"/>
                  </a:cubicBezTo>
                  <a:cubicBezTo>
                    <a:pt x="135" y="175"/>
                    <a:pt x="174" y="136"/>
                    <a:pt x="174" y="87"/>
                  </a:cubicBezTo>
                  <a:cubicBezTo>
                    <a:pt x="174" y="39"/>
                    <a:pt x="135" y="0"/>
                    <a:pt x="87" y="0"/>
                  </a:cubicBezTo>
                  <a:close/>
                  <a:moveTo>
                    <a:pt x="87" y="151"/>
                  </a:moveTo>
                  <a:cubicBezTo>
                    <a:pt x="61" y="151"/>
                    <a:pt x="39" y="135"/>
                    <a:pt x="29" y="113"/>
                  </a:cubicBezTo>
                  <a:cubicBezTo>
                    <a:pt x="25" y="105"/>
                    <a:pt x="24" y="97"/>
                    <a:pt x="24" y="87"/>
                  </a:cubicBezTo>
                  <a:cubicBezTo>
                    <a:pt x="24" y="79"/>
                    <a:pt x="25" y="71"/>
                    <a:pt x="28" y="64"/>
                  </a:cubicBezTo>
                  <a:cubicBezTo>
                    <a:pt x="34" y="48"/>
                    <a:pt x="47" y="36"/>
                    <a:pt x="62" y="29"/>
                  </a:cubicBezTo>
                  <a:cubicBezTo>
                    <a:pt x="70" y="26"/>
                    <a:pt x="78" y="24"/>
                    <a:pt x="87" y="24"/>
                  </a:cubicBezTo>
                  <a:cubicBezTo>
                    <a:pt x="122" y="24"/>
                    <a:pt x="150" y="52"/>
                    <a:pt x="150" y="87"/>
                  </a:cubicBezTo>
                  <a:cubicBezTo>
                    <a:pt x="150" y="122"/>
                    <a:pt x="122"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6" name="Freeform 640"/>
            <p:cNvSpPr/>
            <p:nvPr/>
          </p:nvSpPr>
          <p:spPr bwMode="auto">
            <a:xfrm>
              <a:off x="4733806" y="875774"/>
              <a:ext cx="81505" cy="102422"/>
            </a:xfrm>
            <a:custGeom>
              <a:avLst/>
              <a:gdLst>
                <a:gd name="T0" fmla="*/ 44 w 48"/>
                <a:gd name="T1" fmla="*/ 0 h 60"/>
                <a:gd name="T2" fmla="*/ 41 w 48"/>
                <a:gd name="T3" fmla="*/ 2 h 60"/>
                <a:gd name="T4" fmla="*/ 40 w 48"/>
                <a:gd name="T5" fmla="*/ 5 h 60"/>
                <a:gd name="T6" fmla="*/ 40 w 48"/>
                <a:gd name="T7" fmla="*/ 43 h 60"/>
                <a:gd name="T8" fmla="*/ 4 w 48"/>
                <a:gd name="T9" fmla="*/ 52 h 60"/>
                <a:gd name="T10" fmla="*/ 1 w 48"/>
                <a:gd name="T11" fmla="*/ 57 h 60"/>
                <a:gd name="T12" fmla="*/ 5 w 48"/>
                <a:gd name="T13" fmla="*/ 60 h 60"/>
                <a:gd name="T14" fmla="*/ 6 w 48"/>
                <a:gd name="T15" fmla="*/ 60 h 60"/>
                <a:gd name="T16" fmla="*/ 45 w 48"/>
                <a:gd name="T17" fmla="*/ 50 h 60"/>
                <a:gd name="T18" fmla="*/ 48 w 48"/>
                <a:gd name="T19" fmla="*/ 46 h 60"/>
                <a:gd name="T20" fmla="*/ 48 w 48"/>
                <a:gd name="T21" fmla="*/ 46 h 60"/>
                <a:gd name="T22" fmla="*/ 48 w 48"/>
                <a:gd name="T23" fmla="*/ 46 h 60"/>
                <a:gd name="T24" fmla="*/ 48 w 48"/>
                <a:gd name="T25" fmla="*/ 45 h 60"/>
                <a:gd name="T26" fmla="*/ 48 w 48"/>
                <a:gd name="T27" fmla="*/ 5 h 60"/>
                <a:gd name="T28" fmla="*/ 44 w 48"/>
                <a:gd name="T2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60">
                  <a:moveTo>
                    <a:pt x="44" y="0"/>
                  </a:moveTo>
                  <a:cubicBezTo>
                    <a:pt x="43" y="0"/>
                    <a:pt x="42" y="1"/>
                    <a:pt x="41" y="2"/>
                  </a:cubicBezTo>
                  <a:cubicBezTo>
                    <a:pt x="41" y="2"/>
                    <a:pt x="40" y="3"/>
                    <a:pt x="40" y="5"/>
                  </a:cubicBezTo>
                  <a:cubicBezTo>
                    <a:pt x="40" y="43"/>
                    <a:pt x="40" y="43"/>
                    <a:pt x="40" y="43"/>
                  </a:cubicBezTo>
                  <a:cubicBezTo>
                    <a:pt x="4" y="52"/>
                    <a:pt x="4" y="52"/>
                    <a:pt x="4" y="52"/>
                  </a:cubicBezTo>
                  <a:cubicBezTo>
                    <a:pt x="1" y="53"/>
                    <a:pt x="0" y="55"/>
                    <a:pt x="1" y="57"/>
                  </a:cubicBezTo>
                  <a:cubicBezTo>
                    <a:pt x="1" y="59"/>
                    <a:pt x="3" y="60"/>
                    <a:pt x="5" y="60"/>
                  </a:cubicBezTo>
                  <a:cubicBezTo>
                    <a:pt x="5" y="60"/>
                    <a:pt x="5" y="60"/>
                    <a:pt x="6" y="60"/>
                  </a:cubicBezTo>
                  <a:cubicBezTo>
                    <a:pt x="45" y="50"/>
                    <a:pt x="45" y="50"/>
                    <a:pt x="45" y="50"/>
                  </a:cubicBezTo>
                  <a:cubicBezTo>
                    <a:pt x="47" y="50"/>
                    <a:pt x="48" y="48"/>
                    <a:pt x="48" y="46"/>
                  </a:cubicBezTo>
                  <a:cubicBezTo>
                    <a:pt x="48" y="46"/>
                    <a:pt x="48" y="46"/>
                    <a:pt x="48" y="46"/>
                  </a:cubicBezTo>
                  <a:cubicBezTo>
                    <a:pt x="48" y="46"/>
                    <a:pt x="48" y="46"/>
                    <a:pt x="48" y="46"/>
                  </a:cubicBezTo>
                  <a:cubicBezTo>
                    <a:pt x="48" y="46"/>
                    <a:pt x="48" y="46"/>
                    <a:pt x="48" y="45"/>
                  </a:cubicBezTo>
                  <a:cubicBezTo>
                    <a:pt x="48" y="5"/>
                    <a:pt x="48" y="5"/>
                    <a:pt x="48" y="5"/>
                  </a:cubicBezTo>
                  <a:cubicBezTo>
                    <a:pt x="48" y="2"/>
                    <a:pt x="47" y="0"/>
                    <a:pt x="44" y="0"/>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7" name="Freeform 641"/>
            <p:cNvSpPr/>
            <p:nvPr/>
          </p:nvSpPr>
          <p:spPr bwMode="auto">
            <a:xfrm>
              <a:off x="4658793" y="657947"/>
              <a:ext cx="100258" cy="158681"/>
            </a:xfrm>
            <a:custGeom>
              <a:avLst/>
              <a:gdLst>
                <a:gd name="T0" fmla="*/ 34 w 59"/>
                <a:gd name="T1" fmla="*/ 93 h 93"/>
                <a:gd name="T2" fmla="*/ 40 w 59"/>
                <a:gd name="T3" fmla="*/ 90 h 93"/>
                <a:gd name="T4" fmla="*/ 59 w 59"/>
                <a:gd name="T5" fmla="*/ 79 h 93"/>
                <a:gd name="T6" fmla="*/ 39 w 59"/>
                <a:gd name="T7" fmla="*/ 35 h 93"/>
                <a:gd name="T8" fmla="*/ 6 w 59"/>
                <a:gd name="T9" fmla="*/ 0 h 93"/>
                <a:gd name="T10" fmla="*/ 0 w 59"/>
                <a:gd name="T11" fmla="*/ 30 h 93"/>
                <a:gd name="T12" fmla="*/ 34 w 59"/>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59" h="93">
                  <a:moveTo>
                    <a:pt x="34" y="93"/>
                  </a:moveTo>
                  <a:cubicBezTo>
                    <a:pt x="40" y="90"/>
                    <a:pt x="40" y="90"/>
                    <a:pt x="40" y="90"/>
                  </a:cubicBezTo>
                  <a:cubicBezTo>
                    <a:pt x="59" y="79"/>
                    <a:pt x="59" y="79"/>
                    <a:pt x="59" y="79"/>
                  </a:cubicBezTo>
                  <a:cubicBezTo>
                    <a:pt x="55" y="63"/>
                    <a:pt x="48" y="48"/>
                    <a:pt x="39" y="35"/>
                  </a:cubicBezTo>
                  <a:cubicBezTo>
                    <a:pt x="30" y="21"/>
                    <a:pt x="19" y="10"/>
                    <a:pt x="6" y="0"/>
                  </a:cubicBezTo>
                  <a:cubicBezTo>
                    <a:pt x="0" y="30"/>
                    <a:pt x="0" y="30"/>
                    <a:pt x="0" y="30"/>
                  </a:cubicBezTo>
                  <a:cubicBezTo>
                    <a:pt x="18" y="46"/>
                    <a:pt x="30" y="68"/>
                    <a:pt x="34" y="93"/>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8" name="Freeform 642"/>
            <p:cNvSpPr/>
            <p:nvPr/>
          </p:nvSpPr>
          <p:spPr bwMode="auto">
            <a:xfrm>
              <a:off x="4411394" y="996949"/>
              <a:ext cx="247399" cy="78620"/>
            </a:xfrm>
            <a:custGeom>
              <a:avLst/>
              <a:gdLst>
                <a:gd name="T0" fmla="*/ 135 w 145"/>
                <a:gd name="T1" fmla="*/ 0 h 46"/>
                <a:gd name="T2" fmla="*/ 72 w 145"/>
                <a:gd name="T3" fmla="*/ 19 h 46"/>
                <a:gd name="T4" fmla="*/ 10 w 145"/>
                <a:gd name="T5" fmla="*/ 0 h 46"/>
                <a:gd name="T6" fmla="*/ 5 w 145"/>
                <a:gd name="T7" fmla="*/ 12 h 46"/>
                <a:gd name="T8" fmla="*/ 0 w 145"/>
                <a:gd name="T9" fmla="*/ 25 h 46"/>
                <a:gd name="T10" fmla="*/ 72 w 145"/>
                <a:gd name="T11" fmla="*/ 46 h 46"/>
                <a:gd name="T12" fmla="*/ 145 w 145"/>
                <a:gd name="T13" fmla="*/ 25 h 46"/>
                <a:gd name="T14" fmla="*/ 138 w 145"/>
                <a:gd name="T15" fmla="*/ 9 h 46"/>
                <a:gd name="T16" fmla="*/ 135 w 145"/>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46">
                  <a:moveTo>
                    <a:pt x="135" y="0"/>
                  </a:moveTo>
                  <a:cubicBezTo>
                    <a:pt x="117" y="12"/>
                    <a:pt x="96" y="19"/>
                    <a:pt x="72" y="19"/>
                  </a:cubicBezTo>
                  <a:cubicBezTo>
                    <a:pt x="49" y="19"/>
                    <a:pt x="28" y="12"/>
                    <a:pt x="10" y="0"/>
                  </a:cubicBezTo>
                  <a:cubicBezTo>
                    <a:pt x="5" y="12"/>
                    <a:pt x="5" y="12"/>
                    <a:pt x="5" y="12"/>
                  </a:cubicBezTo>
                  <a:cubicBezTo>
                    <a:pt x="0" y="25"/>
                    <a:pt x="0" y="25"/>
                    <a:pt x="0" y="25"/>
                  </a:cubicBezTo>
                  <a:cubicBezTo>
                    <a:pt x="21" y="38"/>
                    <a:pt x="46" y="46"/>
                    <a:pt x="72" y="46"/>
                  </a:cubicBezTo>
                  <a:cubicBezTo>
                    <a:pt x="99" y="46"/>
                    <a:pt x="124" y="39"/>
                    <a:pt x="145" y="25"/>
                  </a:cubicBezTo>
                  <a:cubicBezTo>
                    <a:pt x="138" y="9"/>
                    <a:pt x="138" y="9"/>
                    <a:pt x="138" y="9"/>
                  </a:cubicBezTo>
                  <a:lnTo>
                    <a:pt x="135" y="0"/>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39" name="Freeform 643"/>
            <p:cNvSpPr/>
            <p:nvPr/>
          </p:nvSpPr>
          <p:spPr bwMode="auto">
            <a:xfrm>
              <a:off x="4427984" y="555526"/>
              <a:ext cx="213499" cy="188975"/>
            </a:xfrm>
            <a:custGeom>
              <a:avLst/>
              <a:gdLst>
                <a:gd name="T0" fmla="*/ 57 w 125"/>
                <a:gd name="T1" fmla="*/ 111 h 111"/>
                <a:gd name="T2" fmla="*/ 68 w 125"/>
                <a:gd name="T3" fmla="*/ 111 h 111"/>
                <a:gd name="T4" fmla="*/ 125 w 125"/>
                <a:gd name="T5" fmla="*/ 91 h 111"/>
                <a:gd name="T6" fmla="*/ 125 w 125"/>
                <a:gd name="T7" fmla="*/ 90 h 111"/>
                <a:gd name="T8" fmla="*/ 125 w 125"/>
                <a:gd name="T9" fmla="*/ 82 h 111"/>
                <a:gd name="T10" fmla="*/ 125 w 125"/>
                <a:gd name="T11" fmla="*/ 50 h 111"/>
                <a:gd name="T12" fmla="*/ 125 w 125"/>
                <a:gd name="T13" fmla="*/ 44 h 111"/>
                <a:gd name="T14" fmla="*/ 109 w 125"/>
                <a:gd name="T15" fmla="*/ 13 h 111"/>
                <a:gd name="T16" fmla="*/ 81 w 125"/>
                <a:gd name="T17" fmla="*/ 0 h 111"/>
                <a:gd name="T18" fmla="*/ 62 w 125"/>
                <a:gd name="T19" fmla="*/ 7 h 111"/>
                <a:gd name="T20" fmla="*/ 70 w 125"/>
                <a:gd name="T21" fmla="*/ 35 h 111"/>
                <a:gd name="T22" fmla="*/ 77 w 125"/>
                <a:gd name="T23" fmla="*/ 61 h 111"/>
                <a:gd name="T24" fmla="*/ 76 w 125"/>
                <a:gd name="T25" fmla="*/ 63 h 111"/>
                <a:gd name="T26" fmla="*/ 62 w 125"/>
                <a:gd name="T27" fmla="*/ 82 h 111"/>
                <a:gd name="T28" fmla="*/ 49 w 125"/>
                <a:gd name="T29" fmla="*/ 63 h 111"/>
                <a:gd name="T30" fmla="*/ 48 w 125"/>
                <a:gd name="T31" fmla="*/ 61 h 111"/>
                <a:gd name="T32" fmla="*/ 55 w 125"/>
                <a:gd name="T33" fmla="*/ 35 h 111"/>
                <a:gd name="T34" fmla="*/ 62 w 125"/>
                <a:gd name="T35" fmla="*/ 7 h 111"/>
                <a:gd name="T36" fmla="*/ 44 w 125"/>
                <a:gd name="T37" fmla="*/ 0 h 111"/>
                <a:gd name="T38" fmla="*/ 0 w 125"/>
                <a:gd name="T39" fmla="*/ 44 h 111"/>
                <a:gd name="T40" fmla="*/ 0 w 125"/>
                <a:gd name="T41" fmla="*/ 50 h 111"/>
                <a:gd name="T42" fmla="*/ 0 w 125"/>
                <a:gd name="T43" fmla="*/ 82 h 111"/>
                <a:gd name="T44" fmla="*/ 0 w 125"/>
                <a:gd name="T45" fmla="*/ 90 h 111"/>
                <a:gd name="T46" fmla="*/ 0 w 125"/>
                <a:gd name="T47" fmla="*/ 91 h 111"/>
                <a:gd name="T48" fmla="*/ 57 w 125"/>
                <a:gd name="T49"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5" h="111">
                  <a:moveTo>
                    <a:pt x="57" y="111"/>
                  </a:moveTo>
                  <a:cubicBezTo>
                    <a:pt x="68" y="111"/>
                    <a:pt x="68" y="111"/>
                    <a:pt x="68" y="111"/>
                  </a:cubicBezTo>
                  <a:cubicBezTo>
                    <a:pt x="123" y="111"/>
                    <a:pt x="125" y="91"/>
                    <a:pt x="125" y="91"/>
                  </a:cubicBezTo>
                  <a:cubicBezTo>
                    <a:pt x="125" y="91"/>
                    <a:pt x="125" y="91"/>
                    <a:pt x="125" y="90"/>
                  </a:cubicBezTo>
                  <a:cubicBezTo>
                    <a:pt x="125" y="88"/>
                    <a:pt x="125" y="86"/>
                    <a:pt x="125" y="82"/>
                  </a:cubicBezTo>
                  <a:cubicBezTo>
                    <a:pt x="125" y="76"/>
                    <a:pt x="125" y="66"/>
                    <a:pt x="125" y="50"/>
                  </a:cubicBezTo>
                  <a:cubicBezTo>
                    <a:pt x="125" y="48"/>
                    <a:pt x="125" y="46"/>
                    <a:pt x="125" y="44"/>
                  </a:cubicBezTo>
                  <a:cubicBezTo>
                    <a:pt x="125" y="30"/>
                    <a:pt x="118" y="20"/>
                    <a:pt x="109" y="13"/>
                  </a:cubicBezTo>
                  <a:cubicBezTo>
                    <a:pt x="100" y="6"/>
                    <a:pt x="89" y="2"/>
                    <a:pt x="81" y="0"/>
                  </a:cubicBezTo>
                  <a:cubicBezTo>
                    <a:pt x="62" y="7"/>
                    <a:pt x="62" y="7"/>
                    <a:pt x="62" y="7"/>
                  </a:cubicBezTo>
                  <a:cubicBezTo>
                    <a:pt x="70" y="35"/>
                    <a:pt x="70" y="35"/>
                    <a:pt x="70" y="35"/>
                  </a:cubicBezTo>
                  <a:cubicBezTo>
                    <a:pt x="77" y="61"/>
                    <a:pt x="77" y="61"/>
                    <a:pt x="77" y="61"/>
                  </a:cubicBezTo>
                  <a:cubicBezTo>
                    <a:pt x="76" y="63"/>
                    <a:pt x="76" y="63"/>
                    <a:pt x="76" y="63"/>
                  </a:cubicBezTo>
                  <a:cubicBezTo>
                    <a:pt x="62" y="82"/>
                    <a:pt x="62" y="82"/>
                    <a:pt x="62" y="82"/>
                  </a:cubicBezTo>
                  <a:cubicBezTo>
                    <a:pt x="49" y="63"/>
                    <a:pt x="49" y="63"/>
                    <a:pt x="49" y="63"/>
                  </a:cubicBezTo>
                  <a:cubicBezTo>
                    <a:pt x="48" y="61"/>
                    <a:pt x="48" y="61"/>
                    <a:pt x="48" y="61"/>
                  </a:cubicBezTo>
                  <a:cubicBezTo>
                    <a:pt x="55" y="35"/>
                    <a:pt x="55" y="35"/>
                    <a:pt x="55" y="35"/>
                  </a:cubicBezTo>
                  <a:cubicBezTo>
                    <a:pt x="62" y="7"/>
                    <a:pt x="62" y="7"/>
                    <a:pt x="62" y="7"/>
                  </a:cubicBezTo>
                  <a:cubicBezTo>
                    <a:pt x="44" y="0"/>
                    <a:pt x="44" y="0"/>
                    <a:pt x="44" y="0"/>
                  </a:cubicBezTo>
                  <a:cubicBezTo>
                    <a:pt x="27" y="4"/>
                    <a:pt x="0" y="16"/>
                    <a:pt x="0" y="44"/>
                  </a:cubicBezTo>
                  <a:cubicBezTo>
                    <a:pt x="0" y="46"/>
                    <a:pt x="0" y="48"/>
                    <a:pt x="0" y="50"/>
                  </a:cubicBezTo>
                  <a:cubicBezTo>
                    <a:pt x="0" y="66"/>
                    <a:pt x="0" y="76"/>
                    <a:pt x="0" y="82"/>
                  </a:cubicBezTo>
                  <a:cubicBezTo>
                    <a:pt x="0" y="86"/>
                    <a:pt x="0" y="88"/>
                    <a:pt x="0" y="90"/>
                  </a:cubicBezTo>
                  <a:cubicBezTo>
                    <a:pt x="0" y="91"/>
                    <a:pt x="0" y="91"/>
                    <a:pt x="0" y="91"/>
                  </a:cubicBezTo>
                  <a:cubicBezTo>
                    <a:pt x="0" y="91"/>
                    <a:pt x="2" y="111"/>
                    <a:pt x="57" y="11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0" name="Oval 644"/>
            <p:cNvSpPr>
              <a:spLocks noChangeArrowheads="1"/>
            </p:cNvSpPr>
            <p:nvPr/>
          </p:nvSpPr>
          <p:spPr bwMode="auto">
            <a:xfrm>
              <a:off x="4481358" y="420647"/>
              <a:ext cx="107471" cy="124782"/>
            </a:xfrm>
            <a:prstGeom prst="ellipse">
              <a:avLst/>
            </a:prstGeom>
            <a:solidFill>
              <a:schemeClr val="bg1"/>
            </a:solidFill>
            <a:ln>
              <a:noFill/>
            </a:ln>
          </p:spPr>
          <p:txBody>
            <a:bodyPr vert="horz" wrap="square" lIns="91440" tIns="45720" rIns="91440" bIns="45720" numCol="1" anchor="t" anchorCtr="0" compatLnSpc="1"/>
            <a:lstStyle/>
            <a:p>
              <a:endParaRPr lang="zh-CN" altLang="en-US" sz="1800"/>
            </a:p>
          </p:txBody>
        </p:sp>
        <p:sp>
          <p:nvSpPr>
            <p:cNvPr id="41" name="Freeform 645"/>
            <p:cNvSpPr/>
            <p:nvPr/>
          </p:nvSpPr>
          <p:spPr bwMode="auto">
            <a:xfrm>
              <a:off x="4310415" y="661554"/>
              <a:ext cx="100979" cy="155075"/>
            </a:xfrm>
            <a:custGeom>
              <a:avLst/>
              <a:gdLst>
                <a:gd name="T0" fmla="*/ 25 w 59"/>
                <a:gd name="T1" fmla="*/ 91 h 91"/>
                <a:gd name="T2" fmla="*/ 59 w 59"/>
                <a:gd name="T3" fmla="*/ 28 h 91"/>
                <a:gd name="T4" fmla="*/ 50 w 59"/>
                <a:gd name="T5" fmla="*/ 0 h 91"/>
                <a:gd name="T6" fmla="*/ 0 w 59"/>
                <a:gd name="T7" fmla="*/ 77 h 91"/>
                <a:gd name="T8" fmla="*/ 19 w 59"/>
                <a:gd name="T9" fmla="*/ 88 h 91"/>
                <a:gd name="T10" fmla="*/ 25 w 59"/>
                <a:gd name="T11" fmla="*/ 91 h 91"/>
              </a:gdLst>
              <a:ahLst/>
              <a:cxnLst>
                <a:cxn ang="0">
                  <a:pos x="T0" y="T1"/>
                </a:cxn>
                <a:cxn ang="0">
                  <a:pos x="T2" y="T3"/>
                </a:cxn>
                <a:cxn ang="0">
                  <a:pos x="T4" y="T5"/>
                </a:cxn>
                <a:cxn ang="0">
                  <a:pos x="T6" y="T7"/>
                </a:cxn>
                <a:cxn ang="0">
                  <a:pos x="T8" y="T9"/>
                </a:cxn>
                <a:cxn ang="0">
                  <a:pos x="T10" y="T11"/>
                </a:cxn>
              </a:cxnLst>
              <a:rect l="0" t="0" r="r" b="b"/>
              <a:pathLst>
                <a:path w="59" h="91">
                  <a:moveTo>
                    <a:pt x="25" y="91"/>
                  </a:moveTo>
                  <a:cubicBezTo>
                    <a:pt x="29" y="66"/>
                    <a:pt x="41" y="44"/>
                    <a:pt x="59" y="28"/>
                  </a:cubicBezTo>
                  <a:cubicBezTo>
                    <a:pt x="50" y="0"/>
                    <a:pt x="50" y="0"/>
                    <a:pt x="50" y="0"/>
                  </a:cubicBezTo>
                  <a:cubicBezTo>
                    <a:pt x="26" y="19"/>
                    <a:pt x="7" y="46"/>
                    <a:pt x="0" y="77"/>
                  </a:cubicBezTo>
                  <a:cubicBezTo>
                    <a:pt x="19" y="88"/>
                    <a:pt x="19" y="88"/>
                    <a:pt x="19" y="88"/>
                  </a:cubicBezTo>
                  <a:lnTo>
                    <a:pt x="25" y="91"/>
                  </a:ln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2" name="Freeform 646"/>
            <p:cNvSpPr>
              <a:spLocks noEditPoints="1"/>
            </p:cNvSpPr>
            <p:nvPr/>
          </p:nvSpPr>
          <p:spPr bwMode="auto">
            <a:xfrm>
              <a:off x="4112784" y="804367"/>
              <a:ext cx="298610" cy="298610"/>
            </a:xfrm>
            <a:custGeom>
              <a:avLst/>
              <a:gdLst>
                <a:gd name="T0" fmla="*/ 140 w 175"/>
                <a:gd name="T1" fmla="*/ 17 h 175"/>
                <a:gd name="T2" fmla="*/ 130 w 175"/>
                <a:gd name="T3" fmla="*/ 11 h 175"/>
                <a:gd name="T4" fmla="*/ 114 w 175"/>
                <a:gd name="T5" fmla="*/ 4 h 175"/>
                <a:gd name="T6" fmla="*/ 87 w 175"/>
                <a:gd name="T7" fmla="*/ 0 h 175"/>
                <a:gd name="T8" fmla="*/ 0 w 175"/>
                <a:gd name="T9" fmla="*/ 87 h 175"/>
                <a:gd name="T10" fmla="*/ 87 w 175"/>
                <a:gd name="T11" fmla="*/ 175 h 175"/>
                <a:gd name="T12" fmla="*/ 164 w 175"/>
                <a:gd name="T13" fmla="*/ 130 h 175"/>
                <a:gd name="T14" fmla="*/ 168 w 175"/>
                <a:gd name="T15" fmla="*/ 120 h 175"/>
                <a:gd name="T16" fmla="*/ 173 w 175"/>
                <a:gd name="T17" fmla="*/ 103 h 175"/>
                <a:gd name="T18" fmla="*/ 175 w 175"/>
                <a:gd name="T19" fmla="*/ 87 h 175"/>
                <a:gd name="T20" fmla="*/ 140 w 175"/>
                <a:gd name="T21" fmla="*/ 17 h 175"/>
                <a:gd name="T22" fmla="*/ 87 w 175"/>
                <a:gd name="T23" fmla="*/ 151 h 175"/>
                <a:gd name="T24" fmla="*/ 24 w 175"/>
                <a:gd name="T25" fmla="*/ 87 h 175"/>
                <a:gd name="T26" fmla="*/ 87 w 175"/>
                <a:gd name="T27" fmla="*/ 24 h 175"/>
                <a:gd name="T28" fmla="*/ 112 w 175"/>
                <a:gd name="T29" fmla="*/ 29 h 175"/>
                <a:gd name="T30" fmla="*/ 146 w 175"/>
                <a:gd name="T31" fmla="*/ 64 h 175"/>
                <a:gd name="T32" fmla="*/ 151 w 175"/>
                <a:gd name="T33" fmla="*/ 87 h 175"/>
                <a:gd name="T34" fmla="*/ 145 w 175"/>
                <a:gd name="T35" fmla="*/ 113 h 175"/>
                <a:gd name="T36" fmla="*/ 87 w 175"/>
                <a:gd name="T37" fmla="*/ 15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 h="175">
                  <a:moveTo>
                    <a:pt x="140" y="17"/>
                  </a:moveTo>
                  <a:cubicBezTo>
                    <a:pt x="137" y="15"/>
                    <a:pt x="134" y="13"/>
                    <a:pt x="130" y="11"/>
                  </a:cubicBezTo>
                  <a:cubicBezTo>
                    <a:pt x="125" y="8"/>
                    <a:pt x="120" y="6"/>
                    <a:pt x="114" y="4"/>
                  </a:cubicBezTo>
                  <a:cubicBezTo>
                    <a:pt x="105" y="2"/>
                    <a:pt x="97" y="0"/>
                    <a:pt x="87" y="0"/>
                  </a:cubicBezTo>
                  <a:cubicBezTo>
                    <a:pt x="39" y="0"/>
                    <a:pt x="0" y="39"/>
                    <a:pt x="0" y="87"/>
                  </a:cubicBezTo>
                  <a:cubicBezTo>
                    <a:pt x="0" y="136"/>
                    <a:pt x="39" y="175"/>
                    <a:pt x="87" y="175"/>
                  </a:cubicBezTo>
                  <a:cubicBezTo>
                    <a:pt x="120" y="175"/>
                    <a:pt x="149" y="157"/>
                    <a:pt x="164" y="130"/>
                  </a:cubicBezTo>
                  <a:cubicBezTo>
                    <a:pt x="165" y="127"/>
                    <a:pt x="167" y="124"/>
                    <a:pt x="168" y="120"/>
                  </a:cubicBezTo>
                  <a:cubicBezTo>
                    <a:pt x="171" y="115"/>
                    <a:pt x="172" y="109"/>
                    <a:pt x="173" y="103"/>
                  </a:cubicBezTo>
                  <a:cubicBezTo>
                    <a:pt x="174" y="98"/>
                    <a:pt x="175" y="93"/>
                    <a:pt x="175" y="87"/>
                  </a:cubicBezTo>
                  <a:cubicBezTo>
                    <a:pt x="175" y="59"/>
                    <a:pt x="161" y="33"/>
                    <a:pt x="140" y="17"/>
                  </a:cubicBezTo>
                  <a:close/>
                  <a:moveTo>
                    <a:pt x="87" y="151"/>
                  </a:moveTo>
                  <a:cubicBezTo>
                    <a:pt x="52" y="151"/>
                    <a:pt x="24" y="122"/>
                    <a:pt x="24" y="87"/>
                  </a:cubicBezTo>
                  <a:cubicBezTo>
                    <a:pt x="24" y="52"/>
                    <a:pt x="52" y="24"/>
                    <a:pt x="87" y="24"/>
                  </a:cubicBezTo>
                  <a:cubicBezTo>
                    <a:pt x="96" y="24"/>
                    <a:pt x="105" y="26"/>
                    <a:pt x="112" y="29"/>
                  </a:cubicBezTo>
                  <a:cubicBezTo>
                    <a:pt x="128" y="36"/>
                    <a:pt x="140" y="48"/>
                    <a:pt x="146" y="64"/>
                  </a:cubicBezTo>
                  <a:cubicBezTo>
                    <a:pt x="149" y="71"/>
                    <a:pt x="151" y="79"/>
                    <a:pt x="151" y="87"/>
                  </a:cubicBezTo>
                  <a:cubicBezTo>
                    <a:pt x="151" y="96"/>
                    <a:pt x="149" y="105"/>
                    <a:pt x="145" y="113"/>
                  </a:cubicBezTo>
                  <a:cubicBezTo>
                    <a:pt x="136" y="135"/>
                    <a:pt x="113" y="151"/>
                    <a:pt x="87" y="15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sp>
          <p:nvSpPr>
            <p:cNvPr id="43" name="Freeform 647"/>
            <p:cNvSpPr>
              <a:spLocks noEditPoints="1"/>
            </p:cNvSpPr>
            <p:nvPr/>
          </p:nvSpPr>
          <p:spPr bwMode="auto">
            <a:xfrm>
              <a:off x="4218813" y="879380"/>
              <a:ext cx="90160" cy="150026"/>
            </a:xfrm>
            <a:custGeom>
              <a:avLst/>
              <a:gdLst>
                <a:gd name="T0" fmla="*/ 46 w 53"/>
                <a:gd name="T1" fmla="*/ 40 h 88"/>
                <a:gd name="T2" fmla="*/ 40 w 53"/>
                <a:gd name="T3" fmla="*/ 37 h 88"/>
                <a:gd name="T4" fmla="*/ 30 w 53"/>
                <a:gd name="T5" fmla="*/ 34 h 88"/>
                <a:gd name="T6" fmla="*/ 30 w 53"/>
                <a:gd name="T7" fmla="*/ 17 h 88"/>
                <a:gd name="T8" fmla="*/ 38 w 53"/>
                <a:gd name="T9" fmla="*/ 24 h 88"/>
                <a:gd name="T10" fmla="*/ 44 w 53"/>
                <a:gd name="T11" fmla="*/ 28 h 88"/>
                <a:gd name="T12" fmla="*/ 49 w 53"/>
                <a:gd name="T13" fmla="*/ 27 h 88"/>
                <a:gd name="T14" fmla="*/ 50 w 53"/>
                <a:gd name="T15" fmla="*/ 23 h 88"/>
                <a:gd name="T16" fmla="*/ 49 w 53"/>
                <a:gd name="T17" fmla="*/ 19 h 88"/>
                <a:gd name="T18" fmla="*/ 46 w 53"/>
                <a:gd name="T19" fmla="*/ 14 h 88"/>
                <a:gd name="T20" fmla="*/ 39 w 53"/>
                <a:gd name="T21" fmla="*/ 10 h 88"/>
                <a:gd name="T22" fmla="*/ 30 w 53"/>
                <a:gd name="T23" fmla="*/ 8 h 88"/>
                <a:gd name="T24" fmla="*/ 30 w 53"/>
                <a:gd name="T25" fmla="*/ 4 h 88"/>
                <a:gd name="T26" fmla="*/ 26 w 53"/>
                <a:gd name="T27" fmla="*/ 0 h 88"/>
                <a:gd name="T28" fmla="*/ 23 w 53"/>
                <a:gd name="T29" fmla="*/ 4 h 88"/>
                <a:gd name="T30" fmla="*/ 23 w 53"/>
                <a:gd name="T31" fmla="*/ 8 h 88"/>
                <a:gd name="T32" fmla="*/ 7 w 53"/>
                <a:gd name="T33" fmla="*/ 14 h 88"/>
                <a:gd name="T34" fmla="*/ 2 w 53"/>
                <a:gd name="T35" fmla="*/ 26 h 88"/>
                <a:gd name="T36" fmla="*/ 5 w 53"/>
                <a:gd name="T37" fmla="*/ 35 h 88"/>
                <a:gd name="T38" fmla="*/ 12 w 53"/>
                <a:gd name="T39" fmla="*/ 40 h 88"/>
                <a:gd name="T40" fmla="*/ 23 w 53"/>
                <a:gd name="T41" fmla="*/ 44 h 88"/>
                <a:gd name="T42" fmla="*/ 23 w 53"/>
                <a:gd name="T43" fmla="*/ 64 h 88"/>
                <a:gd name="T44" fmla="*/ 18 w 53"/>
                <a:gd name="T45" fmla="*/ 61 h 88"/>
                <a:gd name="T46" fmla="*/ 15 w 53"/>
                <a:gd name="T47" fmla="*/ 58 h 88"/>
                <a:gd name="T48" fmla="*/ 12 w 53"/>
                <a:gd name="T49" fmla="*/ 53 h 88"/>
                <a:gd name="T50" fmla="*/ 10 w 53"/>
                <a:gd name="T51" fmla="*/ 50 h 88"/>
                <a:gd name="T52" fmla="*/ 6 w 53"/>
                <a:gd name="T53" fmla="*/ 49 h 88"/>
                <a:gd name="T54" fmla="*/ 2 w 53"/>
                <a:gd name="T55" fmla="*/ 51 h 88"/>
                <a:gd name="T56" fmla="*/ 0 w 53"/>
                <a:gd name="T57" fmla="*/ 54 h 88"/>
                <a:gd name="T58" fmla="*/ 1 w 53"/>
                <a:gd name="T59" fmla="*/ 60 h 88"/>
                <a:gd name="T60" fmla="*/ 6 w 53"/>
                <a:gd name="T61" fmla="*/ 66 h 88"/>
                <a:gd name="T62" fmla="*/ 13 w 53"/>
                <a:gd name="T63" fmla="*/ 70 h 88"/>
                <a:gd name="T64" fmla="*/ 23 w 53"/>
                <a:gd name="T65" fmla="*/ 72 h 88"/>
                <a:gd name="T66" fmla="*/ 23 w 53"/>
                <a:gd name="T67" fmla="*/ 84 h 88"/>
                <a:gd name="T68" fmla="*/ 24 w 53"/>
                <a:gd name="T69" fmla="*/ 87 h 88"/>
                <a:gd name="T70" fmla="*/ 27 w 53"/>
                <a:gd name="T71" fmla="*/ 88 h 88"/>
                <a:gd name="T72" fmla="*/ 29 w 53"/>
                <a:gd name="T73" fmla="*/ 87 h 88"/>
                <a:gd name="T74" fmla="*/ 30 w 53"/>
                <a:gd name="T75" fmla="*/ 83 h 88"/>
                <a:gd name="T76" fmla="*/ 30 w 53"/>
                <a:gd name="T77" fmla="*/ 72 h 88"/>
                <a:gd name="T78" fmla="*/ 42 w 53"/>
                <a:gd name="T79" fmla="*/ 69 h 88"/>
                <a:gd name="T80" fmla="*/ 50 w 53"/>
                <a:gd name="T81" fmla="*/ 62 h 88"/>
                <a:gd name="T82" fmla="*/ 53 w 53"/>
                <a:gd name="T83" fmla="*/ 53 h 88"/>
                <a:gd name="T84" fmla="*/ 51 w 53"/>
                <a:gd name="T85" fmla="*/ 46 h 88"/>
                <a:gd name="T86" fmla="*/ 46 w 53"/>
                <a:gd name="T87" fmla="*/ 40 h 88"/>
                <a:gd name="T88" fmla="*/ 23 w 53"/>
                <a:gd name="T89" fmla="*/ 33 h 88"/>
                <a:gd name="T90" fmla="*/ 17 w 53"/>
                <a:gd name="T91" fmla="*/ 30 h 88"/>
                <a:gd name="T92" fmla="*/ 14 w 53"/>
                <a:gd name="T93" fmla="*/ 25 h 88"/>
                <a:gd name="T94" fmla="*/ 17 w 53"/>
                <a:gd name="T95" fmla="*/ 19 h 88"/>
                <a:gd name="T96" fmla="*/ 23 w 53"/>
                <a:gd name="T97" fmla="*/ 16 h 88"/>
                <a:gd name="T98" fmla="*/ 23 w 53"/>
                <a:gd name="T99" fmla="*/ 33 h 88"/>
                <a:gd name="T100" fmla="*/ 37 w 53"/>
                <a:gd name="T101" fmla="*/ 61 h 88"/>
                <a:gd name="T102" fmla="*/ 30 w 53"/>
                <a:gd name="T103" fmla="*/ 64 h 88"/>
                <a:gd name="T104" fmla="*/ 30 w 53"/>
                <a:gd name="T105" fmla="*/ 45 h 88"/>
                <a:gd name="T106" fmla="*/ 38 w 53"/>
                <a:gd name="T107" fmla="*/ 49 h 88"/>
                <a:gd name="T108" fmla="*/ 40 w 53"/>
                <a:gd name="T109" fmla="*/ 55 h 88"/>
                <a:gd name="T110" fmla="*/ 37 w 53"/>
                <a:gd name="T11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 h="88">
                  <a:moveTo>
                    <a:pt x="46" y="40"/>
                  </a:moveTo>
                  <a:cubicBezTo>
                    <a:pt x="44" y="39"/>
                    <a:pt x="42" y="38"/>
                    <a:pt x="40" y="37"/>
                  </a:cubicBezTo>
                  <a:cubicBezTo>
                    <a:pt x="37" y="36"/>
                    <a:pt x="34" y="35"/>
                    <a:pt x="30" y="34"/>
                  </a:cubicBezTo>
                  <a:cubicBezTo>
                    <a:pt x="30" y="17"/>
                    <a:pt x="30" y="17"/>
                    <a:pt x="30" y="17"/>
                  </a:cubicBezTo>
                  <a:cubicBezTo>
                    <a:pt x="34" y="18"/>
                    <a:pt x="37" y="20"/>
                    <a:pt x="38" y="24"/>
                  </a:cubicBezTo>
                  <a:cubicBezTo>
                    <a:pt x="39" y="27"/>
                    <a:pt x="41" y="28"/>
                    <a:pt x="44" y="28"/>
                  </a:cubicBezTo>
                  <a:cubicBezTo>
                    <a:pt x="46" y="28"/>
                    <a:pt x="47" y="28"/>
                    <a:pt x="49" y="27"/>
                  </a:cubicBezTo>
                  <a:cubicBezTo>
                    <a:pt x="50" y="26"/>
                    <a:pt x="50" y="24"/>
                    <a:pt x="50" y="23"/>
                  </a:cubicBezTo>
                  <a:cubicBezTo>
                    <a:pt x="50" y="22"/>
                    <a:pt x="50" y="20"/>
                    <a:pt x="49" y="19"/>
                  </a:cubicBezTo>
                  <a:cubicBezTo>
                    <a:pt x="48" y="17"/>
                    <a:pt x="47" y="16"/>
                    <a:pt x="46" y="14"/>
                  </a:cubicBezTo>
                  <a:cubicBezTo>
                    <a:pt x="44" y="12"/>
                    <a:pt x="41" y="11"/>
                    <a:pt x="39" y="10"/>
                  </a:cubicBezTo>
                  <a:cubicBezTo>
                    <a:pt x="36" y="9"/>
                    <a:pt x="33" y="8"/>
                    <a:pt x="30" y="8"/>
                  </a:cubicBezTo>
                  <a:cubicBezTo>
                    <a:pt x="30" y="4"/>
                    <a:pt x="30" y="4"/>
                    <a:pt x="30" y="4"/>
                  </a:cubicBezTo>
                  <a:cubicBezTo>
                    <a:pt x="30" y="1"/>
                    <a:pt x="29" y="0"/>
                    <a:pt x="26" y="0"/>
                  </a:cubicBezTo>
                  <a:cubicBezTo>
                    <a:pt x="24" y="0"/>
                    <a:pt x="23" y="1"/>
                    <a:pt x="23" y="4"/>
                  </a:cubicBezTo>
                  <a:cubicBezTo>
                    <a:pt x="23" y="8"/>
                    <a:pt x="23" y="8"/>
                    <a:pt x="23" y="8"/>
                  </a:cubicBezTo>
                  <a:cubicBezTo>
                    <a:pt x="16" y="9"/>
                    <a:pt x="11" y="10"/>
                    <a:pt x="7" y="14"/>
                  </a:cubicBezTo>
                  <a:cubicBezTo>
                    <a:pt x="4" y="17"/>
                    <a:pt x="2" y="21"/>
                    <a:pt x="2" y="26"/>
                  </a:cubicBezTo>
                  <a:cubicBezTo>
                    <a:pt x="2" y="29"/>
                    <a:pt x="3" y="32"/>
                    <a:pt x="5" y="35"/>
                  </a:cubicBezTo>
                  <a:cubicBezTo>
                    <a:pt x="7" y="37"/>
                    <a:pt x="9" y="39"/>
                    <a:pt x="12" y="40"/>
                  </a:cubicBezTo>
                  <a:cubicBezTo>
                    <a:pt x="15" y="42"/>
                    <a:pt x="19" y="43"/>
                    <a:pt x="23" y="44"/>
                  </a:cubicBezTo>
                  <a:cubicBezTo>
                    <a:pt x="23" y="64"/>
                    <a:pt x="23" y="64"/>
                    <a:pt x="23" y="64"/>
                  </a:cubicBezTo>
                  <a:cubicBezTo>
                    <a:pt x="21" y="63"/>
                    <a:pt x="19" y="62"/>
                    <a:pt x="18" y="61"/>
                  </a:cubicBezTo>
                  <a:cubicBezTo>
                    <a:pt x="16" y="60"/>
                    <a:pt x="15" y="59"/>
                    <a:pt x="15" y="58"/>
                  </a:cubicBezTo>
                  <a:cubicBezTo>
                    <a:pt x="14" y="57"/>
                    <a:pt x="13" y="55"/>
                    <a:pt x="12" y="53"/>
                  </a:cubicBezTo>
                  <a:cubicBezTo>
                    <a:pt x="12" y="51"/>
                    <a:pt x="11" y="51"/>
                    <a:pt x="10" y="50"/>
                  </a:cubicBezTo>
                  <a:cubicBezTo>
                    <a:pt x="9" y="49"/>
                    <a:pt x="8" y="49"/>
                    <a:pt x="6" y="49"/>
                  </a:cubicBezTo>
                  <a:cubicBezTo>
                    <a:pt x="5" y="49"/>
                    <a:pt x="3" y="50"/>
                    <a:pt x="2" y="51"/>
                  </a:cubicBezTo>
                  <a:cubicBezTo>
                    <a:pt x="0" y="52"/>
                    <a:pt x="0" y="53"/>
                    <a:pt x="0" y="54"/>
                  </a:cubicBezTo>
                  <a:cubicBezTo>
                    <a:pt x="0" y="56"/>
                    <a:pt x="0" y="58"/>
                    <a:pt x="1" y="60"/>
                  </a:cubicBezTo>
                  <a:cubicBezTo>
                    <a:pt x="2" y="62"/>
                    <a:pt x="4" y="64"/>
                    <a:pt x="6" y="66"/>
                  </a:cubicBezTo>
                  <a:cubicBezTo>
                    <a:pt x="8" y="67"/>
                    <a:pt x="10" y="69"/>
                    <a:pt x="13" y="70"/>
                  </a:cubicBezTo>
                  <a:cubicBezTo>
                    <a:pt x="16" y="71"/>
                    <a:pt x="19" y="72"/>
                    <a:pt x="23" y="72"/>
                  </a:cubicBezTo>
                  <a:cubicBezTo>
                    <a:pt x="23" y="84"/>
                    <a:pt x="23" y="84"/>
                    <a:pt x="23" y="84"/>
                  </a:cubicBezTo>
                  <a:cubicBezTo>
                    <a:pt x="23" y="85"/>
                    <a:pt x="23" y="86"/>
                    <a:pt x="24" y="87"/>
                  </a:cubicBezTo>
                  <a:cubicBezTo>
                    <a:pt x="24" y="87"/>
                    <a:pt x="25" y="88"/>
                    <a:pt x="27" y="88"/>
                  </a:cubicBezTo>
                  <a:cubicBezTo>
                    <a:pt x="28" y="88"/>
                    <a:pt x="29" y="87"/>
                    <a:pt x="29" y="87"/>
                  </a:cubicBezTo>
                  <a:cubicBezTo>
                    <a:pt x="29" y="86"/>
                    <a:pt x="30" y="85"/>
                    <a:pt x="30" y="83"/>
                  </a:cubicBezTo>
                  <a:cubicBezTo>
                    <a:pt x="30" y="72"/>
                    <a:pt x="30" y="72"/>
                    <a:pt x="30" y="72"/>
                  </a:cubicBezTo>
                  <a:cubicBezTo>
                    <a:pt x="34" y="72"/>
                    <a:pt x="39" y="71"/>
                    <a:pt x="42" y="69"/>
                  </a:cubicBezTo>
                  <a:cubicBezTo>
                    <a:pt x="46" y="67"/>
                    <a:pt x="48" y="65"/>
                    <a:pt x="50" y="62"/>
                  </a:cubicBezTo>
                  <a:cubicBezTo>
                    <a:pt x="52" y="59"/>
                    <a:pt x="53" y="56"/>
                    <a:pt x="53" y="53"/>
                  </a:cubicBezTo>
                  <a:cubicBezTo>
                    <a:pt x="53" y="51"/>
                    <a:pt x="52" y="48"/>
                    <a:pt x="51" y="46"/>
                  </a:cubicBezTo>
                  <a:cubicBezTo>
                    <a:pt x="50" y="44"/>
                    <a:pt x="48" y="42"/>
                    <a:pt x="46" y="40"/>
                  </a:cubicBezTo>
                  <a:close/>
                  <a:moveTo>
                    <a:pt x="23" y="33"/>
                  </a:moveTo>
                  <a:cubicBezTo>
                    <a:pt x="20" y="32"/>
                    <a:pt x="18" y="31"/>
                    <a:pt x="17" y="30"/>
                  </a:cubicBezTo>
                  <a:cubicBezTo>
                    <a:pt x="15" y="28"/>
                    <a:pt x="14" y="27"/>
                    <a:pt x="14" y="25"/>
                  </a:cubicBezTo>
                  <a:cubicBezTo>
                    <a:pt x="14" y="22"/>
                    <a:pt x="15" y="20"/>
                    <a:pt x="17" y="19"/>
                  </a:cubicBezTo>
                  <a:cubicBezTo>
                    <a:pt x="18" y="18"/>
                    <a:pt x="20" y="17"/>
                    <a:pt x="23" y="16"/>
                  </a:cubicBezTo>
                  <a:lnTo>
                    <a:pt x="23" y="33"/>
                  </a:lnTo>
                  <a:close/>
                  <a:moveTo>
                    <a:pt x="37" y="61"/>
                  </a:moveTo>
                  <a:cubicBezTo>
                    <a:pt x="36" y="62"/>
                    <a:pt x="33" y="63"/>
                    <a:pt x="30" y="64"/>
                  </a:cubicBezTo>
                  <a:cubicBezTo>
                    <a:pt x="30" y="45"/>
                    <a:pt x="30" y="45"/>
                    <a:pt x="30" y="45"/>
                  </a:cubicBezTo>
                  <a:cubicBezTo>
                    <a:pt x="33" y="46"/>
                    <a:pt x="36" y="47"/>
                    <a:pt x="38" y="49"/>
                  </a:cubicBezTo>
                  <a:cubicBezTo>
                    <a:pt x="39" y="50"/>
                    <a:pt x="40" y="52"/>
                    <a:pt x="40" y="55"/>
                  </a:cubicBezTo>
                  <a:cubicBezTo>
                    <a:pt x="40" y="57"/>
                    <a:pt x="39" y="59"/>
                    <a:pt x="37" y="61"/>
                  </a:cubicBezTo>
                  <a:close/>
                </a:path>
              </a:pathLst>
            </a:custGeom>
            <a:solidFill>
              <a:schemeClr val="bg1"/>
            </a:solidFill>
            <a:ln>
              <a:noFill/>
            </a:ln>
          </p:spPr>
          <p:txBody>
            <a:bodyPr vert="horz" wrap="square" lIns="91440" tIns="45720" rIns="91440" bIns="45720" numCol="1" anchor="t" anchorCtr="0" compatLnSpc="1"/>
            <a:lstStyle/>
            <a:p>
              <a:endParaRPr lang="zh-CN" altLang="en-US" sz="1800"/>
            </a:p>
          </p:txBody>
        </p:sp>
      </p:grpSp>
    </p:spTree>
    <p:extLst>
      <p:ext uri="{BB962C8B-B14F-4D97-AF65-F5344CB8AC3E}">
        <p14:creationId xmlns:p14="http://schemas.microsoft.com/office/powerpoint/2010/main" val="2210814899"/>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barn(inVertic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1"/>
                                        </p:tgtEl>
                                        <p:attrNameLst>
                                          <p:attrName>ppt_y</p:attrName>
                                        </p:attrNameLst>
                                      </p:cBhvr>
                                      <p:tavLst>
                                        <p:tav tm="0">
                                          <p:val>
                                            <p:strVal val="#ppt_y"/>
                                          </p:val>
                                        </p:tav>
                                        <p:tav tm="100000">
                                          <p:val>
                                            <p:strVal val="#ppt_y"/>
                                          </p:val>
                                        </p:tav>
                                      </p:tavLst>
                                    </p:anim>
                                    <p:anim calcmode="lin" valueType="num">
                                      <p:cBhvr>
                                        <p:cTn id="27"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barn(inVertical)">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白"/>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17</TotalTime>
  <Words>1873</Words>
  <Application>Microsoft Office PowerPoint</Application>
  <PresentationFormat>全屏显示(16:9)</PresentationFormat>
  <Paragraphs>243</Paragraphs>
  <Slides>24</Slides>
  <Notes>1</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dc:title>
  <dc:creator>第一PPT</dc:creator>
  <cp:keywords>www.1ppt.com</cp:keywords>
  <cp:lastModifiedBy>Carrie</cp:lastModifiedBy>
  <cp:revision>8</cp:revision>
  <dcterms:created xsi:type="dcterms:W3CDTF">2016-12-18T08:01:49Z</dcterms:created>
  <dcterms:modified xsi:type="dcterms:W3CDTF">2020-03-09T07:04:39Z</dcterms:modified>
</cp:coreProperties>
</file>