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256" r:id="rId2"/>
    <p:sldId id="257" r:id="rId3"/>
    <p:sldId id="348" r:id="rId4"/>
    <p:sldId id="349" r:id="rId5"/>
    <p:sldId id="350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71" r:id="rId20"/>
    <p:sldId id="373" r:id="rId21"/>
    <p:sldId id="387" r:id="rId22"/>
    <p:sldId id="388" r:id="rId23"/>
    <p:sldId id="377" r:id="rId24"/>
    <p:sldId id="378" r:id="rId25"/>
    <p:sldId id="389" r:id="rId26"/>
    <p:sldId id="380" r:id="rId27"/>
    <p:sldId id="390" r:id="rId28"/>
    <p:sldId id="391" r:id="rId29"/>
    <p:sldId id="392" r:id="rId30"/>
    <p:sldId id="393" r:id="rId31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9C65"/>
    <a:srgbClr val="869D59"/>
    <a:srgbClr val="000000"/>
    <a:srgbClr val="FF0000"/>
    <a:srgbClr val="C00000"/>
    <a:srgbClr val="FDFDFD"/>
    <a:srgbClr val="FAEBD8"/>
    <a:srgbClr val="CFF3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2" autoAdjust="0"/>
    <p:restoredTop sz="93874" autoAdjust="0"/>
  </p:normalViewPr>
  <p:slideViewPr>
    <p:cSldViewPr snapToGrid="0">
      <p:cViewPr>
        <p:scale>
          <a:sx n="100" d="100"/>
          <a:sy n="100" d="100"/>
        </p:scale>
        <p:origin x="-758" y="16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0133DC-FED5-4807-8A36-31E8D2B978B1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EDB14A85-E14D-4BEF-BC25-90737C1A397D}">
      <dgm:prSet phldrT="[文本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dirty="0" smtClean="0">
              <a:ea typeface="黑体" panose="02010609060101010101" pitchFamily="49" charset="-122"/>
            </a:rPr>
            <a:t>生活有规律</a:t>
          </a:r>
        </a:p>
      </dgm:t>
    </dgm:pt>
    <dgm:pt modelId="{CE62E250-1A79-4096-A478-E9DA1E288C87}" type="parTrans" cxnId="{F1C25F32-F71B-4778-B71F-585BD1546D92}">
      <dgm:prSet/>
      <dgm:spPr/>
      <dgm:t>
        <a:bodyPr/>
        <a:lstStyle/>
        <a:p>
          <a:endParaRPr lang="zh-CN" altLang="en-US" sz="3200"/>
        </a:p>
      </dgm:t>
    </dgm:pt>
    <dgm:pt modelId="{C2DDC9DE-A7FD-40DB-A4B2-0082ABB9CD58}" type="sibTrans" cxnId="{F1C25F32-F71B-4778-B71F-585BD1546D92}">
      <dgm:prSet/>
      <dgm:spPr/>
      <dgm:t>
        <a:bodyPr/>
        <a:lstStyle/>
        <a:p>
          <a:endParaRPr lang="zh-CN" altLang="en-US" sz="2800" b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1E9558B2-11EA-4E20-95B5-5F91AF82DBEA}">
      <dgm:prSet phldrT="[文本]" custT="1"/>
      <dgm:spPr>
        <a:solidFill>
          <a:srgbClr val="C00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smtClean="0">
              <a:ea typeface="黑体" panose="02010609060101010101" pitchFamily="49" charset="-122"/>
            </a:rPr>
            <a:t>合理用药</a:t>
          </a:r>
          <a:endParaRPr lang="zh-CN" altLang="en-US" sz="2800" b="0" dirty="0" smtClean="0">
            <a:ea typeface="黑体" panose="02010609060101010101" pitchFamily="49" charset="-122"/>
          </a:endParaRPr>
        </a:p>
      </dgm:t>
    </dgm:pt>
    <dgm:pt modelId="{5EDD43CD-E67C-4A6E-8A49-0B37EADC684E}" type="parTrans" cxnId="{3D3600A3-4598-487C-A6D6-09E13B054B38}">
      <dgm:prSet/>
      <dgm:spPr/>
      <dgm:t>
        <a:bodyPr/>
        <a:lstStyle/>
        <a:p>
          <a:endParaRPr lang="zh-CN" altLang="en-US" sz="3200"/>
        </a:p>
      </dgm:t>
    </dgm:pt>
    <dgm:pt modelId="{53981ACD-DE34-4AB7-8F44-7127BE644190}" type="sibTrans" cxnId="{3D3600A3-4598-487C-A6D6-09E13B054B38}">
      <dgm:prSet/>
      <dgm:spPr/>
      <dgm:t>
        <a:bodyPr/>
        <a:lstStyle/>
        <a:p>
          <a:endParaRPr lang="zh-CN" altLang="en-US" sz="3200"/>
        </a:p>
      </dgm:t>
    </dgm:pt>
    <dgm:pt modelId="{A943006A-E960-45ED-8A8C-9EE36E434372}">
      <dgm:prSet phldrT="[文本]" custT="1"/>
      <dgm:spPr>
        <a:solidFill>
          <a:srgbClr val="C00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smtClean="0">
              <a:ea typeface="黑体" panose="02010609060101010101" pitchFamily="49" charset="-122"/>
            </a:rPr>
            <a:t>合理膳食</a:t>
          </a:r>
          <a:endParaRPr lang="zh-CN" altLang="en-US" sz="2800" b="0" dirty="0">
            <a:ea typeface="黑体" panose="02010609060101010101" pitchFamily="49" charset="-122"/>
          </a:endParaRPr>
        </a:p>
      </dgm:t>
    </dgm:pt>
    <dgm:pt modelId="{65CE5FC6-059B-47F5-BCA0-8AE0B70114CA}" type="parTrans" cxnId="{8608339A-5741-4361-B8EC-32A17142A9F8}">
      <dgm:prSet/>
      <dgm:spPr/>
      <dgm:t>
        <a:bodyPr/>
        <a:lstStyle/>
        <a:p>
          <a:endParaRPr lang="zh-CN" altLang="en-US" sz="3200"/>
        </a:p>
      </dgm:t>
    </dgm:pt>
    <dgm:pt modelId="{69F42279-B5C1-4B30-94C0-0BB39D1C25A6}" type="sibTrans" cxnId="{8608339A-5741-4361-B8EC-32A17142A9F8}">
      <dgm:prSet/>
      <dgm:spPr/>
      <dgm:t>
        <a:bodyPr/>
        <a:lstStyle/>
        <a:p>
          <a:endParaRPr lang="zh-CN" altLang="en-US" sz="3200"/>
        </a:p>
      </dgm:t>
    </dgm:pt>
    <dgm:pt modelId="{BE13C090-CBB5-424A-942F-840B325F7A26}">
      <dgm:prSet phldrT="[文本]" custT="1"/>
      <dgm:spPr>
        <a:solidFill>
          <a:srgbClr val="C00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dirty="0" smtClean="0">
              <a:ea typeface="黑体" panose="02010609060101010101" pitchFamily="49" charset="-122"/>
            </a:rPr>
            <a:t>拒绝吸烟、酗酒、吸毒</a:t>
          </a:r>
        </a:p>
      </dgm:t>
    </dgm:pt>
    <dgm:pt modelId="{89D20461-32F1-4988-9BA3-C9B3C5E022D7}" type="parTrans" cxnId="{D40474A9-69B2-44A9-A9BF-58BB07A2516D}">
      <dgm:prSet/>
      <dgm:spPr/>
      <dgm:t>
        <a:bodyPr/>
        <a:lstStyle/>
        <a:p>
          <a:endParaRPr lang="zh-CN" altLang="en-US" sz="3200"/>
        </a:p>
      </dgm:t>
    </dgm:pt>
    <dgm:pt modelId="{897D12A3-B255-46D6-814F-DEACF231B1DF}" type="sibTrans" cxnId="{D40474A9-69B2-44A9-A9BF-58BB07A2516D}">
      <dgm:prSet/>
      <dgm:spPr/>
      <dgm:t>
        <a:bodyPr/>
        <a:lstStyle/>
        <a:p>
          <a:endParaRPr lang="zh-CN" altLang="en-US" sz="3200"/>
        </a:p>
      </dgm:t>
    </dgm:pt>
    <dgm:pt modelId="{3110C490-DF7B-41FA-B884-4D0091AA8928}" type="pres">
      <dgm:prSet presAssocID="{530133DC-FED5-4807-8A36-31E8D2B978B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93239C67-C9EC-4A8F-A154-61A8856E09DF}" type="pres">
      <dgm:prSet presAssocID="{530133DC-FED5-4807-8A36-31E8D2B978B1}" presName="Name1" presStyleCnt="0"/>
      <dgm:spPr/>
    </dgm:pt>
    <dgm:pt modelId="{25930941-4BF6-486E-BAE0-898F01AE0A7C}" type="pres">
      <dgm:prSet presAssocID="{530133DC-FED5-4807-8A36-31E8D2B978B1}" presName="cycle" presStyleCnt="0"/>
      <dgm:spPr/>
    </dgm:pt>
    <dgm:pt modelId="{07AA7884-CC49-4A15-B7C5-A582B7CA323D}" type="pres">
      <dgm:prSet presAssocID="{530133DC-FED5-4807-8A36-31E8D2B978B1}" presName="srcNode" presStyleLbl="node1" presStyleIdx="0" presStyleCnt="4"/>
      <dgm:spPr/>
    </dgm:pt>
    <dgm:pt modelId="{93A0E4EA-B892-4976-BBC9-895E5627135E}" type="pres">
      <dgm:prSet presAssocID="{530133DC-FED5-4807-8A36-31E8D2B978B1}" presName="conn" presStyleLbl="parChTrans1D2" presStyleIdx="0" presStyleCnt="1"/>
      <dgm:spPr/>
      <dgm:t>
        <a:bodyPr/>
        <a:lstStyle/>
        <a:p>
          <a:endParaRPr lang="zh-CN" altLang="en-US"/>
        </a:p>
      </dgm:t>
    </dgm:pt>
    <dgm:pt modelId="{0A146B12-34D7-448E-8C80-59D25B1596ED}" type="pres">
      <dgm:prSet presAssocID="{530133DC-FED5-4807-8A36-31E8D2B978B1}" presName="extraNode" presStyleLbl="node1" presStyleIdx="0" presStyleCnt="4"/>
      <dgm:spPr/>
    </dgm:pt>
    <dgm:pt modelId="{13B9210D-CE1F-4EDC-B112-C40FAB7BCB32}" type="pres">
      <dgm:prSet presAssocID="{530133DC-FED5-4807-8A36-31E8D2B978B1}" presName="dstNode" presStyleLbl="node1" presStyleIdx="0" presStyleCnt="4"/>
      <dgm:spPr/>
    </dgm:pt>
    <dgm:pt modelId="{D1B8FDEC-7CDD-4D5F-9F63-7AF0A46DBA70}" type="pres">
      <dgm:prSet presAssocID="{EDB14A85-E14D-4BEF-BC25-90737C1A397D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3FBA888-6805-44FC-9A14-AB09A4AD8FB6}" type="pres">
      <dgm:prSet presAssocID="{EDB14A85-E14D-4BEF-BC25-90737C1A397D}" presName="accent_1" presStyleCnt="0"/>
      <dgm:spPr/>
    </dgm:pt>
    <dgm:pt modelId="{C19457B6-88DF-4CE6-8211-F9D884EA8C00}" type="pres">
      <dgm:prSet presAssocID="{EDB14A85-E14D-4BEF-BC25-90737C1A397D}" presName="accentRepeatNode" presStyleLbl="solidFgAcc1" presStyleIdx="0" presStyleCnt="4"/>
      <dgm:spPr/>
    </dgm:pt>
    <dgm:pt modelId="{4EF68F24-5A1F-4C80-93C4-022323F8A0EA}" type="pres">
      <dgm:prSet presAssocID="{1E9558B2-11EA-4E20-95B5-5F91AF82DBEA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747B903-9972-4277-9E85-35D818E21CCA}" type="pres">
      <dgm:prSet presAssocID="{1E9558B2-11EA-4E20-95B5-5F91AF82DBEA}" presName="accent_2" presStyleCnt="0"/>
      <dgm:spPr/>
    </dgm:pt>
    <dgm:pt modelId="{F84373B7-BF9B-4842-9710-986CB41CBF1B}" type="pres">
      <dgm:prSet presAssocID="{1E9558B2-11EA-4E20-95B5-5F91AF82DBEA}" presName="accentRepeatNode" presStyleLbl="solidFgAcc1" presStyleIdx="1" presStyleCnt="4"/>
      <dgm:spPr/>
    </dgm:pt>
    <dgm:pt modelId="{42F76A61-0C29-4B6F-8121-5617C228F915}" type="pres">
      <dgm:prSet presAssocID="{A943006A-E960-45ED-8A8C-9EE36E434372}" presName="text_3" presStyleLbl="node1" presStyleIdx="2" presStyleCnt="4" custScaleX="103053" custLinFactNeighborX="-1904" custLinFactNeighborY="-4489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9E22289-CA46-4A84-A2C2-1F940C16798C}" type="pres">
      <dgm:prSet presAssocID="{A943006A-E960-45ED-8A8C-9EE36E434372}" presName="accent_3" presStyleCnt="0"/>
      <dgm:spPr/>
    </dgm:pt>
    <dgm:pt modelId="{AFCB097F-6812-4E1F-8E71-D29378B4B288}" type="pres">
      <dgm:prSet presAssocID="{A943006A-E960-45ED-8A8C-9EE36E434372}" presName="accentRepeatNode" presStyleLbl="solidFgAcc1" presStyleIdx="2" presStyleCnt="4"/>
      <dgm:spPr/>
    </dgm:pt>
    <dgm:pt modelId="{18BA133E-D7DD-4560-AB19-8E65F5CE946A}" type="pres">
      <dgm:prSet presAssocID="{BE13C090-CBB5-424A-942F-840B325F7A2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AE35F7-530D-4C6C-A07F-51812787122F}" type="pres">
      <dgm:prSet presAssocID="{BE13C090-CBB5-424A-942F-840B325F7A26}" presName="accent_4" presStyleCnt="0"/>
      <dgm:spPr/>
    </dgm:pt>
    <dgm:pt modelId="{75F2C131-E8CF-438F-8AD6-CD3332077877}" type="pres">
      <dgm:prSet presAssocID="{BE13C090-CBB5-424A-942F-840B325F7A26}" presName="accentRepeatNode" presStyleLbl="solidFgAcc1" presStyleIdx="3" presStyleCnt="4"/>
      <dgm:spPr/>
    </dgm:pt>
  </dgm:ptLst>
  <dgm:cxnLst>
    <dgm:cxn modelId="{8608339A-5741-4361-B8EC-32A17142A9F8}" srcId="{530133DC-FED5-4807-8A36-31E8D2B978B1}" destId="{A943006A-E960-45ED-8A8C-9EE36E434372}" srcOrd="2" destOrd="0" parTransId="{65CE5FC6-059B-47F5-BCA0-8AE0B70114CA}" sibTransId="{69F42279-B5C1-4B30-94C0-0BB39D1C25A6}"/>
    <dgm:cxn modelId="{5A8481C7-E183-4DA5-AAAC-F30835D9E77F}" type="presOf" srcId="{BE13C090-CBB5-424A-942F-840B325F7A26}" destId="{18BA133E-D7DD-4560-AB19-8E65F5CE946A}" srcOrd="0" destOrd="0" presId="urn:microsoft.com/office/officeart/2008/layout/VerticalCurvedList"/>
    <dgm:cxn modelId="{C72CEB02-664A-4875-9360-DD9033DE20D2}" type="presOf" srcId="{EDB14A85-E14D-4BEF-BC25-90737C1A397D}" destId="{D1B8FDEC-7CDD-4D5F-9F63-7AF0A46DBA70}" srcOrd="0" destOrd="0" presId="urn:microsoft.com/office/officeart/2008/layout/VerticalCurvedList"/>
    <dgm:cxn modelId="{3D3600A3-4598-487C-A6D6-09E13B054B38}" srcId="{530133DC-FED5-4807-8A36-31E8D2B978B1}" destId="{1E9558B2-11EA-4E20-95B5-5F91AF82DBEA}" srcOrd="1" destOrd="0" parTransId="{5EDD43CD-E67C-4A6E-8A49-0B37EADC684E}" sibTransId="{53981ACD-DE34-4AB7-8F44-7127BE644190}"/>
    <dgm:cxn modelId="{D40474A9-69B2-44A9-A9BF-58BB07A2516D}" srcId="{530133DC-FED5-4807-8A36-31E8D2B978B1}" destId="{BE13C090-CBB5-424A-942F-840B325F7A26}" srcOrd="3" destOrd="0" parTransId="{89D20461-32F1-4988-9BA3-C9B3C5E022D7}" sibTransId="{897D12A3-B255-46D6-814F-DEACF231B1DF}"/>
    <dgm:cxn modelId="{C793AE8B-A2BA-47D2-A1ED-75676D1B0481}" type="presOf" srcId="{1E9558B2-11EA-4E20-95B5-5F91AF82DBEA}" destId="{4EF68F24-5A1F-4C80-93C4-022323F8A0EA}" srcOrd="0" destOrd="0" presId="urn:microsoft.com/office/officeart/2008/layout/VerticalCurvedList"/>
    <dgm:cxn modelId="{02BDD18F-3F43-4D40-AF4A-8DD01DA3C8C2}" type="presOf" srcId="{530133DC-FED5-4807-8A36-31E8D2B978B1}" destId="{3110C490-DF7B-41FA-B884-4D0091AA8928}" srcOrd="0" destOrd="0" presId="urn:microsoft.com/office/officeart/2008/layout/VerticalCurvedList"/>
    <dgm:cxn modelId="{79333AE4-16E7-4987-BCA6-A8EC0DF4C00E}" type="presOf" srcId="{C2DDC9DE-A7FD-40DB-A4B2-0082ABB9CD58}" destId="{93A0E4EA-B892-4976-BBC9-895E5627135E}" srcOrd="0" destOrd="0" presId="urn:microsoft.com/office/officeart/2008/layout/VerticalCurvedList"/>
    <dgm:cxn modelId="{F1C25F32-F71B-4778-B71F-585BD1546D92}" srcId="{530133DC-FED5-4807-8A36-31E8D2B978B1}" destId="{EDB14A85-E14D-4BEF-BC25-90737C1A397D}" srcOrd="0" destOrd="0" parTransId="{CE62E250-1A79-4096-A478-E9DA1E288C87}" sibTransId="{C2DDC9DE-A7FD-40DB-A4B2-0082ABB9CD58}"/>
    <dgm:cxn modelId="{8FB6B3D6-5755-4686-A3DF-C0051245E77F}" type="presOf" srcId="{A943006A-E960-45ED-8A8C-9EE36E434372}" destId="{42F76A61-0C29-4B6F-8121-5617C228F915}" srcOrd="0" destOrd="0" presId="urn:microsoft.com/office/officeart/2008/layout/VerticalCurvedList"/>
    <dgm:cxn modelId="{14BAC298-F869-4BB8-9314-271E78F7F088}" type="presParOf" srcId="{3110C490-DF7B-41FA-B884-4D0091AA8928}" destId="{93239C67-C9EC-4A8F-A154-61A8856E09DF}" srcOrd="0" destOrd="0" presId="urn:microsoft.com/office/officeart/2008/layout/VerticalCurvedList"/>
    <dgm:cxn modelId="{8A25C74B-EBEB-470F-960B-B057917DB97A}" type="presParOf" srcId="{93239C67-C9EC-4A8F-A154-61A8856E09DF}" destId="{25930941-4BF6-486E-BAE0-898F01AE0A7C}" srcOrd="0" destOrd="0" presId="urn:microsoft.com/office/officeart/2008/layout/VerticalCurvedList"/>
    <dgm:cxn modelId="{CDE15CEF-2B09-4585-BEBB-98DCDCAFA902}" type="presParOf" srcId="{25930941-4BF6-486E-BAE0-898F01AE0A7C}" destId="{07AA7884-CC49-4A15-B7C5-A582B7CA323D}" srcOrd="0" destOrd="0" presId="urn:microsoft.com/office/officeart/2008/layout/VerticalCurvedList"/>
    <dgm:cxn modelId="{C7632F08-1ED9-4060-92BB-BC926911AC67}" type="presParOf" srcId="{25930941-4BF6-486E-BAE0-898F01AE0A7C}" destId="{93A0E4EA-B892-4976-BBC9-895E5627135E}" srcOrd="1" destOrd="0" presId="urn:microsoft.com/office/officeart/2008/layout/VerticalCurvedList"/>
    <dgm:cxn modelId="{4C215AB9-CC5E-4042-B6AD-6D8320A0CDF9}" type="presParOf" srcId="{25930941-4BF6-486E-BAE0-898F01AE0A7C}" destId="{0A146B12-34D7-448E-8C80-59D25B1596ED}" srcOrd="2" destOrd="0" presId="urn:microsoft.com/office/officeart/2008/layout/VerticalCurvedList"/>
    <dgm:cxn modelId="{081032B0-D1FB-4209-A5C0-E2659CD41DD5}" type="presParOf" srcId="{25930941-4BF6-486E-BAE0-898F01AE0A7C}" destId="{13B9210D-CE1F-4EDC-B112-C40FAB7BCB32}" srcOrd="3" destOrd="0" presId="urn:microsoft.com/office/officeart/2008/layout/VerticalCurvedList"/>
    <dgm:cxn modelId="{79A52DE9-BD09-418B-BFB7-A1BCDCB50763}" type="presParOf" srcId="{93239C67-C9EC-4A8F-A154-61A8856E09DF}" destId="{D1B8FDEC-7CDD-4D5F-9F63-7AF0A46DBA70}" srcOrd="1" destOrd="0" presId="urn:microsoft.com/office/officeart/2008/layout/VerticalCurvedList"/>
    <dgm:cxn modelId="{FCB7321E-84CA-4DC1-9105-4D1FACDD2AF1}" type="presParOf" srcId="{93239C67-C9EC-4A8F-A154-61A8856E09DF}" destId="{13FBA888-6805-44FC-9A14-AB09A4AD8FB6}" srcOrd="2" destOrd="0" presId="urn:microsoft.com/office/officeart/2008/layout/VerticalCurvedList"/>
    <dgm:cxn modelId="{C346FAB7-1748-4539-B5F1-52E3FFFC0D2E}" type="presParOf" srcId="{13FBA888-6805-44FC-9A14-AB09A4AD8FB6}" destId="{C19457B6-88DF-4CE6-8211-F9D884EA8C00}" srcOrd="0" destOrd="0" presId="urn:microsoft.com/office/officeart/2008/layout/VerticalCurvedList"/>
    <dgm:cxn modelId="{75AF77D0-FB9E-4571-A7ED-058F1AB6EAE3}" type="presParOf" srcId="{93239C67-C9EC-4A8F-A154-61A8856E09DF}" destId="{4EF68F24-5A1F-4C80-93C4-022323F8A0EA}" srcOrd="3" destOrd="0" presId="urn:microsoft.com/office/officeart/2008/layout/VerticalCurvedList"/>
    <dgm:cxn modelId="{501363EE-EFDB-4245-AF06-39621D7958C0}" type="presParOf" srcId="{93239C67-C9EC-4A8F-A154-61A8856E09DF}" destId="{8747B903-9972-4277-9E85-35D818E21CCA}" srcOrd="4" destOrd="0" presId="urn:microsoft.com/office/officeart/2008/layout/VerticalCurvedList"/>
    <dgm:cxn modelId="{5D632BEA-2917-41DD-8E9B-B76DFDC1DFC8}" type="presParOf" srcId="{8747B903-9972-4277-9E85-35D818E21CCA}" destId="{F84373B7-BF9B-4842-9710-986CB41CBF1B}" srcOrd="0" destOrd="0" presId="urn:microsoft.com/office/officeart/2008/layout/VerticalCurvedList"/>
    <dgm:cxn modelId="{5AF718D5-AA03-4B5A-B056-77F26E971CB6}" type="presParOf" srcId="{93239C67-C9EC-4A8F-A154-61A8856E09DF}" destId="{42F76A61-0C29-4B6F-8121-5617C228F915}" srcOrd="5" destOrd="0" presId="urn:microsoft.com/office/officeart/2008/layout/VerticalCurvedList"/>
    <dgm:cxn modelId="{22A9AB8A-36EA-4BE8-A100-E9C4E874910A}" type="presParOf" srcId="{93239C67-C9EC-4A8F-A154-61A8856E09DF}" destId="{69E22289-CA46-4A84-A2C2-1F940C16798C}" srcOrd="6" destOrd="0" presId="urn:microsoft.com/office/officeart/2008/layout/VerticalCurvedList"/>
    <dgm:cxn modelId="{A2FD4748-3410-4649-90D7-4F2752211A57}" type="presParOf" srcId="{69E22289-CA46-4A84-A2C2-1F940C16798C}" destId="{AFCB097F-6812-4E1F-8E71-D29378B4B288}" srcOrd="0" destOrd="0" presId="urn:microsoft.com/office/officeart/2008/layout/VerticalCurvedList"/>
    <dgm:cxn modelId="{C4991520-2292-4425-95BC-CE16846FA34E}" type="presParOf" srcId="{93239C67-C9EC-4A8F-A154-61A8856E09DF}" destId="{18BA133E-D7DD-4560-AB19-8E65F5CE946A}" srcOrd="7" destOrd="0" presId="urn:microsoft.com/office/officeart/2008/layout/VerticalCurvedList"/>
    <dgm:cxn modelId="{5C0CFD08-602B-4827-844C-007B5D4C47AD}" type="presParOf" srcId="{93239C67-C9EC-4A8F-A154-61A8856E09DF}" destId="{B8AE35F7-530D-4C6C-A07F-51812787122F}" srcOrd="8" destOrd="0" presId="urn:microsoft.com/office/officeart/2008/layout/VerticalCurvedList"/>
    <dgm:cxn modelId="{EC491DA4-5B74-46BC-AED2-97375361B0AE}" type="presParOf" srcId="{B8AE35F7-530D-4C6C-A07F-51812787122F}" destId="{75F2C131-E8CF-438F-8AD6-CD333207787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A0E4EA-B892-4976-BBC9-895E5627135E}">
      <dsp:nvSpPr>
        <dsp:cNvPr id="0" name=""/>
        <dsp:cNvSpPr/>
      </dsp:nvSpPr>
      <dsp:spPr>
        <a:xfrm>
          <a:off x="-4628337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B8FDEC-7CDD-4D5F-9F63-7AF0A46DBA70}">
      <dsp:nvSpPr>
        <dsp:cNvPr id="0" name=""/>
        <dsp:cNvSpPr/>
      </dsp:nvSpPr>
      <dsp:spPr>
        <a:xfrm>
          <a:off x="426127" y="312440"/>
          <a:ext cx="4813276" cy="62520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71120" rIns="71120" bIns="711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kern="1200" dirty="0" smtClean="0">
              <a:ea typeface="黑体" panose="02010609060101010101" pitchFamily="49" charset="-122"/>
            </a:rPr>
            <a:t>生活有规律</a:t>
          </a:r>
        </a:p>
      </dsp:txBody>
      <dsp:txXfrm>
        <a:off x="426127" y="312440"/>
        <a:ext cx="4813276" cy="625205"/>
      </dsp:txXfrm>
    </dsp:sp>
    <dsp:sp modelId="{C19457B6-88DF-4CE6-8211-F9D884EA8C00}">
      <dsp:nvSpPr>
        <dsp:cNvPr id="0" name=""/>
        <dsp:cNvSpPr/>
      </dsp:nvSpPr>
      <dsp:spPr>
        <a:xfrm>
          <a:off x="35373" y="234289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68F24-5A1F-4C80-93C4-022323F8A0EA}">
      <dsp:nvSpPr>
        <dsp:cNvPr id="0" name=""/>
        <dsp:cNvSpPr/>
      </dsp:nvSpPr>
      <dsp:spPr>
        <a:xfrm>
          <a:off x="784571" y="1250411"/>
          <a:ext cx="4454831" cy="625205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71120" rIns="71120" bIns="711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kern="1200" smtClean="0">
              <a:ea typeface="黑体" panose="02010609060101010101" pitchFamily="49" charset="-122"/>
            </a:rPr>
            <a:t>合理用药</a:t>
          </a:r>
          <a:endParaRPr lang="zh-CN" altLang="en-US" sz="2800" b="0" kern="1200" dirty="0" smtClean="0">
            <a:ea typeface="黑体" panose="02010609060101010101" pitchFamily="49" charset="-122"/>
          </a:endParaRPr>
        </a:p>
      </dsp:txBody>
      <dsp:txXfrm>
        <a:off x="784571" y="1250411"/>
        <a:ext cx="4454831" cy="625205"/>
      </dsp:txXfrm>
    </dsp:sp>
    <dsp:sp modelId="{F84373B7-BF9B-4842-9710-986CB41CBF1B}">
      <dsp:nvSpPr>
        <dsp:cNvPr id="0" name=""/>
        <dsp:cNvSpPr/>
      </dsp:nvSpPr>
      <dsp:spPr>
        <a:xfrm>
          <a:off x="393818" y="1172260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903533"/>
              <a:satOff val="0"/>
              <a:lumOff val="41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F76A61-0C29-4B6F-8121-5617C228F915}">
      <dsp:nvSpPr>
        <dsp:cNvPr id="0" name=""/>
        <dsp:cNvSpPr/>
      </dsp:nvSpPr>
      <dsp:spPr>
        <a:xfrm>
          <a:off x="631748" y="2160317"/>
          <a:ext cx="4590838" cy="625205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71120" rIns="71120" bIns="711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kern="1200" smtClean="0">
              <a:ea typeface="黑体" panose="02010609060101010101" pitchFamily="49" charset="-122"/>
            </a:rPr>
            <a:t>合理膳食</a:t>
          </a:r>
          <a:endParaRPr lang="zh-CN" altLang="en-US" sz="2800" b="0" kern="1200" dirty="0">
            <a:ea typeface="黑体" panose="02010609060101010101" pitchFamily="49" charset="-122"/>
          </a:endParaRPr>
        </a:p>
      </dsp:txBody>
      <dsp:txXfrm>
        <a:off x="631748" y="2160317"/>
        <a:ext cx="4590838" cy="625205"/>
      </dsp:txXfrm>
    </dsp:sp>
    <dsp:sp modelId="{AFCB097F-6812-4E1F-8E71-D29378B4B288}">
      <dsp:nvSpPr>
        <dsp:cNvPr id="0" name=""/>
        <dsp:cNvSpPr/>
      </dsp:nvSpPr>
      <dsp:spPr>
        <a:xfrm>
          <a:off x="393818" y="2110232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807066"/>
              <a:satOff val="0"/>
              <a:lumOff val="8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BA133E-D7DD-4560-AB19-8E65F5CE946A}">
      <dsp:nvSpPr>
        <dsp:cNvPr id="0" name=""/>
        <dsp:cNvSpPr/>
      </dsp:nvSpPr>
      <dsp:spPr>
        <a:xfrm>
          <a:off x="426127" y="3126353"/>
          <a:ext cx="4813276" cy="625205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71120" rIns="71120" bIns="711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CN" altLang="en-US" sz="2800" b="0" kern="1200" dirty="0" smtClean="0">
              <a:ea typeface="黑体" panose="02010609060101010101" pitchFamily="49" charset="-122"/>
            </a:rPr>
            <a:t>拒绝吸烟、酗酒、吸毒</a:t>
          </a:r>
        </a:p>
      </dsp:txBody>
      <dsp:txXfrm>
        <a:off x="426127" y="3126353"/>
        <a:ext cx="4813276" cy="625205"/>
      </dsp:txXfrm>
    </dsp:sp>
    <dsp:sp modelId="{75F2C131-E8CF-438F-8AD6-CD3332077877}">
      <dsp:nvSpPr>
        <dsp:cNvPr id="0" name=""/>
        <dsp:cNvSpPr/>
      </dsp:nvSpPr>
      <dsp:spPr>
        <a:xfrm>
          <a:off x="35373" y="3048203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2710599"/>
              <a:satOff val="0"/>
              <a:lumOff val="1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fld id="{0572EF25-04E5-44A7-8311-D9B9973601BD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9C50540-9730-4C96-901B-D76D554E2B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647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50540-9730-4C96-901B-D76D554E2B5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78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50540-9730-4C96-901B-D76D554E2B5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5376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628650" y="3704548"/>
            <a:ext cx="4619625" cy="375928"/>
          </a:xfrm>
        </p:spPr>
        <p:txBody>
          <a:bodyPr rtlCol="0" anchor="b">
            <a:noAutofit/>
          </a:bodyPr>
          <a:lstStyle>
            <a:lvl1pPr>
              <a:defRPr lang="zh-CN" altLang="en-US" sz="2400" b="1" i="0" kern="1000" dirty="0" smtClean="0">
                <a:solidFill>
                  <a:schemeClr val="accent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/>
            <a:r>
              <a:rPr lang="zh-CN" altLang="en-US" smtClean="0"/>
              <a:t>单击此处编辑母版副标题样式</a:t>
            </a:r>
            <a:endParaRPr lang="zh-CN" altLang="en-US" dirty="0" smtClean="0"/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628650" y="2275877"/>
            <a:ext cx="4619625" cy="1334925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defRPr sz="3600" b="1" kern="1000" baseline="0">
                <a:solidFill>
                  <a:schemeClr val="accent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4551-5358-41AA-BD29-B62011177EC3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A6972-AE8A-428E-9C2E-9C09B9D649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603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95"/>
          <p:cNvSpPr/>
          <p:nvPr userDrawn="1"/>
        </p:nvSpPr>
        <p:spPr>
          <a:xfrm rot="21437769">
            <a:off x="1638300" y="1797050"/>
            <a:ext cx="3424238" cy="733425"/>
          </a:xfrm>
          <a:custGeom>
            <a:avLst/>
            <a:gdLst>
              <a:gd name="connsiteX0" fmla="*/ 0 w 1782331"/>
              <a:gd name="connsiteY0" fmla="*/ 76468 h 343228"/>
              <a:gd name="connsiteX1" fmla="*/ 76468 w 1782331"/>
              <a:gd name="connsiteY1" fmla="*/ 0 h 343228"/>
              <a:gd name="connsiteX2" fmla="*/ 1705863 w 1782331"/>
              <a:gd name="connsiteY2" fmla="*/ 0 h 343228"/>
              <a:gd name="connsiteX3" fmla="*/ 1782331 w 1782331"/>
              <a:gd name="connsiteY3" fmla="*/ 76468 h 343228"/>
              <a:gd name="connsiteX4" fmla="*/ 1782331 w 1782331"/>
              <a:gd name="connsiteY4" fmla="*/ 266760 h 343228"/>
              <a:gd name="connsiteX5" fmla="*/ 1705863 w 1782331"/>
              <a:gd name="connsiteY5" fmla="*/ 343228 h 343228"/>
              <a:gd name="connsiteX6" fmla="*/ 76468 w 1782331"/>
              <a:gd name="connsiteY6" fmla="*/ 343228 h 343228"/>
              <a:gd name="connsiteX7" fmla="*/ 0 w 1782331"/>
              <a:gd name="connsiteY7" fmla="*/ 266760 h 343228"/>
              <a:gd name="connsiteX8" fmla="*/ 0 w 1782331"/>
              <a:gd name="connsiteY8" fmla="*/ 76468 h 343228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76468 w 1782331"/>
              <a:gd name="connsiteY7" fmla="*/ 343241 h 343241"/>
              <a:gd name="connsiteX8" fmla="*/ 0 w 1782331"/>
              <a:gd name="connsiteY8" fmla="*/ 266773 h 343241"/>
              <a:gd name="connsiteX9" fmla="*/ 0 w 1782331"/>
              <a:gd name="connsiteY9" fmla="*/ 76481 h 343241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847677 w 1782331"/>
              <a:gd name="connsiteY7" fmla="*/ 308828 h 343241"/>
              <a:gd name="connsiteX8" fmla="*/ 76468 w 1782331"/>
              <a:gd name="connsiteY8" fmla="*/ 343241 h 343241"/>
              <a:gd name="connsiteX9" fmla="*/ 0 w 1782331"/>
              <a:gd name="connsiteY9" fmla="*/ 266773 h 343241"/>
              <a:gd name="connsiteX10" fmla="*/ 0 w 1782331"/>
              <a:gd name="connsiteY10" fmla="*/ 76481 h 3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82331" h="343241">
                <a:moveTo>
                  <a:pt x="0" y="76481"/>
                </a:moveTo>
                <a:cubicBezTo>
                  <a:pt x="0" y="34249"/>
                  <a:pt x="34236" y="13"/>
                  <a:pt x="76468" y="13"/>
                </a:cubicBezTo>
                <a:cubicBezTo>
                  <a:pt x="346416" y="-1078"/>
                  <a:pt x="622825" y="65398"/>
                  <a:pt x="892773" y="64307"/>
                </a:cubicBezTo>
                <a:cubicBezTo>
                  <a:pt x="1165957" y="65398"/>
                  <a:pt x="1432679" y="-1078"/>
                  <a:pt x="1705863" y="13"/>
                </a:cubicBezTo>
                <a:cubicBezTo>
                  <a:pt x="1748095" y="13"/>
                  <a:pt x="1782331" y="34249"/>
                  <a:pt x="1782331" y="76481"/>
                </a:cubicBezTo>
                <a:lnTo>
                  <a:pt x="1782331" y="266773"/>
                </a:lnTo>
                <a:cubicBezTo>
                  <a:pt x="1782331" y="309005"/>
                  <a:pt x="1748095" y="343241"/>
                  <a:pt x="1705863" y="343241"/>
                </a:cubicBezTo>
                <a:cubicBezTo>
                  <a:pt x="1420927" y="342504"/>
                  <a:pt x="1132613" y="309565"/>
                  <a:pt x="847677" y="308828"/>
                </a:cubicBezTo>
                <a:lnTo>
                  <a:pt x="76468" y="343241"/>
                </a:lnTo>
                <a:cubicBezTo>
                  <a:pt x="34236" y="343241"/>
                  <a:pt x="0" y="309005"/>
                  <a:pt x="0" y="266773"/>
                </a:cubicBezTo>
                <a:lnTo>
                  <a:pt x="0" y="76481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FFFFF"/>
            </a:solidFill>
          </a:ln>
          <a:effectLst>
            <a:outerShdw blurRad="76200" dist="50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FFFF"/>
                </a:solidFill>
                <a:latin typeface="+mn-ea"/>
              </a:rPr>
              <a:t>新课导入</a:t>
            </a:r>
          </a:p>
        </p:txBody>
      </p:sp>
      <p:sp>
        <p:nvSpPr>
          <p:cNvPr id="3" name="圆角矩形 195"/>
          <p:cNvSpPr/>
          <p:nvPr userDrawn="1"/>
        </p:nvSpPr>
        <p:spPr>
          <a:xfrm rot="338432" flipH="1">
            <a:off x="1874838" y="2776538"/>
            <a:ext cx="3424237" cy="733425"/>
          </a:xfrm>
          <a:custGeom>
            <a:avLst/>
            <a:gdLst>
              <a:gd name="connsiteX0" fmla="*/ 0 w 1782331"/>
              <a:gd name="connsiteY0" fmla="*/ 76468 h 343228"/>
              <a:gd name="connsiteX1" fmla="*/ 76468 w 1782331"/>
              <a:gd name="connsiteY1" fmla="*/ 0 h 343228"/>
              <a:gd name="connsiteX2" fmla="*/ 1705863 w 1782331"/>
              <a:gd name="connsiteY2" fmla="*/ 0 h 343228"/>
              <a:gd name="connsiteX3" fmla="*/ 1782331 w 1782331"/>
              <a:gd name="connsiteY3" fmla="*/ 76468 h 343228"/>
              <a:gd name="connsiteX4" fmla="*/ 1782331 w 1782331"/>
              <a:gd name="connsiteY4" fmla="*/ 266760 h 343228"/>
              <a:gd name="connsiteX5" fmla="*/ 1705863 w 1782331"/>
              <a:gd name="connsiteY5" fmla="*/ 343228 h 343228"/>
              <a:gd name="connsiteX6" fmla="*/ 76468 w 1782331"/>
              <a:gd name="connsiteY6" fmla="*/ 343228 h 343228"/>
              <a:gd name="connsiteX7" fmla="*/ 0 w 1782331"/>
              <a:gd name="connsiteY7" fmla="*/ 266760 h 343228"/>
              <a:gd name="connsiteX8" fmla="*/ 0 w 1782331"/>
              <a:gd name="connsiteY8" fmla="*/ 76468 h 343228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76468 w 1782331"/>
              <a:gd name="connsiteY7" fmla="*/ 343241 h 343241"/>
              <a:gd name="connsiteX8" fmla="*/ 0 w 1782331"/>
              <a:gd name="connsiteY8" fmla="*/ 266773 h 343241"/>
              <a:gd name="connsiteX9" fmla="*/ 0 w 1782331"/>
              <a:gd name="connsiteY9" fmla="*/ 76481 h 343241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847677 w 1782331"/>
              <a:gd name="connsiteY7" fmla="*/ 308828 h 343241"/>
              <a:gd name="connsiteX8" fmla="*/ 76468 w 1782331"/>
              <a:gd name="connsiteY8" fmla="*/ 343241 h 343241"/>
              <a:gd name="connsiteX9" fmla="*/ 0 w 1782331"/>
              <a:gd name="connsiteY9" fmla="*/ 266773 h 343241"/>
              <a:gd name="connsiteX10" fmla="*/ 0 w 1782331"/>
              <a:gd name="connsiteY10" fmla="*/ 76481 h 3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82331" h="343241">
                <a:moveTo>
                  <a:pt x="0" y="76481"/>
                </a:moveTo>
                <a:cubicBezTo>
                  <a:pt x="0" y="34249"/>
                  <a:pt x="34236" y="13"/>
                  <a:pt x="76468" y="13"/>
                </a:cubicBezTo>
                <a:cubicBezTo>
                  <a:pt x="346416" y="-1078"/>
                  <a:pt x="622825" y="65398"/>
                  <a:pt x="892773" y="64307"/>
                </a:cubicBezTo>
                <a:cubicBezTo>
                  <a:pt x="1165957" y="65398"/>
                  <a:pt x="1432679" y="-1078"/>
                  <a:pt x="1705863" y="13"/>
                </a:cubicBezTo>
                <a:cubicBezTo>
                  <a:pt x="1748095" y="13"/>
                  <a:pt x="1782331" y="34249"/>
                  <a:pt x="1782331" y="76481"/>
                </a:cubicBezTo>
                <a:lnTo>
                  <a:pt x="1782331" y="266773"/>
                </a:lnTo>
                <a:cubicBezTo>
                  <a:pt x="1782331" y="309005"/>
                  <a:pt x="1748095" y="343241"/>
                  <a:pt x="1705863" y="343241"/>
                </a:cubicBezTo>
                <a:cubicBezTo>
                  <a:pt x="1420927" y="342504"/>
                  <a:pt x="1132613" y="309565"/>
                  <a:pt x="847677" y="308828"/>
                </a:cubicBezTo>
                <a:lnTo>
                  <a:pt x="76468" y="343241"/>
                </a:lnTo>
                <a:cubicBezTo>
                  <a:pt x="34236" y="343241"/>
                  <a:pt x="0" y="309005"/>
                  <a:pt x="0" y="266773"/>
                </a:cubicBezTo>
                <a:lnTo>
                  <a:pt x="0" y="76481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FFFFF"/>
            </a:solidFill>
          </a:ln>
          <a:effectLst>
            <a:outerShdw blurRad="76200" dist="50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FFFF"/>
                </a:solidFill>
                <a:latin typeface="+mn-ea"/>
              </a:rPr>
              <a:t>学习目标</a:t>
            </a:r>
          </a:p>
        </p:txBody>
      </p:sp>
      <p:sp>
        <p:nvSpPr>
          <p:cNvPr id="4" name="圆角矩形 195"/>
          <p:cNvSpPr/>
          <p:nvPr userDrawn="1"/>
        </p:nvSpPr>
        <p:spPr>
          <a:xfrm rot="21437769">
            <a:off x="1638300" y="3668713"/>
            <a:ext cx="3424238" cy="733425"/>
          </a:xfrm>
          <a:custGeom>
            <a:avLst/>
            <a:gdLst>
              <a:gd name="connsiteX0" fmla="*/ 0 w 1782331"/>
              <a:gd name="connsiteY0" fmla="*/ 76468 h 343228"/>
              <a:gd name="connsiteX1" fmla="*/ 76468 w 1782331"/>
              <a:gd name="connsiteY1" fmla="*/ 0 h 343228"/>
              <a:gd name="connsiteX2" fmla="*/ 1705863 w 1782331"/>
              <a:gd name="connsiteY2" fmla="*/ 0 h 343228"/>
              <a:gd name="connsiteX3" fmla="*/ 1782331 w 1782331"/>
              <a:gd name="connsiteY3" fmla="*/ 76468 h 343228"/>
              <a:gd name="connsiteX4" fmla="*/ 1782331 w 1782331"/>
              <a:gd name="connsiteY4" fmla="*/ 266760 h 343228"/>
              <a:gd name="connsiteX5" fmla="*/ 1705863 w 1782331"/>
              <a:gd name="connsiteY5" fmla="*/ 343228 h 343228"/>
              <a:gd name="connsiteX6" fmla="*/ 76468 w 1782331"/>
              <a:gd name="connsiteY6" fmla="*/ 343228 h 343228"/>
              <a:gd name="connsiteX7" fmla="*/ 0 w 1782331"/>
              <a:gd name="connsiteY7" fmla="*/ 266760 h 343228"/>
              <a:gd name="connsiteX8" fmla="*/ 0 w 1782331"/>
              <a:gd name="connsiteY8" fmla="*/ 76468 h 343228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76468 w 1782331"/>
              <a:gd name="connsiteY7" fmla="*/ 343241 h 343241"/>
              <a:gd name="connsiteX8" fmla="*/ 0 w 1782331"/>
              <a:gd name="connsiteY8" fmla="*/ 266773 h 343241"/>
              <a:gd name="connsiteX9" fmla="*/ 0 w 1782331"/>
              <a:gd name="connsiteY9" fmla="*/ 76481 h 343241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847677 w 1782331"/>
              <a:gd name="connsiteY7" fmla="*/ 308828 h 343241"/>
              <a:gd name="connsiteX8" fmla="*/ 76468 w 1782331"/>
              <a:gd name="connsiteY8" fmla="*/ 343241 h 343241"/>
              <a:gd name="connsiteX9" fmla="*/ 0 w 1782331"/>
              <a:gd name="connsiteY9" fmla="*/ 266773 h 343241"/>
              <a:gd name="connsiteX10" fmla="*/ 0 w 1782331"/>
              <a:gd name="connsiteY10" fmla="*/ 76481 h 3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82331" h="343241">
                <a:moveTo>
                  <a:pt x="0" y="76481"/>
                </a:moveTo>
                <a:cubicBezTo>
                  <a:pt x="0" y="34249"/>
                  <a:pt x="34236" y="13"/>
                  <a:pt x="76468" y="13"/>
                </a:cubicBezTo>
                <a:cubicBezTo>
                  <a:pt x="346416" y="-1078"/>
                  <a:pt x="622825" y="65398"/>
                  <a:pt x="892773" y="64307"/>
                </a:cubicBezTo>
                <a:cubicBezTo>
                  <a:pt x="1165957" y="65398"/>
                  <a:pt x="1432679" y="-1078"/>
                  <a:pt x="1705863" y="13"/>
                </a:cubicBezTo>
                <a:cubicBezTo>
                  <a:pt x="1748095" y="13"/>
                  <a:pt x="1782331" y="34249"/>
                  <a:pt x="1782331" y="76481"/>
                </a:cubicBezTo>
                <a:lnTo>
                  <a:pt x="1782331" y="266773"/>
                </a:lnTo>
                <a:cubicBezTo>
                  <a:pt x="1782331" y="309005"/>
                  <a:pt x="1748095" y="343241"/>
                  <a:pt x="1705863" y="343241"/>
                </a:cubicBezTo>
                <a:cubicBezTo>
                  <a:pt x="1420927" y="342504"/>
                  <a:pt x="1132613" y="309565"/>
                  <a:pt x="847677" y="308828"/>
                </a:cubicBezTo>
                <a:lnTo>
                  <a:pt x="76468" y="343241"/>
                </a:lnTo>
                <a:cubicBezTo>
                  <a:pt x="34236" y="343241"/>
                  <a:pt x="0" y="309005"/>
                  <a:pt x="0" y="266773"/>
                </a:cubicBezTo>
                <a:lnTo>
                  <a:pt x="0" y="76481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FFFFF"/>
            </a:solidFill>
          </a:ln>
          <a:effectLst>
            <a:outerShdw blurRad="76200" dist="50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FFFF"/>
                </a:solidFill>
                <a:latin typeface="+mn-ea"/>
              </a:rPr>
              <a:t>本课小结</a:t>
            </a:r>
          </a:p>
        </p:txBody>
      </p:sp>
      <p:sp>
        <p:nvSpPr>
          <p:cNvPr id="5" name="圆角矩形 195"/>
          <p:cNvSpPr/>
          <p:nvPr userDrawn="1"/>
        </p:nvSpPr>
        <p:spPr>
          <a:xfrm rot="338432" flipH="1">
            <a:off x="1874838" y="4648200"/>
            <a:ext cx="3424237" cy="733425"/>
          </a:xfrm>
          <a:custGeom>
            <a:avLst/>
            <a:gdLst>
              <a:gd name="connsiteX0" fmla="*/ 0 w 1782331"/>
              <a:gd name="connsiteY0" fmla="*/ 76468 h 343228"/>
              <a:gd name="connsiteX1" fmla="*/ 76468 w 1782331"/>
              <a:gd name="connsiteY1" fmla="*/ 0 h 343228"/>
              <a:gd name="connsiteX2" fmla="*/ 1705863 w 1782331"/>
              <a:gd name="connsiteY2" fmla="*/ 0 h 343228"/>
              <a:gd name="connsiteX3" fmla="*/ 1782331 w 1782331"/>
              <a:gd name="connsiteY3" fmla="*/ 76468 h 343228"/>
              <a:gd name="connsiteX4" fmla="*/ 1782331 w 1782331"/>
              <a:gd name="connsiteY4" fmla="*/ 266760 h 343228"/>
              <a:gd name="connsiteX5" fmla="*/ 1705863 w 1782331"/>
              <a:gd name="connsiteY5" fmla="*/ 343228 h 343228"/>
              <a:gd name="connsiteX6" fmla="*/ 76468 w 1782331"/>
              <a:gd name="connsiteY6" fmla="*/ 343228 h 343228"/>
              <a:gd name="connsiteX7" fmla="*/ 0 w 1782331"/>
              <a:gd name="connsiteY7" fmla="*/ 266760 h 343228"/>
              <a:gd name="connsiteX8" fmla="*/ 0 w 1782331"/>
              <a:gd name="connsiteY8" fmla="*/ 76468 h 343228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76468 w 1782331"/>
              <a:gd name="connsiteY7" fmla="*/ 343241 h 343241"/>
              <a:gd name="connsiteX8" fmla="*/ 0 w 1782331"/>
              <a:gd name="connsiteY8" fmla="*/ 266773 h 343241"/>
              <a:gd name="connsiteX9" fmla="*/ 0 w 1782331"/>
              <a:gd name="connsiteY9" fmla="*/ 76481 h 343241"/>
              <a:gd name="connsiteX0" fmla="*/ 0 w 1782331"/>
              <a:gd name="connsiteY0" fmla="*/ 76481 h 343241"/>
              <a:gd name="connsiteX1" fmla="*/ 76468 w 1782331"/>
              <a:gd name="connsiteY1" fmla="*/ 13 h 343241"/>
              <a:gd name="connsiteX2" fmla="*/ 892773 w 1782331"/>
              <a:gd name="connsiteY2" fmla="*/ 64307 h 343241"/>
              <a:gd name="connsiteX3" fmla="*/ 1705863 w 1782331"/>
              <a:gd name="connsiteY3" fmla="*/ 13 h 343241"/>
              <a:gd name="connsiteX4" fmla="*/ 1782331 w 1782331"/>
              <a:gd name="connsiteY4" fmla="*/ 76481 h 343241"/>
              <a:gd name="connsiteX5" fmla="*/ 1782331 w 1782331"/>
              <a:gd name="connsiteY5" fmla="*/ 266773 h 343241"/>
              <a:gd name="connsiteX6" fmla="*/ 1705863 w 1782331"/>
              <a:gd name="connsiteY6" fmla="*/ 343241 h 343241"/>
              <a:gd name="connsiteX7" fmla="*/ 847677 w 1782331"/>
              <a:gd name="connsiteY7" fmla="*/ 308828 h 343241"/>
              <a:gd name="connsiteX8" fmla="*/ 76468 w 1782331"/>
              <a:gd name="connsiteY8" fmla="*/ 343241 h 343241"/>
              <a:gd name="connsiteX9" fmla="*/ 0 w 1782331"/>
              <a:gd name="connsiteY9" fmla="*/ 266773 h 343241"/>
              <a:gd name="connsiteX10" fmla="*/ 0 w 1782331"/>
              <a:gd name="connsiteY10" fmla="*/ 76481 h 3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82331" h="343241">
                <a:moveTo>
                  <a:pt x="0" y="76481"/>
                </a:moveTo>
                <a:cubicBezTo>
                  <a:pt x="0" y="34249"/>
                  <a:pt x="34236" y="13"/>
                  <a:pt x="76468" y="13"/>
                </a:cubicBezTo>
                <a:cubicBezTo>
                  <a:pt x="346416" y="-1078"/>
                  <a:pt x="622825" y="65398"/>
                  <a:pt x="892773" y="64307"/>
                </a:cubicBezTo>
                <a:cubicBezTo>
                  <a:pt x="1165957" y="65398"/>
                  <a:pt x="1432679" y="-1078"/>
                  <a:pt x="1705863" y="13"/>
                </a:cubicBezTo>
                <a:cubicBezTo>
                  <a:pt x="1748095" y="13"/>
                  <a:pt x="1782331" y="34249"/>
                  <a:pt x="1782331" y="76481"/>
                </a:cubicBezTo>
                <a:lnTo>
                  <a:pt x="1782331" y="266773"/>
                </a:lnTo>
                <a:cubicBezTo>
                  <a:pt x="1782331" y="309005"/>
                  <a:pt x="1748095" y="343241"/>
                  <a:pt x="1705863" y="343241"/>
                </a:cubicBezTo>
                <a:cubicBezTo>
                  <a:pt x="1420927" y="342504"/>
                  <a:pt x="1132613" y="309565"/>
                  <a:pt x="847677" y="308828"/>
                </a:cubicBezTo>
                <a:lnTo>
                  <a:pt x="76468" y="343241"/>
                </a:lnTo>
                <a:cubicBezTo>
                  <a:pt x="34236" y="343241"/>
                  <a:pt x="0" y="309005"/>
                  <a:pt x="0" y="266773"/>
                </a:cubicBezTo>
                <a:lnTo>
                  <a:pt x="0" y="76481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rgbClr val="FFFFFF"/>
            </a:solidFill>
          </a:ln>
          <a:effectLst>
            <a:outerShdw blurRad="76200" dist="50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FFFF"/>
                </a:solidFill>
                <a:latin typeface="+mn-ea"/>
              </a:rPr>
              <a:t>随堂反馈</a:t>
            </a:r>
          </a:p>
        </p:txBody>
      </p:sp>
      <p:sp>
        <p:nvSpPr>
          <p:cNvPr id="6" name="文本框 11"/>
          <p:cNvSpPr txBox="1"/>
          <p:nvPr userDrawn="1"/>
        </p:nvSpPr>
        <p:spPr>
          <a:xfrm>
            <a:off x="6270172" y="742672"/>
            <a:ext cx="1016000" cy="10795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>
                <a:ln w="12700">
                  <a:solidFill>
                    <a:srgbClr val="FFFFFF"/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目</a:t>
            </a:r>
          </a:p>
        </p:txBody>
      </p:sp>
      <p:sp>
        <p:nvSpPr>
          <p:cNvPr id="7" name="文本框 12"/>
          <p:cNvSpPr txBox="1"/>
          <p:nvPr userDrawn="1"/>
        </p:nvSpPr>
        <p:spPr>
          <a:xfrm>
            <a:off x="7008116" y="1622086"/>
            <a:ext cx="1016000" cy="10795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dirty="0">
                <a:ln w="12700">
                  <a:solidFill>
                    <a:srgbClr val="FFFFFF"/>
                  </a:solidFill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录</a:t>
            </a:r>
          </a:p>
        </p:txBody>
      </p:sp>
      <p:sp>
        <p:nvSpPr>
          <p:cNvPr id="8" name="文本框 13"/>
          <p:cNvSpPr txBox="1"/>
          <p:nvPr userDrawn="1"/>
        </p:nvSpPr>
        <p:spPr>
          <a:xfrm rot="5400000">
            <a:off x="5171281" y="3236119"/>
            <a:ext cx="3097213" cy="720725"/>
          </a:xfrm>
          <a:prstGeom prst="rect">
            <a:avLst/>
          </a:prstGeom>
          <a:noFill/>
        </p:spPr>
        <p:txBody>
          <a:bodyPr lIns="0" tIns="0" rIns="0" bIns="0" anchor="ctr"/>
          <a:lstStyle>
            <a:defPPr>
              <a:defRPr lang="zh-CN"/>
            </a:defPPr>
            <a:lvl1pPr algn="ctr">
              <a:defRPr sz="6000">
                <a:solidFill>
                  <a:srgbClr val="B3D731"/>
                </a:solidFill>
                <a:latin typeface="苏新诗卵石体" panose="02010609000101010101" pitchFamily="49" charset="-122"/>
                <a:ea typeface="苏新诗卵石体" panose="02010609000101010101" pitchFamily="49" charset="-122"/>
              </a:defRPr>
            </a:lvl1pPr>
          </a:lstStyle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spc="500" dirty="0">
                <a:solidFill>
                  <a:schemeClr val="accent3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CONTENTS</a:t>
            </a:r>
            <a:endParaRPr lang="zh-CN" altLang="en-US" sz="3200" spc="500" dirty="0">
              <a:solidFill>
                <a:schemeClr val="accent3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AABA4-26B9-4165-8B1A-1498ACDF7CA3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B8418-2044-4F88-8B2F-9E4F3DB82A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339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3384550" y="546100"/>
            <a:ext cx="2068513" cy="1146175"/>
            <a:chOff x="1670050" y="1825625"/>
            <a:chExt cx="5646738" cy="3130550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auto">
            <a:xfrm>
              <a:off x="1704719" y="4193049"/>
              <a:ext cx="723720" cy="750119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auto">
            <a:xfrm>
              <a:off x="1670050" y="1903672"/>
              <a:ext cx="5395387" cy="2905081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2116417" y="1825625"/>
              <a:ext cx="5200371" cy="2805356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6874756" y="4010940"/>
              <a:ext cx="442032" cy="559338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6151037" y="4670003"/>
              <a:ext cx="810393" cy="286172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2346098" y="2662463"/>
              <a:ext cx="4402981" cy="1435195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新课导入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806116" y="2249905"/>
            <a:ext cx="7962178" cy="4106448"/>
          </a:xfrm>
        </p:spPr>
        <p:txBody>
          <a:bodyPr rtlCol="0"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lang="zh-CN" altLang="en-US" sz="2600" dirty="0" smtClean="0">
                <a:solidFill>
                  <a:srgbClr val="000000"/>
                </a:solidFill>
              </a:defRPr>
            </a:lvl1pPr>
            <a:lvl2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lang="zh-CN" altLang="en-US" sz="2600" dirty="0" smtClean="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1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0814E-A674-43C3-9A11-9673CB2D5C4B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2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409CC-9B80-4FE7-A6F0-4C2F20DB443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4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8"/>
          <p:cNvGrpSpPr>
            <a:grpSpLocks/>
          </p:cNvGrpSpPr>
          <p:nvPr userDrawn="1"/>
        </p:nvGrpSpPr>
        <p:grpSpPr bwMode="auto">
          <a:xfrm>
            <a:off x="3659188" y="566738"/>
            <a:ext cx="2066925" cy="1147762"/>
            <a:chOff x="1670050" y="1825625"/>
            <a:chExt cx="5646738" cy="3130550"/>
          </a:xfrm>
        </p:grpSpPr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1704746" y="4194104"/>
              <a:ext cx="724273" cy="749082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1670050" y="1903564"/>
              <a:ext cx="5399529" cy="2905393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2112421" y="1825625"/>
              <a:ext cx="5204367" cy="2805805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6874417" y="4007918"/>
              <a:ext cx="442371" cy="562893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任意多边形 11"/>
            <p:cNvSpPr>
              <a:spLocks/>
            </p:cNvSpPr>
            <p:nvPr/>
          </p:nvSpPr>
          <p:spPr bwMode="auto">
            <a:xfrm>
              <a:off x="6154479" y="4670399"/>
              <a:ext cx="806677" cy="285776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任意多边形 12"/>
            <p:cNvSpPr>
              <a:spLocks/>
            </p:cNvSpPr>
            <p:nvPr/>
          </p:nvSpPr>
          <p:spPr bwMode="auto">
            <a:xfrm>
              <a:off x="2346618" y="2661303"/>
              <a:ext cx="4402026" cy="1433214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新课导入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1880" y="5177828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rgbClr val="FF0000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741828" y="2101452"/>
            <a:ext cx="3868340" cy="2975348"/>
          </a:xfrm>
        </p:spPr>
        <p:txBody>
          <a:bodyPr rtlCol="0">
            <a:normAutofit/>
          </a:bodyPr>
          <a:lstStyle>
            <a:lvl1pPr>
              <a:defRPr lang="zh-CN" altLang="en-US" smtClean="0">
                <a:solidFill>
                  <a:srgbClr val="000000"/>
                </a:solidFill>
              </a:defRPr>
            </a:lvl1pPr>
            <a:lvl2pPr>
              <a:defRPr lang="zh-CN" altLang="en-US" sz="2400" smtClean="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41136" y="5171158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rgbClr val="FF0000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741136" y="2101452"/>
            <a:ext cx="3887391" cy="2975348"/>
          </a:xfrm>
        </p:spPr>
        <p:txBody>
          <a:bodyPr rtlCol="0">
            <a:normAutofit/>
          </a:bodyPr>
          <a:lstStyle>
            <a:lvl1pPr>
              <a:defRPr lang="zh-CN" altLang="en-US" smtClean="0">
                <a:solidFill>
                  <a:srgbClr val="000000"/>
                </a:solidFill>
              </a:defRPr>
            </a:lvl1pPr>
            <a:lvl2pPr>
              <a:defRPr lang="zh-CN" altLang="en-US" sz="2400" smtClean="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1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90B0-FB4E-41BB-8BC1-F8519F02EA91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D7DF0-DC91-41EF-B1D7-DA0D56DD831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62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3384550" y="774700"/>
            <a:ext cx="2068513" cy="1146175"/>
            <a:chOff x="1670050" y="1825625"/>
            <a:chExt cx="5646738" cy="3130550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auto">
            <a:xfrm>
              <a:off x="1704719" y="4193049"/>
              <a:ext cx="723720" cy="750119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auto">
            <a:xfrm>
              <a:off x="1670050" y="1903672"/>
              <a:ext cx="5395387" cy="2905081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2116417" y="1825625"/>
              <a:ext cx="5200371" cy="2805356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6874756" y="4010940"/>
              <a:ext cx="442032" cy="559338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6151037" y="4670003"/>
              <a:ext cx="810393" cy="286172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2346098" y="2662463"/>
              <a:ext cx="4402981" cy="1435195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 smtClean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学习目标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806116" y="2249905"/>
            <a:ext cx="7962178" cy="4106448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FontTx/>
              <a:buNone/>
              <a:defRPr lang="zh-CN" altLang="en-US" sz="2600" smtClean="0">
                <a:solidFill>
                  <a:srgbClr val="000000"/>
                </a:solidFill>
              </a:defRPr>
            </a:lvl1pPr>
            <a:lvl2pPr marL="0" indent="0">
              <a:lnSpc>
                <a:spcPct val="150000"/>
              </a:lnSpc>
              <a:buFontTx/>
              <a:buNone/>
              <a:defRPr lang="zh-CN" altLang="en-US" sz="2600" smtClean="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1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9212E-4106-4FB7-8049-B750E7FB62F5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2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23E8C-0833-4307-84F7-376C94A46C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927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ABA1A-952B-42F7-BF2A-C15A70D83A6D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2C68F-34BC-47AF-8BA4-BA0B5B382C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4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2106613" y="893763"/>
            <a:ext cx="4648200" cy="909637"/>
            <a:chOff x="2090550" y="822454"/>
            <a:chExt cx="4647246" cy="909878"/>
          </a:xfrm>
        </p:grpSpPr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2090550" y="822454"/>
              <a:ext cx="787238" cy="4192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3600" dirty="0" smtClean="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1</a:t>
              </a:r>
              <a:endParaRPr lang="zh-CN" altLang="en-US" sz="36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rot="21021193">
              <a:off x="5301403" y="1432216"/>
              <a:ext cx="192049" cy="14767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" name="矩形 12"/>
            <p:cNvSpPr>
              <a:spLocks noChangeArrowheads="1"/>
            </p:cNvSpPr>
            <p:nvPr/>
          </p:nvSpPr>
          <p:spPr bwMode="auto">
            <a:xfrm rot="900000">
              <a:off x="5652169" y="1511612"/>
              <a:ext cx="147607" cy="1238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矩形 13"/>
            <p:cNvSpPr>
              <a:spLocks noChangeArrowheads="1"/>
            </p:cNvSpPr>
            <p:nvPr/>
          </p:nvSpPr>
          <p:spPr bwMode="auto">
            <a:xfrm rot="1632393">
              <a:off x="2558766" y="156242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矩形 14"/>
            <p:cNvSpPr>
              <a:spLocks noChangeArrowheads="1"/>
            </p:cNvSpPr>
            <p:nvPr/>
          </p:nvSpPr>
          <p:spPr bwMode="auto">
            <a:xfrm rot="-1967607">
              <a:off x="4850645" y="146238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矩形 15"/>
            <p:cNvSpPr>
              <a:spLocks noChangeArrowheads="1"/>
            </p:cNvSpPr>
            <p:nvPr/>
          </p:nvSpPr>
          <p:spPr bwMode="auto">
            <a:xfrm>
              <a:off x="2303231" y="1349644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矩形 16"/>
            <p:cNvSpPr>
              <a:spLocks noChangeArrowheads="1"/>
            </p:cNvSpPr>
            <p:nvPr/>
          </p:nvSpPr>
          <p:spPr bwMode="auto">
            <a:xfrm rot="-926002">
              <a:off x="6540986" y="1560837"/>
              <a:ext cx="196810" cy="1492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矩形 17"/>
            <p:cNvSpPr>
              <a:spLocks noChangeArrowheads="1"/>
            </p:cNvSpPr>
            <p:nvPr/>
          </p:nvSpPr>
          <p:spPr bwMode="auto">
            <a:xfrm>
              <a:off x="5242678" y="1668815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762483">
              <a:off x="3177764" y="1549722"/>
              <a:ext cx="182526" cy="13973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18900000">
              <a:off x="6110862" y="1386165"/>
              <a:ext cx="84121" cy="7145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900000">
              <a:off x="4158637" y="1511612"/>
              <a:ext cx="117451" cy="9845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矩形 21"/>
            <p:cNvSpPr>
              <a:spLocks noChangeArrowheads="1"/>
            </p:cNvSpPr>
            <p:nvPr/>
          </p:nvSpPr>
          <p:spPr bwMode="auto">
            <a:xfrm rot="1800000">
              <a:off x="3119039" y="1365523"/>
              <a:ext cx="82533" cy="635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z="88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264651" y="1549161"/>
              <a:ext cx="210589" cy="15321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354495" y="1530112"/>
              <a:ext cx="217232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614709" y="1313111"/>
              <a:ext cx="229542" cy="20596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371347" y="1596285"/>
              <a:ext cx="159910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20697" y="1392351"/>
              <a:ext cx="215936" cy="183712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607886" y="1381442"/>
              <a:ext cx="146515" cy="124650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010734" y="892974"/>
            <a:ext cx="4472908" cy="446544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965915" y="2173082"/>
            <a:ext cx="7199291" cy="3764173"/>
          </a:xfrm>
        </p:spPr>
        <p:txBody>
          <a:bodyPr>
            <a:normAutofit/>
          </a:bodyPr>
          <a:lstStyle>
            <a:lvl1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1pPr>
            <a:lvl2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2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243B1-2706-4E10-B3A5-F3F93563B035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2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E45A9-6813-4303-8D65-76140E382A2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387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2106613" y="893763"/>
            <a:ext cx="4648200" cy="909637"/>
            <a:chOff x="2090550" y="822454"/>
            <a:chExt cx="4647246" cy="909878"/>
          </a:xfrm>
        </p:grpSpPr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2090550" y="822454"/>
              <a:ext cx="787238" cy="4192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3600" dirty="0" smtClean="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2</a:t>
              </a:r>
              <a:endParaRPr lang="zh-CN" altLang="en-US" sz="36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rot="21021193">
              <a:off x="5301403" y="1432216"/>
              <a:ext cx="192049" cy="14767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" name="矩形 12"/>
            <p:cNvSpPr>
              <a:spLocks noChangeArrowheads="1"/>
            </p:cNvSpPr>
            <p:nvPr/>
          </p:nvSpPr>
          <p:spPr bwMode="auto">
            <a:xfrm rot="900000">
              <a:off x="5652169" y="1511612"/>
              <a:ext cx="147607" cy="1238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矩形 13"/>
            <p:cNvSpPr>
              <a:spLocks noChangeArrowheads="1"/>
            </p:cNvSpPr>
            <p:nvPr/>
          </p:nvSpPr>
          <p:spPr bwMode="auto">
            <a:xfrm rot="1632393">
              <a:off x="2558766" y="156242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矩形 14"/>
            <p:cNvSpPr>
              <a:spLocks noChangeArrowheads="1"/>
            </p:cNvSpPr>
            <p:nvPr/>
          </p:nvSpPr>
          <p:spPr bwMode="auto">
            <a:xfrm rot="-1967607">
              <a:off x="4850645" y="146238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矩形 15"/>
            <p:cNvSpPr>
              <a:spLocks noChangeArrowheads="1"/>
            </p:cNvSpPr>
            <p:nvPr/>
          </p:nvSpPr>
          <p:spPr bwMode="auto">
            <a:xfrm>
              <a:off x="2303231" y="1349644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矩形 16"/>
            <p:cNvSpPr>
              <a:spLocks noChangeArrowheads="1"/>
            </p:cNvSpPr>
            <p:nvPr/>
          </p:nvSpPr>
          <p:spPr bwMode="auto">
            <a:xfrm rot="-926002">
              <a:off x="6540986" y="1560837"/>
              <a:ext cx="196810" cy="1492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矩形 17"/>
            <p:cNvSpPr>
              <a:spLocks noChangeArrowheads="1"/>
            </p:cNvSpPr>
            <p:nvPr/>
          </p:nvSpPr>
          <p:spPr bwMode="auto">
            <a:xfrm>
              <a:off x="5242678" y="1668815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762483">
              <a:off x="3177764" y="1549722"/>
              <a:ext cx="182526" cy="13973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18900000">
              <a:off x="6110862" y="1386165"/>
              <a:ext cx="84121" cy="7145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900000">
              <a:off x="4158637" y="1511612"/>
              <a:ext cx="117451" cy="9845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矩形 21"/>
            <p:cNvSpPr>
              <a:spLocks noChangeArrowheads="1"/>
            </p:cNvSpPr>
            <p:nvPr/>
          </p:nvSpPr>
          <p:spPr bwMode="auto">
            <a:xfrm rot="1800000">
              <a:off x="3119039" y="1365523"/>
              <a:ext cx="82533" cy="635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z="88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264651" y="1549161"/>
              <a:ext cx="210589" cy="15321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354495" y="1530112"/>
              <a:ext cx="217232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614709" y="1313111"/>
              <a:ext cx="229542" cy="20596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371347" y="1596285"/>
              <a:ext cx="159910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20697" y="1392351"/>
              <a:ext cx="215936" cy="183712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607886" y="1381442"/>
              <a:ext cx="146515" cy="124650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010734" y="892974"/>
            <a:ext cx="4472908" cy="446544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965915" y="2173082"/>
            <a:ext cx="7212170" cy="3764173"/>
          </a:xfrm>
        </p:spPr>
        <p:txBody>
          <a:bodyPr>
            <a:normAutofit/>
          </a:bodyPr>
          <a:lstStyle>
            <a:lvl1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1pPr>
            <a:lvl2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2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46916-63D2-4810-A4FF-0EA5928A9130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2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2F353-8903-4CCD-AE51-40E55BEDD3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7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2106613" y="893763"/>
            <a:ext cx="4648200" cy="909637"/>
            <a:chOff x="2090550" y="822454"/>
            <a:chExt cx="4647246" cy="909878"/>
          </a:xfrm>
        </p:grpSpPr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2090550" y="822454"/>
              <a:ext cx="787238" cy="4192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3600" dirty="0" smtClean="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3</a:t>
              </a:r>
              <a:endParaRPr lang="zh-CN" altLang="en-US" sz="3600" dirty="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rot="21021193">
              <a:off x="5301403" y="1432216"/>
              <a:ext cx="192049" cy="14767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" name="矩形 12"/>
            <p:cNvSpPr>
              <a:spLocks noChangeArrowheads="1"/>
            </p:cNvSpPr>
            <p:nvPr/>
          </p:nvSpPr>
          <p:spPr bwMode="auto">
            <a:xfrm rot="900000">
              <a:off x="5652169" y="1511612"/>
              <a:ext cx="147607" cy="1238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矩形 13"/>
            <p:cNvSpPr>
              <a:spLocks noChangeArrowheads="1"/>
            </p:cNvSpPr>
            <p:nvPr/>
          </p:nvSpPr>
          <p:spPr bwMode="auto">
            <a:xfrm rot="1632393">
              <a:off x="2558766" y="156242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矩形 14"/>
            <p:cNvSpPr>
              <a:spLocks noChangeArrowheads="1"/>
            </p:cNvSpPr>
            <p:nvPr/>
          </p:nvSpPr>
          <p:spPr bwMode="auto">
            <a:xfrm rot="-1967607">
              <a:off x="4850645" y="1462385"/>
              <a:ext cx="149194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矩形 15"/>
            <p:cNvSpPr>
              <a:spLocks noChangeArrowheads="1"/>
            </p:cNvSpPr>
            <p:nvPr/>
          </p:nvSpPr>
          <p:spPr bwMode="auto">
            <a:xfrm>
              <a:off x="2303231" y="1349644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矩形 16"/>
            <p:cNvSpPr>
              <a:spLocks noChangeArrowheads="1"/>
            </p:cNvSpPr>
            <p:nvPr/>
          </p:nvSpPr>
          <p:spPr bwMode="auto">
            <a:xfrm rot="-926002">
              <a:off x="6540986" y="1560837"/>
              <a:ext cx="196810" cy="1492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矩形 17"/>
            <p:cNvSpPr>
              <a:spLocks noChangeArrowheads="1"/>
            </p:cNvSpPr>
            <p:nvPr/>
          </p:nvSpPr>
          <p:spPr bwMode="auto">
            <a:xfrm>
              <a:off x="5242678" y="1668815"/>
              <a:ext cx="82533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762483">
              <a:off x="3177764" y="1549722"/>
              <a:ext cx="182526" cy="13973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18900000">
              <a:off x="6110862" y="1386165"/>
              <a:ext cx="84121" cy="7145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900000">
              <a:off x="4158637" y="1511612"/>
              <a:ext cx="117451" cy="9845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矩形 21"/>
            <p:cNvSpPr>
              <a:spLocks noChangeArrowheads="1"/>
            </p:cNvSpPr>
            <p:nvPr/>
          </p:nvSpPr>
          <p:spPr bwMode="auto">
            <a:xfrm rot="1800000">
              <a:off x="3119039" y="1365523"/>
              <a:ext cx="82533" cy="635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z="88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264651" y="1549161"/>
              <a:ext cx="210589" cy="15321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354495" y="1530112"/>
              <a:ext cx="217232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614709" y="1313111"/>
              <a:ext cx="229542" cy="20596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371347" y="1596285"/>
              <a:ext cx="159910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20697" y="1392351"/>
              <a:ext cx="215936" cy="183712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607886" y="1381442"/>
              <a:ext cx="146515" cy="124650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010734" y="892974"/>
            <a:ext cx="4472908" cy="446544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965916" y="2173082"/>
            <a:ext cx="7212170" cy="3764173"/>
          </a:xfrm>
        </p:spPr>
        <p:txBody>
          <a:bodyPr>
            <a:normAutofit/>
          </a:bodyPr>
          <a:lstStyle>
            <a:lvl1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1pPr>
            <a:lvl2pPr indent="45720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2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FB79-C5D2-495A-A255-291A99CCE8B0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2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253184-1DED-46E6-A5CF-C42666A5BDF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349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 userDrawn="1"/>
        </p:nvGrpSpPr>
        <p:grpSpPr bwMode="auto">
          <a:xfrm>
            <a:off x="3384550" y="774700"/>
            <a:ext cx="2068513" cy="1146175"/>
            <a:chOff x="1670050" y="1825625"/>
            <a:chExt cx="5646738" cy="3130550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auto">
            <a:xfrm>
              <a:off x="1704719" y="4193049"/>
              <a:ext cx="723720" cy="750119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auto">
            <a:xfrm>
              <a:off x="1670050" y="1903672"/>
              <a:ext cx="5395387" cy="2905081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2116417" y="1825625"/>
              <a:ext cx="5200371" cy="2805356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6874756" y="4010940"/>
              <a:ext cx="442032" cy="559338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6151037" y="4670003"/>
              <a:ext cx="810393" cy="286172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2346098" y="2662463"/>
              <a:ext cx="4402981" cy="1435195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 smtClean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本课小结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806116" y="2249905"/>
            <a:ext cx="7962178" cy="4106448"/>
          </a:xfrm>
        </p:spPr>
        <p:txBody>
          <a:bodyPr>
            <a:normAutofit/>
          </a:bodyPr>
          <a:lstStyle>
            <a:lvl1pPr marL="0" indent="36195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1pPr>
            <a:lvl2pPr marL="0" indent="361950" algn="l">
              <a:lnSpc>
                <a:spcPct val="150000"/>
              </a:lnSpc>
              <a:defRPr sz="260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1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FDB96-EF77-469B-93C1-7DA122D3D0C9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2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11D3B-ED56-4BA1-B98C-ABDA2D8E89F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73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8"/>
          <p:cNvGrpSpPr>
            <a:grpSpLocks/>
          </p:cNvGrpSpPr>
          <p:nvPr userDrawn="1"/>
        </p:nvGrpSpPr>
        <p:grpSpPr bwMode="auto">
          <a:xfrm>
            <a:off x="3659188" y="566738"/>
            <a:ext cx="2066925" cy="1147762"/>
            <a:chOff x="1670050" y="1825625"/>
            <a:chExt cx="5646738" cy="3130550"/>
          </a:xfrm>
        </p:grpSpPr>
        <p:sp>
          <p:nvSpPr>
            <p:cNvPr id="6" name="任意多边形 5"/>
            <p:cNvSpPr>
              <a:spLocks/>
            </p:cNvSpPr>
            <p:nvPr/>
          </p:nvSpPr>
          <p:spPr bwMode="auto">
            <a:xfrm>
              <a:off x="1704746" y="4194104"/>
              <a:ext cx="724273" cy="749082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70050" y="1903564"/>
              <a:ext cx="5399529" cy="2905393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2112421" y="1825625"/>
              <a:ext cx="5204367" cy="2805805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6874417" y="4007918"/>
              <a:ext cx="442371" cy="562893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6154479" y="4670399"/>
              <a:ext cx="806677" cy="285776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2346618" y="2661303"/>
              <a:ext cx="4402026" cy="1433214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 smtClean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随堂反馈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7" y="2153216"/>
            <a:ext cx="4771361" cy="823912"/>
          </a:xfrm>
        </p:spPr>
        <p:txBody>
          <a:bodyPr anchor="b">
            <a:noAutofit/>
          </a:bodyPr>
          <a:lstStyle>
            <a:lvl1pPr marL="0" indent="0">
              <a:buNone/>
              <a:defRPr sz="2600" b="0" baseline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7" y="3187226"/>
            <a:ext cx="7104234" cy="2636058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sz="2600">
                <a:solidFill>
                  <a:srgbClr val="000000"/>
                </a:solidFill>
              </a:defRPr>
            </a:lvl1pPr>
            <a:lvl2pPr marL="0" indent="0" algn="l">
              <a:buFontTx/>
              <a:buNone/>
              <a:defRPr sz="260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62D19-6F77-4966-B680-0DB17C352991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727BB-B124-4145-ABCD-AF4E5759008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62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8"/>
          <p:cNvGrpSpPr>
            <a:grpSpLocks/>
          </p:cNvGrpSpPr>
          <p:nvPr userDrawn="1"/>
        </p:nvGrpSpPr>
        <p:grpSpPr bwMode="auto">
          <a:xfrm>
            <a:off x="3384550" y="774700"/>
            <a:ext cx="2068513" cy="1146175"/>
            <a:chOff x="1670050" y="1825625"/>
            <a:chExt cx="5646738" cy="3130550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704719" y="4193049"/>
              <a:ext cx="723720" cy="750119"/>
            </a:xfrm>
            <a:custGeom>
              <a:avLst/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1670050" y="1903672"/>
              <a:ext cx="5395387" cy="2905081"/>
            </a:xfrm>
            <a:custGeom>
              <a:avLst/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>
              <a:spLocks/>
            </p:cNvSpPr>
            <p:nvPr/>
          </p:nvSpPr>
          <p:spPr bwMode="auto">
            <a:xfrm>
              <a:off x="2116417" y="1825625"/>
              <a:ext cx="5200371" cy="2805356"/>
            </a:xfrm>
            <a:custGeom>
              <a:avLst/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>
              <a:spLocks/>
            </p:cNvSpPr>
            <p:nvPr/>
          </p:nvSpPr>
          <p:spPr bwMode="auto">
            <a:xfrm>
              <a:off x="6874756" y="4010940"/>
              <a:ext cx="442032" cy="559338"/>
            </a:xfrm>
            <a:custGeom>
              <a:avLst/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6151037" y="4670003"/>
              <a:ext cx="810393" cy="286172"/>
            </a:xfrm>
            <a:custGeom>
              <a:avLst/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任意多边形 11"/>
            <p:cNvSpPr>
              <a:spLocks/>
            </p:cNvSpPr>
            <p:nvPr/>
          </p:nvSpPr>
          <p:spPr bwMode="auto">
            <a:xfrm>
              <a:off x="2346098" y="2662463"/>
              <a:ext cx="4402981" cy="1435195"/>
            </a:xfrm>
            <a:custGeom>
              <a:avLst/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lnSpc>
                  <a:spcPct val="110000"/>
                </a:lnSpc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dirty="0" smtClean="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随堂反馈</a:t>
              </a:r>
              <a:endParaRPr lang="en-US" altLang="zh-CN" sz="28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800513" y="2028427"/>
            <a:ext cx="4443749" cy="52242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600" b="1" baseline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5" name="KSO_BC1"/>
          <p:cNvSpPr>
            <a:spLocks noGrp="1"/>
          </p:cNvSpPr>
          <p:nvPr>
            <p:ph sz="half" idx="2"/>
          </p:nvPr>
        </p:nvSpPr>
        <p:spPr>
          <a:xfrm>
            <a:off x="800513" y="2706103"/>
            <a:ext cx="6358276" cy="1109825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sz="2600">
                <a:solidFill>
                  <a:srgbClr val="000000"/>
                </a:solidFill>
              </a:defRPr>
            </a:lvl1pPr>
            <a:lvl2pPr marL="0" indent="0" algn="l">
              <a:buFontTx/>
              <a:buNone/>
              <a:defRPr sz="260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800513" y="4065895"/>
            <a:ext cx="4443749" cy="52242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600" b="1" baseline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7" name="KSO_BC1"/>
          <p:cNvSpPr>
            <a:spLocks noGrp="1"/>
          </p:cNvSpPr>
          <p:nvPr>
            <p:ph sz="half" idx="14"/>
          </p:nvPr>
        </p:nvSpPr>
        <p:spPr>
          <a:xfrm>
            <a:off x="800513" y="4743571"/>
            <a:ext cx="6358276" cy="1109825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sz="2600">
                <a:solidFill>
                  <a:srgbClr val="000000"/>
                </a:solidFill>
              </a:defRPr>
            </a:lvl1pPr>
            <a:lvl2pPr marL="0" indent="0" algn="l">
              <a:buFontTx/>
              <a:buNone/>
              <a:defRPr sz="260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13" name="KSO_FD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4C0AE-1BBE-47B9-8D1D-2FE5EC7A2D2A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18" name="KSO_FT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KSO_FN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79CF6066-0996-417F-840A-F26050BE2C8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397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B09BF-2F60-457E-AC4A-F5F9A0E97F79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9AB49-28DB-4B50-A0AF-EF291339E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965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泪滴形 2">
            <a:hlinkClick r:id="" action="ppaction://hlinkshowjump?jump=endshow"/>
          </p:cNvPr>
          <p:cNvSpPr/>
          <p:nvPr userDrawn="1"/>
        </p:nvSpPr>
        <p:spPr>
          <a:xfrm>
            <a:off x="8181474" y="5895474"/>
            <a:ext cx="962526" cy="962526"/>
          </a:xfrm>
          <a:prstGeom prst="teardrop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/>
              <a:t>退出</a:t>
            </a:r>
          </a:p>
        </p:txBody>
      </p:sp>
      <p:grpSp>
        <p:nvGrpSpPr>
          <p:cNvPr id="4" name="组合 9"/>
          <p:cNvGrpSpPr>
            <a:grpSpLocks/>
          </p:cNvGrpSpPr>
          <p:nvPr userDrawn="1"/>
        </p:nvGrpSpPr>
        <p:grpSpPr bwMode="auto">
          <a:xfrm>
            <a:off x="1528763" y="1476375"/>
            <a:ext cx="6243637" cy="4527550"/>
            <a:chOff x="1576555" y="1472409"/>
            <a:chExt cx="5861050" cy="4249737"/>
          </a:xfrm>
        </p:grpSpPr>
        <p:sp>
          <p:nvSpPr>
            <p:cNvPr id="5" name="任意多边形 11"/>
            <p:cNvSpPr>
              <a:spLocks/>
            </p:cNvSpPr>
            <p:nvPr userDrawn="1"/>
          </p:nvSpPr>
          <p:spPr bwMode="auto">
            <a:xfrm>
              <a:off x="1813092" y="1472409"/>
              <a:ext cx="3879850" cy="3192462"/>
            </a:xfrm>
            <a:custGeom>
              <a:avLst/>
              <a:gdLst>
                <a:gd name="T0" fmla="*/ 0 w 3718560"/>
                <a:gd name="T1" fmla="*/ 0 h 3518262"/>
                <a:gd name="T2" fmla="*/ 0 w 3718560"/>
                <a:gd name="T3" fmla="*/ 502577 h 3518262"/>
                <a:gd name="T4" fmla="*/ 8693158 w 3718560"/>
                <a:gd name="T5" fmla="*/ 503823 h 3518262"/>
                <a:gd name="T6" fmla="*/ 8693158 w 3718560"/>
                <a:gd name="T7" fmla="*/ 503823 h 351826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18560" h="3518262">
                  <a:moveTo>
                    <a:pt x="0" y="0"/>
                  </a:moveTo>
                  <a:lnTo>
                    <a:pt x="0" y="3509554"/>
                  </a:lnTo>
                  <a:lnTo>
                    <a:pt x="3718560" y="3518262"/>
                  </a:lnTo>
                </a:path>
              </a:pathLst>
            </a:custGeom>
            <a:noFill/>
            <a:ln w="76200" cap="flat" cmpd="sng" algn="ctr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" name="任意多边形 12"/>
            <p:cNvSpPr>
              <a:spLocks/>
            </p:cNvSpPr>
            <p:nvPr userDrawn="1"/>
          </p:nvSpPr>
          <p:spPr bwMode="auto">
            <a:xfrm>
              <a:off x="1576555" y="1759746"/>
              <a:ext cx="5464175" cy="3911600"/>
            </a:xfrm>
            <a:custGeom>
              <a:avLst/>
              <a:gdLst>
                <a:gd name="T0" fmla="*/ 9051445 w 5320937"/>
                <a:gd name="T1" fmla="*/ 467173 h 4188823"/>
                <a:gd name="T2" fmla="*/ 9051445 w 5320937"/>
                <a:gd name="T3" fmla="*/ 0 h 4188823"/>
                <a:gd name="T4" fmla="*/ 0 w 5320937"/>
                <a:gd name="T5" fmla="*/ 0 h 4188823"/>
                <a:gd name="T6" fmla="*/ 0 w 5320937"/>
                <a:gd name="T7" fmla="*/ 865709 h 4188823"/>
                <a:gd name="T8" fmla="*/ 4622015 w 5320937"/>
                <a:gd name="T9" fmla="*/ 865709 h 4188823"/>
                <a:gd name="T10" fmla="*/ 5955289 w 5320937"/>
                <a:gd name="T11" fmla="*/ 1064977 h 4188823"/>
                <a:gd name="T12" fmla="*/ 5984914 w 5320937"/>
                <a:gd name="T13" fmla="*/ 1064977 h 41888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320937" h="4188823">
                  <a:moveTo>
                    <a:pt x="5320937" y="1837508"/>
                  </a:moveTo>
                  <a:lnTo>
                    <a:pt x="5320937" y="0"/>
                  </a:lnTo>
                  <a:lnTo>
                    <a:pt x="0" y="0"/>
                  </a:lnTo>
                  <a:lnTo>
                    <a:pt x="0" y="3405051"/>
                  </a:lnTo>
                  <a:lnTo>
                    <a:pt x="2717075" y="3405051"/>
                  </a:lnTo>
                  <a:lnTo>
                    <a:pt x="3500847" y="4188823"/>
                  </a:lnTo>
                  <a:lnTo>
                    <a:pt x="3518263" y="4188823"/>
                  </a:lnTo>
                </a:path>
              </a:pathLst>
            </a:custGeom>
            <a:noFill/>
            <a:ln w="76200" cap="flat" cmpd="sng" algn="ctr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12000" tIns="180000" rIns="324000" bIns="0"/>
            <a:lstStyle/>
            <a:p>
              <a:endParaRPr lang="zh-CN" altLang="en-US"/>
            </a:p>
          </p:txBody>
        </p:sp>
        <p:sp>
          <p:nvSpPr>
            <p:cNvPr id="7" name="KSO_Shape"/>
            <p:cNvSpPr>
              <a:spLocks/>
            </p:cNvSpPr>
            <p:nvPr userDrawn="1"/>
          </p:nvSpPr>
          <p:spPr bwMode="auto">
            <a:xfrm>
              <a:off x="5156073" y="3364823"/>
              <a:ext cx="2281532" cy="2357323"/>
            </a:xfrm>
            <a:custGeom>
              <a:avLst/>
              <a:gdLst>
                <a:gd name="T0" fmla="*/ 311438 w 1909763"/>
                <a:gd name="T1" fmla="*/ 1234671 h 1912938"/>
                <a:gd name="T2" fmla="*/ 423998 w 1909763"/>
                <a:gd name="T3" fmla="*/ 1256142 h 1912938"/>
                <a:gd name="T4" fmla="*/ 469528 w 1909763"/>
                <a:gd name="T5" fmla="*/ 1335710 h 1912938"/>
                <a:gd name="T6" fmla="*/ 530235 w 1909763"/>
                <a:gd name="T7" fmla="*/ 1396649 h 1912938"/>
                <a:gd name="T8" fmla="*/ 631728 w 1909763"/>
                <a:gd name="T9" fmla="*/ 1456326 h 1912938"/>
                <a:gd name="T10" fmla="*/ 647854 w 1909763"/>
                <a:gd name="T11" fmla="*/ 1533683 h 1912938"/>
                <a:gd name="T12" fmla="*/ 0 w 1909763"/>
                <a:gd name="T13" fmla="*/ 1905000 h 1912938"/>
                <a:gd name="T14" fmla="*/ 990076 w 1909763"/>
                <a:gd name="T15" fmla="*/ 547002 h 1912938"/>
                <a:gd name="T16" fmla="*/ 1084268 w 1909763"/>
                <a:gd name="T17" fmla="*/ 595709 h 1912938"/>
                <a:gd name="T18" fmla="*/ 1176565 w 1909763"/>
                <a:gd name="T19" fmla="*/ 667504 h 1912938"/>
                <a:gd name="T20" fmla="*/ 1294781 w 1909763"/>
                <a:gd name="T21" fmla="*/ 800657 h 1912938"/>
                <a:gd name="T22" fmla="*/ 1351992 w 1909763"/>
                <a:gd name="T23" fmla="*/ 906610 h 1912938"/>
                <a:gd name="T24" fmla="*/ 1367480 w 1909763"/>
                <a:gd name="T25" fmla="*/ 971447 h 1912938"/>
                <a:gd name="T26" fmla="*/ 741633 w 1909763"/>
                <a:gd name="T27" fmla="*/ 1521772 h 1912938"/>
                <a:gd name="T28" fmla="*/ 719507 w 1909763"/>
                <a:gd name="T29" fmla="*/ 1441437 h 1912938"/>
                <a:gd name="T30" fmla="*/ 689163 w 1909763"/>
                <a:gd name="T31" fmla="*/ 1362684 h 1912938"/>
                <a:gd name="T32" fmla="*/ 605717 w 1909763"/>
                <a:gd name="T33" fmla="*/ 1309233 h 1912938"/>
                <a:gd name="T34" fmla="*/ 554511 w 1909763"/>
                <a:gd name="T35" fmla="*/ 1257047 h 1912938"/>
                <a:gd name="T36" fmla="*/ 495403 w 1909763"/>
                <a:gd name="T37" fmla="*/ 1173233 h 1912938"/>
                <a:gd name="T38" fmla="*/ 414485 w 1909763"/>
                <a:gd name="T39" fmla="*/ 1167223 h 1912938"/>
                <a:gd name="T40" fmla="*/ 334200 w 1909763"/>
                <a:gd name="T41" fmla="*/ 1137810 h 1912938"/>
                <a:gd name="T42" fmla="*/ 1102115 w 1909763"/>
                <a:gd name="T43" fmla="*/ 389221 h 1912938"/>
                <a:gd name="T44" fmla="*/ 1182317 w 1909763"/>
                <a:gd name="T45" fmla="*/ 412935 h 1912938"/>
                <a:gd name="T46" fmla="*/ 1278052 w 1909763"/>
                <a:gd name="T47" fmla="*/ 467951 h 1912938"/>
                <a:gd name="T48" fmla="*/ 1390271 w 1909763"/>
                <a:gd name="T49" fmla="*/ 569762 h 1912938"/>
                <a:gd name="T50" fmla="*/ 1465401 w 1909763"/>
                <a:gd name="T51" fmla="*/ 674102 h 1912938"/>
                <a:gd name="T52" fmla="*/ 1496150 w 1909763"/>
                <a:gd name="T53" fmla="*/ 753148 h 1912938"/>
                <a:gd name="T54" fmla="*/ 1438773 w 1909763"/>
                <a:gd name="T55" fmla="*/ 874245 h 1912938"/>
                <a:gd name="T56" fmla="*/ 1394075 w 1909763"/>
                <a:gd name="T57" fmla="*/ 754728 h 1912938"/>
                <a:gd name="T58" fmla="*/ 1286611 w 1909763"/>
                <a:gd name="T59" fmla="*/ 617822 h 1912938"/>
                <a:gd name="T60" fmla="*/ 1182317 w 1909763"/>
                <a:gd name="T61" fmla="*/ 530239 h 1912938"/>
                <a:gd name="T62" fmla="*/ 1095458 w 1909763"/>
                <a:gd name="T63" fmla="*/ 479966 h 1912938"/>
                <a:gd name="T64" fmla="*/ 1079925 w 1909763"/>
                <a:gd name="T65" fmla="*/ 387324 h 1912938"/>
                <a:gd name="T66" fmla="*/ 1274840 w 1909763"/>
                <a:gd name="T67" fmla="*/ 248813 h 1912938"/>
                <a:gd name="T68" fmla="*/ 1361157 w 1909763"/>
                <a:gd name="T69" fmla="*/ 287000 h 1912938"/>
                <a:gd name="T70" fmla="*/ 1471820 w 1909763"/>
                <a:gd name="T71" fmla="*/ 367792 h 1912938"/>
                <a:gd name="T72" fmla="*/ 1577108 w 1909763"/>
                <a:gd name="T73" fmla="*/ 484246 h 1912938"/>
                <a:gd name="T74" fmla="*/ 1629910 w 1909763"/>
                <a:gd name="T75" fmla="*/ 580818 h 1912938"/>
                <a:gd name="T76" fmla="*/ 1646668 w 1909763"/>
                <a:gd name="T77" fmla="*/ 647723 h 1912938"/>
                <a:gd name="T78" fmla="*/ 1571733 w 1909763"/>
                <a:gd name="T79" fmla="*/ 701374 h 1912938"/>
                <a:gd name="T80" fmla="*/ 1500908 w 1909763"/>
                <a:gd name="T81" fmla="*/ 566932 h 1912938"/>
                <a:gd name="T82" fmla="*/ 1381077 w 1909763"/>
                <a:gd name="T83" fmla="*/ 437539 h 1912938"/>
                <a:gd name="T84" fmla="*/ 1277685 w 1909763"/>
                <a:gd name="T85" fmla="*/ 362111 h 1912938"/>
                <a:gd name="T86" fmla="*/ 1174610 w 1909763"/>
                <a:gd name="T87" fmla="*/ 313195 h 1912938"/>
                <a:gd name="T88" fmla="*/ 1571880 w 1909763"/>
                <a:gd name="T89" fmla="*/ 0 h 1912938"/>
                <a:gd name="T90" fmla="*/ 1674374 w 1909763"/>
                <a:gd name="T91" fmla="*/ 27868 h 1912938"/>
                <a:gd name="T92" fmla="*/ 1797116 w 1909763"/>
                <a:gd name="T93" fmla="*/ 110838 h 1912938"/>
                <a:gd name="T94" fmla="*/ 1880946 w 1909763"/>
                <a:gd name="T95" fmla="*/ 216927 h 1912938"/>
                <a:gd name="T96" fmla="*/ 1901825 w 1909763"/>
                <a:gd name="T97" fmla="*/ 315415 h 1912938"/>
                <a:gd name="T98" fmla="*/ 1879681 w 1909763"/>
                <a:gd name="T99" fmla="*/ 399018 h 1912938"/>
                <a:gd name="T100" fmla="*/ 1834128 w 1909763"/>
                <a:gd name="T101" fmla="*/ 461405 h 1912938"/>
                <a:gd name="T102" fmla="*/ 1716764 w 1909763"/>
                <a:gd name="T103" fmla="*/ 551026 h 1912938"/>
                <a:gd name="T104" fmla="*/ 1686079 w 1909763"/>
                <a:gd name="T105" fmla="*/ 466156 h 1912938"/>
                <a:gd name="T106" fmla="*/ 1635148 w 1909763"/>
                <a:gd name="T107" fmla="*/ 386034 h 1912938"/>
                <a:gd name="T108" fmla="*/ 1552899 w 1909763"/>
                <a:gd name="T109" fmla="*/ 297997 h 1912938"/>
                <a:gd name="T110" fmla="*/ 1465272 w 1909763"/>
                <a:gd name="T111" fmla="*/ 231811 h 1912938"/>
                <a:gd name="T112" fmla="*/ 1387135 w 1909763"/>
                <a:gd name="T113" fmla="*/ 193176 h 1912938"/>
                <a:gd name="T114" fmla="*/ 1324816 w 1909763"/>
                <a:gd name="T115" fmla="*/ 138389 h 1912938"/>
                <a:gd name="T116" fmla="*/ 1449455 w 1909763"/>
                <a:gd name="T117" fmla="*/ 33885 h 1912938"/>
                <a:gd name="T118" fmla="*/ 1518102 w 1909763"/>
                <a:gd name="T119" fmla="*/ 4750 h 1912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909763" h="1912938">
                  <a:moveTo>
                    <a:pt x="275590" y="1223963"/>
                  </a:moveTo>
                  <a:lnTo>
                    <a:pt x="276860" y="1225231"/>
                  </a:lnTo>
                  <a:lnTo>
                    <a:pt x="281623" y="1228085"/>
                  </a:lnTo>
                  <a:lnTo>
                    <a:pt x="285433" y="1229987"/>
                  </a:lnTo>
                  <a:lnTo>
                    <a:pt x="290513" y="1232207"/>
                  </a:lnTo>
                  <a:lnTo>
                    <a:pt x="296545" y="1235060"/>
                  </a:lnTo>
                  <a:lnTo>
                    <a:pt x="304165" y="1237280"/>
                  </a:lnTo>
                  <a:lnTo>
                    <a:pt x="312738" y="1239816"/>
                  </a:lnTo>
                  <a:lnTo>
                    <a:pt x="323215" y="1242036"/>
                  </a:lnTo>
                  <a:lnTo>
                    <a:pt x="335280" y="1244255"/>
                  </a:lnTo>
                  <a:lnTo>
                    <a:pt x="348933" y="1246157"/>
                  </a:lnTo>
                  <a:lnTo>
                    <a:pt x="364173" y="1248060"/>
                  </a:lnTo>
                  <a:lnTo>
                    <a:pt x="381318" y="1249328"/>
                  </a:lnTo>
                  <a:lnTo>
                    <a:pt x="400368" y="1249962"/>
                  </a:lnTo>
                  <a:lnTo>
                    <a:pt x="421958" y="1250279"/>
                  </a:lnTo>
                  <a:lnTo>
                    <a:pt x="425768" y="1261376"/>
                  </a:lnTo>
                  <a:lnTo>
                    <a:pt x="430213" y="1272474"/>
                  </a:lnTo>
                  <a:lnTo>
                    <a:pt x="434658" y="1282937"/>
                  </a:lnTo>
                  <a:lnTo>
                    <a:pt x="440055" y="1293083"/>
                  </a:lnTo>
                  <a:lnTo>
                    <a:pt x="445453" y="1303229"/>
                  </a:lnTo>
                  <a:lnTo>
                    <a:pt x="451485" y="1313375"/>
                  </a:lnTo>
                  <a:lnTo>
                    <a:pt x="457835" y="1322886"/>
                  </a:lnTo>
                  <a:lnTo>
                    <a:pt x="464185" y="1332081"/>
                  </a:lnTo>
                  <a:lnTo>
                    <a:pt x="471488" y="1341276"/>
                  </a:lnTo>
                  <a:lnTo>
                    <a:pt x="478473" y="1349837"/>
                  </a:lnTo>
                  <a:lnTo>
                    <a:pt x="485775" y="1358080"/>
                  </a:lnTo>
                  <a:lnTo>
                    <a:pt x="493395" y="1366324"/>
                  </a:lnTo>
                  <a:lnTo>
                    <a:pt x="500698" y="1374250"/>
                  </a:lnTo>
                  <a:lnTo>
                    <a:pt x="508635" y="1381860"/>
                  </a:lnTo>
                  <a:lnTo>
                    <a:pt x="516573" y="1388835"/>
                  </a:lnTo>
                  <a:lnTo>
                    <a:pt x="524510" y="1395493"/>
                  </a:lnTo>
                  <a:lnTo>
                    <a:pt x="532448" y="1402469"/>
                  </a:lnTo>
                  <a:lnTo>
                    <a:pt x="540385" y="1408810"/>
                  </a:lnTo>
                  <a:lnTo>
                    <a:pt x="555943" y="1420541"/>
                  </a:lnTo>
                  <a:lnTo>
                    <a:pt x="571500" y="1430687"/>
                  </a:lnTo>
                  <a:lnTo>
                    <a:pt x="586105" y="1439565"/>
                  </a:lnTo>
                  <a:lnTo>
                    <a:pt x="600075" y="1447492"/>
                  </a:lnTo>
                  <a:lnTo>
                    <a:pt x="612775" y="1453833"/>
                  </a:lnTo>
                  <a:lnTo>
                    <a:pt x="624523" y="1458589"/>
                  </a:lnTo>
                  <a:lnTo>
                    <a:pt x="634365" y="1462394"/>
                  </a:lnTo>
                  <a:lnTo>
                    <a:pt x="634365" y="1467784"/>
                  </a:lnTo>
                  <a:lnTo>
                    <a:pt x="634683" y="1473808"/>
                  </a:lnTo>
                  <a:lnTo>
                    <a:pt x="635318" y="1479832"/>
                  </a:lnTo>
                  <a:lnTo>
                    <a:pt x="636270" y="1486173"/>
                  </a:lnTo>
                  <a:lnTo>
                    <a:pt x="638810" y="1499173"/>
                  </a:lnTo>
                  <a:lnTo>
                    <a:pt x="641668" y="1512489"/>
                  </a:lnTo>
                  <a:lnTo>
                    <a:pt x="645795" y="1526440"/>
                  </a:lnTo>
                  <a:lnTo>
                    <a:pt x="650558" y="1540074"/>
                  </a:lnTo>
                  <a:lnTo>
                    <a:pt x="655321" y="1553707"/>
                  </a:lnTo>
                  <a:lnTo>
                    <a:pt x="660083" y="1566707"/>
                  </a:lnTo>
                  <a:lnTo>
                    <a:pt x="665481" y="1579389"/>
                  </a:lnTo>
                  <a:lnTo>
                    <a:pt x="670243" y="1590803"/>
                  </a:lnTo>
                  <a:lnTo>
                    <a:pt x="679133" y="1610144"/>
                  </a:lnTo>
                  <a:lnTo>
                    <a:pt x="685165" y="1623144"/>
                  </a:lnTo>
                  <a:lnTo>
                    <a:pt x="687388" y="1627900"/>
                  </a:lnTo>
                  <a:lnTo>
                    <a:pt x="0" y="1912938"/>
                  </a:lnTo>
                  <a:lnTo>
                    <a:pt x="275590" y="1223963"/>
                  </a:lnTo>
                  <a:close/>
                  <a:moveTo>
                    <a:pt x="923427" y="530225"/>
                  </a:moveTo>
                  <a:lnTo>
                    <a:pt x="931362" y="531813"/>
                  </a:lnTo>
                  <a:lnTo>
                    <a:pt x="941201" y="533401"/>
                  </a:lnTo>
                  <a:lnTo>
                    <a:pt x="951993" y="536259"/>
                  </a:lnTo>
                  <a:lnTo>
                    <a:pt x="965007" y="539435"/>
                  </a:lnTo>
                  <a:lnTo>
                    <a:pt x="978972" y="544199"/>
                  </a:lnTo>
                  <a:lnTo>
                    <a:pt x="994208" y="549281"/>
                  </a:lnTo>
                  <a:lnTo>
                    <a:pt x="1010713" y="555950"/>
                  </a:lnTo>
                  <a:lnTo>
                    <a:pt x="1028805" y="564526"/>
                  </a:lnTo>
                  <a:lnTo>
                    <a:pt x="1038327" y="568972"/>
                  </a:lnTo>
                  <a:lnTo>
                    <a:pt x="1047849" y="574053"/>
                  </a:lnTo>
                  <a:lnTo>
                    <a:pt x="1057689" y="579453"/>
                  </a:lnTo>
                  <a:lnTo>
                    <a:pt x="1067845" y="585487"/>
                  </a:lnTo>
                  <a:lnTo>
                    <a:pt x="1078320" y="591521"/>
                  </a:lnTo>
                  <a:lnTo>
                    <a:pt x="1088794" y="598191"/>
                  </a:lnTo>
                  <a:lnTo>
                    <a:pt x="1099903" y="605495"/>
                  </a:lnTo>
                  <a:lnTo>
                    <a:pt x="1111012" y="613118"/>
                  </a:lnTo>
                  <a:lnTo>
                    <a:pt x="1122439" y="621058"/>
                  </a:lnTo>
                  <a:lnTo>
                    <a:pt x="1133548" y="630268"/>
                  </a:lnTo>
                  <a:lnTo>
                    <a:pt x="1145609" y="639161"/>
                  </a:lnTo>
                  <a:lnTo>
                    <a:pt x="1157353" y="649006"/>
                  </a:lnTo>
                  <a:lnTo>
                    <a:pt x="1169415" y="659487"/>
                  </a:lnTo>
                  <a:lnTo>
                    <a:pt x="1181476" y="670285"/>
                  </a:lnTo>
                  <a:lnTo>
                    <a:pt x="1193855" y="681719"/>
                  </a:lnTo>
                  <a:lnTo>
                    <a:pt x="1206234" y="693787"/>
                  </a:lnTo>
                  <a:lnTo>
                    <a:pt x="1224326" y="712208"/>
                  </a:lnTo>
                  <a:lnTo>
                    <a:pt x="1241148" y="730311"/>
                  </a:lnTo>
                  <a:lnTo>
                    <a:pt x="1257336" y="748731"/>
                  </a:lnTo>
                  <a:lnTo>
                    <a:pt x="1272888" y="767152"/>
                  </a:lnTo>
                  <a:lnTo>
                    <a:pt x="1287172" y="785573"/>
                  </a:lnTo>
                  <a:lnTo>
                    <a:pt x="1300185" y="803993"/>
                  </a:lnTo>
                  <a:lnTo>
                    <a:pt x="1312246" y="822096"/>
                  </a:lnTo>
                  <a:lnTo>
                    <a:pt x="1323356" y="840199"/>
                  </a:lnTo>
                  <a:lnTo>
                    <a:pt x="1333513" y="857984"/>
                  </a:lnTo>
                  <a:lnTo>
                    <a:pt x="1343035" y="875770"/>
                  </a:lnTo>
                  <a:lnTo>
                    <a:pt x="1346843" y="884345"/>
                  </a:lnTo>
                  <a:lnTo>
                    <a:pt x="1350970" y="892920"/>
                  </a:lnTo>
                  <a:lnTo>
                    <a:pt x="1354461" y="901813"/>
                  </a:lnTo>
                  <a:lnTo>
                    <a:pt x="1357635" y="910388"/>
                  </a:lnTo>
                  <a:lnTo>
                    <a:pt x="1360809" y="918963"/>
                  </a:lnTo>
                  <a:lnTo>
                    <a:pt x="1363349" y="927220"/>
                  </a:lnTo>
                  <a:lnTo>
                    <a:pt x="1365570" y="935478"/>
                  </a:lnTo>
                  <a:lnTo>
                    <a:pt x="1367792" y="943735"/>
                  </a:lnTo>
                  <a:lnTo>
                    <a:pt x="1369697" y="951675"/>
                  </a:lnTo>
                  <a:lnTo>
                    <a:pt x="1370966" y="959933"/>
                  </a:lnTo>
                  <a:lnTo>
                    <a:pt x="1372236" y="967873"/>
                  </a:lnTo>
                  <a:lnTo>
                    <a:pt x="1373188" y="975495"/>
                  </a:lnTo>
                  <a:lnTo>
                    <a:pt x="774247" y="1579563"/>
                  </a:lnTo>
                  <a:lnTo>
                    <a:pt x="771708" y="1576387"/>
                  </a:lnTo>
                  <a:lnTo>
                    <a:pt x="768851" y="1572258"/>
                  </a:lnTo>
                  <a:lnTo>
                    <a:pt x="765042" y="1566542"/>
                  </a:lnTo>
                  <a:lnTo>
                    <a:pt x="760281" y="1559237"/>
                  </a:lnTo>
                  <a:lnTo>
                    <a:pt x="755520" y="1550344"/>
                  </a:lnTo>
                  <a:lnTo>
                    <a:pt x="749807" y="1540181"/>
                  </a:lnTo>
                  <a:lnTo>
                    <a:pt x="744728" y="1528113"/>
                  </a:lnTo>
                  <a:lnTo>
                    <a:pt x="739333" y="1515091"/>
                  </a:lnTo>
                  <a:lnTo>
                    <a:pt x="734254" y="1500164"/>
                  </a:lnTo>
                  <a:lnTo>
                    <a:pt x="731715" y="1492224"/>
                  </a:lnTo>
                  <a:lnTo>
                    <a:pt x="729493" y="1483967"/>
                  </a:lnTo>
                  <a:lnTo>
                    <a:pt x="727271" y="1475392"/>
                  </a:lnTo>
                  <a:lnTo>
                    <a:pt x="725367" y="1466181"/>
                  </a:lnTo>
                  <a:lnTo>
                    <a:pt x="724097" y="1457289"/>
                  </a:lnTo>
                  <a:lnTo>
                    <a:pt x="722510" y="1447443"/>
                  </a:lnTo>
                  <a:lnTo>
                    <a:pt x="721241" y="1437280"/>
                  </a:lnTo>
                  <a:lnTo>
                    <a:pt x="720288" y="1427117"/>
                  </a:lnTo>
                  <a:lnTo>
                    <a:pt x="719336" y="1416319"/>
                  </a:lnTo>
                  <a:lnTo>
                    <a:pt x="719336" y="1405203"/>
                  </a:lnTo>
                  <a:lnTo>
                    <a:pt x="719336" y="1394087"/>
                  </a:lnTo>
                  <a:lnTo>
                    <a:pt x="719971" y="1382018"/>
                  </a:lnTo>
                  <a:lnTo>
                    <a:pt x="705688" y="1375349"/>
                  </a:lnTo>
                  <a:lnTo>
                    <a:pt x="692039" y="1368362"/>
                  </a:lnTo>
                  <a:lnTo>
                    <a:pt x="679343" y="1361692"/>
                  </a:lnTo>
                  <a:lnTo>
                    <a:pt x="667282" y="1355023"/>
                  </a:lnTo>
                  <a:lnTo>
                    <a:pt x="655855" y="1348035"/>
                  </a:lnTo>
                  <a:lnTo>
                    <a:pt x="645381" y="1341366"/>
                  </a:lnTo>
                  <a:lnTo>
                    <a:pt x="635224" y="1334696"/>
                  </a:lnTo>
                  <a:lnTo>
                    <a:pt x="625385" y="1327709"/>
                  </a:lnTo>
                  <a:lnTo>
                    <a:pt x="616497" y="1321357"/>
                  </a:lnTo>
                  <a:lnTo>
                    <a:pt x="608245" y="1314688"/>
                  </a:lnTo>
                  <a:lnTo>
                    <a:pt x="599992" y="1308018"/>
                  </a:lnTo>
                  <a:lnTo>
                    <a:pt x="592692" y="1301349"/>
                  </a:lnTo>
                  <a:lnTo>
                    <a:pt x="585709" y="1294679"/>
                  </a:lnTo>
                  <a:lnTo>
                    <a:pt x="579361" y="1288327"/>
                  </a:lnTo>
                  <a:lnTo>
                    <a:pt x="573013" y="1281975"/>
                  </a:lnTo>
                  <a:lnTo>
                    <a:pt x="567300" y="1275306"/>
                  </a:lnTo>
                  <a:lnTo>
                    <a:pt x="561904" y="1268636"/>
                  </a:lnTo>
                  <a:lnTo>
                    <a:pt x="556825" y="1262285"/>
                  </a:lnTo>
                  <a:lnTo>
                    <a:pt x="552064" y="1255933"/>
                  </a:lnTo>
                  <a:lnTo>
                    <a:pt x="547621" y="1249898"/>
                  </a:lnTo>
                  <a:lnTo>
                    <a:pt x="539686" y="1237194"/>
                  </a:lnTo>
                  <a:lnTo>
                    <a:pt x="532703" y="1224808"/>
                  </a:lnTo>
                  <a:lnTo>
                    <a:pt x="526355" y="1212739"/>
                  </a:lnTo>
                  <a:lnTo>
                    <a:pt x="520641" y="1200988"/>
                  </a:lnTo>
                  <a:lnTo>
                    <a:pt x="509850" y="1177804"/>
                  </a:lnTo>
                  <a:lnTo>
                    <a:pt x="497471" y="1178122"/>
                  </a:lnTo>
                  <a:lnTo>
                    <a:pt x="485727" y="1178122"/>
                  </a:lnTo>
                  <a:lnTo>
                    <a:pt x="474300" y="1178122"/>
                  </a:lnTo>
                  <a:lnTo>
                    <a:pt x="463509" y="1177804"/>
                  </a:lnTo>
                  <a:lnTo>
                    <a:pt x="453352" y="1177169"/>
                  </a:lnTo>
                  <a:lnTo>
                    <a:pt x="443512" y="1175898"/>
                  </a:lnTo>
                  <a:lnTo>
                    <a:pt x="433673" y="1174628"/>
                  </a:lnTo>
                  <a:lnTo>
                    <a:pt x="424785" y="1173675"/>
                  </a:lnTo>
                  <a:lnTo>
                    <a:pt x="416215" y="1172087"/>
                  </a:lnTo>
                  <a:lnTo>
                    <a:pt x="408280" y="1170182"/>
                  </a:lnTo>
                  <a:lnTo>
                    <a:pt x="393045" y="1167006"/>
                  </a:lnTo>
                  <a:lnTo>
                    <a:pt x="379714" y="1162877"/>
                  </a:lnTo>
                  <a:lnTo>
                    <a:pt x="367653" y="1158431"/>
                  </a:lnTo>
                  <a:lnTo>
                    <a:pt x="357496" y="1153984"/>
                  </a:lnTo>
                  <a:lnTo>
                    <a:pt x="348926" y="1149855"/>
                  </a:lnTo>
                  <a:lnTo>
                    <a:pt x="341308" y="1146044"/>
                  </a:lnTo>
                  <a:lnTo>
                    <a:pt x="335595" y="1142551"/>
                  </a:lnTo>
                  <a:lnTo>
                    <a:pt x="331151" y="1139375"/>
                  </a:lnTo>
                  <a:lnTo>
                    <a:pt x="327660" y="1137152"/>
                  </a:lnTo>
                  <a:lnTo>
                    <a:pt x="325438" y="1134928"/>
                  </a:lnTo>
                  <a:lnTo>
                    <a:pt x="923427" y="530225"/>
                  </a:lnTo>
                  <a:close/>
                  <a:moveTo>
                    <a:pt x="1084432" y="388938"/>
                  </a:moveTo>
                  <a:lnTo>
                    <a:pt x="1089844" y="389573"/>
                  </a:lnTo>
                  <a:lnTo>
                    <a:pt x="1097165" y="389891"/>
                  </a:lnTo>
                  <a:lnTo>
                    <a:pt x="1106715" y="390843"/>
                  </a:lnTo>
                  <a:lnTo>
                    <a:pt x="1118175" y="392748"/>
                  </a:lnTo>
                  <a:lnTo>
                    <a:pt x="1132499" y="396241"/>
                  </a:lnTo>
                  <a:lnTo>
                    <a:pt x="1140458" y="398146"/>
                  </a:lnTo>
                  <a:lnTo>
                    <a:pt x="1148734" y="400686"/>
                  </a:lnTo>
                  <a:lnTo>
                    <a:pt x="1157329" y="403226"/>
                  </a:lnTo>
                  <a:lnTo>
                    <a:pt x="1166879" y="406718"/>
                  </a:lnTo>
                  <a:lnTo>
                    <a:pt x="1176747" y="410528"/>
                  </a:lnTo>
                  <a:lnTo>
                    <a:pt x="1187252" y="414656"/>
                  </a:lnTo>
                  <a:lnTo>
                    <a:pt x="1197756" y="419418"/>
                  </a:lnTo>
                  <a:lnTo>
                    <a:pt x="1208579" y="424816"/>
                  </a:lnTo>
                  <a:lnTo>
                    <a:pt x="1220358" y="430848"/>
                  </a:lnTo>
                  <a:lnTo>
                    <a:pt x="1232136" y="437198"/>
                  </a:lnTo>
                  <a:lnTo>
                    <a:pt x="1244550" y="444183"/>
                  </a:lnTo>
                  <a:lnTo>
                    <a:pt x="1256965" y="452121"/>
                  </a:lnTo>
                  <a:lnTo>
                    <a:pt x="1270017" y="460376"/>
                  </a:lnTo>
                  <a:lnTo>
                    <a:pt x="1283386" y="469901"/>
                  </a:lnTo>
                  <a:lnTo>
                    <a:pt x="1296438" y="480061"/>
                  </a:lnTo>
                  <a:lnTo>
                    <a:pt x="1310444" y="490856"/>
                  </a:lnTo>
                  <a:lnTo>
                    <a:pt x="1324450" y="502286"/>
                  </a:lnTo>
                  <a:lnTo>
                    <a:pt x="1338775" y="514986"/>
                  </a:lnTo>
                  <a:lnTo>
                    <a:pt x="1353100" y="528003"/>
                  </a:lnTo>
                  <a:lnTo>
                    <a:pt x="1367743" y="542291"/>
                  </a:lnTo>
                  <a:lnTo>
                    <a:pt x="1382386" y="557531"/>
                  </a:lnTo>
                  <a:lnTo>
                    <a:pt x="1396074" y="572136"/>
                  </a:lnTo>
                  <a:lnTo>
                    <a:pt x="1408489" y="586423"/>
                  </a:lnTo>
                  <a:lnTo>
                    <a:pt x="1420267" y="600393"/>
                  </a:lnTo>
                  <a:lnTo>
                    <a:pt x="1430772" y="613728"/>
                  </a:lnTo>
                  <a:lnTo>
                    <a:pt x="1440640" y="627381"/>
                  </a:lnTo>
                  <a:lnTo>
                    <a:pt x="1449235" y="640081"/>
                  </a:lnTo>
                  <a:lnTo>
                    <a:pt x="1457511" y="653098"/>
                  </a:lnTo>
                  <a:lnTo>
                    <a:pt x="1464833" y="665163"/>
                  </a:lnTo>
                  <a:lnTo>
                    <a:pt x="1471517" y="676911"/>
                  </a:lnTo>
                  <a:lnTo>
                    <a:pt x="1477566" y="688341"/>
                  </a:lnTo>
                  <a:lnTo>
                    <a:pt x="1482341" y="699136"/>
                  </a:lnTo>
                  <a:lnTo>
                    <a:pt x="1487434" y="709613"/>
                  </a:lnTo>
                  <a:lnTo>
                    <a:pt x="1490935" y="720408"/>
                  </a:lnTo>
                  <a:lnTo>
                    <a:pt x="1494755" y="729616"/>
                  </a:lnTo>
                  <a:lnTo>
                    <a:pt x="1497939" y="739141"/>
                  </a:lnTo>
                  <a:lnTo>
                    <a:pt x="1500167" y="747713"/>
                  </a:lnTo>
                  <a:lnTo>
                    <a:pt x="1502395" y="756286"/>
                  </a:lnTo>
                  <a:lnTo>
                    <a:pt x="1503987" y="763906"/>
                  </a:lnTo>
                  <a:lnTo>
                    <a:pt x="1505260" y="771526"/>
                  </a:lnTo>
                  <a:lnTo>
                    <a:pt x="1507170" y="784543"/>
                  </a:lnTo>
                  <a:lnTo>
                    <a:pt x="1508125" y="795338"/>
                  </a:lnTo>
                  <a:lnTo>
                    <a:pt x="1508125" y="804228"/>
                  </a:lnTo>
                  <a:lnTo>
                    <a:pt x="1507807" y="810261"/>
                  </a:lnTo>
                  <a:lnTo>
                    <a:pt x="1506852" y="815341"/>
                  </a:lnTo>
                  <a:lnTo>
                    <a:pt x="1444778" y="877888"/>
                  </a:lnTo>
                  <a:lnTo>
                    <a:pt x="1442550" y="864553"/>
                  </a:lnTo>
                  <a:lnTo>
                    <a:pt x="1439048" y="851218"/>
                  </a:lnTo>
                  <a:lnTo>
                    <a:pt x="1435228" y="836296"/>
                  </a:lnTo>
                  <a:lnTo>
                    <a:pt x="1430135" y="821691"/>
                  </a:lnTo>
                  <a:lnTo>
                    <a:pt x="1424087" y="806451"/>
                  </a:lnTo>
                  <a:lnTo>
                    <a:pt x="1416765" y="790576"/>
                  </a:lnTo>
                  <a:lnTo>
                    <a:pt x="1408807" y="774383"/>
                  </a:lnTo>
                  <a:lnTo>
                    <a:pt x="1399894" y="757873"/>
                  </a:lnTo>
                  <a:lnTo>
                    <a:pt x="1390026" y="741363"/>
                  </a:lnTo>
                  <a:lnTo>
                    <a:pt x="1378884" y="724536"/>
                  </a:lnTo>
                  <a:lnTo>
                    <a:pt x="1367106" y="707073"/>
                  </a:lnTo>
                  <a:lnTo>
                    <a:pt x="1353737" y="689928"/>
                  </a:lnTo>
                  <a:lnTo>
                    <a:pt x="1340048" y="672466"/>
                  </a:lnTo>
                  <a:lnTo>
                    <a:pt x="1325087" y="655003"/>
                  </a:lnTo>
                  <a:lnTo>
                    <a:pt x="1308852" y="637541"/>
                  </a:lnTo>
                  <a:lnTo>
                    <a:pt x="1291981" y="620396"/>
                  </a:lnTo>
                  <a:lnTo>
                    <a:pt x="1278611" y="607061"/>
                  </a:lnTo>
                  <a:lnTo>
                    <a:pt x="1264923" y="594361"/>
                  </a:lnTo>
                  <a:lnTo>
                    <a:pt x="1251235" y="582296"/>
                  </a:lnTo>
                  <a:lnTo>
                    <a:pt x="1238184" y="570866"/>
                  </a:lnTo>
                  <a:lnTo>
                    <a:pt x="1224814" y="560388"/>
                  </a:lnTo>
                  <a:lnTo>
                    <a:pt x="1212081" y="550228"/>
                  </a:lnTo>
                  <a:lnTo>
                    <a:pt x="1199348" y="541021"/>
                  </a:lnTo>
                  <a:lnTo>
                    <a:pt x="1187252" y="532448"/>
                  </a:lnTo>
                  <a:lnTo>
                    <a:pt x="1175155" y="524511"/>
                  </a:lnTo>
                  <a:lnTo>
                    <a:pt x="1163059" y="516573"/>
                  </a:lnTo>
                  <a:lnTo>
                    <a:pt x="1151917" y="509588"/>
                  </a:lnTo>
                  <a:lnTo>
                    <a:pt x="1140776" y="502921"/>
                  </a:lnTo>
                  <a:lnTo>
                    <a:pt x="1129953" y="496888"/>
                  </a:lnTo>
                  <a:lnTo>
                    <a:pt x="1119766" y="491808"/>
                  </a:lnTo>
                  <a:lnTo>
                    <a:pt x="1109580" y="486411"/>
                  </a:lnTo>
                  <a:lnTo>
                    <a:pt x="1100030" y="481966"/>
                  </a:lnTo>
                  <a:lnTo>
                    <a:pt x="1082522" y="474028"/>
                  </a:lnTo>
                  <a:lnTo>
                    <a:pt x="1066287" y="467678"/>
                  </a:lnTo>
                  <a:lnTo>
                    <a:pt x="1052599" y="462598"/>
                  </a:lnTo>
                  <a:lnTo>
                    <a:pt x="1040821" y="459106"/>
                  </a:lnTo>
                  <a:lnTo>
                    <a:pt x="1031590" y="456248"/>
                  </a:lnTo>
                  <a:lnTo>
                    <a:pt x="1024905" y="454343"/>
                  </a:lnTo>
                  <a:lnTo>
                    <a:pt x="1019175" y="453391"/>
                  </a:lnTo>
                  <a:lnTo>
                    <a:pt x="1084432" y="388938"/>
                  </a:lnTo>
                  <a:close/>
                  <a:moveTo>
                    <a:pt x="1213168" y="238125"/>
                  </a:moveTo>
                  <a:lnTo>
                    <a:pt x="1218883" y="238125"/>
                  </a:lnTo>
                  <a:lnTo>
                    <a:pt x="1226186" y="238759"/>
                  </a:lnTo>
                  <a:lnTo>
                    <a:pt x="1236028" y="239709"/>
                  </a:lnTo>
                  <a:lnTo>
                    <a:pt x="1248411" y="242245"/>
                  </a:lnTo>
                  <a:lnTo>
                    <a:pt x="1263016" y="245414"/>
                  </a:lnTo>
                  <a:lnTo>
                    <a:pt x="1270953" y="247315"/>
                  </a:lnTo>
                  <a:lnTo>
                    <a:pt x="1280161" y="249850"/>
                  </a:lnTo>
                  <a:lnTo>
                    <a:pt x="1289051" y="253020"/>
                  </a:lnTo>
                  <a:lnTo>
                    <a:pt x="1298893" y="256506"/>
                  </a:lnTo>
                  <a:lnTo>
                    <a:pt x="1309053" y="260625"/>
                  </a:lnTo>
                  <a:lnTo>
                    <a:pt x="1319848" y="264745"/>
                  </a:lnTo>
                  <a:lnTo>
                    <a:pt x="1330961" y="269816"/>
                  </a:lnTo>
                  <a:lnTo>
                    <a:pt x="1342391" y="275203"/>
                  </a:lnTo>
                  <a:lnTo>
                    <a:pt x="1354456" y="281541"/>
                  </a:lnTo>
                  <a:lnTo>
                    <a:pt x="1366838" y="288196"/>
                  </a:lnTo>
                  <a:lnTo>
                    <a:pt x="1379538" y="295802"/>
                  </a:lnTo>
                  <a:lnTo>
                    <a:pt x="1392873" y="303725"/>
                  </a:lnTo>
                  <a:lnTo>
                    <a:pt x="1405891" y="312598"/>
                  </a:lnTo>
                  <a:lnTo>
                    <a:pt x="1419861" y="322422"/>
                  </a:lnTo>
                  <a:lnTo>
                    <a:pt x="1433831" y="332880"/>
                  </a:lnTo>
                  <a:lnTo>
                    <a:pt x="1448436" y="344289"/>
                  </a:lnTo>
                  <a:lnTo>
                    <a:pt x="1463041" y="356332"/>
                  </a:lnTo>
                  <a:lnTo>
                    <a:pt x="1477963" y="369325"/>
                  </a:lnTo>
                  <a:lnTo>
                    <a:pt x="1492886" y="383269"/>
                  </a:lnTo>
                  <a:lnTo>
                    <a:pt x="1508126" y="398164"/>
                  </a:lnTo>
                  <a:lnTo>
                    <a:pt x="1523366" y="413692"/>
                  </a:lnTo>
                  <a:lnTo>
                    <a:pt x="1537653" y="428587"/>
                  </a:lnTo>
                  <a:lnTo>
                    <a:pt x="1550353" y="443481"/>
                  </a:lnTo>
                  <a:lnTo>
                    <a:pt x="1562418" y="458376"/>
                  </a:lnTo>
                  <a:lnTo>
                    <a:pt x="1573848" y="472637"/>
                  </a:lnTo>
                  <a:lnTo>
                    <a:pt x="1583691" y="486264"/>
                  </a:lnTo>
                  <a:lnTo>
                    <a:pt x="1593216" y="499891"/>
                  </a:lnTo>
                  <a:lnTo>
                    <a:pt x="1601471" y="512884"/>
                  </a:lnTo>
                  <a:lnTo>
                    <a:pt x="1609091" y="525878"/>
                  </a:lnTo>
                  <a:lnTo>
                    <a:pt x="1616076" y="538237"/>
                  </a:lnTo>
                  <a:lnTo>
                    <a:pt x="1622108" y="549963"/>
                  </a:lnTo>
                  <a:lnTo>
                    <a:pt x="1627823" y="561371"/>
                  </a:lnTo>
                  <a:lnTo>
                    <a:pt x="1632268" y="572780"/>
                  </a:lnTo>
                  <a:lnTo>
                    <a:pt x="1636713" y="583238"/>
                  </a:lnTo>
                  <a:lnTo>
                    <a:pt x="1640206" y="593379"/>
                  </a:lnTo>
                  <a:lnTo>
                    <a:pt x="1643699" y="603203"/>
                  </a:lnTo>
                  <a:lnTo>
                    <a:pt x="1646239" y="612077"/>
                  </a:lnTo>
                  <a:lnTo>
                    <a:pt x="1648143" y="620633"/>
                  </a:lnTo>
                  <a:lnTo>
                    <a:pt x="1650049" y="628873"/>
                  </a:lnTo>
                  <a:lnTo>
                    <a:pt x="1651636" y="636478"/>
                  </a:lnTo>
                  <a:lnTo>
                    <a:pt x="1652589" y="643767"/>
                  </a:lnTo>
                  <a:lnTo>
                    <a:pt x="1653541" y="650422"/>
                  </a:lnTo>
                  <a:lnTo>
                    <a:pt x="1654176" y="661514"/>
                  </a:lnTo>
                  <a:lnTo>
                    <a:pt x="1654176" y="670705"/>
                  </a:lnTo>
                  <a:lnTo>
                    <a:pt x="1653859" y="677043"/>
                  </a:lnTo>
                  <a:lnTo>
                    <a:pt x="1652906" y="682747"/>
                  </a:lnTo>
                  <a:lnTo>
                    <a:pt x="1588136" y="747713"/>
                  </a:lnTo>
                  <a:lnTo>
                    <a:pt x="1585596" y="733769"/>
                  </a:lnTo>
                  <a:lnTo>
                    <a:pt x="1582421" y="719508"/>
                  </a:lnTo>
                  <a:lnTo>
                    <a:pt x="1578293" y="704297"/>
                  </a:lnTo>
                  <a:lnTo>
                    <a:pt x="1572896" y="689085"/>
                  </a:lnTo>
                  <a:lnTo>
                    <a:pt x="1566546" y="672923"/>
                  </a:lnTo>
                  <a:lnTo>
                    <a:pt x="1559561" y="656761"/>
                  </a:lnTo>
                  <a:lnTo>
                    <a:pt x="1550671" y="639964"/>
                  </a:lnTo>
                  <a:lnTo>
                    <a:pt x="1541463" y="622534"/>
                  </a:lnTo>
                  <a:lnTo>
                    <a:pt x="1531303" y="605105"/>
                  </a:lnTo>
                  <a:lnTo>
                    <a:pt x="1519556" y="587358"/>
                  </a:lnTo>
                  <a:lnTo>
                    <a:pt x="1507173" y="569294"/>
                  </a:lnTo>
                  <a:lnTo>
                    <a:pt x="1493521" y="551230"/>
                  </a:lnTo>
                  <a:lnTo>
                    <a:pt x="1479233" y="533166"/>
                  </a:lnTo>
                  <a:lnTo>
                    <a:pt x="1463676" y="514786"/>
                  </a:lnTo>
                  <a:lnTo>
                    <a:pt x="1446848" y="497039"/>
                  </a:lnTo>
                  <a:lnTo>
                    <a:pt x="1429386" y="478975"/>
                  </a:lnTo>
                  <a:lnTo>
                    <a:pt x="1415098" y="465031"/>
                  </a:lnTo>
                  <a:lnTo>
                    <a:pt x="1400811" y="451721"/>
                  </a:lnTo>
                  <a:lnTo>
                    <a:pt x="1386841" y="439362"/>
                  </a:lnTo>
                  <a:lnTo>
                    <a:pt x="1372871" y="427636"/>
                  </a:lnTo>
                  <a:lnTo>
                    <a:pt x="1359536" y="416544"/>
                  </a:lnTo>
                  <a:lnTo>
                    <a:pt x="1345883" y="406086"/>
                  </a:lnTo>
                  <a:lnTo>
                    <a:pt x="1332548" y="396262"/>
                  </a:lnTo>
                  <a:lnTo>
                    <a:pt x="1319848" y="387389"/>
                  </a:lnTo>
                  <a:lnTo>
                    <a:pt x="1307148" y="378832"/>
                  </a:lnTo>
                  <a:lnTo>
                    <a:pt x="1295083" y="370909"/>
                  </a:lnTo>
                  <a:lnTo>
                    <a:pt x="1283018" y="363620"/>
                  </a:lnTo>
                  <a:lnTo>
                    <a:pt x="1271271" y="356648"/>
                  </a:lnTo>
                  <a:lnTo>
                    <a:pt x="1260158" y="350627"/>
                  </a:lnTo>
                  <a:lnTo>
                    <a:pt x="1249681" y="344606"/>
                  </a:lnTo>
                  <a:lnTo>
                    <a:pt x="1239203" y="339219"/>
                  </a:lnTo>
                  <a:lnTo>
                    <a:pt x="1229361" y="334782"/>
                  </a:lnTo>
                  <a:lnTo>
                    <a:pt x="1210628" y="326542"/>
                  </a:lnTo>
                  <a:lnTo>
                    <a:pt x="1193801" y="319887"/>
                  </a:lnTo>
                  <a:lnTo>
                    <a:pt x="1179513" y="314500"/>
                  </a:lnTo>
                  <a:lnTo>
                    <a:pt x="1167766" y="310697"/>
                  </a:lnTo>
                  <a:lnTo>
                    <a:pt x="1157923" y="307845"/>
                  </a:lnTo>
                  <a:lnTo>
                    <a:pt x="1150621" y="306260"/>
                  </a:lnTo>
                  <a:lnTo>
                    <a:pt x="1144588" y="304992"/>
                  </a:lnTo>
                  <a:lnTo>
                    <a:pt x="1213168" y="238125"/>
                  </a:lnTo>
                  <a:close/>
                  <a:moveTo>
                    <a:pt x="1555569" y="0"/>
                  </a:moveTo>
                  <a:lnTo>
                    <a:pt x="1566687" y="0"/>
                  </a:lnTo>
                  <a:lnTo>
                    <a:pt x="1578441" y="0"/>
                  </a:lnTo>
                  <a:lnTo>
                    <a:pt x="1589876" y="1272"/>
                  </a:lnTo>
                  <a:lnTo>
                    <a:pt x="1601948" y="2862"/>
                  </a:lnTo>
                  <a:lnTo>
                    <a:pt x="1614337" y="5088"/>
                  </a:lnTo>
                  <a:lnTo>
                    <a:pt x="1627043" y="7950"/>
                  </a:lnTo>
                  <a:lnTo>
                    <a:pt x="1640385" y="11766"/>
                  </a:lnTo>
                  <a:lnTo>
                    <a:pt x="1653409" y="16218"/>
                  </a:lnTo>
                  <a:lnTo>
                    <a:pt x="1667386" y="21624"/>
                  </a:lnTo>
                  <a:lnTo>
                    <a:pt x="1681363" y="27984"/>
                  </a:lnTo>
                  <a:lnTo>
                    <a:pt x="1695976" y="35298"/>
                  </a:lnTo>
                  <a:lnTo>
                    <a:pt x="1710588" y="42930"/>
                  </a:lnTo>
                  <a:lnTo>
                    <a:pt x="1725836" y="52152"/>
                  </a:lnTo>
                  <a:lnTo>
                    <a:pt x="1741084" y="62010"/>
                  </a:lnTo>
                  <a:lnTo>
                    <a:pt x="1756649" y="72822"/>
                  </a:lnTo>
                  <a:lnTo>
                    <a:pt x="1772850" y="84588"/>
                  </a:lnTo>
                  <a:lnTo>
                    <a:pt x="1789051" y="97626"/>
                  </a:lnTo>
                  <a:lnTo>
                    <a:pt x="1804617" y="111300"/>
                  </a:lnTo>
                  <a:lnTo>
                    <a:pt x="1819547" y="124656"/>
                  </a:lnTo>
                  <a:lnTo>
                    <a:pt x="1832571" y="138330"/>
                  </a:lnTo>
                  <a:lnTo>
                    <a:pt x="1844642" y="151686"/>
                  </a:lnTo>
                  <a:lnTo>
                    <a:pt x="1856078" y="165042"/>
                  </a:lnTo>
                  <a:lnTo>
                    <a:pt x="1865608" y="178398"/>
                  </a:lnTo>
                  <a:lnTo>
                    <a:pt x="1874502" y="191755"/>
                  </a:lnTo>
                  <a:lnTo>
                    <a:pt x="1881809" y="204475"/>
                  </a:lnTo>
                  <a:lnTo>
                    <a:pt x="1888797" y="217831"/>
                  </a:lnTo>
                  <a:lnTo>
                    <a:pt x="1894197" y="230869"/>
                  </a:lnTo>
                  <a:lnTo>
                    <a:pt x="1898962" y="243907"/>
                  </a:lnTo>
                  <a:lnTo>
                    <a:pt x="1902457" y="256309"/>
                  </a:lnTo>
                  <a:lnTo>
                    <a:pt x="1905633" y="268711"/>
                  </a:lnTo>
                  <a:lnTo>
                    <a:pt x="1907857" y="281113"/>
                  </a:lnTo>
                  <a:lnTo>
                    <a:pt x="1908810" y="293197"/>
                  </a:lnTo>
                  <a:lnTo>
                    <a:pt x="1909763" y="305281"/>
                  </a:lnTo>
                  <a:lnTo>
                    <a:pt x="1909763" y="316729"/>
                  </a:lnTo>
                  <a:lnTo>
                    <a:pt x="1908492" y="328177"/>
                  </a:lnTo>
                  <a:lnTo>
                    <a:pt x="1907539" y="339307"/>
                  </a:lnTo>
                  <a:lnTo>
                    <a:pt x="1905316" y="350437"/>
                  </a:lnTo>
                  <a:lnTo>
                    <a:pt x="1902457" y="360931"/>
                  </a:lnTo>
                  <a:lnTo>
                    <a:pt x="1899598" y="371425"/>
                  </a:lnTo>
                  <a:lnTo>
                    <a:pt x="1895786" y="381601"/>
                  </a:lnTo>
                  <a:lnTo>
                    <a:pt x="1891656" y="391459"/>
                  </a:lnTo>
                  <a:lnTo>
                    <a:pt x="1887527" y="400681"/>
                  </a:lnTo>
                  <a:lnTo>
                    <a:pt x="1882762" y="409903"/>
                  </a:lnTo>
                  <a:lnTo>
                    <a:pt x="1877361" y="418490"/>
                  </a:lnTo>
                  <a:lnTo>
                    <a:pt x="1871643" y="426758"/>
                  </a:lnTo>
                  <a:lnTo>
                    <a:pt x="1865925" y="434708"/>
                  </a:lnTo>
                  <a:lnTo>
                    <a:pt x="1860208" y="442340"/>
                  </a:lnTo>
                  <a:lnTo>
                    <a:pt x="1854172" y="449336"/>
                  </a:lnTo>
                  <a:lnTo>
                    <a:pt x="1847501" y="456014"/>
                  </a:lnTo>
                  <a:lnTo>
                    <a:pt x="1841783" y="463328"/>
                  </a:lnTo>
                  <a:lnTo>
                    <a:pt x="1830983" y="476048"/>
                  </a:lnTo>
                  <a:lnTo>
                    <a:pt x="1801122" y="514208"/>
                  </a:lnTo>
                  <a:lnTo>
                    <a:pt x="1764909" y="560636"/>
                  </a:lnTo>
                  <a:lnTo>
                    <a:pt x="1730283" y="604838"/>
                  </a:lnTo>
                  <a:lnTo>
                    <a:pt x="1729648" y="593708"/>
                  </a:lnTo>
                  <a:lnTo>
                    <a:pt x="1728377" y="581306"/>
                  </a:lnTo>
                  <a:lnTo>
                    <a:pt x="1726471" y="567632"/>
                  </a:lnTo>
                  <a:lnTo>
                    <a:pt x="1723930" y="553322"/>
                  </a:lnTo>
                  <a:lnTo>
                    <a:pt x="1720118" y="537740"/>
                  </a:lnTo>
                  <a:lnTo>
                    <a:pt x="1715353" y="521840"/>
                  </a:lnTo>
                  <a:lnTo>
                    <a:pt x="1712494" y="513254"/>
                  </a:lnTo>
                  <a:lnTo>
                    <a:pt x="1709318" y="504668"/>
                  </a:lnTo>
                  <a:lnTo>
                    <a:pt x="1705823" y="496082"/>
                  </a:lnTo>
                  <a:lnTo>
                    <a:pt x="1702011" y="487178"/>
                  </a:lnTo>
                  <a:lnTo>
                    <a:pt x="1697882" y="477638"/>
                  </a:lnTo>
                  <a:lnTo>
                    <a:pt x="1693117" y="468098"/>
                  </a:lnTo>
                  <a:lnTo>
                    <a:pt x="1688034" y="458876"/>
                  </a:lnTo>
                  <a:lnTo>
                    <a:pt x="1682952" y="449018"/>
                  </a:lnTo>
                  <a:lnTo>
                    <a:pt x="1677234" y="439160"/>
                  </a:lnTo>
                  <a:lnTo>
                    <a:pt x="1670881" y="428984"/>
                  </a:lnTo>
                  <a:lnTo>
                    <a:pt x="1664527" y="418808"/>
                  </a:lnTo>
                  <a:lnTo>
                    <a:pt x="1657221" y="408631"/>
                  </a:lnTo>
                  <a:lnTo>
                    <a:pt x="1649915" y="398137"/>
                  </a:lnTo>
                  <a:lnTo>
                    <a:pt x="1641973" y="387643"/>
                  </a:lnTo>
                  <a:lnTo>
                    <a:pt x="1633079" y="376831"/>
                  </a:lnTo>
                  <a:lnTo>
                    <a:pt x="1624184" y="365701"/>
                  </a:lnTo>
                  <a:lnTo>
                    <a:pt x="1614337" y="354889"/>
                  </a:lnTo>
                  <a:lnTo>
                    <a:pt x="1604489" y="343441"/>
                  </a:lnTo>
                  <a:lnTo>
                    <a:pt x="1593688" y="332311"/>
                  </a:lnTo>
                  <a:lnTo>
                    <a:pt x="1582570" y="320863"/>
                  </a:lnTo>
                  <a:lnTo>
                    <a:pt x="1571134" y="310051"/>
                  </a:lnTo>
                  <a:lnTo>
                    <a:pt x="1559381" y="299239"/>
                  </a:lnTo>
                  <a:lnTo>
                    <a:pt x="1548263" y="289381"/>
                  </a:lnTo>
                  <a:lnTo>
                    <a:pt x="1536827" y="279523"/>
                  </a:lnTo>
                  <a:lnTo>
                    <a:pt x="1525709" y="270619"/>
                  </a:lnTo>
                  <a:lnTo>
                    <a:pt x="1514590" y="262351"/>
                  </a:lnTo>
                  <a:lnTo>
                    <a:pt x="1503472" y="254083"/>
                  </a:lnTo>
                  <a:lnTo>
                    <a:pt x="1492672" y="246451"/>
                  </a:lnTo>
                  <a:lnTo>
                    <a:pt x="1481871" y="239137"/>
                  </a:lnTo>
                  <a:lnTo>
                    <a:pt x="1471388" y="232777"/>
                  </a:lnTo>
                  <a:lnTo>
                    <a:pt x="1460905" y="226417"/>
                  </a:lnTo>
                  <a:lnTo>
                    <a:pt x="1450740" y="220693"/>
                  </a:lnTo>
                  <a:lnTo>
                    <a:pt x="1440575" y="215287"/>
                  </a:lnTo>
                  <a:lnTo>
                    <a:pt x="1430410" y="210199"/>
                  </a:lnTo>
                  <a:lnTo>
                    <a:pt x="1420562" y="205747"/>
                  </a:lnTo>
                  <a:lnTo>
                    <a:pt x="1411350" y="201613"/>
                  </a:lnTo>
                  <a:lnTo>
                    <a:pt x="1401820" y="197479"/>
                  </a:lnTo>
                  <a:lnTo>
                    <a:pt x="1392925" y="193981"/>
                  </a:lnTo>
                  <a:lnTo>
                    <a:pt x="1375136" y="187620"/>
                  </a:lnTo>
                  <a:lnTo>
                    <a:pt x="1358300" y="182850"/>
                  </a:lnTo>
                  <a:lnTo>
                    <a:pt x="1342417" y="178716"/>
                  </a:lnTo>
                  <a:lnTo>
                    <a:pt x="1327805" y="175536"/>
                  </a:lnTo>
                  <a:lnTo>
                    <a:pt x="1314145" y="173310"/>
                  </a:lnTo>
                  <a:lnTo>
                    <a:pt x="1301756" y="171720"/>
                  </a:lnTo>
                  <a:lnTo>
                    <a:pt x="1290638" y="171084"/>
                  </a:lnTo>
                  <a:lnTo>
                    <a:pt x="1330346" y="138966"/>
                  </a:lnTo>
                  <a:lnTo>
                    <a:pt x="1370689" y="105894"/>
                  </a:lnTo>
                  <a:lnTo>
                    <a:pt x="1405950" y="76638"/>
                  </a:lnTo>
                  <a:lnTo>
                    <a:pt x="1419609" y="64554"/>
                  </a:lnTo>
                  <a:lnTo>
                    <a:pt x="1429774" y="55650"/>
                  </a:lnTo>
                  <a:lnTo>
                    <a:pt x="1435810" y="49926"/>
                  </a:lnTo>
                  <a:lnTo>
                    <a:pt x="1442163" y="44520"/>
                  </a:lnTo>
                  <a:lnTo>
                    <a:pt x="1448834" y="39432"/>
                  </a:lnTo>
                  <a:lnTo>
                    <a:pt x="1455505" y="34026"/>
                  </a:lnTo>
                  <a:lnTo>
                    <a:pt x="1463129" y="29256"/>
                  </a:lnTo>
                  <a:lnTo>
                    <a:pt x="1470753" y="24486"/>
                  </a:lnTo>
                  <a:lnTo>
                    <a:pt x="1479012" y="20352"/>
                  </a:lnTo>
                  <a:lnTo>
                    <a:pt x="1487271" y="16218"/>
                  </a:lnTo>
                  <a:lnTo>
                    <a:pt x="1495848" y="13038"/>
                  </a:lnTo>
                  <a:lnTo>
                    <a:pt x="1505378" y="9540"/>
                  </a:lnTo>
                  <a:lnTo>
                    <a:pt x="1514590" y="6996"/>
                  </a:lnTo>
                  <a:lnTo>
                    <a:pt x="1524438" y="4770"/>
                  </a:lnTo>
                  <a:lnTo>
                    <a:pt x="1534285" y="2544"/>
                  </a:lnTo>
                  <a:lnTo>
                    <a:pt x="1544768" y="1272"/>
                  </a:lnTo>
                  <a:lnTo>
                    <a:pt x="15555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Arial"/>
                <a:ea typeface="宋体"/>
              </a:endParaRPr>
            </a:p>
          </p:txBody>
        </p:sp>
      </p:grpSp>
      <p:sp>
        <p:nvSpPr>
          <p:cNvPr id="13" name="文本占位符 12"/>
          <p:cNvSpPr>
            <a:spLocks noGrp="1"/>
          </p:cNvSpPr>
          <p:nvPr>
            <p:ph type="body" sz="quarter" idx="13"/>
          </p:nvPr>
        </p:nvSpPr>
        <p:spPr>
          <a:xfrm>
            <a:off x="2031080" y="2141892"/>
            <a:ext cx="4930862" cy="2180987"/>
          </a:xfrm>
        </p:spPr>
        <p:txBody>
          <a:bodyPr>
            <a:noAutofit/>
          </a:bodyPr>
          <a:lstStyle>
            <a:lvl1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8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8A5DA-58D4-4620-8D1E-0117D9E0AC19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9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4430AE1-89AB-4814-A83F-088BADFA26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720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4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8"/>
          <p:cNvGrpSpPr>
            <a:grpSpLocks/>
          </p:cNvGrpSpPr>
          <p:nvPr userDrawn="1"/>
        </p:nvGrpSpPr>
        <p:grpSpPr bwMode="auto">
          <a:xfrm>
            <a:off x="1811338" y="893763"/>
            <a:ext cx="4646612" cy="909637"/>
            <a:chOff x="2090550" y="822454"/>
            <a:chExt cx="4647246" cy="909878"/>
          </a:xfrm>
        </p:grpSpPr>
        <p:sp>
          <p:nvSpPr>
            <p:cNvPr id="6" name="矩形 5"/>
            <p:cNvSpPr>
              <a:spLocks noChangeArrowheads="1"/>
            </p:cNvSpPr>
            <p:nvPr/>
          </p:nvSpPr>
          <p:spPr bwMode="auto">
            <a:xfrm>
              <a:off x="2090550" y="822454"/>
              <a:ext cx="787507" cy="4192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3600" smtClean="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2</a:t>
              </a:r>
              <a:endParaRPr lang="zh-CN" altLang="en-US" sz="36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 rot="21021193">
              <a:off x="5300913" y="1432216"/>
              <a:ext cx="192113" cy="14767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" name="矩形 12"/>
            <p:cNvSpPr>
              <a:spLocks noChangeArrowheads="1"/>
            </p:cNvSpPr>
            <p:nvPr/>
          </p:nvSpPr>
          <p:spPr bwMode="auto">
            <a:xfrm rot="900000">
              <a:off x="5651798" y="1511612"/>
              <a:ext cx="149245" cy="1238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矩形 13"/>
            <p:cNvSpPr>
              <a:spLocks noChangeArrowheads="1"/>
            </p:cNvSpPr>
            <p:nvPr/>
          </p:nvSpPr>
          <p:spPr bwMode="auto">
            <a:xfrm rot="1632393">
              <a:off x="2558926" y="1562425"/>
              <a:ext cx="149245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矩形 14"/>
            <p:cNvSpPr>
              <a:spLocks noChangeArrowheads="1"/>
            </p:cNvSpPr>
            <p:nvPr/>
          </p:nvSpPr>
          <p:spPr bwMode="auto">
            <a:xfrm rot="-1967607">
              <a:off x="4851589" y="1462385"/>
              <a:ext cx="149245" cy="11433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矩形 15"/>
            <p:cNvSpPr>
              <a:spLocks noChangeArrowheads="1"/>
            </p:cNvSpPr>
            <p:nvPr/>
          </p:nvSpPr>
          <p:spPr bwMode="auto">
            <a:xfrm>
              <a:off x="2303304" y="1349644"/>
              <a:ext cx="82561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矩形 16"/>
            <p:cNvSpPr>
              <a:spLocks noChangeArrowheads="1"/>
            </p:cNvSpPr>
            <p:nvPr/>
          </p:nvSpPr>
          <p:spPr bwMode="auto">
            <a:xfrm rot="-926002">
              <a:off x="6540919" y="1560837"/>
              <a:ext cx="196877" cy="1492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矩形 17"/>
            <p:cNvSpPr>
              <a:spLocks noChangeArrowheads="1"/>
            </p:cNvSpPr>
            <p:nvPr/>
          </p:nvSpPr>
          <p:spPr bwMode="auto">
            <a:xfrm>
              <a:off x="5243755" y="1668815"/>
              <a:ext cx="82561" cy="635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762483">
              <a:off x="3178135" y="1549722"/>
              <a:ext cx="182588" cy="13973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18900000">
              <a:off x="6110648" y="1386165"/>
              <a:ext cx="85737" cy="7145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 rot="900000">
              <a:off x="4157757" y="1511612"/>
              <a:ext cx="119078" cy="9845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矩形 21"/>
            <p:cNvSpPr>
              <a:spLocks noChangeArrowheads="1"/>
            </p:cNvSpPr>
            <p:nvPr/>
          </p:nvSpPr>
          <p:spPr bwMode="auto">
            <a:xfrm rot="1800000">
              <a:off x="3119390" y="1365523"/>
              <a:ext cx="82561" cy="635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sz="8800" smtClean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264651" y="1549161"/>
              <a:ext cx="210589" cy="15321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354495" y="1530112"/>
              <a:ext cx="217232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614709" y="1313111"/>
              <a:ext cx="229542" cy="205964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371347" y="1596285"/>
              <a:ext cx="159910" cy="136047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820697" y="1392351"/>
              <a:ext cx="215936" cy="183712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7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607886" y="1381442"/>
              <a:ext cx="146515" cy="124650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4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010734" y="892974"/>
            <a:ext cx="4472908" cy="446544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3946358" y="2173082"/>
            <a:ext cx="4798784" cy="3764173"/>
          </a:xfrm>
        </p:spPr>
        <p:txBody>
          <a:bodyPr>
            <a:normAutofit/>
          </a:bodyPr>
          <a:lstStyle>
            <a:lvl1pPr indent="457200" algn="l">
              <a:lnSpc>
                <a:spcPct val="150000"/>
              </a:lnSpc>
              <a:defRPr sz="2400">
                <a:solidFill>
                  <a:srgbClr val="000000"/>
                </a:solidFill>
              </a:defRPr>
            </a:lvl1pPr>
            <a:lvl2pPr indent="457200" algn="l">
              <a:lnSpc>
                <a:spcPct val="150000"/>
              </a:lnSpc>
              <a:defRPr sz="2400">
                <a:solidFill>
                  <a:srgbClr val="000000"/>
                </a:solidFill>
              </a:defRPr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3" y="2133602"/>
            <a:ext cx="2949178" cy="3811588"/>
          </a:xfrm>
        </p:spPr>
        <p:txBody>
          <a:bodyPr/>
          <a:lstStyle>
            <a:lvl1pPr marL="0" indent="457200" algn="l">
              <a:lnSpc>
                <a:spcPct val="150000"/>
              </a:lnSpc>
              <a:buNone/>
              <a:defRPr sz="2400">
                <a:solidFill>
                  <a:srgbClr val="000000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2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4A78-36B6-420B-BAC2-C68AFA89F477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2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FE324-8888-44AB-B4A9-6E50895BBF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344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C86D2-2341-475D-A8E5-E7B386AF25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773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BFC01-2FE5-4351-B0C7-9C161E2B5A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28602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6A5FD-0DD4-4B21-A8CB-4CE36E0D3E2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0098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53701-841B-4E5B-9B6D-16D273D4D1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70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FE38D-AF2F-4BE6-9856-1466CCC9E3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26519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44FCC-7D37-49D4-BDD4-711DFF1941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212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D105F-39E1-4A84-9CB4-4E098148E9E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38349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E39CD-F177-4373-BA8D-51746DCBA8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58298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CB714-D274-4182-9D33-FECE6953804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404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7987A-0CD8-44F7-A50D-F8AAB050D16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95543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1600"/>
            </a:lvl2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8BE0-0B97-4CDD-A41A-962791C996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24888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DC261-8E37-4114-8D2A-E5B5D1E914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14048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4029-DD3D-4067-B07E-F178D7A96F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507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EE9259B-1575-4687-AA2C-447E9815400D}" type="datetimeFigureOut">
              <a:rPr lang="zh-CN" altLang="en-US"/>
              <a:pPr>
                <a:defRPr/>
              </a:pPr>
              <a:t>2020/3/9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969696"/>
                </a:solidFill>
              </a:defRPr>
            </a:lvl1pPr>
          </a:lstStyle>
          <a:p>
            <a:fld id="{35AB3BC2-940F-4F7C-8BE6-DC2134CCCEFF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30" name="KSO_BC1"/>
          <p:cNvSpPr>
            <a:spLocks noGrp="1"/>
          </p:cNvSpPr>
          <p:nvPr>
            <p:ph type="body" idx="1"/>
          </p:nvPr>
        </p:nvSpPr>
        <p:spPr bwMode="auto">
          <a:xfrm>
            <a:off x="552450" y="1700213"/>
            <a:ext cx="8215313" cy="465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1031" name="KSO_BT1"/>
          <p:cNvSpPr>
            <a:spLocks noGrp="1"/>
          </p:cNvSpPr>
          <p:nvPr>
            <p:ph type="title"/>
          </p:nvPr>
        </p:nvSpPr>
        <p:spPr bwMode="auto">
          <a:xfrm>
            <a:off x="552450" y="768350"/>
            <a:ext cx="8215313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0" r:id="rId1"/>
    <p:sldLayoutId id="2147484381" r:id="rId2"/>
    <p:sldLayoutId id="2147484382" r:id="rId3"/>
    <p:sldLayoutId id="2147484383" r:id="rId4"/>
    <p:sldLayoutId id="2147484384" r:id="rId5"/>
    <p:sldLayoutId id="2147484378" r:id="rId6"/>
    <p:sldLayoutId id="2147484385" r:id="rId7"/>
    <p:sldLayoutId id="2147484386" r:id="rId8"/>
    <p:sldLayoutId id="2147484387" r:id="rId9"/>
    <p:sldLayoutId id="2147484388" r:id="rId10"/>
    <p:sldLayoutId id="2147484389" r:id="rId11"/>
    <p:sldLayoutId id="2147484390" r:id="rId12"/>
    <p:sldLayoutId id="2147484379" r:id="rId13"/>
    <p:sldLayoutId id="2147484391" r:id="rId14"/>
    <p:sldLayoutId id="2147484392" r:id="rId15"/>
    <p:sldLayoutId id="2147484393" r:id="rId16"/>
    <p:sldLayoutId id="2147484394" r:id="rId17"/>
    <p:sldLayoutId id="2147484395" r:id="rId18"/>
    <p:sldLayoutId id="2147484396" r:id="rId19"/>
    <p:sldLayoutId id="2147484397" r:id="rId20"/>
    <p:sldLayoutId id="2147484398" r:id="rId21"/>
    <p:sldLayoutId id="2147484399" r:id="rId22"/>
    <p:sldLayoutId id="2147484400" r:id="rId23"/>
    <p:sldLayoutId id="2147484401" r:id="rId24"/>
    <p:sldLayoutId id="2147484402" r:id="rId25"/>
    <p:sldLayoutId id="2147484403" r:id="rId26"/>
    <p:sldLayoutId id="2147484404" r:id="rId27"/>
    <p:sldLayoutId id="2147484405" r:id="rId2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ea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</a:defRPr>
      </a:lvl9pPr>
    </p:titleStyle>
    <p:bodyStyle>
      <a:lvl1pPr indent="-361950" algn="l" defTabSz="685800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dirty="0">
          <a:solidFill>
            <a:srgbClr val="000000"/>
          </a:solidFill>
          <a:latin typeface="+mn-ea"/>
          <a:ea typeface="+mn-ea"/>
          <a:cs typeface="+mn-cs"/>
        </a:defRPr>
      </a:lvl1pPr>
      <a:lvl2pPr indent="-361950" algn="l" defTabSz="685800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lr>
          <a:srgbClr val="D2D49D"/>
        </a:buClr>
        <a:buFont typeface="幼圆" pitchFamily="49" charset="-122"/>
        <a:buChar char=" "/>
        <a:defRPr sz="2800" kern="1200">
          <a:solidFill>
            <a:srgbClr val="000000"/>
          </a:solidFill>
          <a:latin typeface="+mn-ea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371600"/>
            <a:ext cx="6477000" cy="933449"/>
          </a:xfrm>
        </p:spPr>
        <p:txBody>
          <a:bodyPr rtlCol="0"/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4400" dirty="0" smtClean="0"/>
              <a:t>第</a:t>
            </a:r>
            <a:r>
              <a:rPr lang="en-US" altLang="zh-CN" sz="4400" dirty="0" smtClean="0"/>
              <a:t>1</a:t>
            </a:r>
            <a:r>
              <a:rPr lang="zh-CN" altLang="en-US" sz="4400" dirty="0" smtClean="0"/>
              <a:t>节  健康及其条件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806450" y="1504950"/>
            <a:ext cx="7764463" cy="249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</a:rPr>
              <a:t>被污染的学校：</a:t>
            </a:r>
            <a:r>
              <a:rPr lang="zh-CN" altLang="en-US" sz="2600" dirty="0">
                <a:solidFill>
                  <a:srgbClr val="060606"/>
                </a:solidFill>
              </a:rPr>
              <a:t>常州外国语学校自</a:t>
            </a:r>
            <a:r>
              <a:rPr lang="en-US" altLang="zh-CN" sz="2600" dirty="0">
                <a:solidFill>
                  <a:srgbClr val="060606"/>
                </a:solidFill>
              </a:rPr>
              <a:t>2015</a:t>
            </a:r>
            <a:r>
              <a:rPr lang="zh-CN" altLang="en-US" sz="2600" dirty="0">
                <a:solidFill>
                  <a:srgbClr val="060606"/>
                </a:solidFill>
              </a:rPr>
              <a:t>年</a:t>
            </a:r>
            <a:r>
              <a:rPr lang="en-US" altLang="zh-CN" sz="2600" dirty="0">
                <a:solidFill>
                  <a:srgbClr val="060606"/>
                </a:solidFill>
              </a:rPr>
              <a:t>9</a:t>
            </a:r>
            <a:r>
              <a:rPr lang="zh-CN" altLang="en-US" sz="2600" dirty="0">
                <a:solidFill>
                  <a:srgbClr val="060606"/>
                </a:solidFill>
              </a:rPr>
              <a:t>月搬新址至</a:t>
            </a:r>
            <a:r>
              <a:rPr lang="en-US" altLang="zh-CN" sz="2600" dirty="0">
                <a:solidFill>
                  <a:srgbClr val="060606"/>
                </a:solidFill>
              </a:rPr>
              <a:t>2016</a:t>
            </a:r>
            <a:r>
              <a:rPr lang="zh-CN" altLang="en-US" sz="2600" dirty="0">
                <a:solidFill>
                  <a:srgbClr val="060606"/>
                </a:solidFill>
              </a:rPr>
              <a:t>年</a:t>
            </a:r>
            <a:r>
              <a:rPr lang="en-US" altLang="zh-CN" sz="2600" dirty="0">
                <a:solidFill>
                  <a:srgbClr val="060606"/>
                </a:solidFill>
              </a:rPr>
              <a:t>4</a:t>
            </a:r>
            <a:r>
              <a:rPr lang="zh-CN" altLang="en-US" sz="2600" dirty="0">
                <a:solidFill>
                  <a:srgbClr val="060606"/>
                </a:solidFill>
              </a:rPr>
              <a:t>月，不足一年的时间，就有</a:t>
            </a:r>
            <a:r>
              <a:rPr lang="en-US" altLang="zh-CN" sz="2600" dirty="0">
                <a:solidFill>
                  <a:srgbClr val="060606"/>
                </a:solidFill>
              </a:rPr>
              <a:t>493</a:t>
            </a:r>
            <a:r>
              <a:rPr lang="zh-CN" altLang="en-US" sz="2600" dirty="0">
                <a:solidFill>
                  <a:srgbClr val="060606"/>
                </a:solidFill>
              </a:rPr>
              <a:t>名学生检出皮炎、血液指标异常等，个别还查出淋巴癌、白血病等。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4250" y="3997325"/>
            <a:ext cx="5087938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117725" y="3392488"/>
            <a:ext cx="4572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2600">
                <a:solidFill>
                  <a:srgbClr val="FF0000"/>
                </a:solidFill>
                <a:latin typeface="黑体" pitchFamily="2" charset="-122"/>
              </a:rPr>
              <a:t>怎样才能健康地生活呢？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0719" y="2412729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730250" y="1952625"/>
            <a:ext cx="7962900" cy="3676650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2F0BA">
                    <a:alpha val="8196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fontAlgn="t" hangingPunct="1">
              <a:lnSpc>
                <a:spcPct val="150000"/>
              </a:lnSpc>
            </a:pPr>
            <a:r>
              <a:rPr kumimoji="1" lang="en-US" altLang="zh-CN" sz="2800" dirty="0">
                <a:solidFill>
                  <a:srgbClr val="060606"/>
                </a:solidFill>
                <a:latin typeface="黑体" pitchFamily="2" charset="-122"/>
              </a:rPr>
              <a:t>1.</a:t>
            </a:r>
            <a:r>
              <a:rPr kumimoji="1" lang="zh-CN" altLang="en-US" sz="2800" dirty="0">
                <a:solidFill>
                  <a:srgbClr val="060606"/>
                </a:solidFill>
                <a:latin typeface="黑体" pitchFamily="2" charset="-122"/>
              </a:rPr>
              <a:t>知道健康的定义及其条件，养成健康的生活的行为习惯。 </a:t>
            </a:r>
          </a:p>
          <a:p>
            <a:pPr eaLnBrk="1" fontAlgn="t" hangingPunct="1">
              <a:lnSpc>
                <a:spcPct val="150000"/>
              </a:lnSpc>
            </a:pPr>
            <a:r>
              <a:rPr kumimoji="1" lang="en-US" altLang="zh-CN" sz="2800" dirty="0">
                <a:solidFill>
                  <a:srgbClr val="060606"/>
                </a:solidFill>
                <a:latin typeface="黑体" pitchFamily="2" charset="-122"/>
              </a:rPr>
              <a:t>2.</a:t>
            </a:r>
            <a:r>
              <a:rPr kumimoji="1" lang="zh-CN" altLang="en-US" sz="2800" dirty="0">
                <a:solidFill>
                  <a:srgbClr val="060606"/>
                </a:solidFill>
                <a:latin typeface="黑体" pitchFamily="2" charset="-122"/>
              </a:rPr>
              <a:t>能够概述合理膳食的常识。    </a:t>
            </a:r>
          </a:p>
          <a:p>
            <a:pPr eaLnBrk="1" fontAlgn="t" hangingPunct="1">
              <a:lnSpc>
                <a:spcPct val="150000"/>
              </a:lnSpc>
            </a:pPr>
            <a:r>
              <a:rPr kumimoji="1" lang="en-US" altLang="zh-CN" sz="2800" dirty="0">
                <a:solidFill>
                  <a:srgbClr val="060606"/>
                </a:solidFill>
                <a:latin typeface="黑体" pitchFamily="2" charset="-122"/>
              </a:rPr>
              <a:t>3.</a:t>
            </a:r>
            <a:r>
              <a:rPr kumimoji="1" lang="zh-CN" altLang="en-US" sz="2800" dirty="0">
                <a:solidFill>
                  <a:srgbClr val="060606"/>
                </a:solidFill>
                <a:latin typeface="黑体" pitchFamily="2" charset="-122"/>
              </a:rPr>
              <a:t>能够概述合理用药的常识，说出一些常用药的名称及作用。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2"/>
          <p:cNvSpPr>
            <a:spLocks noGrp="1"/>
          </p:cNvSpPr>
          <p:nvPr>
            <p:ph type="title"/>
          </p:nvPr>
        </p:nvSpPr>
        <p:spPr>
          <a:xfrm>
            <a:off x="3011488" y="893763"/>
            <a:ext cx="3757612" cy="446087"/>
          </a:xfrm>
        </p:spPr>
        <p:txBody>
          <a:bodyPr/>
          <a:lstStyle/>
          <a:p>
            <a:pPr algn="ctr"/>
            <a:r>
              <a:rPr lang="zh-CN" altLang="en-US" dirty="0" smtClean="0"/>
              <a:t>养成健康的生活环境</a:t>
            </a:r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1193800" y="2025650"/>
            <a:ext cx="8229600" cy="2190750"/>
          </a:xfrm>
        </p:spPr>
        <p:txBody>
          <a:bodyPr/>
          <a:lstStyle/>
          <a:p>
            <a:pPr eaLnBrk="1" hangingPunct="1"/>
            <a:r>
              <a:rPr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你认为自己健康吗？</a:t>
            </a:r>
          </a:p>
          <a:p>
            <a:pPr eaLnBrk="1" hangingPunct="1"/>
            <a:r>
              <a:rPr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你判断的标准是什么？</a:t>
            </a:r>
          </a:p>
          <a:p>
            <a:pPr eaLnBrk="1" hangingPunct="1"/>
            <a:r>
              <a:rPr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什么是健康？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193800" y="4216400"/>
            <a:ext cx="7323138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2" charset="-122"/>
              </a:rPr>
              <a:t>有人说，肌肉发达、强健有力是健康；也有人说，没伤没病就是健康。你同意上述说法吗</a:t>
            </a:r>
            <a:r>
              <a:rPr lang="zh-CN" sz="2800" dirty="0">
                <a:solidFill>
                  <a:srgbClr val="000000"/>
                </a:solidFill>
                <a:latin typeface="黑体" pitchFamily="2" charset="-122"/>
              </a:rPr>
              <a:t>？</a:t>
            </a:r>
            <a:r>
              <a:rPr lang="zh-CN" altLang="en-US" sz="2800" dirty="0">
                <a:solidFill>
                  <a:srgbClr val="000000"/>
                </a:solidFill>
                <a:latin typeface="黑体" pitchFamily="2" charset="-122"/>
              </a:rPr>
              <a:t>请说说自己的理由。</a:t>
            </a:r>
            <a:r>
              <a:rPr lang="zh-CN" sz="2800" dirty="0">
                <a:solidFill>
                  <a:srgbClr val="000000"/>
                </a:solidFill>
                <a:latin typeface="黑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2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564" r="16418"/>
          <a:stretch>
            <a:fillRect/>
          </a:stretch>
        </p:blipFill>
        <p:spPr bwMode="auto">
          <a:xfrm>
            <a:off x="409575" y="2506663"/>
            <a:ext cx="3092450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圆角矩形标注 2"/>
          <p:cNvSpPr/>
          <p:nvPr/>
        </p:nvSpPr>
        <p:spPr>
          <a:xfrm>
            <a:off x="3502470" y="968041"/>
            <a:ext cx="4833526" cy="3152100"/>
          </a:xfrm>
          <a:prstGeom prst="wedgeRoundRectCallout">
            <a:avLst>
              <a:gd name="adj1" fmla="val 25476"/>
              <a:gd name="adj2" fmla="val 60122"/>
              <a:gd name="adj3" fmla="val 16667"/>
            </a:avLst>
          </a:prstGeom>
          <a:solidFill>
            <a:srgbClr val="869D5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37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03288" y="1349375"/>
            <a:ext cx="2822575" cy="792163"/>
          </a:xfrm>
        </p:spPr>
        <p:txBody>
          <a:bodyPr/>
          <a:lstStyle/>
          <a:p>
            <a:pPr eaLnBrk="1" hangingPunct="1"/>
            <a:r>
              <a:rPr lang="zh-CN" altLang="en-US" b="0" dirty="0" smtClean="0">
                <a:solidFill>
                  <a:srgbClr val="FF0000"/>
                </a:solidFill>
              </a:rPr>
              <a:t>什么是健康？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533525" y="4095750"/>
            <a:ext cx="9413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Arial" charset="0"/>
              </a:rPr>
              <a:t>健康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709613" y="3721100"/>
            <a:ext cx="8239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Arial" charset="0"/>
              </a:rPr>
              <a:t>心理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678113" y="3703638"/>
            <a:ext cx="8239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Arial" charset="0"/>
              </a:rPr>
              <a:t>身体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1162050" y="5040313"/>
            <a:ext cx="23034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Arial" charset="0"/>
              </a:rPr>
              <a:t>社会适应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689350" y="965200"/>
            <a:ext cx="4606925" cy="315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600" dirty="0">
                <a:solidFill>
                  <a:schemeClr val="bg1"/>
                </a:solidFill>
                <a:latin typeface="Times New Roman" pitchFamily="18" charset="0"/>
              </a:rPr>
              <a:t>世界卫生组织对健康的定义：</a:t>
            </a:r>
            <a:r>
              <a:rPr kumimoji="1" lang="en-US" altLang="zh-CN" sz="2600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kumimoji="1" lang="zh-CN" altLang="en-US" sz="2600" dirty="0">
                <a:solidFill>
                  <a:schemeClr val="bg1"/>
                </a:solidFill>
                <a:latin typeface="Times New Roman" pitchFamily="18" charset="0"/>
              </a:rPr>
              <a:t>健康是一种身体上、心理上和社会适应方面的良好状态。近些年来，世界卫生组织又把道德修养和生殖质量也纳入了健康的范畴。</a:t>
            </a:r>
          </a:p>
        </p:txBody>
      </p:sp>
      <p:pic>
        <p:nvPicPr>
          <p:cNvPr id="1127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2075" y="4119563"/>
            <a:ext cx="1893888" cy="1995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928688" y="2095500"/>
            <a:ext cx="7561262" cy="177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生理健康</a:t>
            </a:r>
            <a:r>
              <a:rPr lang="zh-CN" altLang="en-US" dirty="0">
                <a:latin typeface="Arial" charset="0"/>
              </a:rPr>
              <a:t>的标准：人体各器官组织结构完整，发育正常，功能良好，生理化指标正常，没有疾病或身体不处于虚弱状态。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752600" y="987425"/>
            <a:ext cx="19050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生理健康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306763" y="971550"/>
            <a:ext cx="431958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——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由身体的功能决定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949325" y="5037138"/>
            <a:ext cx="84963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只有生理健康，人才有精力完成每天的工作。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949325" y="4191000"/>
            <a:ext cx="6121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dirty="0"/>
              <a:t>也就是说</a:t>
            </a:r>
            <a:r>
              <a:rPr lang="en-US" altLang="zh-CN" dirty="0"/>
              <a:t>:</a:t>
            </a:r>
            <a:r>
              <a:rPr lang="zh-CN" altLang="en-US" dirty="0">
                <a:solidFill>
                  <a:srgbClr val="FF0000"/>
                </a:solidFill>
              </a:rPr>
              <a:t>生理健康</a:t>
            </a:r>
            <a:r>
              <a:rPr lang="zh-CN" altLang="en-US" dirty="0"/>
              <a:t>即身体无疾病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4" grpId="0"/>
      <p:bldP spid="51205" grpId="0"/>
      <p:bldP spid="512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781050" y="1739900"/>
            <a:ext cx="7762875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身体、智力、情绪调和；适应环境，能在人际关系中彼此谦让；有幸福感；在工作和职业中，能充分发挥自己的能力，过着有效率的生活。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3313113" y="974725"/>
            <a:ext cx="2697162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心理健康的标准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781050" y="4149725"/>
            <a:ext cx="77628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心理健康的人能正确认识自己的优点和不足，能很好的处理来自各方面的压力。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958850" y="1444625"/>
            <a:ext cx="7959725" cy="39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>
                <a:latin typeface="Arial" charset="0"/>
              </a:rPr>
              <a:t>广州某高一新生从七楼纵身跳下，当场殒命。跳楼前他曾经抱怨“饭菜不合口，衣服也不会洗，不太适应这种生活” “学习压力大，考试成绩不理想”。看了这则资料，你认为悲剧发生的原因是什么？ </a:t>
            </a:r>
          </a:p>
          <a:p>
            <a:pPr>
              <a:lnSpc>
                <a:spcPct val="150000"/>
              </a:lnSpc>
            </a:pPr>
            <a:endParaRPr kumimoji="1" lang="en-US" altLang="zh-CN">
              <a:latin typeface="Arial" charset="0"/>
            </a:endParaRP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958850" y="4819650"/>
            <a:ext cx="47529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r>
              <a:rPr kumimoji="1" lang="zh-CN" altLang="en-US">
                <a:solidFill>
                  <a:srgbClr val="FF0000"/>
                </a:solidFill>
                <a:latin typeface="Arial" charset="0"/>
              </a:rPr>
              <a:t>心理承受能力太差！ </a:t>
            </a:r>
          </a:p>
        </p:txBody>
      </p:sp>
      <p:pic>
        <p:nvPicPr>
          <p:cNvPr id="36868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9913" y="4116388"/>
            <a:ext cx="241617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69" name="组合 9"/>
          <p:cNvGrpSpPr>
            <a:grpSpLocks/>
          </p:cNvGrpSpPr>
          <p:nvPr/>
        </p:nvGrpSpPr>
        <p:grpSpPr bwMode="auto">
          <a:xfrm>
            <a:off x="2697163" y="369888"/>
            <a:ext cx="3749675" cy="996950"/>
            <a:chOff x="827584" y="-185"/>
            <a:chExt cx="3750905" cy="997484"/>
          </a:xfrm>
        </p:grpSpPr>
        <p:grpSp>
          <p:nvGrpSpPr>
            <p:cNvPr id="36870" name="组合 8"/>
            <p:cNvGrpSpPr>
              <a:grpSpLocks/>
            </p:cNvGrpSpPr>
            <p:nvPr/>
          </p:nvGrpSpPr>
          <p:grpSpPr bwMode="auto">
            <a:xfrm>
              <a:off x="958989" y="126288"/>
              <a:ext cx="3619500" cy="744538"/>
              <a:chOff x="2627817" y="1017207"/>
              <a:chExt cx="4727148" cy="1044308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2628340" y="1018042"/>
                <a:ext cx="4726625" cy="0"/>
              </a:xfrm>
              <a:prstGeom prst="line">
                <a:avLst/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2628340" y="2060681"/>
                <a:ext cx="4726625" cy="0"/>
              </a:xfrm>
              <a:prstGeom prst="line">
                <a:avLst/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874" name="文本框 10"/>
              <p:cNvSpPr txBox="1">
                <a:spLocks noChangeArrowheads="1"/>
              </p:cNvSpPr>
              <p:nvPr/>
            </p:nvSpPr>
            <p:spPr bwMode="auto">
              <a:xfrm>
                <a:off x="3782991" y="1149487"/>
                <a:ext cx="2404812" cy="779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黑体" pitchFamily="2" charset="-122"/>
                  </a:defRPr>
                </a:lvl9pPr>
              </a:lstStyle>
              <a:p>
                <a:pPr algn="r"/>
                <a:r>
                  <a:rPr lang="zh-CN" altLang="en-US" sz="2800" b="1">
                    <a:solidFill>
                      <a:srgbClr val="869D59"/>
                    </a:solidFill>
                    <a:latin typeface="黑体" pitchFamily="2" charset="-122"/>
                  </a:rPr>
                  <a:t>资料分析</a:t>
                </a:r>
              </a:p>
            </p:txBody>
          </p:sp>
        </p:grpSp>
        <p:pic>
          <p:nvPicPr>
            <p:cNvPr id="36871" name="图片 17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-185"/>
              <a:ext cx="1122729" cy="997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MCj0089004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3088" y="2709863"/>
            <a:ext cx="3130550" cy="1657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827088" y="1822450"/>
            <a:ext cx="806450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社会关系健康是指能与他人和谐相处。</a:t>
            </a:r>
          </a:p>
        </p:txBody>
      </p:sp>
      <p:sp>
        <p:nvSpPr>
          <p:cNvPr id="37892" name="Text Box 5"/>
          <p:cNvSpPr txBox="1">
            <a:spLocks noChangeArrowheads="1"/>
          </p:cNvSpPr>
          <p:nvPr/>
        </p:nvSpPr>
        <p:spPr bwMode="auto">
          <a:xfrm>
            <a:off x="3484563" y="749300"/>
            <a:ext cx="388778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</a:rPr>
              <a:t>社会关系健康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827088" y="4730750"/>
            <a:ext cx="7702550" cy="130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与人交朋友，经常与人交流情感，尊重他人，经常帮助他人等。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z2j3d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7063" y="2740025"/>
            <a:ext cx="2359025" cy="2592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5"/>
          <p:cNvSpPr txBox="1">
            <a:spLocks noChangeArrowheads="1"/>
          </p:cNvSpPr>
          <p:nvPr/>
        </p:nvSpPr>
        <p:spPr bwMode="auto">
          <a:xfrm>
            <a:off x="1258888" y="1412875"/>
            <a:ext cx="9366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7175" name="Picture 7" descr="MCj0232137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150" y="2882900"/>
            <a:ext cx="2278063" cy="2449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8" descr="20042613165873_FbOwkWVC6OBU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9938" y="2627313"/>
            <a:ext cx="232568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 Box 9"/>
          <p:cNvSpPr txBox="1">
            <a:spLocks noChangeArrowheads="1"/>
          </p:cNvSpPr>
          <p:nvPr/>
        </p:nvSpPr>
        <p:spPr bwMode="auto">
          <a:xfrm>
            <a:off x="719138" y="5621338"/>
            <a:ext cx="24479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600"/>
              <a:t>小</a:t>
            </a:r>
            <a:r>
              <a:rPr lang="en-US" altLang="zh-CN" sz="2600"/>
              <a:t>A</a:t>
            </a:r>
            <a:r>
              <a:rPr lang="zh-CN" altLang="en-US" sz="2600"/>
              <a:t>经常生病</a:t>
            </a:r>
          </a:p>
        </p:txBody>
      </p:sp>
      <p:sp>
        <p:nvSpPr>
          <p:cNvPr id="38919" name="Text Box 10"/>
          <p:cNvSpPr txBox="1">
            <a:spLocks noChangeArrowheads="1"/>
          </p:cNvSpPr>
          <p:nvPr/>
        </p:nvSpPr>
        <p:spPr bwMode="auto">
          <a:xfrm>
            <a:off x="5849938" y="5621338"/>
            <a:ext cx="3313112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600"/>
              <a:t>小</a:t>
            </a:r>
            <a:r>
              <a:rPr lang="en-US" altLang="zh-CN" sz="2600"/>
              <a:t>C</a:t>
            </a:r>
            <a:r>
              <a:rPr lang="zh-CN" altLang="en-US" sz="2600"/>
              <a:t>害怕和人相处</a:t>
            </a:r>
          </a:p>
        </p:txBody>
      </p:sp>
      <p:sp>
        <p:nvSpPr>
          <p:cNvPr id="38920" name="Text Box 12"/>
          <p:cNvSpPr txBox="1">
            <a:spLocks noChangeArrowheads="1"/>
          </p:cNvSpPr>
          <p:nvPr/>
        </p:nvSpPr>
        <p:spPr bwMode="auto">
          <a:xfrm>
            <a:off x="2843213" y="5621338"/>
            <a:ext cx="3403600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r>
              <a:rPr lang="zh-CN" altLang="en-US" sz="2600"/>
              <a:t>老</a:t>
            </a:r>
            <a:r>
              <a:rPr lang="en-US" altLang="zh-CN" sz="2600"/>
              <a:t>B</a:t>
            </a:r>
            <a:r>
              <a:rPr lang="zh-CN" altLang="en-US" sz="2600"/>
              <a:t>退休后心情郁闷</a:t>
            </a:r>
          </a:p>
        </p:txBody>
      </p:sp>
      <p:sp>
        <p:nvSpPr>
          <p:cNvPr id="38921" name="矩形 1"/>
          <p:cNvSpPr>
            <a:spLocks noChangeArrowheads="1"/>
          </p:cNvSpPr>
          <p:nvPr/>
        </p:nvSpPr>
        <p:spPr bwMode="auto">
          <a:xfrm>
            <a:off x="3492500" y="1266825"/>
            <a:ext cx="2159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solidFill>
                  <a:srgbClr val="FF0000"/>
                </a:solidFill>
                <a:latin typeface="黑体" pitchFamily="2" charset="-122"/>
              </a:rPr>
              <a:t>他们健康吗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0" y="260350"/>
            <a:ext cx="55086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r>
              <a:rPr lang="zh-CN" altLang="en-US">
                <a:solidFill>
                  <a:schemeClr val="tx1"/>
                </a:solidFill>
                <a:latin typeface="Arial" charset="0"/>
              </a:rPr>
              <a:t>　　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900113" y="2006600"/>
            <a:ext cx="4608512" cy="397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>
                <a:latin typeface="Arial" charset="0"/>
              </a:rPr>
              <a:t>清华大学一位学生，在校内各项体检中均正常。 但他在游览北京动物园时，却用浓硫酸泼在了黑熊身上来做实验，从而引发了全市乃至全国人们的关注。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400175" y="1133475"/>
            <a:ext cx="718343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请大家讨论一下，这位大学生健康吗？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6913" y="2257425"/>
            <a:ext cx="2806700" cy="3468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920750" y="1508125"/>
            <a:ext cx="7499350" cy="130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生理、心理、社会关系这三个健康要素之间有什么关系？</a:t>
            </a:r>
          </a:p>
        </p:txBody>
      </p:sp>
      <p:pic>
        <p:nvPicPr>
          <p:cNvPr id="40963" name="Picture 3" descr="MCj0237260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375" y="3284538"/>
            <a:ext cx="4032250" cy="26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857875" y="3743325"/>
            <a:ext cx="2232025" cy="116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</a:rPr>
              <a:t>相互影响</a:t>
            </a: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</a:rPr>
              <a:t>相辅相成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图片 3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0525" y="3054350"/>
            <a:ext cx="3455988" cy="2405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2601913" y="1092200"/>
            <a:ext cx="5191125" cy="892175"/>
          </a:xfrm>
        </p:spPr>
        <p:txBody>
          <a:bodyPr/>
          <a:lstStyle/>
          <a:p>
            <a:r>
              <a:rPr lang="zh-CN" altLang="en-US" sz="2800" b="0" dirty="0" smtClean="0">
                <a:solidFill>
                  <a:srgbClr val="FF0000"/>
                </a:solidFill>
              </a:rPr>
              <a:t>健康的的生活习惯包括哪些？</a:t>
            </a:r>
          </a:p>
        </p:txBody>
      </p:sp>
      <p:graphicFrame>
        <p:nvGraphicFramePr>
          <p:cNvPr id="3" name="图示 2"/>
          <p:cNvGraphicFramePr/>
          <p:nvPr/>
        </p:nvGraphicFramePr>
        <p:xfrm>
          <a:off x="3059832" y="2132856"/>
          <a:ext cx="53285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3A0E4EA-B892-4976-BBC9-895E562713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93A0E4EA-B892-4976-BBC9-895E562713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93A0E4EA-B892-4976-BBC9-895E562713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19457B6-88DF-4CE6-8211-F9D884EA8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graphicEl>
                                              <a:dgm id="{C19457B6-88DF-4CE6-8211-F9D884EA8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graphicEl>
                                              <a:dgm id="{C19457B6-88DF-4CE6-8211-F9D884EA8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1B8FDEC-7CDD-4D5F-9F63-7AF0A46DBA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graphicEl>
                                              <a:dgm id="{D1B8FDEC-7CDD-4D5F-9F63-7AF0A46DBA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graphicEl>
                                              <a:dgm id="{D1B8FDEC-7CDD-4D5F-9F63-7AF0A46DBA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84373B7-BF9B-4842-9710-986CB41CB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graphicEl>
                                              <a:dgm id="{F84373B7-BF9B-4842-9710-986CB41CB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graphicEl>
                                              <a:dgm id="{F84373B7-BF9B-4842-9710-986CB41CB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EF68F24-5A1F-4C80-93C4-022323F8A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dgm id="{4EF68F24-5A1F-4C80-93C4-022323F8A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dgm id="{4EF68F24-5A1F-4C80-93C4-022323F8A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FCB097F-6812-4E1F-8E71-D29378B4B2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graphicEl>
                                              <a:dgm id="{AFCB097F-6812-4E1F-8E71-D29378B4B2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graphicEl>
                                              <a:dgm id="{AFCB097F-6812-4E1F-8E71-D29378B4B2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2F76A61-0C29-4B6F-8121-5617C228F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graphicEl>
                                              <a:dgm id="{42F76A61-0C29-4B6F-8121-5617C228F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graphicEl>
                                              <a:dgm id="{42F76A61-0C29-4B6F-8121-5617C228F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5F2C131-E8CF-438F-8AD6-CD3332077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graphicEl>
                                              <a:dgm id="{75F2C131-E8CF-438F-8AD6-CD3332077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graphicEl>
                                              <a:dgm id="{75F2C131-E8CF-438F-8AD6-CD3332077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8BA133E-D7DD-4560-AB19-8E65F5CE94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graphicEl>
                                              <a:dgm id="{18BA133E-D7DD-4560-AB19-8E65F5CE94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graphicEl>
                                              <a:dgm id="{18BA133E-D7DD-4560-AB19-8E65F5CE94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4650" y="828675"/>
            <a:ext cx="3538538" cy="6762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 dirty="0" smtClean="0">
                <a:solidFill>
                  <a:srgbClr val="FF0000"/>
                </a:solidFill>
              </a:rPr>
              <a:t>1.</a:t>
            </a:r>
            <a:r>
              <a:rPr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生活有规律</a:t>
            </a:r>
          </a:p>
        </p:txBody>
      </p:sp>
      <p:pic>
        <p:nvPicPr>
          <p:cNvPr id="20484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3163" y="3778250"/>
            <a:ext cx="2794000" cy="2398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750" y="3851275"/>
            <a:ext cx="2719388" cy="2325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矩形 3"/>
          <p:cNvSpPr>
            <a:spLocks noChangeArrowheads="1"/>
          </p:cNvSpPr>
          <p:nvPr/>
        </p:nvSpPr>
        <p:spPr bwMode="auto">
          <a:xfrm>
            <a:off x="1016000" y="1625600"/>
            <a:ext cx="733583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</a:rPr>
              <a:t>生活没有规律，不但学习效率不高，而且容易产生多种疾病。比如精神过度紧张、长期睡眠不足等会造成人体免疫力下降。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标题 1"/>
          <p:cNvSpPr>
            <a:spLocks noGrp="1"/>
          </p:cNvSpPr>
          <p:nvPr>
            <p:ph type="title"/>
          </p:nvPr>
        </p:nvSpPr>
        <p:spPr>
          <a:xfrm>
            <a:off x="2600325" y="587375"/>
            <a:ext cx="4537075" cy="795338"/>
          </a:xfrm>
        </p:spPr>
        <p:txBody>
          <a:bodyPr/>
          <a:lstStyle/>
          <a:p>
            <a:r>
              <a:rPr lang="zh-CN" altLang="en-US" sz="2800" b="0" smtClean="0">
                <a:solidFill>
                  <a:srgbClr val="000000"/>
                </a:solidFill>
              </a:rPr>
              <a:t>休息的形式是多种多样的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575" y="1973263"/>
            <a:ext cx="2200275" cy="1946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575" y="4489450"/>
            <a:ext cx="2276475" cy="168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0463" y="4510088"/>
            <a:ext cx="2259012" cy="1665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5213" y="1973263"/>
            <a:ext cx="2205037" cy="1946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6288" y="4510088"/>
            <a:ext cx="2511425" cy="168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288" y="1974850"/>
            <a:ext cx="2395537" cy="1944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 txBox="1">
            <a:spLocks noChangeArrowheads="1"/>
          </p:cNvSpPr>
          <p:nvPr/>
        </p:nvSpPr>
        <p:spPr bwMode="auto">
          <a:xfrm>
            <a:off x="3557588" y="628650"/>
            <a:ext cx="2497137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2.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合理膳食</a:t>
            </a:r>
          </a:p>
        </p:txBody>
      </p:sp>
      <p:sp>
        <p:nvSpPr>
          <p:cNvPr id="22532" name="矩形 6"/>
          <p:cNvSpPr>
            <a:spLocks noChangeArrowheads="1"/>
          </p:cNvSpPr>
          <p:nvPr/>
        </p:nvSpPr>
        <p:spPr bwMode="auto">
          <a:xfrm>
            <a:off x="649288" y="1563688"/>
            <a:ext cx="4359275" cy="457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lnSpc>
                <a:spcPct val="130000"/>
              </a:lnSpc>
              <a:buFont typeface="Wingdings" pitchFamily="2" charset="2"/>
              <a:buChar char="u"/>
            </a:pPr>
            <a:r>
              <a:rPr lang="zh-CN" altLang="en-US" sz="2800" dirty="0">
                <a:solidFill>
                  <a:srgbClr val="000000"/>
                </a:solidFill>
              </a:rPr>
              <a:t>食品中应尽量包含人体所需的各种营养成分和提供足够的能量。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u"/>
            </a:pPr>
            <a:r>
              <a:rPr lang="zh-CN" altLang="en-US" sz="2800" dirty="0">
                <a:solidFill>
                  <a:srgbClr val="000000"/>
                </a:solidFill>
              </a:rPr>
              <a:t>严格注意饮食卫生，防止食品被污染，不吃不洁的食物。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u"/>
            </a:pPr>
            <a:r>
              <a:rPr lang="zh-CN" altLang="en-US" sz="2800" dirty="0">
                <a:solidFill>
                  <a:srgbClr val="000000"/>
                </a:solidFill>
              </a:rPr>
              <a:t>防止暴饮暴食或限制饮食，防止偏食。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375" y="1565275"/>
            <a:ext cx="3036888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25" y="3965575"/>
            <a:ext cx="210026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3"/>
          <p:cNvSpPr txBox="1">
            <a:spLocks noChangeArrowheads="1"/>
          </p:cNvSpPr>
          <p:nvPr/>
        </p:nvSpPr>
        <p:spPr bwMode="auto">
          <a:xfrm>
            <a:off x="3613150" y="781050"/>
            <a:ext cx="35385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3.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合理用药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823913" y="1590675"/>
            <a:ext cx="7945437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</a:rPr>
              <a:t>用药前要明确诊断，用药剂量要适当，用药时间要科学，用药途径要适宜，联合用药要合理。多数药品必须按医嘱服用，慎用抗生素。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5913" y="3965575"/>
            <a:ext cx="2803525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十字形 9"/>
          <p:cNvSpPr/>
          <p:nvPr/>
        </p:nvSpPr>
        <p:spPr>
          <a:xfrm rot="2532745">
            <a:off x="2139950" y="4156075"/>
            <a:ext cx="1693863" cy="1693863"/>
          </a:xfrm>
          <a:prstGeom prst="plus">
            <a:avLst>
              <a:gd name="adj" fmla="val 36567"/>
            </a:avLst>
          </a:prstGeom>
          <a:solidFill>
            <a:srgbClr val="FF0000">
              <a:alpha val="6196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/>
          </a:p>
        </p:txBody>
      </p:sp>
      <p:sp>
        <p:nvSpPr>
          <p:cNvPr id="11" name="十字形 10"/>
          <p:cNvSpPr/>
          <p:nvPr/>
        </p:nvSpPr>
        <p:spPr>
          <a:xfrm rot="2532745">
            <a:off x="5775325" y="4168775"/>
            <a:ext cx="1693863" cy="1693863"/>
          </a:xfrm>
          <a:prstGeom prst="plus">
            <a:avLst>
              <a:gd name="adj" fmla="val 36567"/>
            </a:avLst>
          </a:prstGeom>
          <a:solidFill>
            <a:srgbClr val="FF0000">
              <a:alpha val="6196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 txBox="1">
            <a:spLocks noChangeArrowheads="1"/>
          </p:cNvSpPr>
          <p:nvPr/>
        </p:nvSpPr>
        <p:spPr bwMode="auto">
          <a:xfrm>
            <a:off x="2508250" y="1665288"/>
            <a:ext cx="56165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4.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拒绝吸烟、酗酒、吸毒</a:t>
            </a:r>
          </a:p>
        </p:txBody>
      </p:sp>
      <p:pic>
        <p:nvPicPr>
          <p:cNvPr id="47107" name="图片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48" t="1892" r="3346" b="2435"/>
          <a:stretch>
            <a:fillRect/>
          </a:stretch>
        </p:blipFill>
        <p:spPr bwMode="auto">
          <a:xfrm>
            <a:off x="3346450" y="3651250"/>
            <a:ext cx="267493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5713" y="3678238"/>
            <a:ext cx="2538412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3678238"/>
            <a:ext cx="2592387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十字形 7"/>
          <p:cNvSpPr/>
          <p:nvPr/>
        </p:nvSpPr>
        <p:spPr>
          <a:xfrm rot="2532745">
            <a:off x="930275" y="3821113"/>
            <a:ext cx="1693863" cy="1693862"/>
          </a:xfrm>
          <a:prstGeom prst="plus">
            <a:avLst>
              <a:gd name="adj" fmla="val 36567"/>
            </a:avLst>
          </a:prstGeom>
          <a:solidFill>
            <a:srgbClr val="FF0000">
              <a:alpha val="6196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/>
          </a:p>
        </p:txBody>
      </p:sp>
      <p:sp>
        <p:nvSpPr>
          <p:cNvPr id="9" name="十字形 8"/>
          <p:cNvSpPr/>
          <p:nvPr/>
        </p:nvSpPr>
        <p:spPr>
          <a:xfrm rot="2532745">
            <a:off x="3854450" y="3778250"/>
            <a:ext cx="1693863" cy="1693863"/>
          </a:xfrm>
          <a:prstGeom prst="plus">
            <a:avLst>
              <a:gd name="adj" fmla="val 36567"/>
            </a:avLst>
          </a:prstGeom>
          <a:solidFill>
            <a:srgbClr val="FF0000">
              <a:alpha val="6196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/>
          </a:p>
        </p:txBody>
      </p:sp>
      <p:sp>
        <p:nvSpPr>
          <p:cNvPr id="10" name="十字形 9"/>
          <p:cNvSpPr/>
          <p:nvPr/>
        </p:nvSpPr>
        <p:spPr>
          <a:xfrm rot="2532745">
            <a:off x="6821488" y="3821113"/>
            <a:ext cx="1693862" cy="1695450"/>
          </a:xfrm>
          <a:prstGeom prst="plus">
            <a:avLst>
              <a:gd name="adj" fmla="val 36567"/>
            </a:avLst>
          </a:prstGeom>
          <a:solidFill>
            <a:srgbClr val="FF0000">
              <a:alpha val="6196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3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988" y="2727325"/>
            <a:ext cx="559593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6925" y="2427288"/>
            <a:ext cx="2543175" cy="311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3"/>
          <p:cNvSpPr txBox="1">
            <a:spLocks noChangeArrowheads="1"/>
          </p:cNvSpPr>
          <p:nvPr/>
        </p:nvSpPr>
        <p:spPr bwMode="auto">
          <a:xfrm>
            <a:off x="3641725" y="1587500"/>
            <a:ext cx="22352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zh-CN" altLang="en-US">
                <a:solidFill>
                  <a:srgbClr val="FF0000"/>
                </a:solidFill>
                <a:latin typeface="Arial" charset="0"/>
              </a:rPr>
              <a:t>吸烟人的肺</a:t>
            </a:r>
          </a:p>
        </p:txBody>
      </p:sp>
      <p:sp>
        <p:nvSpPr>
          <p:cNvPr id="48133" name="Rectangle 3"/>
          <p:cNvSpPr txBox="1">
            <a:spLocks noChangeArrowheads="1"/>
          </p:cNvSpPr>
          <p:nvPr/>
        </p:nvSpPr>
        <p:spPr bwMode="auto">
          <a:xfrm>
            <a:off x="842963" y="5602288"/>
            <a:ext cx="22352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zh-CN" altLang="en-US">
                <a:latin typeface="Arial" charset="0"/>
              </a:rPr>
              <a:t>正常人的肺</a:t>
            </a:r>
          </a:p>
        </p:txBody>
      </p:sp>
      <p:sp>
        <p:nvSpPr>
          <p:cNvPr id="48134" name="Rectangle 3"/>
          <p:cNvSpPr txBox="1">
            <a:spLocks noChangeArrowheads="1"/>
          </p:cNvSpPr>
          <p:nvPr/>
        </p:nvSpPr>
        <p:spPr bwMode="auto">
          <a:xfrm>
            <a:off x="3454400" y="5602288"/>
            <a:ext cx="22352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357188" indent="-357188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60000"/>
            </a:pPr>
            <a:r>
              <a:rPr lang="zh-CN" altLang="en-US">
                <a:latin typeface="Arial" charset="0"/>
              </a:rPr>
              <a:t>吸烟人的肺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2276872"/>
            <a:ext cx="5080000" cy="35941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9155" name="Rectangle 2"/>
          <p:cNvSpPr txBox="1">
            <a:spLocks noChangeArrowheads="1"/>
          </p:cNvSpPr>
          <p:nvPr/>
        </p:nvSpPr>
        <p:spPr bwMode="auto">
          <a:xfrm>
            <a:off x="2752725" y="1154113"/>
            <a:ext cx="363855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0002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4574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29146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3718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defTabSz="685800" eaLnBrk="1" hangingPunct="1">
              <a:lnSpc>
                <a:spcPct val="90000"/>
              </a:lnSpc>
            </a:pPr>
            <a:r>
              <a:rPr lang="zh-CN" altLang="en-US">
                <a:solidFill>
                  <a:srgbClr val="FF0000"/>
                </a:solidFill>
              </a:rPr>
              <a:t>   吸食毒品的危害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>
            <a:spLocks/>
          </p:cNvSpPr>
          <p:nvPr/>
        </p:nvSpPr>
        <p:spPr bwMode="auto">
          <a:xfrm>
            <a:off x="1042988" y="1341438"/>
            <a:ext cx="734536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0002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4574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29146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37185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defTabSz="685800">
              <a:lnSpc>
                <a:spcPct val="150000"/>
              </a:lnSpc>
              <a:buClr>
                <a:schemeClr val="accent1"/>
              </a:buClr>
              <a:buSzPct val="50000"/>
              <a:buFont typeface="Wingdings" pitchFamily="2" charset="2"/>
              <a:buNone/>
            </a:pPr>
            <a:r>
              <a:rPr lang="zh-CN" altLang="en-US"/>
              <a:t>当今社会，毒品犯罪已成为日益严峻的全球化问题，</a:t>
            </a:r>
            <a:r>
              <a:rPr lang="en-US" altLang="zh-CN"/>
              <a:t>1987</a:t>
            </a:r>
            <a:r>
              <a:rPr lang="zh-CN" altLang="en-US"/>
              <a:t>年联合国将每年的</a:t>
            </a:r>
            <a:r>
              <a:rPr lang="en-US" altLang="zh-CN"/>
              <a:t>6</a:t>
            </a:r>
            <a:r>
              <a:rPr lang="zh-CN" altLang="en-US"/>
              <a:t>月</a:t>
            </a:r>
            <a:r>
              <a:rPr lang="en-US" altLang="zh-CN"/>
              <a:t>26</a:t>
            </a:r>
            <a:r>
              <a:rPr lang="zh-CN" altLang="en-US"/>
              <a:t>日定为“国际禁毒日”。</a:t>
            </a:r>
          </a:p>
        </p:txBody>
      </p:sp>
      <p:pic>
        <p:nvPicPr>
          <p:cNvPr id="50179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5600" y="3868738"/>
            <a:ext cx="2822575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3838575"/>
            <a:ext cx="3802063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617913" y="803275"/>
            <a:ext cx="2563812" cy="723900"/>
          </a:xfrm>
        </p:spPr>
        <p:txBody>
          <a:bodyPr/>
          <a:lstStyle/>
          <a:p>
            <a:r>
              <a:rPr lang="zh-CN" altLang="en-US" b="0" smtClean="0">
                <a:solidFill>
                  <a:srgbClr val="FF0000"/>
                </a:solidFill>
              </a:rPr>
              <a:t>酗酒的危害</a:t>
            </a:r>
          </a:p>
        </p:txBody>
      </p:sp>
      <p:pic>
        <p:nvPicPr>
          <p:cNvPr id="33795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62150" y="1930400"/>
            <a:ext cx="5473700" cy="398462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左右箭头标注 4"/>
          <p:cNvSpPr/>
          <p:nvPr/>
        </p:nvSpPr>
        <p:spPr>
          <a:xfrm>
            <a:off x="3800475" y="382588"/>
            <a:ext cx="1543050" cy="6165850"/>
          </a:xfrm>
          <a:prstGeom prst="left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34819" name="矩形 2"/>
          <p:cNvSpPr>
            <a:spLocks noChangeArrowheads="1"/>
          </p:cNvSpPr>
          <p:nvPr/>
        </p:nvSpPr>
        <p:spPr bwMode="auto">
          <a:xfrm>
            <a:off x="5532438" y="1019175"/>
            <a:ext cx="3095625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休息睡眠充足点</a:t>
            </a: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每日二便通畅点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个人卫生良好点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勤看医生定时点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要想活得滋润点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防止知识多懂点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思想态度重视点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行动改变紧着点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养成习惯坚持点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</a:pPr>
            <a:r>
              <a:rPr kumimoji="1" lang="zh-CN" altLang="en-US" sz="2800">
                <a:solidFill>
                  <a:srgbClr val="000000"/>
                </a:solidFill>
                <a:latin typeface="黑体" pitchFamily="2" charset="-122"/>
              </a:rPr>
              <a:t>身体健康长寿点</a:t>
            </a:r>
            <a:endParaRPr kumimoji="1" lang="en-US" altLang="zh-CN" sz="2800">
              <a:solidFill>
                <a:srgbClr val="000000"/>
              </a:solidFill>
              <a:latin typeface="黑体" pitchFamily="2" charset="-122"/>
            </a:endParaRPr>
          </a:p>
        </p:txBody>
      </p:sp>
      <p:sp>
        <p:nvSpPr>
          <p:cNvPr id="52228" name="矩形 6"/>
          <p:cNvSpPr>
            <a:spLocks noChangeArrowheads="1"/>
          </p:cNvSpPr>
          <p:nvPr/>
        </p:nvSpPr>
        <p:spPr bwMode="auto">
          <a:xfrm flipH="1">
            <a:off x="4376738" y="2130425"/>
            <a:ext cx="3905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黑体" pitchFamily="2" charset="-122"/>
              </a:rPr>
              <a:t>健康二十点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08000" y="1019175"/>
            <a:ext cx="3814763" cy="533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547688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822325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096963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1371600" indent="-22860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1828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286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2743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200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炒菜碘盐晚放点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口味别咸清淡点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戒烟限酒自觉点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体重腰围控制点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身腰腿脚勤动点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鲜菜水果多吃点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五谷大豆杂食多吃点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肥肉荤油少吃点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开水牛奶多喝点</a:t>
            </a:r>
            <a:endParaRPr lang="en-US" altLang="zh-CN" sz="2800">
              <a:solidFill>
                <a:srgbClr val="0000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zh-CN" altLang="en-US" sz="2800">
                <a:solidFill>
                  <a:srgbClr val="000000"/>
                </a:solidFill>
                <a:latin typeface="黑体" pitchFamily="2" charset="-122"/>
              </a:rPr>
              <a:t>精神愉快放松点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标题 1"/>
          <p:cNvSpPr>
            <a:spLocks noGrp="1"/>
          </p:cNvSpPr>
          <p:nvPr>
            <p:ph type="title"/>
          </p:nvPr>
        </p:nvSpPr>
        <p:spPr>
          <a:xfrm>
            <a:off x="3011488" y="893763"/>
            <a:ext cx="3709987" cy="446087"/>
          </a:xfrm>
        </p:spPr>
        <p:txBody>
          <a:bodyPr/>
          <a:lstStyle/>
          <a:p>
            <a:pPr algn="ctr"/>
            <a:r>
              <a:rPr lang="zh-CN" altLang="en-US" dirty="0" smtClean="0"/>
              <a:t>创建健康的环境</a:t>
            </a:r>
          </a:p>
        </p:txBody>
      </p:sp>
      <p:sp>
        <p:nvSpPr>
          <p:cNvPr id="53251" name="矩形 3"/>
          <p:cNvSpPr>
            <a:spLocks noChangeArrowheads="1"/>
          </p:cNvSpPr>
          <p:nvPr/>
        </p:nvSpPr>
        <p:spPr bwMode="auto">
          <a:xfrm>
            <a:off x="920750" y="2046288"/>
            <a:ext cx="3416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rgbClr val="000000"/>
                </a:solidFill>
              </a:rPr>
              <a:t>创建良好的居室环境</a:t>
            </a:r>
          </a:p>
        </p:txBody>
      </p:sp>
      <p:pic>
        <p:nvPicPr>
          <p:cNvPr id="5" name="图片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1488" y="2868613"/>
            <a:ext cx="2840037" cy="1949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750" y="4322763"/>
            <a:ext cx="2320925" cy="2000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5788" y="4322763"/>
            <a:ext cx="2667000" cy="199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标题 1"/>
          <p:cNvSpPr>
            <a:spLocks noGrp="1"/>
          </p:cNvSpPr>
          <p:nvPr>
            <p:ph type="title"/>
          </p:nvPr>
        </p:nvSpPr>
        <p:spPr>
          <a:xfrm>
            <a:off x="771525" y="1003300"/>
            <a:ext cx="3527425" cy="787400"/>
          </a:xfrm>
        </p:spPr>
        <p:txBody>
          <a:bodyPr/>
          <a:lstStyle/>
          <a:p>
            <a:r>
              <a:rPr lang="zh-CN" altLang="en-US" sz="2800" b="0" dirty="0" smtClean="0">
                <a:solidFill>
                  <a:srgbClr val="000000"/>
                </a:solidFill>
              </a:rPr>
              <a:t>创建良好的水环境</a:t>
            </a:r>
          </a:p>
        </p:txBody>
      </p:sp>
      <p:pic>
        <p:nvPicPr>
          <p:cNvPr id="36871" name="图片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3788" y="1928813"/>
            <a:ext cx="2193925" cy="3017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2663" y="4216400"/>
            <a:ext cx="2797175" cy="2101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5938" y="4213225"/>
            <a:ext cx="2808287" cy="2095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/>
          </p:cNvSpPr>
          <p:nvPr/>
        </p:nvSpPr>
        <p:spPr bwMode="auto">
          <a:xfrm>
            <a:off x="1947863" y="2741613"/>
            <a:ext cx="155575" cy="2806700"/>
          </a:xfrm>
          <a:prstGeom prst="leftBrace">
            <a:avLst>
              <a:gd name="adj1" fmla="val 113590"/>
              <a:gd name="adj2" fmla="val 50000"/>
            </a:avLst>
          </a:prstGeom>
          <a:noFill/>
          <a:ln w="38100">
            <a:solidFill>
              <a:srgbClr val="869D5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 sz="2400">
              <a:solidFill>
                <a:srgbClr val="000000"/>
              </a:solidFill>
              <a:latin typeface="黑体" pitchFamily="2" charset="-122"/>
            </a:endParaRP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2217738" y="2479675"/>
            <a:ext cx="563721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健康的定义</a:t>
            </a:r>
          </a:p>
        </p:txBody>
      </p:sp>
      <p:sp>
        <p:nvSpPr>
          <p:cNvPr id="7" name="AutoShape 4"/>
          <p:cNvSpPr>
            <a:spLocks/>
          </p:cNvSpPr>
          <p:nvPr/>
        </p:nvSpPr>
        <p:spPr bwMode="auto">
          <a:xfrm>
            <a:off x="5141913" y="3030538"/>
            <a:ext cx="196850" cy="1539875"/>
          </a:xfrm>
          <a:prstGeom prst="leftBrace">
            <a:avLst>
              <a:gd name="adj1" fmla="val 64826"/>
              <a:gd name="adj2" fmla="val 47866"/>
            </a:avLst>
          </a:prstGeom>
          <a:noFill/>
          <a:ln w="38100">
            <a:solidFill>
              <a:srgbClr val="869D5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 sz="2400">
              <a:solidFill>
                <a:srgbClr val="000000"/>
              </a:solidFill>
              <a:latin typeface="黑体" pitchFamily="2" charset="-122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155825" y="3471863"/>
            <a:ext cx="299243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/>
              <a:t>养成健康的生活习惯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359400" y="2659063"/>
            <a:ext cx="2487613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生活有规律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370513" y="3119438"/>
            <a:ext cx="29432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  <a:buFont typeface="Webdings" pitchFamily="18" charset="2"/>
              <a:buNone/>
            </a:pPr>
            <a:r>
              <a:rPr lang="zh-CN" altLang="en-US" sz="2400"/>
              <a:t>合理膳食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370513" y="3606800"/>
            <a:ext cx="2506662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合理用药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5240338" y="4060825"/>
            <a:ext cx="34163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t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</a:rPr>
              <a:t>拒绝吸烟、酗酒、吸毒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2206625" y="5033963"/>
            <a:ext cx="314483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创建健康的环境</a:t>
            </a:r>
          </a:p>
        </p:txBody>
      </p:sp>
      <p:sp>
        <p:nvSpPr>
          <p:cNvPr id="14" name="AutoShape 11"/>
          <p:cNvSpPr>
            <a:spLocks/>
          </p:cNvSpPr>
          <p:nvPr/>
        </p:nvSpPr>
        <p:spPr bwMode="auto">
          <a:xfrm>
            <a:off x="4572000" y="4865688"/>
            <a:ext cx="255588" cy="982662"/>
          </a:xfrm>
          <a:prstGeom prst="leftBrace">
            <a:avLst>
              <a:gd name="adj1" fmla="val 43360"/>
              <a:gd name="adj2" fmla="val 50000"/>
            </a:avLst>
          </a:prstGeom>
          <a:noFill/>
          <a:ln w="38100">
            <a:solidFill>
              <a:srgbClr val="869D5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 sz="2400">
              <a:solidFill>
                <a:srgbClr val="000000"/>
              </a:solidFill>
              <a:latin typeface="黑体" pitchFamily="2" charset="-122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4875213" y="4711700"/>
            <a:ext cx="31067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创建良好的居室环境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4865688" y="5364163"/>
            <a:ext cx="3455987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fontAlgn="t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/>
              <a:t>创建良好的水环境</a:t>
            </a:r>
          </a:p>
        </p:txBody>
      </p:sp>
      <p:sp>
        <p:nvSpPr>
          <p:cNvPr id="55310" name="Text Box 17"/>
          <p:cNvSpPr txBox="1">
            <a:spLocks noChangeArrowheads="1"/>
          </p:cNvSpPr>
          <p:nvPr/>
        </p:nvSpPr>
        <p:spPr bwMode="auto">
          <a:xfrm>
            <a:off x="485775" y="3703638"/>
            <a:ext cx="1476375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1pPr>
            <a:lvl2pPr marL="742950" indent="-285750">
              <a:defRPr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/>
              <a:t>健康及</a:t>
            </a:r>
          </a:p>
          <a:p>
            <a:pPr algn="ctr">
              <a:spcBef>
                <a:spcPct val="50000"/>
              </a:spcBef>
            </a:pPr>
            <a:r>
              <a:rPr lang="zh-CN" altLang="en-US" sz="2400"/>
              <a:t>其条件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2" grpId="0"/>
      <p:bldP spid="14" grpId="0" animBg="1"/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矩形 4"/>
          <p:cNvSpPr>
            <a:spLocks noChangeArrowheads="1"/>
          </p:cNvSpPr>
          <p:nvPr/>
        </p:nvSpPr>
        <p:spPr bwMode="auto">
          <a:xfrm>
            <a:off x="754063" y="2127250"/>
            <a:ext cx="76358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下列有利于青少年身心健康的做法是（　）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看到别的同学优秀就自卑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学习累了，抽支烟提提神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合理的安排时间，做到学习、生活、健康、娱乐几不误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哥们聚会、喝酒助兴，大醉而归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067550" y="2266950"/>
            <a:ext cx="4238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zh-CN" altLang="en-US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矩形 3"/>
          <p:cNvSpPr>
            <a:spLocks noChangeArrowheads="1"/>
          </p:cNvSpPr>
          <p:nvPr/>
        </p:nvSpPr>
        <p:spPr bwMode="auto">
          <a:xfrm>
            <a:off x="1506538" y="2017713"/>
            <a:ext cx="7637462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下列不属于健康的生活方式的是（　）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平衡膳食　　　　　　</a:t>
            </a:r>
            <a:endParaRPr lang="en-US" altLang="zh-CN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不吸烟，不喝酒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早睡早起　　　　　　</a:t>
            </a:r>
            <a:endParaRPr lang="en-US" altLang="zh-CN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废寝忘食的学习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150100" y="2116138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2030413" y="2141538"/>
            <a:ext cx="4930775" cy="2181225"/>
          </a:xfrm>
        </p:spPr>
        <p:txBody>
          <a:bodyPr/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dirty="0" smtClean="0"/>
              <a:t>健康不仅是没有疾病和不虚弱，还要有完整的生理、心理状况和良好的社会适应能力。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ed8f130d1854ad76694a112d247b394ad4f4"/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自定义 585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869D59"/>
      </a:accent1>
      <a:accent2>
        <a:srgbClr val="B4B75C"/>
      </a:accent2>
      <a:accent3>
        <a:srgbClr val="6E9671"/>
      </a:accent3>
      <a:accent4>
        <a:srgbClr val="236B5F"/>
      </a:accent4>
      <a:accent5>
        <a:srgbClr val="C00000"/>
      </a:accent5>
      <a:accent6>
        <a:srgbClr val="FFC000"/>
      </a:accent6>
      <a:hlink>
        <a:srgbClr val="0070C0"/>
      </a:hlink>
      <a:folHlink>
        <a:srgbClr val="7F7F7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A000120150601A13PPBG</Template>
  <TotalTime>1206</TotalTime>
  <Words>1110</Words>
  <Application>Microsoft Office PowerPoint</Application>
  <PresentationFormat>全屏显示(4:3)</PresentationFormat>
  <Paragraphs>134</Paragraphs>
  <Slides>30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第一PPT模板网-WWW.1PPT.COM</vt:lpstr>
      <vt:lpstr>第1节  健康及其条件</vt:lpstr>
      <vt:lpstr>PowerPoint 演示文稿</vt:lpstr>
      <vt:lpstr>PowerPoint 演示文稿</vt:lpstr>
      <vt:lpstr>PowerPoint 演示文稿</vt:lpstr>
      <vt:lpstr>养成健康的生活环境</vt:lpstr>
      <vt:lpstr>什么是健康？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健康的的生活习惯包括哪些？</vt:lpstr>
      <vt:lpstr>PowerPoint 演示文稿</vt:lpstr>
      <vt:lpstr>休息的形式是多种多样的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酗酒的危害</vt:lpstr>
      <vt:lpstr>PowerPoint 演示文稿</vt:lpstr>
      <vt:lpstr>创建健康的环境</vt:lpstr>
      <vt:lpstr>创建良好的水环境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133</cp:revision>
  <dcterms:created xsi:type="dcterms:W3CDTF">2015-06-25T02:53:09Z</dcterms:created>
  <dcterms:modified xsi:type="dcterms:W3CDTF">2020-03-09T01:46:24Z</dcterms:modified>
</cp:coreProperties>
</file>