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17"/>
  </p:notesMasterIdLst>
  <p:sldIdLst>
    <p:sldId id="281" r:id="rId2"/>
    <p:sldId id="257" r:id="rId3"/>
    <p:sldId id="277" r:id="rId4"/>
    <p:sldId id="265" r:id="rId5"/>
    <p:sldId id="259" r:id="rId6"/>
    <p:sldId id="278" r:id="rId7"/>
    <p:sldId id="279" r:id="rId8"/>
    <p:sldId id="268" r:id="rId9"/>
    <p:sldId id="269" r:id="rId10"/>
    <p:sldId id="267" r:id="rId11"/>
    <p:sldId id="280" r:id="rId12"/>
    <p:sldId id="271" r:id="rId13"/>
    <p:sldId id="272" r:id="rId14"/>
    <p:sldId id="273" r:id="rId15"/>
    <p:sldId id="264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2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0F4CD-D4F4-45B9-8380-821D963DE859}" type="datetimeFigureOut">
              <a:rPr lang="zh-CN" altLang="en-US" smtClean="0"/>
              <a:t>2020/3/7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297ADE-1609-4D0D-9A2C-7C5C3F09A6F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335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005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6993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0997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9321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1081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28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86181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698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2603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3889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534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6573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85086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3641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517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 useBgFill="1">
        <p:nvSpPr>
          <p:cNvPr id="3" name="椭圆 2"/>
          <p:cNvSpPr/>
          <p:nvPr userDrawn="1"/>
        </p:nvSpPr>
        <p:spPr>
          <a:xfrm>
            <a:off x="-1539240" y="-1295678"/>
            <a:ext cx="4094480" cy="4094480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椭圆 4"/>
          <p:cNvSpPr/>
          <p:nvPr userDrawn="1"/>
        </p:nvSpPr>
        <p:spPr>
          <a:xfrm>
            <a:off x="10856516" y="53444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" name="椭圆 5"/>
          <p:cNvSpPr/>
          <p:nvPr userDrawn="1"/>
        </p:nvSpPr>
        <p:spPr>
          <a:xfrm>
            <a:off x="11417578" y="-19662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7" name="椭圆 6"/>
          <p:cNvSpPr/>
          <p:nvPr userDrawn="1"/>
        </p:nvSpPr>
        <p:spPr>
          <a:xfrm>
            <a:off x="-2252702" y="5982110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椭圆 7"/>
          <p:cNvSpPr/>
          <p:nvPr userDrawn="1"/>
        </p:nvSpPr>
        <p:spPr>
          <a:xfrm>
            <a:off x="1794368" y="3113547"/>
            <a:ext cx="760872" cy="760872"/>
          </a:xfrm>
          <a:prstGeom prst="ellipse">
            <a:avLst/>
          </a:prstGeom>
          <a:ln w="19050">
            <a:noFill/>
          </a:ln>
          <a:effectLst>
            <a:innerShdw blurRad="114300">
              <a:prstClr val="black">
                <a:alpha val="2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9" name="椭圆 8"/>
          <p:cNvSpPr/>
          <p:nvPr userDrawn="1"/>
        </p:nvSpPr>
        <p:spPr>
          <a:xfrm>
            <a:off x="5239955" y="4954822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647700" sx="102000" sy="102000" algn="ctr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0" name="椭圆 9"/>
          <p:cNvSpPr/>
          <p:nvPr userDrawn="1"/>
        </p:nvSpPr>
        <p:spPr>
          <a:xfrm>
            <a:off x="4766517" y="958354"/>
            <a:ext cx="473438" cy="473438"/>
          </a:xfrm>
          <a:prstGeom prst="ellipse">
            <a:avLst/>
          </a:prstGeom>
          <a:ln w="19050">
            <a:noFill/>
          </a:ln>
          <a:effectLst>
            <a:innerShdw blurRad="381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1" name="椭圆 10"/>
          <p:cNvSpPr/>
          <p:nvPr userDrawn="1"/>
        </p:nvSpPr>
        <p:spPr>
          <a:xfrm>
            <a:off x="10209105" y="4007623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508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2" name="椭圆 11"/>
          <p:cNvSpPr/>
          <p:nvPr userDrawn="1"/>
        </p:nvSpPr>
        <p:spPr>
          <a:xfrm>
            <a:off x="9460437" y="2325364"/>
            <a:ext cx="473438" cy="473438"/>
          </a:xfrm>
          <a:prstGeom prst="ellipse">
            <a:avLst/>
          </a:prstGeom>
          <a:ln w="19050">
            <a:noFill/>
          </a:ln>
          <a:effectLst>
            <a:outerShdw blurRad="457200" dist="50800" dir="54000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64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一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4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占位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122744" y="1578670"/>
            <a:ext cx="5451094" cy="363468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4" name="直接连接符 3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4834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图片占位符 8"/>
          <p:cNvSpPr>
            <a:spLocks noGrp="1"/>
          </p:cNvSpPr>
          <p:nvPr>
            <p:ph type="pic" sz="quarter" idx="12"/>
          </p:nvPr>
        </p:nvSpPr>
        <p:spPr>
          <a:xfrm>
            <a:off x="8191658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11" name="图片占位符 8"/>
          <p:cNvSpPr>
            <a:spLocks noGrp="1"/>
          </p:cNvSpPr>
          <p:nvPr>
            <p:ph type="pic" sz="quarter" idx="11"/>
          </p:nvPr>
        </p:nvSpPr>
        <p:spPr>
          <a:xfrm>
            <a:off x="439181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0"/>
          </p:nvPr>
        </p:nvSpPr>
        <p:spPr>
          <a:xfrm>
            <a:off x="59197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 userDrawn="1"/>
        </p:nvSpPr>
        <p:spPr>
          <a:xfrm>
            <a:off x="9100364" y="896931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923694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062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274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4" r:id="rId3"/>
    <p:sldLayoutId id="2147483675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62204" y="2456279"/>
            <a:ext cx="626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文字照片排版</a:t>
            </a:r>
            <a:r>
              <a:rPr lang="en-US" altLang="zh-CN" sz="3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586480" y="3204210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2952044" y="4092158"/>
            <a:ext cx="6267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每一次演示，都用心为你</a:t>
            </a:r>
            <a:endParaRPr lang="en-US" altLang="zh-CN" sz="20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2202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5440" y="2367171"/>
            <a:ext cx="38201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600" b="1" dirty="0">
                <a:solidFill>
                  <a:schemeClr val="bg1"/>
                </a:solidFill>
                <a:latin typeface="+mn-ea"/>
              </a:rPr>
              <a:t>目录</a:t>
            </a:r>
            <a:endParaRPr lang="en-US" altLang="zh-CN" sz="6600" b="1" dirty="0">
              <a:solidFill>
                <a:schemeClr val="bg1"/>
              </a:solidFill>
              <a:latin typeface="+mn-ea"/>
            </a:endParaRPr>
          </a:p>
          <a:p>
            <a:pPr algn="r"/>
            <a:r>
              <a:rPr lang="en-US" altLang="zh-CN" sz="6600" dirty="0">
                <a:solidFill>
                  <a:schemeClr val="bg1"/>
                </a:solidFill>
                <a:latin typeface="+mj-ea"/>
                <a:ea typeface="+mj-ea"/>
              </a:rPr>
              <a:t>CONTENT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1727200" y="3429000"/>
            <a:ext cx="552704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921942" y="665480"/>
            <a:ext cx="1174058" cy="1174058"/>
            <a:chOff x="6918959" y="1574800"/>
            <a:chExt cx="1209040" cy="1209040"/>
          </a:xfrm>
        </p:grpSpPr>
        <p:sp>
          <p:nvSpPr>
            <p:cNvPr id="6" name="文本框 5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01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21942" y="5018462"/>
            <a:ext cx="1174058" cy="1174058"/>
            <a:chOff x="6918959" y="1574800"/>
            <a:chExt cx="1209040" cy="1209040"/>
          </a:xfrm>
        </p:grpSpPr>
        <p:sp>
          <p:nvSpPr>
            <p:cNvPr id="10" name="文本框 9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03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921942" y="2841971"/>
            <a:ext cx="1174058" cy="1174058"/>
            <a:chOff x="6918959" y="1574800"/>
            <a:chExt cx="1209040" cy="1209040"/>
          </a:xfrm>
        </p:grpSpPr>
        <p:sp>
          <p:nvSpPr>
            <p:cNvPr id="13" name="文本框 12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02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31280" y="561520"/>
            <a:ext cx="3820160" cy="1371840"/>
            <a:chOff x="6431280" y="561520"/>
            <a:chExt cx="3820160" cy="1371840"/>
          </a:xfrm>
        </p:grpSpPr>
        <p:sp>
          <p:nvSpPr>
            <p:cNvPr id="15" name="文本框 1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31280" y="2743079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431280" y="4919570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44781" y="1840242"/>
            <a:ext cx="1602609" cy="1443680"/>
            <a:chOff x="7364895" y="4253948"/>
            <a:chExt cx="805967" cy="726040"/>
          </a:xfrm>
        </p:grpSpPr>
        <p:sp>
          <p:nvSpPr>
            <p:cNvPr id="3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3" name="直接连接符 3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87787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9904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3916680" y="1219200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685014" y="1661160"/>
            <a:ext cx="8821973" cy="1051560"/>
            <a:chOff x="1609807" y="1661160"/>
            <a:chExt cx="8821973" cy="1051560"/>
          </a:xfrm>
        </p:grpSpPr>
        <p:sp>
          <p:nvSpPr>
            <p:cNvPr id="4" name="直角上箭头 3"/>
            <p:cNvSpPr/>
            <p:nvPr/>
          </p:nvSpPr>
          <p:spPr>
            <a:xfrm flipV="1">
              <a:off x="9209341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直角上箭头 4"/>
            <p:cNvSpPr/>
            <p:nvPr/>
          </p:nvSpPr>
          <p:spPr>
            <a:xfrm flipH="1" flipV="1">
              <a:off x="1609807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557514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740816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734046" y="1367879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7513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57514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40816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740817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44095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23900" y="4235020"/>
            <a:ext cx="3820160" cy="1371840"/>
            <a:chOff x="6431280" y="561520"/>
            <a:chExt cx="3820160" cy="1371840"/>
          </a:xfrm>
        </p:grpSpPr>
        <p:sp>
          <p:nvSpPr>
            <p:cNvPr id="5" name="文本框 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764780" y="4235020"/>
            <a:ext cx="3820160" cy="1371840"/>
            <a:chOff x="6431280" y="561520"/>
            <a:chExt cx="3820160" cy="137184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764780" y="2526716"/>
            <a:ext cx="3820160" cy="1415772"/>
            <a:chOff x="6431280" y="1102363"/>
            <a:chExt cx="3820160" cy="1415772"/>
          </a:xfrm>
        </p:grpSpPr>
        <p:sp>
          <p:nvSpPr>
            <p:cNvPr id="14" name="文本框 13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9744" y="2526716"/>
            <a:ext cx="3820160" cy="1415772"/>
            <a:chOff x="6431280" y="1102363"/>
            <a:chExt cx="3820160" cy="1415772"/>
          </a:xfrm>
        </p:grpSpPr>
        <p:sp>
          <p:nvSpPr>
            <p:cNvPr id="17" name="文本框 16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669807" y="2647574"/>
            <a:ext cx="2852387" cy="2860396"/>
            <a:chOff x="4669807" y="2482705"/>
            <a:chExt cx="2852387" cy="2860396"/>
          </a:xfrm>
        </p:grpSpPr>
        <p:grpSp>
          <p:nvGrpSpPr>
            <p:cNvPr id="25" name="组合 24"/>
            <p:cNvGrpSpPr/>
            <p:nvPr/>
          </p:nvGrpSpPr>
          <p:grpSpPr>
            <a:xfrm>
              <a:off x="4669807" y="2482705"/>
              <a:ext cx="2852387" cy="1174058"/>
              <a:chOff x="4690448" y="2482705"/>
              <a:chExt cx="2852387" cy="1174058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0" name="文本框 19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S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1" name="矩形 20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2" name="组合 21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3" name="文本框 22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W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  <p:grpSp>
          <p:nvGrpSpPr>
            <p:cNvPr id="26" name="组合 25"/>
            <p:cNvGrpSpPr/>
            <p:nvPr/>
          </p:nvGrpSpPr>
          <p:grpSpPr>
            <a:xfrm>
              <a:off x="4669807" y="4169043"/>
              <a:ext cx="2852387" cy="1174058"/>
              <a:chOff x="4690448" y="2482705"/>
              <a:chExt cx="2852387" cy="1174058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31" name="文本框 30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O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2" name="矩形 31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9" name="文本框 28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T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0" name="矩形 29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64528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914689" y="1429474"/>
            <a:ext cx="4362622" cy="4346294"/>
            <a:chOff x="3683798" y="1641832"/>
            <a:chExt cx="4842525" cy="4824401"/>
          </a:xfrm>
        </p:grpSpPr>
        <p:grpSp>
          <p:nvGrpSpPr>
            <p:cNvPr id="4" name="组合 3"/>
            <p:cNvGrpSpPr/>
            <p:nvPr/>
          </p:nvGrpSpPr>
          <p:grpSpPr>
            <a:xfrm>
              <a:off x="3683798" y="1641832"/>
              <a:ext cx="4824402" cy="4824401"/>
              <a:chOff x="3683798" y="1641832"/>
              <a:chExt cx="4824402" cy="4824401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4757717" y="2715751"/>
                <a:ext cx="2676565" cy="2676564"/>
              </a:xfrm>
              <a:custGeom>
                <a:avLst/>
                <a:gdLst>
                  <a:gd name="connsiteX0" fmla="*/ 0 w 3005666"/>
                  <a:gd name="connsiteY0" fmla="*/ 1502833 h 3005666"/>
                  <a:gd name="connsiteX1" fmla="*/ 1502833 w 3005666"/>
                  <a:gd name="connsiteY1" fmla="*/ 0 h 3005666"/>
                  <a:gd name="connsiteX2" fmla="*/ 3005666 w 3005666"/>
                  <a:gd name="connsiteY2" fmla="*/ 1502833 h 3005666"/>
                  <a:gd name="connsiteX3" fmla="*/ 1502833 w 3005666"/>
                  <a:gd name="connsiteY3" fmla="*/ 3005666 h 3005666"/>
                  <a:gd name="connsiteX4" fmla="*/ 0 w 3005666"/>
                  <a:gd name="connsiteY4" fmla="*/ 1502833 h 3005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05666" h="3005666">
                    <a:moveTo>
                      <a:pt x="0" y="1502833"/>
                    </a:moveTo>
                    <a:cubicBezTo>
                      <a:pt x="0" y="672841"/>
                      <a:pt x="672841" y="0"/>
                      <a:pt x="1502833" y="0"/>
                    </a:cubicBezTo>
                    <a:cubicBezTo>
                      <a:pt x="2332825" y="0"/>
                      <a:pt x="3005666" y="672841"/>
                      <a:pt x="3005666" y="1502833"/>
                    </a:cubicBezTo>
                    <a:cubicBezTo>
                      <a:pt x="3005666" y="2332825"/>
                      <a:pt x="2332825" y="3005666"/>
                      <a:pt x="1502833" y="3005666"/>
                    </a:cubicBezTo>
                    <a:cubicBezTo>
                      <a:pt x="672841" y="3005666"/>
                      <a:pt x="0" y="2332825"/>
                      <a:pt x="0" y="1502833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522720" tIns="522720" rIns="522720" bIns="522720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60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426858" y="1641832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716991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5426858" y="512795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368379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4352939" y="3730866"/>
              <a:ext cx="35042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输入标题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45100" y="5558292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01921" y="373086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7424525" y="3761643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4161" y="191580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35594" y="1346382"/>
            <a:ext cx="3820160" cy="1371840"/>
            <a:chOff x="6431280" y="561520"/>
            <a:chExt cx="3820160" cy="1371840"/>
          </a:xfrm>
        </p:grpSpPr>
        <p:sp>
          <p:nvSpPr>
            <p:cNvPr id="16" name="文本框 1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36246" y="1348011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35594" y="4010505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136246" y="4012134"/>
            <a:ext cx="3820160" cy="1371840"/>
            <a:chOff x="6431280" y="561520"/>
            <a:chExt cx="3820160" cy="1371840"/>
          </a:xfrm>
        </p:grpSpPr>
        <p:sp>
          <p:nvSpPr>
            <p:cNvPr id="25" name="文本框 2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4187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3230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984716" y="1435262"/>
            <a:ext cx="2975559" cy="2743198"/>
            <a:chOff x="925976" y="1701480"/>
            <a:chExt cx="2975559" cy="2743198"/>
          </a:xfrm>
        </p:grpSpPr>
        <p:sp>
          <p:nvSpPr>
            <p:cNvPr id="4" name="菱形 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菱形 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08221" y="1435262"/>
            <a:ext cx="2975559" cy="2743198"/>
            <a:chOff x="925976" y="1701480"/>
            <a:chExt cx="2975559" cy="2743198"/>
          </a:xfrm>
        </p:grpSpPr>
        <p:sp>
          <p:nvSpPr>
            <p:cNvPr id="7" name="菱形 6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237999" y="1435262"/>
            <a:ext cx="2975559" cy="2743198"/>
            <a:chOff x="925976" y="1701480"/>
            <a:chExt cx="2975559" cy="2743198"/>
          </a:xfrm>
        </p:grpSpPr>
        <p:sp>
          <p:nvSpPr>
            <p:cNvPr id="10" name="菱形 9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菱形 10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56383" y="4661401"/>
            <a:ext cx="3079234" cy="1556506"/>
            <a:chOff x="7063894" y="561520"/>
            <a:chExt cx="3079234" cy="1556506"/>
          </a:xfrm>
        </p:grpSpPr>
        <p:sp>
          <p:nvSpPr>
            <p:cNvPr id="13" name="文本框 12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81041" y="4661401"/>
            <a:ext cx="3079234" cy="1556506"/>
            <a:chOff x="7063894" y="561520"/>
            <a:chExt cx="3079234" cy="1556506"/>
          </a:xfrm>
        </p:grpSpPr>
        <p:sp>
          <p:nvSpPr>
            <p:cNvPr id="16" name="文本框 15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237999" y="4661401"/>
            <a:ext cx="3079234" cy="1556506"/>
            <a:chOff x="7063894" y="561520"/>
            <a:chExt cx="3079234" cy="1556506"/>
          </a:xfrm>
        </p:grpSpPr>
        <p:sp>
          <p:nvSpPr>
            <p:cNvPr id="19" name="文本框 18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63525" y="2304978"/>
            <a:ext cx="1114266" cy="1003766"/>
            <a:chOff x="7364895" y="4253948"/>
            <a:chExt cx="805967" cy="726040"/>
          </a:xfrm>
        </p:grpSpPr>
        <p:sp>
          <p:nvSpPr>
            <p:cNvPr id="2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23" name="直接连接符 2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5538867" y="2304978"/>
            <a:ext cx="1114266" cy="1003766"/>
            <a:chOff x="7364895" y="4253948"/>
            <a:chExt cx="805967" cy="726040"/>
          </a:xfrm>
        </p:grpSpPr>
        <p:sp>
          <p:nvSpPr>
            <p:cNvPr id="31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2" name="直接连接符 31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9220483" y="2304978"/>
            <a:ext cx="1114266" cy="1003766"/>
            <a:chOff x="7364895" y="4253948"/>
            <a:chExt cx="805967" cy="726040"/>
          </a:xfrm>
        </p:grpSpPr>
        <p:sp>
          <p:nvSpPr>
            <p:cNvPr id="34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5" name="直接连接符 34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90574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1177102" y="3658004"/>
            <a:ext cx="9914079" cy="291779"/>
            <a:chOff x="450108" y="3515764"/>
            <a:chExt cx="9914079" cy="291779"/>
          </a:xfrm>
        </p:grpSpPr>
        <p:sp>
          <p:nvSpPr>
            <p:cNvPr id="6" name="任意多边形 5"/>
            <p:cNvSpPr/>
            <p:nvPr/>
          </p:nvSpPr>
          <p:spPr>
            <a:xfrm>
              <a:off x="110018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1756692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241319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306969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372620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438270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03921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569571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635221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700872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766522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832173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897823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963473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45010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</p:grpSp>
      <p:sp>
        <p:nvSpPr>
          <p:cNvPr id="22" name="矩形标注 21"/>
          <p:cNvSpPr/>
          <p:nvPr/>
        </p:nvSpPr>
        <p:spPr>
          <a:xfrm>
            <a:off x="117208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11704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081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标注 25"/>
          <p:cNvSpPr/>
          <p:nvPr/>
        </p:nvSpPr>
        <p:spPr>
          <a:xfrm flipH="1" flipV="1">
            <a:off x="3346212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3289984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338612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9" name="矩形标注 28"/>
          <p:cNvSpPr/>
          <p:nvPr/>
        </p:nvSpPr>
        <p:spPr>
          <a:xfrm>
            <a:off x="3873880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3818837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802610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2" name="矩形标注 31"/>
          <p:cNvSpPr/>
          <p:nvPr/>
        </p:nvSpPr>
        <p:spPr>
          <a:xfrm flipH="1" flipV="1">
            <a:off x="5892624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5836396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5885024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5" name="矩形标注 34"/>
          <p:cNvSpPr/>
          <p:nvPr/>
        </p:nvSpPr>
        <p:spPr>
          <a:xfrm>
            <a:off x="6504401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449358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433131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8" name="矩形标注 37"/>
          <p:cNvSpPr/>
          <p:nvPr/>
        </p:nvSpPr>
        <p:spPr>
          <a:xfrm flipH="1" flipV="1">
            <a:off x="8568176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8511948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560576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1" name="矩形标注 40"/>
          <p:cNvSpPr/>
          <p:nvPr/>
        </p:nvSpPr>
        <p:spPr>
          <a:xfrm>
            <a:off x="912183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906679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05056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7" name="Freeform 6"/>
          <p:cNvSpPr>
            <a:spLocks noEditPoints="1"/>
          </p:cNvSpPr>
          <p:nvPr/>
        </p:nvSpPr>
        <p:spPr bwMode="auto">
          <a:xfrm>
            <a:off x="3409848" y="3708872"/>
            <a:ext cx="190130" cy="19004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22"/>
          <p:cNvSpPr>
            <a:spLocks noEditPoints="1"/>
          </p:cNvSpPr>
          <p:nvPr/>
        </p:nvSpPr>
        <p:spPr bwMode="auto">
          <a:xfrm>
            <a:off x="7352726" y="3722577"/>
            <a:ext cx="182422" cy="159578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"/>
          <p:cNvSpPr>
            <a:spLocks noEditPoints="1"/>
          </p:cNvSpPr>
          <p:nvPr/>
        </p:nvSpPr>
        <p:spPr bwMode="auto">
          <a:xfrm>
            <a:off x="4764323" y="3713119"/>
            <a:ext cx="107196" cy="178494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42"/>
          <p:cNvSpPr>
            <a:spLocks noEditPoints="1"/>
          </p:cNvSpPr>
          <p:nvPr/>
        </p:nvSpPr>
        <p:spPr bwMode="auto">
          <a:xfrm flipV="1">
            <a:off x="6051092" y="3716326"/>
            <a:ext cx="159674" cy="182588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6"/>
          <p:cNvSpPr>
            <a:spLocks noEditPoints="1"/>
          </p:cNvSpPr>
          <p:nvPr/>
        </p:nvSpPr>
        <p:spPr bwMode="auto">
          <a:xfrm>
            <a:off x="2107119" y="3713966"/>
            <a:ext cx="179854" cy="179854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661082" y="3727277"/>
            <a:ext cx="191726" cy="164336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9987812" y="3708872"/>
            <a:ext cx="164282" cy="170866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5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64738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096000" y="1551008"/>
            <a:ext cx="0" cy="4155311"/>
          </a:xfrm>
          <a:prstGeom prst="line">
            <a:avLst/>
          </a:prstGeom>
          <a:ln w="12700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289226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6544135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1289226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6544135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2181798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436707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903055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7157964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</p:spTree>
    <p:extLst>
      <p:ext uri="{BB962C8B-B14F-4D97-AF65-F5344CB8AC3E}">
        <p14:creationId xmlns:p14="http://schemas.microsoft.com/office/powerpoint/2010/main" val="2075378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4464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84809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955683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711616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7693307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63252" y="2156751"/>
            <a:ext cx="1265496" cy="126549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>
            <a:stCxn id="3" idx="6"/>
            <a:endCxn id="6" idx="2"/>
          </p:cNvCxnSpPr>
          <p:nvPr/>
        </p:nvCxnSpPr>
        <p:spPr>
          <a:xfrm>
            <a:off x="2635169" y="2789499"/>
            <a:ext cx="107644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9" idx="2"/>
          </p:cNvCxnSpPr>
          <p:nvPr/>
        </p:nvCxnSpPr>
        <p:spPr>
          <a:xfrm>
            <a:off x="4498694" y="2789499"/>
            <a:ext cx="96455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stCxn id="9" idx="6"/>
            <a:endCxn id="7" idx="2"/>
          </p:cNvCxnSpPr>
          <p:nvPr/>
        </p:nvCxnSpPr>
        <p:spPr>
          <a:xfrm>
            <a:off x="6728748" y="2789499"/>
            <a:ext cx="96455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7" idx="6"/>
            <a:endCxn id="4" idx="2"/>
          </p:cNvCxnSpPr>
          <p:nvPr/>
        </p:nvCxnSpPr>
        <p:spPr>
          <a:xfrm>
            <a:off x="8480385" y="2789499"/>
            <a:ext cx="107644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6"/>
          <p:cNvSpPr>
            <a:spLocks noEditPoints="1"/>
          </p:cNvSpPr>
          <p:nvPr/>
        </p:nvSpPr>
        <p:spPr bwMode="auto">
          <a:xfrm>
            <a:off x="2036374" y="2584338"/>
            <a:ext cx="410512" cy="41032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37"/>
          <p:cNvSpPr>
            <a:spLocks noEditPoints="1"/>
          </p:cNvSpPr>
          <p:nvPr/>
        </p:nvSpPr>
        <p:spPr bwMode="auto">
          <a:xfrm>
            <a:off x="3973590" y="2570428"/>
            <a:ext cx="263130" cy="438142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42"/>
          <p:cNvSpPr>
            <a:spLocks noEditPoints="1"/>
          </p:cNvSpPr>
          <p:nvPr/>
        </p:nvSpPr>
        <p:spPr bwMode="auto">
          <a:xfrm flipV="1">
            <a:off x="5676120" y="2359719"/>
            <a:ext cx="751690" cy="8595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49"/>
          <p:cNvSpPr>
            <a:spLocks noEditPoints="1"/>
          </p:cNvSpPr>
          <p:nvPr/>
        </p:nvSpPr>
        <p:spPr bwMode="auto">
          <a:xfrm>
            <a:off x="7861761" y="2596569"/>
            <a:ext cx="450170" cy="385860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750900" y="2582035"/>
            <a:ext cx="398940" cy="414928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2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160813" y="4334296"/>
            <a:ext cx="3820160" cy="1371840"/>
            <a:chOff x="6431280" y="561520"/>
            <a:chExt cx="3820160" cy="1371840"/>
          </a:xfrm>
        </p:grpSpPr>
        <p:sp>
          <p:nvSpPr>
            <p:cNvPr id="33" name="文本框 32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211027" y="4334296"/>
            <a:ext cx="3820160" cy="1371840"/>
            <a:chOff x="6431280" y="561520"/>
            <a:chExt cx="3820160" cy="1371840"/>
          </a:xfrm>
        </p:grpSpPr>
        <p:sp>
          <p:nvSpPr>
            <p:cNvPr id="36" name="文本框 3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5307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63637" y="1233400"/>
            <a:ext cx="98647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 Nunc viverra imperdiet enim. Fusce est. Vivamus a tellus.</a:t>
            </a:r>
          </a:p>
          <a:p>
            <a:pPr algn="just"/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orci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163638" y="3429000"/>
            <a:ext cx="932814" cy="859971"/>
            <a:chOff x="925976" y="1701480"/>
            <a:chExt cx="2975559" cy="2743198"/>
          </a:xfrm>
        </p:grpSpPr>
        <p:sp>
          <p:nvSpPr>
            <p:cNvPr id="5" name="菱形 4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菱形 5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63637" y="5367381"/>
            <a:ext cx="932814" cy="859971"/>
            <a:chOff x="925976" y="1701480"/>
            <a:chExt cx="2975559" cy="2743198"/>
          </a:xfrm>
        </p:grpSpPr>
        <p:sp>
          <p:nvSpPr>
            <p:cNvPr id="8" name="菱形 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096451" y="3232420"/>
            <a:ext cx="1998030" cy="1253130"/>
            <a:chOff x="6431279" y="561520"/>
            <a:chExt cx="1998030" cy="125313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96451" y="5170801"/>
            <a:ext cx="1998030" cy="1253130"/>
            <a:chOff x="6431279" y="561520"/>
            <a:chExt cx="1998030" cy="1253130"/>
          </a:xfrm>
        </p:grpSpPr>
        <p:sp>
          <p:nvSpPr>
            <p:cNvPr id="23" name="文本框 22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087585" y="3429000"/>
            <a:ext cx="932814" cy="859971"/>
            <a:chOff x="925976" y="1701480"/>
            <a:chExt cx="2975559" cy="2743198"/>
          </a:xfrm>
        </p:grpSpPr>
        <p:sp>
          <p:nvSpPr>
            <p:cNvPr id="26" name="菱形 25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菱形 26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020398" y="3232420"/>
            <a:ext cx="1998030" cy="1253130"/>
            <a:chOff x="6431279" y="561520"/>
            <a:chExt cx="1998030" cy="1253130"/>
          </a:xfrm>
        </p:grpSpPr>
        <p:sp>
          <p:nvSpPr>
            <p:cNvPr id="29" name="文本框 28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92545" y="3429000"/>
            <a:ext cx="932814" cy="859971"/>
            <a:chOff x="925976" y="1701480"/>
            <a:chExt cx="2975559" cy="2743198"/>
          </a:xfrm>
        </p:grpSpPr>
        <p:sp>
          <p:nvSpPr>
            <p:cNvPr id="32" name="菱形 31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菱形 3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525358" y="3232420"/>
            <a:ext cx="1998030" cy="1253130"/>
            <a:chOff x="6431279" y="561520"/>
            <a:chExt cx="1998030" cy="1253130"/>
          </a:xfrm>
        </p:grpSpPr>
        <p:sp>
          <p:nvSpPr>
            <p:cNvPr id="35" name="文本框 34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087585" y="5367381"/>
            <a:ext cx="932814" cy="859971"/>
            <a:chOff x="925976" y="1701480"/>
            <a:chExt cx="2975559" cy="2743198"/>
          </a:xfrm>
        </p:grpSpPr>
        <p:sp>
          <p:nvSpPr>
            <p:cNvPr id="38" name="菱形 3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菱形 3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20398" y="5170801"/>
            <a:ext cx="1998030" cy="1253130"/>
            <a:chOff x="6431279" y="561520"/>
            <a:chExt cx="1998030" cy="1253130"/>
          </a:xfrm>
        </p:grpSpPr>
        <p:sp>
          <p:nvSpPr>
            <p:cNvPr id="41" name="文本框 4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92545" y="5367381"/>
            <a:ext cx="932814" cy="859971"/>
            <a:chOff x="925976" y="1701480"/>
            <a:chExt cx="2975559" cy="2743198"/>
          </a:xfrm>
        </p:grpSpPr>
        <p:sp>
          <p:nvSpPr>
            <p:cNvPr id="44" name="菱形 4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菱形 44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25358" y="5170801"/>
            <a:ext cx="1998030" cy="1253130"/>
            <a:chOff x="6431279" y="561520"/>
            <a:chExt cx="1998030" cy="1253130"/>
          </a:xfrm>
        </p:grpSpPr>
        <p:sp>
          <p:nvSpPr>
            <p:cNvPr id="47" name="文本框 46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sp>
        <p:nvSpPr>
          <p:cNvPr id="49" name="Freeform 6"/>
          <p:cNvSpPr>
            <a:spLocks noEditPoints="1"/>
          </p:cNvSpPr>
          <p:nvPr/>
        </p:nvSpPr>
        <p:spPr bwMode="auto">
          <a:xfrm>
            <a:off x="1416122" y="5619868"/>
            <a:ext cx="355000" cy="354836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22"/>
          <p:cNvSpPr>
            <a:spLocks noEditPoints="1"/>
          </p:cNvSpPr>
          <p:nvPr/>
        </p:nvSpPr>
        <p:spPr bwMode="auto">
          <a:xfrm>
            <a:off x="8414200" y="3737670"/>
            <a:ext cx="277362" cy="242630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7"/>
          <p:cNvSpPr>
            <a:spLocks noEditPoints="1"/>
          </p:cNvSpPr>
          <p:nvPr/>
        </p:nvSpPr>
        <p:spPr bwMode="auto">
          <a:xfrm>
            <a:off x="4927094" y="3648890"/>
            <a:ext cx="252348" cy="420190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42"/>
          <p:cNvSpPr>
            <a:spLocks noEditPoints="1"/>
          </p:cNvSpPr>
          <p:nvPr/>
        </p:nvSpPr>
        <p:spPr bwMode="auto">
          <a:xfrm flipV="1">
            <a:off x="4888317" y="5619868"/>
            <a:ext cx="313824" cy="3588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6"/>
          <p:cNvSpPr>
            <a:spLocks noEditPoints="1"/>
          </p:cNvSpPr>
          <p:nvPr/>
        </p:nvSpPr>
        <p:spPr bwMode="auto">
          <a:xfrm>
            <a:off x="1466386" y="3685002"/>
            <a:ext cx="347966" cy="347966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399961" y="5666212"/>
            <a:ext cx="305840" cy="262148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053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7764780" y="1449288"/>
            <a:ext cx="3820160" cy="4922832"/>
            <a:chOff x="7764780" y="1379840"/>
            <a:chExt cx="3820160" cy="4922832"/>
          </a:xfrm>
        </p:grpSpPr>
        <p:grpSp>
          <p:nvGrpSpPr>
            <p:cNvPr id="5" name="组合 4"/>
            <p:cNvGrpSpPr/>
            <p:nvPr/>
          </p:nvGrpSpPr>
          <p:grpSpPr>
            <a:xfrm>
              <a:off x="7764780" y="1379840"/>
              <a:ext cx="3820160" cy="1371840"/>
              <a:chOff x="6431280" y="561520"/>
              <a:chExt cx="3820160" cy="1371840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7764780" y="3155336"/>
              <a:ext cx="3820160" cy="1371840"/>
              <a:chOff x="6431280" y="561520"/>
              <a:chExt cx="3820160" cy="1371840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7764780" y="4930832"/>
              <a:ext cx="3820160" cy="1371840"/>
              <a:chOff x="6431280" y="561520"/>
              <a:chExt cx="3820160" cy="1371840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1056404" y="5541122"/>
            <a:ext cx="5938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265212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962204" y="2078704"/>
            <a:ext cx="6267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+mn-ea"/>
              </a:rPr>
              <a:t>演讲结束，感谢聆听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952044" y="4092158"/>
            <a:ext cx="6267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每一次演示，都用心为你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684806" y="2905506"/>
            <a:ext cx="4822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+mn-ea"/>
              </a:rPr>
              <a:t>Q &amp; A</a:t>
            </a:r>
            <a:endParaRPr lang="zh-CN" altLang="en-US" sz="4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86480" y="2873284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780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朦胧毛玻璃光斑IOS风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1525</Words>
  <Application>Microsoft Office PowerPoint</Application>
  <PresentationFormat>宽屏</PresentationFormat>
  <Paragraphs>139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等线</vt:lpstr>
      <vt:lpstr>等线 Light</vt:lpstr>
      <vt:lpstr>时尚中黑简体</vt:lpstr>
      <vt:lpstr>微软雅黑 Light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朦胧毛玻璃光斑IOS风PPT模板2</dc:title>
  <dc:creator>第一PPT</dc:creator>
  <cp:keywords>www.1ppt.com</cp:keywords>
  <dc:description>www.1ppt.com</dc:description>
  <cp:lastModifiedBy>Administrator</cp:lastModifiedBy>
  <cp:revision>52</cp:revision>
  <dcterms:created xsi:type="dcterms:W3CDTF">2016-06-25T03:01:16Z</dcterms:created>
  <dcterms:modified xsi:type="dcterms:W3CDTF">2020-03-07T01:51:19Z</dcterms:modified>
</cp:coreProperties>
</file>