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15"/>
  </p:notesMasterIdLst>
  <p:sldIdLst>
    <p:sldId id="256" r:id="rId4"/>
    <p:sldId id="257" r:id="rId5"/>
    <p:sldId id="258" r:id="rId6"/>
    <p:sldId id="278" r:id="rId7"/>
    <p:sldId id="293" r:id="rId8"/>
    <p:sldId id="289" r:id="rId9"/>
    <p:sldId id="294" r:id="rId10"/>
    <p:sldId id="290" r:id="rId11"/>
    <p:sldId id="295" r:id="rId12"/>
    <p:sldId id="291" r:id="rId13"/>
    <p:sldId id="300" r:id="rId14"/>
  </p:sldIdLst>
  <p:sldSz cx="12192000" cy="6858000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9600" b="1" i="0" u="none" kern="1200" baseline="0">
        <a:solidFill>
          <a:schemeClr val="tx1"/>
        </a:solidFill>
        <a:latin typeface="Calibri" panose="020F0502020204030204" pitchFamily="34" charset="0"/>
        <a:ea typeface="迷你简卡通" pitchFamily="1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9600" b="1" i="0" u="none" kern="1200" baseline="0">
        <a:solidFill>
          <a:schemeClr val="tx1"/>
        </a:solidFill>
        <a:latin typeface="Calibri" panose="020F0502020204030204" pitchFamily="34" charset="0"/>
        <a:ea typeface="迷你简卡通" pitchFamily="1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9600" b="1" i="0" u="none" kern="1200" baseline="0">
        <a:solidFill>
          <a:schemeClr val="tx1"/>
        </a:solidFill>
        <a:latin typeface="Calibri" panose="020F0502020204030204" pitchFamily="34" charset="0"/>
        <a:ea typeface="迷你简卡通" pitchFamily="1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9600" b="1" i="0" u="none" kern="1200" baseline="0">
        <a:solidFill>
          <a:schemeClr val="tx1"/>
        </a:solidFill>
        <a:latin typeface="Calibri" panose="020F0502020204030204" pitchFamily="34" charset="0"/>
        <a:ea typeface="迷你简卡通" pitchFamily="1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9600" b="1" i="0" u="none" kern="1200" baseline="0">
        <a:solidFill>
          <a:schemeClr val="tx1"/>
        </a:solidFill>
        <a:latin typeface="Calibri" panose="020F0502020204030204" pitchFamily="34" charset="0"/>
        <a:ea typeface="迷你简卡通" pitchFamily="1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9600" b="1" i="0" u="none" kern="1200" baseline="0">
        <a:solidFill>
          <a:schemeClr val="tx1"/>
        </a:solidFill>
        <a:latin typeface="Calibri" panose="020F0502020204030204" pitchFamily="34" charset="0"/>
        <a:ea typeface="迷你简卡通" pitchFamily="1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9600" b="1" i="0" u="none" kern="1200" baseline="0">
        <a:solidFill>
          <a:schemeClr val="tx1"/>
        </a:solidFill>
        <a:latin typeface="Calibri" panose="020F0502020204030204" pitchFamily="34" charset="0"/>
        <a:ea typeface="迷你简卡通" pitchFamily="1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9600" b="1" i="0" u="none" kern="1200" baseline="0">
        <a:solidFill>
          <a:schemeClr val="tx1"/>
        </a:solidFill>
        <a:latin typeface="Calibri" panose="020F0502020204030204" pitchFamily="34" charset="0"/>
        <a:ea typeface="迷你简卡通" pitchFamily="1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9600" b="1" i="0" u="none" kern="1200" baseline="0">
        <a:solidFill>
          <a:schemeClr val="tx1"/>
        </a:solidFill>
        <a:latin typeface="Calibri" panose="020F0502020204030204" pitchFamily="34" charset="0"/>
        <a:ea typeface="迷你简卡通" pitchFamily="1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5E6"/>
    <a:srgbClr val="A50501"/>
    <a:srgbClr val="FDF1E3"/>
    <a:srgbClr val="F0C0B2"/>
    <a:srgbClr val="FBE2C6"/>
    <a:srgbClr val="F7DAB9"/>
    <a:srgbClr val="644165"/>
    <a:srgbClr val="FF9B05"/>
    <a:srgbClr val="FCE5C4"/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 snapToObjects="1" showGuides="1">
      <p:cViewPr varScale="1">
        <p:scale>
          <a:sx n="110" d="100"/>
          <a:sy n="110" d="100"/>
        </p:scale>
        <p:origin x="-558" y="-96"/>
      </p:cViewPr>
      <p:guideLst>
        <p:guide orient="horz" pos="2081"/>
        <p:guide pos="3916"/>
      </p:guideLst>
    </p:cSldViewPr>
  </p:slideViewPr>
  <p:notesTextViewPr>
    <p:cViewPr>
      <p:scale>
        <a:sx n="100" d="100"/>
        <a:sy n="100" d="100"/>
      </p:scale>
      <p:origin x="0" y="54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3314" name="Rectangle 2"/>
          <p:cNvSpPr>
            <a:spLocks noGrp="1"/>
          </p:cNvSpPr>
          <p:nvPr>
            <p:ph type="sldImg" idx="2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38163" y="4387850"/>
            <a:ext cx="5780088" cy="3952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 b="0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b="0"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0F6F68B-AB65-4489-A8A6-51214E859EDB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 b="0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 algn="r"/>
            <a:fld id="{9A0DB2DC-4C9A-4742-B13C-FB6460FD3503}" type="slidenum">
              <a:rPr lang="zh-CN" altLang="en-US" sz="1200" b="0" dirty="0">
                <a:ea typeface="宋体" panose="02010600030101010101" pitchFamily="2" charset="-122"/>
              </a:rPr>
            </a:fld>
            <a:endParaRPr lang="zh-CN" altLang="en-US" sz="1200" b="0" dirty="0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zh-CN" dirty="0"/>
              <a:t>Click to edit Master title style</a:t>
            </a:r>
            <a:endParaRPr lang="zh-CN" altLang="zh-CN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zh-CN" dirty="0"/>
              <a:t>Click to edit Master text styles</a:t>
            </a:r>
            <a:endParaRPr lang="zh-CN" altLang="zh-CN" dirty="0"/>
          </a:p>
          <a:p>
            <a:pPr lvl="1"/>
            <a:r>
              <a:rPr lang="zh-CN" altLang="zh-CN" dirty="0"/>
              <a:t>Second level</a:t>
            </a:r>
            <a:endParaRPr lang="zh-CN" altLang="zh-CN" dirty="0"/>
          </a:p>
          <a:p>
            <a:pPr lvl="2"/>
            <a:r>
              <a:rPr lang="zh-CN" altLang="zh-CN" dirty="0"/>
              <a:t>Third level</a:t>
            </a:r>
            <a:endParaRPr lang="zh-CN" altLang="zh-CN" dirty="0"/>
          </a:p>
          <a:p>
            <a:pPr lvl="3"/>
            <a:r>
              <a:rPr lang="zh-CN" altLang="zh-CN" dirty="0"/>
              <a:t>Fourth level</a:t>
            </a:r>
            <a:endParaRPr lang="zh-CN" altLang="zh-CN" dirty="0"/>
          </a:p>
          <a:p>
            <a:pPr lvl="4"/>
            <a:r>
              <a:rPr lang="zh-CN" altLang="zh-CN" dirty="0"/>
              <a:t>Fifth level</a:t>
            </a:r>
            <a:endParaRPr lang="zh-CN" altLang="zh-CN" dirty="0"/>
          </a:p>
        </p:txBody>
      </p:sp>
      <p:sp>
        <p:nvSpPr>
          <p:cNvPr id="1028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3276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defRPr sz="1200" b="0">
                <a:solidFill>
                  <a:srgbClr val="898989"/>
                </a:solidFill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29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48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defRPr sz="1200" b="0">
                <a:solidFill>
                  <a:srgbClr val="898989"/>
                </a:solidFill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30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356350"/>
            <a:ext cx="3276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 b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zh-CN" dirty="0"/>
              <a:t>Click to edit Master title style</a:t>
            </a:r>
            <a:endParaRPr lang="zh-CN" altLang="zh-CN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zh-CN" dirty="0"/>
              <a:t>Click to edit Master text styles</a:t>
            </a:r>
            <a:endParaRPr lang="zh-CN" altLang="zh-CN" dirty="0"/>
          </a:p>
          <a:p>
            <a:pPr lvl="1"/>
            <a:r>
              <a:rPr lang="zh-CN" altLang="zh-CN" dirty="0"/>
              <a:t>Second level</a:t>
            </a:r>
            <a:endParaRPr lang="zh-CN" altLang="zh-CN" dirty="0"/>
          </a:p>
          <a:p>
            <a:pPr lvl="2"/>
            <a:r>
              <a:rPr lang="zh-CN" altLang="zh-CN" dirty="0"/>
              <a:t>Third level</a:t>
            </a:r>
            <a:endParaRPr lang="zh-CN" altLang="zh-CN" dirty="0"/>
          </a:p>
          <a:p>
            <a:pPr lvl="3"/>
            <a:r>
              <a:rPr lang="zh-CN" altLang="zh-CN" dirty="0"/>
              <a:t>Fourth level</a:t>
            </a:r>
            <a:endParaRPr lang="zh-CN" altLang="zh-CN" dirty="0"/>
          </a:p>
          <a:p>
            <a:pPr lvl="4"/>
            <a:r>
              <a:rPr lang="zh-CN" altLang="zh-CN" dirty="0"/>
              <a:t>Fifth level</a:t>
            </a:r>
            <a:endParaRPr lang="zh-CN" altLang="zh-CN" dirty="0"/>
          </a:p>
        </p:txBody>
      </p:sp>
      <p:sp>
        <p:nvSpPr>
          <p:cNvPr id="1028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3276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defRPr sz="1200" b="0">
                <a:solidFill>
                  <a:srgbClr val="898989"/>
                </a:solidFill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040D7A7-0B92-4A25-A3CA-63544311C544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29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48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defRPr sz="1200" b="0">
                <a:solidFill>
                  <a:srgbClr val="898989"/>
                </a:solidFill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30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356350"/>
            <a:ext cx="3276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 b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2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矩形 7"/>
          <p:cNvSpPr/>
          <p:nvPr userDrawn="1"/>
        </p:nvSpPr>
        <p:spPr>
          <a:xfrm flipH="1">
            <a:off x="0" y="0"/>
            <a:ext cx="12192000" cy="6858000"/>
          </a:xfrm>
          <a:prstGeom prst="rect">
            <a:avLst/>
          </a:prstGeom>
          <a:gradFill>
            <a:gsLst>
              <a:gs pos="14000">
                <a:srgbClr val="C00000">
                  <a:alpha val="100000"/>
                </a:srgbClr>
              </a:gs>
              <a:gs pos="56000">
                <a:srgbClr val="A50501"/>
              </a:gs>
              <a:gs pos="85000">
                <a:srgbClr val="B40000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4126" name="Rectangle 30"/>
          <p:cNvSpPr/>
          <p:nvPr/>
        </p:nvSpPr>
        <p:spPr>
          <a:xfrm>
            <a:off x="0" y="0"/>
            <a:ext cx="12188825" cy="5461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4127" name="Line 31"/>
          <p:cNvSpPr/>
          <p:nvPr/>
        </p:nvSpPr>
        <p:spPr>
          <a:xfrm>
            <a:off x="285750" y="265113"/>
            <a:ext cx="11666538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2" name="文本框 12"/>
          <p:cNvSpPr txBox="1"/>
          <p:nvPr/>
        </p:nvSpPr>
        <p:spPr>
          <a:xfrm>
            <a:off x="2962300" y="2808223"/>
            <a:ext cx="6696744" cy="132207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  <a:sp3d extrusionH="95250">
              <a:bevelT w="38100" h="38100" prst="relaxedInset"/>
              <a:extrusionClr>
                <a:schemeClr val="bg1"/>
              </a:extrusionClr>
            </a:sp3d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80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文案策划培训</a:t>
            </a:r>
            <a:endParaRPr lang="zh-CN" altLang="en-US" sz="8000" dirty="0">
              <a:gradFill>
                <a:gsLst>
                  <a:gs pos="35000">
                    <a:srgbClr val="F0DDC9"/>
                  </a:gs>
                  <a:gs pos="0">
                    <a:schemeClr val="bg1"/>
                  </a:gs>
                  <a:gs pos="70000">
                    <a:schemeClr val="bg1"/>
                  </a:gs>
                  <a:gs pos="100000">
                    <a:srgbClr val="E7C9A9"/>
                  </a:gs>
                </a:gsLst>
                <a:lin ang="10800000" scaled="0"/>
              </a:gra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9" name="文本框 13"/>
          <p:cNvSpPr txBox="1"/>
          <p:nvPr/>
        </p:nvSpPr>
        <p:spPr>
          <a:xfrm>
            <a:off x="3229831" y="4180509"/>
            <a:ext cx="5975890" cy="46166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  <a:sp3d extrusionH="57150">
              <a:bevelT w="12700" h="25400" prst="relaxedInset"/>
              <a:extrusionClr>
                <a:schemeClr val="bg1"/>
              </a:extrusionClr>
            </a:sp3d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 </a:t>
            </a:r>
            <a:r>
              <a:rPr lang="en-US" altLang="zh-CN" sz="24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| </a:t>
            </a:r>
            <a:r>
              <a:rPr lang="zh-CN" altLang="en-US" sz="24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 </a:t>
            </a:r>
            <a:r>
              <a:rPr lang="en-US" altLang="zh-CN" sz="24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| </a:t>
            </a:r>
            <a:r>
              <a:rPr lang="zh-CN" altLang="en-US" sz="24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 </a:t>
            </a:r>
            <a:r>
              <a:rPr lang="en-US" altLang="zh-CN" sz="24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| </a:t>
            </a:r>
            <a:r>
              <a:rPr lang="zh-CN" altLang="en-US" sz="24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</a:t>
            </a:r>
            <a:endParaRPr lang="zh-CN" altLang="en-US" sz="2400" dirty="0">
              <a:gradFill>
                <a:gsLst>
                  <a:gs pos="35000">
                    <a:srgbClr val="F0DDC9"/>
                  </a:gs>
                  <a:gs pos="0">
                    <a:schemeClr val="bg1"/>
                  </a:gs>
                  <a:gs pos="70000">
                    <a:schemeClr val="bg1"/>
                  </a:gs>
                  <a:gs pos="100000">
                    <a:srgbClr val="E7C9A9"/>
                  </a:gs>
                </a:gsLst>
                <a:lin ang="10800000" scaled="0"/>
              </a:gra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10" name="直角三角形 9"/>
          <p:cNvSpPr/>
          <p:nvPr/>
        </p:nvSpPr>
        <p:spPr>
          <a:xfrm rot="18803544">
            <a:off x="5915980" y="4842046"/>
            <a:ext cx="360040" cy="360040"/>
          </a:xfrm>
          <a:prstGeom prst="rtTriangle">
            <a:avLst/>
          </a:prstGeom>
          <a:solidFill>
            <a:srgbClr val="E7C9A9"/>
          </a:solidFill>
          <a:ln>
            <a:noFill/>
          </a:ln>
          <a:scene3d>
            <a:camera prst="orthographicFront"/>
            <a:lightRig rig="threePt" dir="t"/>
          </a:scene3d>
          <a:sp3d>
            <a:bevelT w="38100" h="508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075" name="矩形 22"/>
          <p:cNvSpPr/>
          <p:nvPr/>
        </p:nvSpPr>
        <p:spPr>
          <a:xfrm>
            <a:off x="4219893" y="1627505"/>
            <a:ext cx="831850" cy="830263"/>
          </a:xfrm>
          <a:prstGeom prst="rect">
            <a:avLst/>
          </a:prstGeom>
          <a:solidFill>
            <a:srgbClr val="BA1C24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4800" dirty="0">
                <a:solidFill>
                  <a:srgbClr val="FBE2C6"/>
                </a:solidFill>
                <a:latin typeface="张海山锐谐体" pitchFamily="2" charset="-122"/>
                <a:ea typeface="张海山锐谐体" pitchFamily="2" charset="-122"/>
              </a:rPr>
              <a:t>2</a:t>
            </a:r>
            <a:endParaRPr lang="en-US" altLang="zh-CN" sz="4800" dirty="0">
              <a:solidFill>
                <a:srgbClr val="FBE2C6"/>
              </a:solidFill>
              <a:latin typeface="张海山锐谐体" pitchFamily="2" charset="-122"/>
              <a:ea typeface="张海山锐谐体" pitchFamily="2" charset="-122"/>
            </a:endParaRPr>
          </a:p>
        </p:txBody>
      </p:sp>
      <p:sp>
        <p:nvSpPr>
          <p:cNvPr id="3076" name="矩形 23"/>
          <p:cNvSpPr/>
          <p:nvPr/>
        </p:nvSpPr>
        <p:spPr>
          <a:xfrm>
            <a:off x="5281930" y="1627505"/>
            <a:ext cx="830263" cy="830263"/>
          </a:xfrm>
          <a:prstGeom prst="rect">
            <a:avLst/>
          </a:prstGeom>
          <a:solidFill>
            <a:srgbClr val="BA1C24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4800" dirty="0">
                <a:solidFill>
                  <a:srgbClr val="FBE2C6"/>
                </a:solidFill>
                <a:latin typeface="张海山锐谐体" pitchFamily="2" charset="-122"/>
                <a:ea typeface="张海山锐谐体" pitchFamily="2" charset="-122"/>
              </a:rPr>
              <a:t>0</a:t>
            </a:r>
            <a:endParaRPr lang="en-US" altLang="zh-CN" sz="4800" dirty="0">
              <a:solidFill>
                <a:srgbClr val="FBE2C6"/>
              </a:solidFill>
              <a:latin typeface="张海山锐谐体" pitchFamily="2" charset="-122"/>
              <a:ea typeface="张海山锐谐体" pitchFamily="2" charset="-122"/>
            </a:endParaRPr>
          </a:p>
        </p:txBody>
      </p:sp>
      <p:sp>
        <p:nvSpPr>
          <p:cNvPr id="3077" name="矩形 24"/>
          <p:cNvSpPr/>
          <p:nvPr/>
        </p:nvSpPr>
        <p:spPr>
          <a:xfrm>
            <a:off x="6293168" y="1627505"/>
            <a:ext cx="830262" cy="830263"/>
          </a:xfrm>
          <a:prstGeom prst="rect">
            <a:avLst/>
          </a:prstGeom>
          <a:solidFill>
            <a:srgbClr val="BA1C24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4800" dirty="0">
                <a:solidFill>
                  <a:srgbClr val="FBE2C6"/>
                </a:solidFill>
                <a:latin typeface="张海山锐谐体" pitchFamily="2" charset="-122"/>
                <a:ea typeface="张海山锐谐体" pitchFamily="2" charset="-122"/>
              </a:rPr>
              <a:t>2</a:t>
            </a:r>
            <a:endParaRPr lang="en-US" altLang="zh-CN" sz="4800" dirty="0">
              <a:solidFill>
                <a:srgbClr val="FBE2C6"/>
              </a:solidFill>
              <a:latin typeface="张海山锐谐体" pitchFamily="2" charset="-122"/>
              <a:ea typeface="张海山锐谐体" pitchFamily="2" charset="-122"/>
            </a:endParaRPr>
          </a:p>
        </p:txBody>
      </p:sp>
      <p:sp>
        <p:nvSpPr>
          <p:cNvPr id="3078" name="矩形 25"/>
          <p:cNvSpPr/>
          <p:nvPr/>
        </p:nvSpPr>
        <p:spPr>
          <a:xfrm>
            <a:off x="7379018" y="1627505"/>
            <a:ext cx="831850" cy="830263"/>
          </a:xfrm>
          <a:prstGeom prst="rect">
            <a:avLst/>
          </a:prstGeom>
          <a:solidFill>
            <a:srgbClr val="BA1C24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4800" dirty="0">
                <a:solidFill>
                  <a:srgbClr val="FFFFFF"/>
                </a:solidFill>
                <a:latin typeface="张海山锐谐体" pitchFamily="2" charset="-122"/>
                <a:ea typeface="张海山锐谐体" pitchFamily="2" charset="-122"/>
              </a:rPr>
              <a:t>4</a:t>
            </a:r>
            <a:endParaRPr lang="zh-CN" altLang="en-US" sz="4800" dirty="0">
              <a:solidFill>
                <a:srgbClr val="FFFFFF"/>
              </a:solidFill>
              <a:latin typeface="张海山锐谐体" pitchFamily="2" charset="-122"/>
              <a:ea typeface="张海山锐谐体" pitchFamily="2" charset="-122"/>
            </a:endParaRPr>
          </a:p>
        </p:txBody>
      </p:sp>
      <p:sp>
        <p:nvSpPr>
          <p:cNvPr id="3079" name="矩形 26"/>
          <p:cNvSpPr/>
          <p:nvPr/>
        </p:nvSpPr>
        <p:spPr>
          <a:xfrm>
            <a:off x="7379018" y="1633855"/>
            <a:ext cx="831850" cy="830263"/>
          </a:xfrm>
          <a:prstGeom prst="rect">
            <a:avLst/>
          </a:prstGeom>
          <a:solidFill>
            <a:srgbClr val="BA1C24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4800" dirty="0">
                <a:solidFill>
                  <a:srgbClr val="FBE2C6"/>
                </a:solidFill>
                <a:latin typeface="张海山锐谐体" pitchFamily="2" charset="-122"/>
                <a:ea typeface="张海山锐谐体" pitchFamily="2" charset="-122"/>
              </a:rPr>
              <a:t>0</a:t>
            </a:r>
            <a:endParaRPr lang="en-US" altLang="zh-CN" sz="4800" dirty="0">
              <a:solidFill>
                <a:srgbClr val="FBE2C6"/>
              </a:solidFill>
              <a:latin typeface="张海山锐谐体" pitchFamily="2" charset="-122"/>
              <a:ea typeface="张海山锐谐体" pitchFamily="2" charset="-122"/>
            </a:endParaRPr>
          </a:p>
        </p:txBody>
      </p:sp>
      <p:sp>
        <p:nvSpPr>
          <p:cNvPr id="3081" name="矩形 15"/>
          <p:cNvSpPr/>
          <p:nvPr/>
        </p:nvSpPr>
        <p:spPr>
          <a:xfrm>
            <a:off x="3062605" y="2457768"/>
            <a:ext cx="6310313" cy="349250"/>
          </a:xfrm>
          <a:custGeom>
            <a:avLst/>
            <a:gdLst/>
            <a:ahLst/>
            <a:cxnLst>
              <a:cxn ang="0">
                <a:pos x="659396" y="0"/>
              </a:cxn>
              <a:cxn ang="0">
                <a:pos x="5544920" y="0"/>
              </a:cxn>
              <a:cxn ang="0">
                <a:pos x="6309221" y="348659"/>
              </a:cxn>
              <a:cxn ang="0">
                <a:pos x="0" y="348659"/>
              </a:cxn>
              <a:cxn ang="0">
                <a:pos x="659396" y="0"/>
              </a:cxn>
            </a:cxnLst>
            <a:pathLst>
              <a:path w="6310859" h="349546">
                <a:moveTo>
                  <a:pt x="659567" y="0"/>
                </a:moveTo>
                <a:lnTo>
                  <a:pt x="5546360" y="0"/>
                </a:lnTo>
                <a:lnTo>
                  <a:pt x="6310859" y="349546"/>
                </a:lnTo>
                <a:lnTo>
                  <a:pt x="0" y="349546"/>
                </a:lnTo>
                <a:lnTo>
                  <a:pt x="659567" y="0"/>
                </a:lnTo>
                <a:close/>
              </a:path>
            </a:pathLst>
          </a:custGeom>
          <a:gradFill rotWithShape="1">
            <a:gsLst>
              <a:gs pos="0">
                <a:srgbClr val="BA1C24">
                  <a:alpha val="100000"/>
                </a:srgbClr>
              </a:gs>
              <a:gs pos="100000">
                <a:srgbClr val="8A151B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3" name="图片 2" descr="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20325" y="0"/>
            <a:ext cx="1971675" cy="476250"/>
          </a:xfrm>
          <a:prstGeom prst="rect">
            <a:avLst/>
          </a:prstGeom>
        </p:spPr>
      </p:pic>
      <p:sp>
        <p:nvSpPr>
          <p:cNvPr id="15" name="Rectangle 30"/>
          <p:cNvSpPr/>
          <p:nvPr/>
        </p:nvSpPr>
        <p:spPr>
          <a:xfrm>
            <a:off x="0" y="6311900"/>
            <a:ext cx="12188825" cy="5461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16" name="Line 31"/>
          <p:cNvSpPr/>
          <p:nvPr/>
        </p:nvSpPr>
        <p:spPr>
          <a:xfrm>
            <a:off x="285750" y="6577013"/>
            <a:ext cx="11666538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圆角矩形 1"/>
          <p:cNvSpPr/>
          <p:nvPr/>
        </p:nvSpPr>
        <p:spPr>
          <a:xfrm>
            <a:off x="1156970" y="1136333"/>
            <a:ext cx="3756025" cy="719137"/>
          </a:xfrm>
          <a:prstGeom prst="roundRect">
            <a:avLst>
              <a:gd name="adj" fmla="val 16667"/>
            </a:avLst>
          </a:prstGeom>
          <a:solidFill>
            <a:srgbClr val="A50501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目录</a:t>
            </a:r>
            <a:endParaRPr lang="zh-CN" altLang="en-US" sz="32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23" name="矩形 2"/>
          <p:cNvSpPr/>
          <p:nvPr/>
        </p:nvSpPr>
        <p:spPr>
          <a:xfrm>
            <a:off x="3206433" y="2509520"/>
            <a:ext cx="579437" cy="579438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FFFFFF"/>
                </a:solidFill>
                <a:latin typeface="张海山锐谐体" pitchFamily="2" charset="-122"/>
                <a:ea typeface="张海山锐谐体" pitchFamily="2" charset="-122"/>
              </a:rPr>
              <a:t>1</a:t>
            </a:r>
            <a:endParaRPr lang="zh-CN" altLang="en-US" sz="3200" b="1" dirty="0">
              <a:solidFill>
                <a:srgbClr val="FFFFFF"/>
              </a:solidFill>
              <a:latin typeface="张海山锐谐体" pitchFamily="2" charset="-122"/>
              <a:ea typeface="张海山锐谐体" pitchFamily="2" charset="-122"/>
            </a:endParaRPr>
          </a:p>
        </p:txBody>
      </p:sp>
      <p:sp>
        <p:nvSpPr>
          <p:cNvPr id="5124" name="矩形 3"/>
          <p:cNvSpPr/>
          <p:nvPr/>
        </p:nvSpPr>
        <p:spPr>
          <a:xfrm>
            <a:off x="3206433" y="3303270"/>
            <a:ext cx="579437" cy="57785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FFFFFF"/>
                </a:solidFill>
                <a:latin typeface="张海山锐谐体" pitchFamily="2" charset="-122"/>
                <a:ea typeface="张海山锐谐体" pitchFamily="2" charset="-122"/>
              </a:rPr>
              <a:t>2</a:t>
            </a:r>
            <a:endParaRPr lang="zh-CN" altLang="en-US" sz="3200" b="1" dirty="0">
              <a:solidFill>
                <a:srgbClr val="FFFFFF"/>
              </a:solidFill>
              <a:latin typeface="张海山锐谐体" pitchFamily="2" charset="-122"/>
              <a:ea typeface="张海山锐谐体" pitchFamily="2" charset="-122"/>
            </a:endParaRPr>
          </a:p>
        </p:txBody>
      </p:sp>
      <p:sp>
        <p:nvSpPr>
          <p:cNvPr id="5125" name="矩形 4"/>
          <p:cNvSpPr/>
          <p:nvPr/>
        </p:nvSpPr>
        <p:spPr>
          <a:xfrm>
            <a:off x="3206433" y="4095433"/>
            <a:ext cx="579437" cy="579437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FFFFFF"/>
                </a:solidFill>
                <a:latin typeface="张海山锐谐体" pitchFamily="2" charset="-122"/>
                <a:ea typeface="张海山锐谐体" pitchFamily="2" charset="-122"/>
              </a:rPr>
              <a:t>3</a:t>
            </a:r>
            <a:endParaRPr lang="zh-CN" altLang="en-US" sz="3200" b="1" dirty="0">
              <a:solidFill>
                <a:srgbClr val="FFFFFF"/>
              </a:solidFill>
              <a:latin typeface="张海山锐谐体" pitchFamily="2" charset="-122"/>
              <a:ea typeface="张海山锐谐体" pitchFamily="2" charset="-122"/>
            </a:endParaRPr>
          </a:p>
        </p:txBody>
      </p:sp>
      <p:sp>
        <p:nvSpPr>
          <p:cNvPr id="5126" name="矩形 5"/>
          <p:cNvSpPr/>
          <p:nvPr/>
        </p:nvSpPr>
        <p:spPr>
          <a:xfrm>
            <a:off x="3206433" y="4887595"/>
            <a:ext cx="579437" cy="579438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FFFFFF"/>
                </a:solidFill>
                <a:latin typeface="张海山锐谐体" pitchFamily="2" charset="-122"/>
                <a:ea typeface="张海山锐谐体" pitchFamily="2" charset="-122"/>
              </a:rPr>
              <a:t>4</a:t>
            </a:r>
            <a:endParaRPr lang="zh-CN" altLang="en-US" sz="3200" b="1" dirty="0">
              <a:solidFill>
                <a:srgbClr val="FFFFFF"/>
              </a:solidFill>
              <a:latin typeface="张海山锐谐体" pitchFamily="2" charset="-122"/>
              <a:ea typeface="张海山锐谐体" pitchFamily="2" charset="-122"/>
            </a:endParaRPr>
          </a:p>
        </p:txBody>
      </p:sp>
      <p:sp>
        <p:nvSpPr>
          <p:cNvPr id="5128" name="矩形 7"/>
          <p:cNvSpPr/>
          <p:nvPr/>
        </p:nvSpPr>
        <p:spPr>
          <a:xfrm>
            <a:off x="4044633" y="2509520"/>
            <a:ext cx="5638800" cy="579438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请输入您的标题</a:t>
            </a:r>
            <a:endParaRPr lang="zh-CN" altLang="en-US" sz="240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29" name="矩形 8"/>
          <p:cNvSpPr/>
          <p:nvPr/>
        </p:nvSpPr>
        <p:spPr>
          <a:xfrm>
            <a:off x="4044633" y="3303270"/>
            <a:ext cx="5638800" cy="57785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请输入您的标题</a:t>
            </a:r>
            <a:endParaRPr lang="zh-CN" altLang="en-US" sz="240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30" name="矩形 9"/>
          <p:cNvSpPr/>
          <p:nvPr/>
        </p:nvSpPr>
        <p:spPr>
          <a:xfrm>
            <a:off x="4044633" y="4095433"/>
            <a:ext cx="5638800" cy="579437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请输入您的标题</a:t>
            </a:r>
            <a:endParaRPr lang="zh-CN" altLang="en-US" sz="240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31" name="矩形 10"/>
          <p:cNvSpPr/>
          <p:nvPr/>
        </p:nvSpPr>
        <p:spPr>
          <a:xfrm>
            <a:off x="4044633" y="4827270"/>
            <a:ext cx="5638800" cy="57785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4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请输入您的标题</a:t>
            </a:r>
            <a:endParaRPr lang="zh-CN" altLang="en-US" sz="240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26" name="Rectangle 30"/>
          <p:cNvSpPr/>
          <p:nvPr/>
        </p:nvSpPr>
        <p:spPr>
          <a:xfrm>
            <a:off x="0" y="0"/>
            <a:ext cx="12188825" cy="5461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4127" name="Line 31"/>
          <p:cNvSpPr/>
          <p:nvPr/>
        </p:nvSpPr>
        <p:spPr>
          <a:xfrm>
            <a:off x="285750" y="265113"/>
            <a:ext cx="11666538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2" name="Rectangle 30"/>
          <p:cNvSpPr/>
          <p:nvPr/>
        </p:nvSpPr>
        <p:spPr>
          <a:xfrm>
            <a:off x="3175" y="6311900"/>
            <a:ext cx="12188825" cy="5461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3" name="Line 31"/>
          <p:cNvSpPr/>
          <p:nvPr/>
        </p:nvSpPr>
        <p:spPr>
          <a:xfrm>
            <a:off x="288925" y="6577013"/>
            <a:ext cx="11666538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矩形 7"/>
          <p:cNvSpPr/>
          <p:nvPr userDrawn="1"/>
        </p:nvSpPr>
        <p:spPr>
          <a:xfrm flipH="1">
            <a:off x="0" y="0"/>
            <a:ext cx="12192000" cy="6858000"/>
          </a:xfrm>
          <a:prstGeom prst="rect">
            <a:avLst/>
          </a:prstGeom>
          <a:gradFill>
            <a:gsLst>
              <a:gs pos="14000">
                <a:srgbClr val="C00000">
                  <a:alpha val="100000"/>
                </a:srgbClr>
              </a:gs>
              <a:gs pos="56000">
                <a:srgbClr val="A50501"/>
              </a:gs>
              <a:gs pos="85000">
                <a:srgbClr val="B40000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4126" name="Rectangle 30"/>
          <p:cNvSpPr/>
          <p:nvPr/>
        </p:nvSpPr>
        <p:spPr>
          <a:xfrm>
            <a:off x="0" y="0"/>
            <a:ext cx="12188825" cy="5461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4127" name="Line 31"/>
          <p:cNvSpPr/>
          <p:nvPr/>
        </p:nvSpPr>
        <p:spPr>
          <a:xfrm>
            <a:off x="285750" y="265113"/>
            <a:ext cx="11666538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148" name="矩形 4"/>
          <p:cNvSpPr/>
          <p:nvPr/>
        </p:nvSpPr>
        <p:spPr>
          <a:xfrm rot="2700000">
            <a:off x="2494280" y="2569528"/>
            <a:ext cx="2095500" cy="2097087"/>
          </a:xfrm>
          <a:prstGeom prst="rect">
            <a:avLst/>
          </a:prstGeom>
          <a:solidFill>
            <a:srgbClr val="FFF5E6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1800" dirty="0">
              <a:solidFill>
                <a:srgbClr val="FFFFFF"/>
              </a:solidFill>
              <a:latin typeface="Calibri Light" panose="020F0302020204030204" pitchFamily="2" charset="0"/>
              <a:ea typeface="微软雅黑" panose="020B0503020204020204" charset="-122"/>
            </a:endParaRPr>
          </a:p>
        </p:txBody>
      </p:sp>
      <p:sp>
        <p:nvSpPr>
          <p:cNvPr id="6149" name="文本框 2"/>
          <p:cNvSpPr txBox="1"/>
          <p:nvPr/>
        </p:nvSpPr>
        <p:spPr>
          <a:xfrm>
            <a:off x="3257868" y="2988628"/>
            <a:ext cx="568325" cy="1016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6000" b="1" dirty="0">
                <a:solidFill>
                  <a:srgbClr val="A50501"/>
                </a:solidFill>
                <a:latin typeface="Calibri Light" panose="020F0302020204030204" pitchFamily="2" charset="0"/>
                <a:ea typeface="微软雅黑" panose="020B0503020204020204" charset="-122"/>
              </a:rPr>
              <a:t>1</a:t>
            </a:r>
            <a:endParaRPr lang="en-US" altLang="zh-CN" sz="6000" b="1" dirty="0">
              <a:solidFill>
                <a:srgbClr val="A50501"/>
              </a:solidFill>
              <a:latin typeface="Calibri Light" panose="020F0302020204030204" pitchFamily="2" charset="0"/>
              <a:ea typeface="微软雅黑" panose="020B0503020204020204" charset="-122"/>
            </a:endParaRPr>
          </a:p>
        </p:txBody>
      </p:sp>
      <p:sp>
        <p:nvSpPr>
          <p:cNvPr id="3" name="文本框 12"/>
          <p:cNvSpPr txBox="1"/>
          <p:nvPr/>
        </p:nvSpPr>
        <p:spPr>
          <a:xfrm>
            <a:off x="5492140" y="3236848"/>
            <a:ext cx="6696744" cy="76835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  <a:sp3d extrusionH="95250">
              <a:bevelT w="38100" h="38100" prst="relaxedInset"/>
              <a:extrusionClr>
                <a:schemeClr val="bg1"/>
              </a:extrusionClr>
            </a:sp3d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44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请输入您的标题</a:t>
            </a:r>
            <a:endParaRPr lang="zh-CN" altLang="en-US" sz="4400" dirty="0">
              <a:gradFill>
                <a:gsLst>
                  <a:gs pos="35000">
                    <a:srgbClr val="F0DDC9"/>
                  </a:gs>
                  <a:gs pos="0">
                    <a:schemeClr val="bg1"/>
                  </a:gs>
                  <a:gs pos="70000">
                    <a:schemeClr val="bg1"/>
                  </a:gs>
                  <a:gs pos="100000">
                    <a:srgbClr val="E7C9A9"/>
                  </a:gs>
                </a:gsLst>
                <a:lin ang="10800000" scaled="0"/>
              </a:gra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4" name="Rectangle 30"/>
          <p:cNvSpPr/>
          <p:nvPr/>
        </p:nvSpPr>
        <p:spPr>
          <a:xfrm>
            <a:off x="24765" y="6311900"/>
            <a:ext cx="12188825" cy="5461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5" name="Line 31"/>
          <p:cNvSpPr/>
          <p:nvPr/>
        </p:nvSpPr>
        <p:spPr>
          <a:xfrm>
            <a:off x="310515" y="6577013"/>
            <a:ext cx="11666538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Rectangle 2"/>
          <p:cNvSpPr/>
          <p:nvPr/>
        </p:nvSpPr>
        <p:spPr>
          <a:xfrm>
            <a:off x="0" y="0"/>
            <a:ext cx="12188825" cy="5461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5123" name="Text Box 3"/>
          <p:cNvSpPr txBox="1"/>
          <p:nvPr/>
        </p:nvSpPr>
        <p:spPr>
          <a:xfrm>
            <a:off x="7283450" y="6324600"/>
            <a:ext cx="4602163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3200" b="0" dirty="0">
                <a:solidFill>
                  <a:schemeClr val="bg1"/>
                </a:solidFill>
                <a:latin typeface="迷你简卡通" pitchFamily="1" charset="-122"/>
              </a:rPr>
              <a:t>简单做人   轻松做事</a:t>
            </a:r>
            <a:endParaRPr lang="zh-CN" altLang="en-US" sz="3200" b="0" dirty="0">
              <a:solidFill>
                <a:schemeClr val="bg1"/>
              </a:solidFill>
              <a:latin typeface="迷你简卡通" pitchFamily="1" charset="-122"/>
            </a:endParaRPr>
          </a:p>
        </p:txBody>
      </p:sp>
      <p:sp>
        <p:nvSpPr>
          <p:cNvPr id="5124" name="Text Box 4"/>
          <p:cNvSpPr txBox="1"/>
          <p:nvPr/>
        </p:nvSpPr>
        <p:spPr>
          <a:xfrm>
            <a:off x="3175" y="28575"/>
            <a:ext cx="29860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4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who</a:t>
            </a:r>
            <a:r>
              <a:rPr lang="zh-CN" altLang="en-US" sz="2400" b="0" dirty="0">
                <a:solidFill>
                  <a:schemeClr val="bg1"/>
                </a:solidFill>
                <a:latin typeface="Calibri" panose="020F0502020204030204" pitchFamily="34" charset="0"/>
                <a:ea typeface="迷你简准圆" pitchFamily="1" charset="-122"/>
              </a:rPr>
              <a:t>·</a:t>
            </a:r>
            <a:r>
              <a:rPr lang="zh-CN" altLang="en-US" sz="24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  n</a:t>
            </a:r>
            <a:r>
              <a:rPr lang="zh-CN" altLang="en-US" sz="2400" b="0" dirty="0">
                <a:solidFill>
                  <a:schemeClr val="bg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o  </a:t>
            </a:r>
            <a:r>
              <a:rPr lang="zh-CN" altLang="en-US" sz="2400" b="0" dirty="0">
                <a:solidFill>
                  <a:schemeClr val="bg1"/>
                </a:solidFill>
                <a:latin typeface="Calibri" panose="020F0502020204030204" pitchFamily="34" charset="0"/>
                <a:ea typeface="迷你简准圆" pitchFamily="1" charset="-122"/>
              </a:rPr>
              <a:t>虎</a:t>
            </a:r>
            <a:endParaRPr lang="zh-CN" altLang="en-US" sz="2400" b="0" dirty="0">
              <a:solidFill>
                <a:schemeClr val="bg1"/>
              </a:solidFill>
              <a:latin typeface="Calibri" panose="020F0502020204030204" pitchFamily="34" charset="0"/>
              <a:ea typeface="迷你简准圆" pitchFamily="1" charset="-122"/>
            </a:endParaRPr>
          </a:p>
        </p:txBody>
      </p:sp>
      <p:sp>
        <p:nvSpPr>
          <p:cNvPr id="5127" name="Line 7"/>
          <p:cNvSpPr/>
          <p:nvPr/>
        </p:nvSpPr>
        <p:spPr>
          <a:xfrm>
            <a:off x="7104063" y="6597650"/>
            <a:ext cx="4897437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5129" name="Line 9"/>
          <p:cNvSpPr/>
          <p:nvPr/>
        </p:nvSpPr>
        <p:spPr>
          <a:xfrm>
            <a:off x="2989263" y="265113"/>
            <a:ext cx="8963025" cy="1587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3" name="矩形 2"/>
          <p:cNvSpPr/>
          <p:nvPr/>
        </p:nvSpPr>
        <p:spPr>
          <a:xfrm>
            <a:off x="1504049" y="875006"/>
            <a:ext cx="8748662" cy="5722374"/>
          </a:xfrm>
          <a:prstGeom prst="rect">
            <a:avLst/>
          </a:prstGeom>
          <a:solidFill>
            <a:srgbClr val="FAFAFA"/>
          </a:solidFill>
          <a:ln>
            <a:noFill/>
          </a:ln>
          <a:effectLst>
            <a:outerShdw blurRad="317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87307" y="1381910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300" normalizeH="0" baseline="0" noProof="0" dirty="0">
                <a:ln>
                  <a:noFill/>
                </a:ln>
                <a:solidFill>
                  <a:srgbClr val="3D5658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</a:rPr>
              <a:t>输入标题</a:t>
            </a:r>
            <a:endParaRPr kumimoji="0" lang="zh-CN" altLang="en-US" sz="3600" b="1" i="0" u="none" strike="noStrike" kern="1200" cap="none" spc="300" normalizeH="0" baseline="0" noProof="0" dirty="0">
              <a:ln>
                <a:noFill/>
              </a:ln>
              <a:solidFill>
                <a:srgbClr val="3D5658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文本占位符 11"/>
          <p:cNvSpPr txBox="1"/>
          <p:nvPr/>
        </p:nvSpPr>
        <p:spPr>
          <a:xfrm>
            <a:off x="2087307" y="2671084"/>
            <a:ext cx="7649920" cy="973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 algn="just" defTabSz="914400">
              <a:lnSpc>
                <a:spcPct val="150000"/>
              </a:lnSpc>
              <a:spcBef>
                <a:spcPts val="0"/>
              </a:spcBef>
              <a:buClr>
                <a:srgbClr val="3D5658"/>
              </a:buClr>
              <a:buFont typeface="Webdings" panose="05030102010509060703" pitchFamily="18" charset="2"/>
              <a:buChar char="."/>
              <a:defRPr/>
            </a:pPr>
            <a:r>
              <a:rPr lang="zh-CN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标题数字等都可以通过点击和重新输入进行更改，顶部</a:t>
            </a:r>
            <a:r>
              <a:rPr lang="en-US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开始</a:t>
            </a:r>
            <a:r>
              <a:rPr lang="en-US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”</a:t>
            </a:r>
            <a:r>
              <a:rPr lang="zh-CN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面板中可以对字体、字号、颜色、行距等进行修</a:t>
            </a:r>
            <a:r>
              <a:rPr lang="zh-CN" altLang="en-US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改。</a:t>
            </a:r>
            <a:endParaRPr kumimoji="1" lang="en-US" altLang="zh-CN" dirty="0">
              <a:solidFill>
                <a:srgbClr val="FFFFFF"/>
              </a:solidFill>
              <a:latin typeface="黑体" panose="02010609060101010101" charset="-122"/>
              <a:ea typeface="黑体" panose="02010609060101010101" charset="-122"/>
              <a:cs typeface="Arial" panose="020B0604020202020204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211730" y="2249891"/>
            <a:ext cx="52251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占位符 11"/>
          <p:cNvSpPr txBox="1"/>
          <p:nvPr/>
        </p:nvSpPr>
        <p:spPr>
          <a:xfrm>
            <a:off x="2087307" y="3814842"/>
            <a:ext cx="7649920" cy="973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 algn="just" defTabSz="914400">
              <a:lnSpc>
                <a:spcPct val="150000"/>
              </a:lnSpc>
              <a:spcBef>
                <a:spcPts val="0"/>
              </a:spcBef>
              <a:buClr>
                <a:srgbClr val="3D5658"/>
              </a:buClr>
              <a:buFont typeface="Webdings" panose="05030102010509060703" pitchFamily="18" charset="2"/>
              <a:buChar char="."/>
              <a:defRPr/>
            </a:pPr>
            <a:r>
              <a:rPr lang="zh-CN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标题数字等都可以通过点击和重新输入进行更改，顶部</a:t>
            </a:r>
            <a:r>
              <a:rPr lang="en-US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开始</a:t>
            </a:r>
            <a:r>
              <a:rPr lang="en-US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”</a:t>
            </a:r>
            <a:r>
              <a:rPr lang="zh-CN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面板中可以对字体、字号、颜色、行距等进行修</a:t>
            </a:r>
            <a:r>
              <a:rPr lang="zh-CN" altLang="en-US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改。</a:t>
            </a:r>
            <a:endParaRPr kumimoji="1" lang="en-US" altLang="zh-CN" dirty="0">
              <a:solidFill>
                <a:srgbClr val="FFFFFF"/>
              </a:solidFill>
              <a:latin typeface="黑体" panose="02010609060101010101" charset="-122"/>
              <a:ea typeface="黑体" panose="02010609060101010101" charset="-122"/>
              <a:cs typeface="Arial" panose="020B0604020202020204"/>
            </a:endParaRPr>
          </a:p>
        </p:txBody>
      </p:sp>
      <p:sp>
        <p:nvSpPr>
          <p:cNvPr id="8" name="文本占位符 11"/>
          <p:cNvSpPr txBox="1"/>
          <p:nvPr/>
        </p:nvSpPr>
        <p:spPr>
          <a:xfrm>
            <a:off x="2087307" y="4958600"/>
            <a:ext cx="7649920" cy="9731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 algn="just" defTabSz="914400">
              <a:lnSpc>
                <a:spcPct val="150000"/>
              </a:lnSpc>
              <a:spcBef>
                <a:spcPts val="0"/>
              </a:spcBef>
              <a:buClr>
                <a:srgbClr val="3D5658"/>
              </a:buClr>
              <a:buFont typeface="Webdings" panose="05030102010509060703" pitchFamily="18" charset="2"/>
              <a:buChar char="."/>
              <a:defRPr/>
            </a:pPr>
            <a:r>
              <a:rPr lang="zh-CN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标题数字等都可以通过点击和重新输入进行更改，顶部</a:t>
            </a:r>
            <a:r>
              <a:rPr lang="en-US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开始</a:t>
            </a:r>
            <a:r>
              <a:rPr lang="en-US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”</a:t>
            </a:r>
            <a:r>
              <a:rPr lang="zh-CN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面板中可以对字体、字号、颜色、行距等进行修</a:t>
            </a:r>
            <a:r>
              <a:rPr lang="zh-CN" altLang="en-US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改。</a:t>
            </a:r>
            <a:endParaRPr kumimoji="1" lang="en-US" altLang="zh-CN" dirty="0">
              <a:solidFill>
                <a:srgbClr val="FFFFFF"/>
              </a:solidFill>
              <a:latin typeface="黑体" panose="02010609060101010101" charset="-122"/>
              <a:ea typeface="黑体" panose="02010609060101010101" charset="-122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Rectangle 2"/>
          <p:cNvSpPr/>
          <p:nvPr/>
        </p:nvSpPr>
        <p:spPr>
          <a:xfrm>
            <a:off x="0" y="6302375"/>
            <a:ext cx="12190413" cy="5588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pic>
        <p:nvPicPr>
          <p:cNvPr id="6147" name="Picture 3" descr="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43700" y="6369050"/>
            <a:ext cx="574675" cy="431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8" name="Line 4"/>
          <p:cNvSpPr/>
          <p:nvPr/>
        </p:nvSpPr>
        <p:spPr>
          <a:xfrm>
            <a:off x="7104063" y="6597650"/>
            <a:ext cx="4897437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149" name="Rectangle 5"/>
          <p:cNvSpPr/>
          <p:nvPr/>
        </p:nvSpPr>
        <p:spPr>
          <a:xfrm>
            <a:off x="2506663" y="1979613"/>
            <a:ext cx="3317875" cy="960437"/>
          </a:xfrm>
          <a:prstGeom prst="rect">
            <a:avLst/>
          </a:prstGeom>
          <a:solidFill>
            <a:srgbClr val="808080"/>
          </a:solidFill>
          <a:ln w="9525">
            <a:noFill/>
          </a:ln>
        </p:spPr>
        <p:txBody>
          <a:bodyPr wrap="none" anchor="ctr"/>
          <a:p>
            <a:pPr algn="ctr"/>
            <a:endParaRPr lang="zh-CN" altLang="en-US" sz="1800" b="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150" name="Rectangle 6"/>
          <p:cNvSpPr/>
          <p:nvPr/>
        </p:nvSpPr>
        <p:spPr>
          <a:xfrm>
            <a:off x="6264275" y="3294063"/>
            <a:ext cx="3317875" cy="960437"/>
          </a:xfrm>
          <a:prstGeom prst="rect">
            <a:avLst/>
          </a:prstGeom>
          <a:solidFill>
            <a:srgbClr val="808080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6151" name="Rectangle 7"/>
          <p:cNvSpPr/>
          <p:nvPr/>
        </p:nvSpPr>
        <p:spPr>
          <a:xfrm>
            <a:off x="2506663" y="3294063"/>
            <a:ext cx="3317875" cy="960437"/>
          </a:xfrm>
          <a:prstGeom prst="rect">
            <a:avLst/>
          </a:prstGeom>
          <a:solidFill>
            <a:srgbClr val="808080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6152" name="Text Box 8"/>
          <p:cNvSpPr txBox="1"/>
          <p:nvPr/>
        </p:nvSpPr>
        <p:spPr>
          <a:xfrm>
            <a:off x="3152775" y="1990725"/>
            <a:ext cx="2214563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0" dirty="0">
                <a:solidFill>
                  <a:schemeClr val="bg1"/>
                </a:solidFill>
                <a:latin typeface="Calibri" panose="020F0502020204030204" pitchFamily="34" charset="0"/>
                <a:ea typeface="迷你简综艺" pitchFamily="1" charset="-122"/>
              </a:rPr>
              <a:t>文案是谁</a:t>
            </a:r>
            <a:endParaRPr lang="zh-CN" altLang="en-US" sz="4000" b="0" dirty="0">
              <a:solidFill>
                <a:schemeClr val="bg1"/>
              </a:solidFill>
              <a:latin typeface="Calibri" panose="020F0502020204030204" pitchFamily="34" charset="0"/>
              <a:ea typeface="迷你简综艺" pitchFamily="1" charset="-122"/>
            </a:endParaRPr>
          </a:p>
        </p:txBody>
      </p:sp>
      <p:sp>
        <p:nvSpPr>
          <p:cNvPr id="6153" name="Text Box 9"/>
          <p:cNvSpPr txBox="1"/>
          <p:nvPr/>
        </p:nvSpPr>
        <p:spPr>
          <a:xfrm>
            <a:off x="3160713" y="3363913"/>
            <a:ext cx="22161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0" dirty="0">
                <a:solidFill>
                  <a:schemeClr val="bg1"/>
                </a:solidFill>
                <a:latin typeface="Calibri" panose="020F0502020204030204" pitchFamily="34" charset="0"/>
                <a:ea typeface="迷你简综艺" pitchFamily="1" charset="-122"/>
              </a:rPr>
              <a:t>怎么做文案</a:t>
            </a:r>
            <a:endParaRPr lang="zh-CN" altLang="en-US" sz="3200" b="0" dirty="0">
              <a:solidFill>
                <a:schemeClr val="bg1"/>
              </a:solidFill>
              <a:latin typeface="Calibri" panose="020F0502020204030204" pitchFamily="34" charset="0"/>
              <a:ea typeface="迷你简综艺" pitchFamily="1" charset="-122"/>
            </a:endParaRPr>
          </a:p>
        </p:txBody>
      </p:sp>
      <p:sp>
        <p:nvSpPr>
          <p:cNvPr id="6154" name="Text Box 10"/>
          <p:cNvSpPr txBox="1"/>
          <p:nvPr/>
        </p:nvSpPr>
        <p:spPr>
          <a:xfrm>
            <a:off x="6900863" y="3376613"/>
            <a:ext cx="2316162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0" dirty="0">
                <a:solidFill>
                  <a:schemeClr val="bg1"/>
                </a:solidFill>
                <a:latin typeface="Calibri" panose="020F0502020204030204" pitchFamily="34" charset="0"/>
                <a:ea typeface="迷你简综艺" pitchFamily="1" charset="-122"/>
              </a:rPr>
              <a:t>文案工作时间</a:t>
            </a:r>
            <a:endParaRPr lang="zh-CN" altLang="en-US" sz="2800" b="0" dirty="0">
              <a:solidFill>
                <a:schemeClr val="bg1"/>
              </a:solidFill>
              <a:latin typeface="Calibri" panose="020F0502020204030204" pitchFamily="34" charset="0"/>
              <a:ea typeface="迷你简综艺" pitchFamily="1" charset="-122"/>
            </a:endParaRPr>
          </a:p>
        </p:txBody>
      </p:sp>
      <p:sp>
        <p:nvSpPr>
          <p:cNvPr id="6155" name="Line 11"/>
          <p:cNvSpPr/>
          <p:nvPr/>
        </p:nvSpPr>
        <p:spPr>
          <a:xfrm>
            <a:off x="3230563" y="2038350"/>
            <a:ext cx="14287" cy="804863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156" name="Line 12"/>
          <p:cNvSpPr/>
          <p:nvPr/>
        </p:nvSpPr>
        <p:spPr>
          <a:xfrm>
            <a:off x="2779713" y="2566988"/>
            <a:ext cx="2905125" cy="1587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157" name="Line 13"/>
          <p:cNvSpPr/>
          <p:nvPr/>
        </p:nvSpPr>
        <p:spPr>
          <a:xfrm>
            <a:off x="3227388" y="3346450"/>
            <a:ext cx="14287" cy="804863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158" name="Line 14"/>
          <p:cNvSpPr/>
          <p:nvPr/>
        </p:nvSpPr>
        <p:spPr>
          <a:xfrm>
            <a:off x="2776538" y="3846513"/>
            <a:ext cx="2905125" cy="1587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159" name="Line 15"/>
          <p:cNvSpPr/>
          <p:nvPr/>
        </p:nvSpPr>
        <p:spPr>
          <a:xfrm>
            <a:off x="6972300" y="3351213"/>
            <a:ext cx="15875" cy="806450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160" name="Line 16"/>
          <p:cNvSpPr/>
          <p:nvPr/>
        </p:nvSpPr>
        <p:spPr>
          <a:xfrm>
            <a:off x="6523038" y="3805238"/>
            <a:ext cx="2905125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161" name="Text Box 17"/>
          <p:cNvSpPr txBox="1"/>
          <p:nvPr/>
        </p:nvSpPr>
        <p:spPr>
          <a:xfrm>
            <a:off x="3197225" y="2505075"/>
            <a:ext cx="2128838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8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who. no </a:t>
            </a:r>
            <a:r>
              <a:rPr lang="zh-CN" altLang="en-US" sz="2400" b="0" dirty="0">
                <a:solidFill>
                  <a:schemeClr val="bg1"/>
                </a:solidFill>
                <a:latin typeface="Calibri" panose="020F0502020204030204" pitchFamily="34" charset="0"/>
                <a:ea typeface="迷你简准圆" pitchFamily="1" charset="-122"/>
              </a:rPr>
              <a:t>虎</a:t>
            </a:r>
            <a:endParaRPr lang="zh-CN" altLang="en-US" sz="2400" b="0" dirty="0">
              <a:solidFill>
                <a:schemeClr val="bg1"/>
              </a:solidFill>
              <a:latin typeface="Calibri" panose="020F0502020204030204" pitchFamily="34" charset="0"/>
              <a:ea typeface="迷你简准圆" pitchFamily="1" charset="-122"/>
            </a:endParaRPr>
          </a:p>
        </p:txBody>
      </p:sp>
      <p:sp>
        <p:nvSpPr>
          <p:cNvPr id="6162" name="Text Box 18"/>
          <p:cNvSpPr txBox="1"/>
          <p:nvPr/>
        </p:nvSpPr>
        <p:spPr>
          <a:xfrm>
            <a:off x="3211513" y="3802063"/>
            <a:ext cx="21828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8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how. no </a:t>
            </a:r>
            <a:r>
              <a:rPr lang="zh-CN" altLang="en-US" sz="24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好</a:t>
            </a:r>
            <a:endParaRPr lang="zh-CN" altLang="en-US" sz="2400" b="0" dirty="0">
              <a:solidFill>
                <a:schemeClr val="bg1"/>
              </a:solidFill>
              <a:latin typeface="迷你简准圆" pitchFamily="1" charset="-122"/>
              <a:ea typeface="迷你简准圆" pitchFamily="1" charset="-122"/>
            </a:endParaRPr>
          </a:p>
        </p:txBody>
      </p:sp>
      <p:sp>
        <p:nvSpPr>
          <p:cNvPr id="6163" name="Text Box 19"/>
          <p:cNvSpPr txBox="1"/>
          <p:nvPr/>
        </p:nvSpPr>
        <p:spPr>
          <a:xfrm>
            <a:off x="6938963" y="3751263"/>
            <a:ext cx="2235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8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when. no </a:t>
            </a:r>
            <a:r>
              <a:rPr lang="zh-CN" altLang="en-US" sz="24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稳</a:t>
            </a:r>
            <a:endParaRPr lang="zh-CN" altLang="en-US" sz="2400" b="0" dirty="0">
              <a:solidFill>
                <a:schemeClr val="bg1"/>
              </a:solidFill>
              <a:latin typeface="迷你简准圆" pitchFamily="1" charset="-122"/>
              <a:ea typeface="迷你简准圆" pitchFamily="1" charset="-122"/>
            </a:endParaRPr>
          </a:p>
        </p:txBody>
      </p:sp>
      <p:sp>
        <p:nvSpPr>
          <p:cNvPr id="6164" name="Text Box 20"/>
          <p:cNvSpPr txBox="1"/>
          <p:nvPr/>
        </p:nvSpPr>
        <p:spPr>
          <a:xfrm>
            <a:off x="2733675" y="1992313"/>
            <a:ext cx="466725" cy="7000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0" dirty="0">
                <a:solidFill>
                  <a:schemeClr val="bg1"/>
                </a:solidFill>
                <a:latin typeface="迷你简综艺" pitchFamily="1" charset="-122"/>
                <a:ea typeface="迷你简综艺" pitchFamily="1" charset="-122"/>
              </a:rPr>
              <a:t>1</a:t>
            </a:r>
            <a:endParaRPr lang="zh-CN" altLang="en-US" sz="4000" b="0" dirty="0">
              <a:solidFill>
                <a:schemeClr val="bg1"/>
              </a:solidFill>
              <a:latin typeface="迷你简综艺" pitchFamily="1" charset="-122"/>
              <a:ea typeface="迷你简综艺" pitchFamily="1" charset="-122"/>
            </a:endParaRPr>
          </a:p>
        </p:txBody>
      </p:sp>
      <p:sp>
        <p:nvSpPr>
          <p:cNvPr id="6165" name="Text Box 21"/>
          <p:cNvSpPr txBox="1"/>
          <p:nvPr/>
        </p:nvSpPr>
        <p:spPr>
          <a:xfrm>
            <a:off x="2733675" y="3298825"/>
            <a:ext cx="46513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0" dirty="0">
                <a:solidFill>
                  <a:schemeClr val="bg1"/>
                </a:solidFill>
                <a:latin typeface="迷你简综艺" pitchFamily="1" charset="-122"/>
                <a:ea typeface="迷你简综艺" pitchFamily="1" charset="-122"/>
              </a:rPr>
              <a:t>3</a:t>
            </a:r>
            <a:endParaRPr lang="zh-CN" altLang="en-US" sz="4000" b="0" dirty="0">
              <a:solidFill>
                <a:schemeClr val="bg1"/>
              </a:solidFill>
              <a:latin typeface="迷你简综艺" pitchFamily="1" charset="-122"/>
              <a:ea typeface="迷你简综艺" pitchFamily="1" charset="-122"/>
            </a:endParaRPr>
          </a:p>
        </p:txBody>
      </p:sp>
      <p:sp>
        <p:nvSpPr>
          <p:cNvPr id="6166" name="Text Box 22"/>
          <p:cNvSpPr txBox="1"/>
          <p:nvPr/>
        </p:nvSpPr>
        <p:spPr>
          <a:xfrm>
            <a:off x="6491288" y="3263900"/>
            <a:ext cx="465137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0" dirty="0">
                <a:solidFill>
                  <a:schemeClr val="bg1"/>
                </a:solidFill>
                <a:latin typeface="迷你简综艺" pitchFamily="1" charset="-122"/>
                <a:ea typeface="迷你简综艺" pitchFamily="1" charset="-122"/>
              </a:rPr>
              <a:t>4</a:t>
            </a:r>
            <a:endParaRPr lang="zh-CN" altLang="en-US" sz="4000" b="0" dirty="0">
              <a:solidFill>
                <a:schemeClr val="bg1"/>
              </a:solidFill>
              <a:latin typeface="迷你简综艺" pitchFamily="1" charset="-122"/>
              <a:ea typeface="迷你简综艺" pitchFamily="1" charset="-122"/>
            </a:endParaRPr>
          </a:p>
        </p:txBody>
      </p:sp>
      <p:sp>
        <p:nvSpPr>
          <p:cNvPr id="6167" name="Text Box 23"/>
          <p:cNvSpPr txBox="1"/>
          <p:nvPr/>
        </p:nvSpPr>
        <p:spPr>
          <a:xfrm>
            <a:off x="7350125" y="6329363"/>
            <a:ext cx="4602163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3200" b="0" dirty="0">
                <a:solidFill>
                  <a:schemeClr val="bg1"/>
                </a:solidFill>
                <a:latin typeface="迷你简卡通" pitchFamily="1" charset="-122"/>
              </a:rPr>
              <a:t>简单做人   轻松做事</a:t>
            </a:r>
            <a:endParaRPr lang="zh-CN" altLang="en-US" sz="3200" b="0" dirty="0">
              <a:solidFill>
                <a:schemeClr val="bg1"/>
              </a:solidFill>
              <a:latin typeface="迷你简卡通" pitchFamily="1" charset="-122"/>
            </a:endParaRPr>
          </a:p>
        </p:txBody>
      </p:sp>
      <p:sp>
        <p:nvSpPr>
          <p:cNvPr id="6168" name="Rectangle 24"/>
          <p:cNvSpPr/>
          <p:nvPr/>
        </p:nvSpPr>
        <p:spPr>
          <a:xfrm>
            <a:off x="0" y="0"/>
            <a:ext cx="12188825" cy="5461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6169" name="Line 25"/>
          <p:cNvSpPr/>
          <p:nvPr/>
        </p:nvSpPr>
        <p:spPr>
          <a:xfrm>
            <a:off x="285750" y="265113"/>
            <a:ext cx="11666538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pic>
        <p:nvPicPr>
          <p:cNvPr id="6170" name="Picture 26" descr="qqq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7425" y="5384800"/>
            <a:ext cx="781050" cy="781050"/>
          </a:xfrm>
          <a:prstGeom prst="rect">
            <a:avLst/>
          </a:prstGeom>
          <a:noFill/>
          <a:ln w="9525" cap="flat" cmpd="sng">
            <a:solidFill>
              <a:srgbClr val="A5050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6171" name="Rectangle 27"/>
          <p:cNvSpPr/>
          <p:nvPr/>
        </p:nvSpPr>
        <p:spPr>
          <a:xfrm>
            <a:off x="6264275" y="1992313"/>
            <a:ext cx="3317875" cy="95885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1800" b="0" dirty="0">
                <a:latin typeface="Calibri" panose="020F0502020204030204" pitchFamily="34" charset="0"/>
              </a:rPr>
              <a:t>       </a:t>
            </a:r>
            <a:endParaRPr lang="zh-CN" altLang="en-US" sz="1800" b="0" dirty="0">
              <a:latin typeface="Calibri" panose="020F0502020204030204" pitchFamily="34" charset="0"/>
            </a:endParaRPr>
          </a:p>
        </p:txBody>
      </p:sp>
      <p:sp>
        <p:nvSpPr>
          <p:cNvPr id="6172" name="Text Box 28"/>
          <p:cNvSpPr txBox="1"/>
          <p:nvPr/>
        </p:nvSpPr>
        <p:spPr>
          <a:xfrm>
            <a:off x="6926263" y="2147888"/>
            <a:ext cx="2316162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0" dirty="0">
                <a:latin typeface="Calibri" panose="020F0502020204030204" pitchFamily="34" charset="0"/>
                <a:ea typeface="迷你简综艺" pitchFamily="1" charset="-122"/>
              </a:rPr>
              <a:t>文案能做什么</a:t>
            </a:r>
            <a:endParaRPr lang="zh-CN" altLang="en-US" sz="2800" b="0" dirty="0">
              <a:latin typeface="Calibri" panose="020F0502020204030204" pitchFamily="34" charset="0"/>
              <a:ea typeface="迷你简综艺" pitchFamily="1" charset="-122"/>
            </a:endParaRPr>
          </a:p>
        </p:txBody>
      </p:sp>
      <p:sp>
        <p:nvSpPr>
          <p:cNvPr id="6173" name="Line 29"/>
          <p:cNvSpPr/>
          <p:nvPr/>
        </p:nvSpPr>
        <p:spPr>
          <a:xfrm>
            <a:off x="6989763" y="2049463"/>
            <a:ext cx="14287" cy="80645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174" name="Line 30"/>
          <p:cNvSpPr/>
          <p:nvPr/>
        </p:nvSpPr>
        <p:spPr>
          <a:xfrm>
            <a:off x="6538913" y="2579688"/>
            <a:ext cx="29051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175" name="Text Box 31"/>
          <p:cNvSpPr txBox="1"/>
          <p:nvPr/>
        </p:nvSpPr>
        <p:spPr>
          <a:xfrm>
            <a:off x="6972300" y="2503488"/>
            <a:ext cx="2235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800" b="0" dirty="0">
                <a:latin typeface="迷你简准圆" pitchFamily="1" charset="-122"/>
                <a:ea typeface="迷你简准圆" pitchFamily="1" charset="-122"/>
              </a:rPr>
              <a:t>what. no </a:t>
            </a:r>
            <a:r>
              <a:rPr lang="zh-CN" altLang="en-US" sz="2400" b="0" dirty="0">
                <a:latin typeface="迷你简准圆" pitchFamily="1" charset="-122"/>
                <a:ea typeface="迷你简准圆" pitchFamily="1" charset="-122"/>
              </a:rPr>
              <a:t>袜子</a:t>
            </a:r>
            <a:endParaRPr lang="zh-CN" altLang="en-US" sz="2400" b="0" dirty="0">
              <a:latin typeface="迷你简准圆" pitchFamily="1" charset="-122"/>
              <a:ea typeface="迷你简准圆" pitchFamily="1" charset="-122"/>
            </a:endParaRPr>
          </a:p>
        </p:txBody>
      </p:sp>
      <p:sp>
        <p:nvSpPr>
          <p:cNvPr id="6176" name="Text Box 32"/>
          <p:cNvSpPr txBox="1"/>
          <p:nvPr/>
        </p:nvSpPr>
        <p:spPr>
          <a:xfrm>
            <a:off x="6508750" y="2032000"/>
            <a:ext cx="465138" cy="7000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0" dirty="0">
                <a:latin typeface="迷你简综艺" pitchFamily="1" charset="-122"/>
                <a:ea typeface="迷你简综艺" pitchFamily="1" charset="-122"/>
              </a:rPr>
              <a:t>2</a:t>
            </a:r>
            <a:endParaRPr lang="zh-CN" altLang="en-US" sz="4000" b="0" dirty="0">
              <a:latin typeface="迷你简综艺" pitchFamily="1" charset="-122"/>
              <a:ea typeface="迷你简综艺" pitchFamily="1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2"/>
          <p:cNvSpPr/>
          <p:nvPr/>
        </p:nvSpPr>
        <p:spPr>
          <a:xfrm>
            <a:off x="0" y="0"/>
            <a:ext cx="12188825" cy="5461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7283450" y="6324600"/>
            <a:ext cx="4602163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3200" b="0" dirty="0">
                <a:solidFill>
                  <a:schemeClr val="bg1"/>
                </a:solidFill>
                <a:latin typeface="迷你简卡通" pitchFamily="1" charset="-122"/>
              </a:rPr>
              <a:t>简单做人   轻松做事</a:t>
            </a:r>
            <a:endParaRPr lang="zh-CN" altLang="en-US" sz="3200" b="0" dirty="0">
              <a:solidFill>
                <a:schemeClr val="bg1"/>
              </a:solidFill>
              <a:latin typeface="迷你简卡通" pitchFamily="1" charset="-122"/>
            </a:endParaRPr>
          </a:p>
        </p:txBody>
      </p:sp>
      <p:sp>
        <p:nvSpPr>
          <p:cNvPr id="7172" name="Rectangle 4"/>
          <p:cNvSpPr/>
          <p:nvPr/>
        </p:nvSpPr>
        <p:spPr>
          <a:xfrm>
            <a:off x="0" y="6302375"/>
            <a:ext cx="12190413" cy="5588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pic>
        <p:nvPicPr>
          <p:cNvPr id="7173" name="Picture 5" descr="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43700" y="6369050"/>
            <a:ext cx="574675" cy="431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4" name="Line 6"/>
          <p:cNvSpPr/>
          <p:nvPr/>
        </p:nvSpPr>
        <p:spPr>
          <a:xfrm>
            <a:off x="7104063" y="6381750"/>
            <a:ext cx="4897437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7175" name="Text Box 7"/>
          <p:cNvSpPr txBox="1"/>
          <p:nvPr/>
        </p:nvSpPr>
        <p:spPr>
          <a:xfrm>
            <a:off x="7350125" y="6329363"/>
            <a:ext cx="4602163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3200" b="0" dirty="0">
                <a:solidFill>
                  <a:schemeClr val="bg1"/>
                </a:solidFill>
                <a:latin typeface="迷你简卡通" pitchFamily="1" charset="-122"/>
              </a:rPr>
              <a:t>简单做人   轻松做事</a:t>
            </a:r>
            <a:endParaRPr lang="zh-CN" altLang="en-US" sz="3200" b="0" dirty="0">
              <a:solidFill>
                <a:schemeClr val="bg1"/>
              </a:solidFill>
              <a:latin typeface="迷你简卡通" pitchFamily="1" charset="-122"/>
            </a:endParaRPr>
          </a:p>
        </p:txBody>
      </p:sp>
      <p:sp>
        <p:nvSpPr>
          <p:cNvPr id="7176" name="Text Box 8"/>
          <p:cNvSpPr txBox="1"/>
          <p:nvPr/>
        </p:nvSpPr>
        <p:spPr>
          <a:xfrm>
            <a:off x="157163" y="-12700"/>
            <a:ext cx="2841625" cy="503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8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what</a:t>
            </a:r>
            <a:r>
              <a:rPr lang="zh-CN" altLang="en-US" sz="2800" b="0" dirty="0">
                <a:solidFill>
                  <a:schemeClr val="bg1"/>
                </a:solidFill>
                <a:latin typeface="迷你简卡通" pitchFamily="1" charset="-122"/>
                <a:ea typeface="迷你简准圆" pitchFamily="1" charset="-122"/>
              </a:rPr>
              <a:t>·</a:t>
            </a:r>
            <a:r>
              <a:rPr lang="zh-CN" altLang="en-US" sz="28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no </a:t>
            </a:r>
            <a:r>
              <a:rPr lang="zh-CN" altLang="en-US" sz="24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袜子</a:t>
            </a:r>
            <a:endParaRPr lang="zh-CN" altLang="en-US" sz="2400" b="0" dirty="0">
              <a:solidFill>
                <a:schemeClr val="bg1"/>
              </a:solidFill>
              <a:latin typeface="迷你简准圆" pitchFamily="1" charset="-122"/>
              <a:ea typeface="迷你简准圆" pitchFamily="1" charset="-122"/>
            </a:endParaRPr>
          </a:p>
        </p:txBody>
      </p:sp>
      <p:sp>
        <p:nvSpPr>
          <p:cNvPr id="7177" name="Line 9"/>
          <p:cNvSpPr/>
          <p:nvPr/>
        </p:nvSpPr>
        <p:spPr>
          <a:xfrm>
            <a:off x="2989263" y="265113"/>
            <a:ext cx="8963025" cy="1587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7178" name="Text Box 10"/>
          <p:cNvSpPr txBox="1"/>
          <p:nvPr/>
        </p:nvSpPr>
        <p:spPr>
          <a:xfrm>
            <a:off x="192088" y="2916238"/>
            <a:ext cx="6011862" cy="854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0" dirty="0">
                <a:latin typeface="Calibri" panose="020F0502020204030204" pitchFamily="34" charset="0"/>
              </a:rPr>
              <a:t>不管能做什么，</a:t>
            </a:r>
            <a:endParaRPr lang="zh-CN" altLang="en-US" sz="2400" b="0" dirty="0">
              <a:latin typeface="Calibri" panose="020F0502020204030204" pitchFamily="34" charset="0"/>
            </a:endParaRPr>
          </a:p>
          <a:p>
            <a:r>
              <a:rPr lang="zh-CN" altLang="en-US" sz="2400" b="0" dirty="0">
                <a:latin typeface="Calibri" panose="020F0502020204030204" pitchFamily="34" charset="0"/>
              </a:rPr>
              <a:t>　都不会做出比</a:t>
            </a:r>
            <a:r>
              <a:rPr lang="zh-CN" altLang="en-US" sz="2400" b="0" dirty="0">
                <a:solidFill>
                  <a:srgbClr val="A50501"/>
                </a:solidFill>
                <a:latin typeface="Calibri" panose="020F0502020204030204" pitchFamily="34" charset="0"/>
              </a:rPr>
              <a:t>袜子</a:t>
            </a:r>
            <a:r>
              <a:rPr lang="zh-CN" altLang="en-US" sz="2400" b="0" dirty="0">
                <a:latin typeface="Calibri" panose="020F0502020204030204" pitchFamily="34" charset="0"/>
              </a:rPr>
              <a:t>还臭的东西．．</a:t>
            </a:r>
            <a:r>
              <a:rPr lang="zh-CN" altLang="en-US" sz="2600" b="0" dirty="0">
                <a:latin typeface="Calibri" panose="020F0502020204030204" pitchFamily="34" charset="0"/>
              </a:rPr>
              <a:t>．</a:t>
            </a:r>
            <a:endParaRPr lang="zh-CN" altLang="en-US" sz="2600" b="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179" name="AutoShape 11"/>
          <p:cNvSpPr/>
          <p:nvPr/>
        </p:nvSpPr>
        <p:spPr>
          <a:xfrm>
            <a:off x="8637588" y="2700338"/>
            <a:ext cx="1125537" cy="1125537"/>
          </a:xfrm>
          <a:prstGeom prst="octagon">
            <a:avLst>
              <a:gd name="adj" fmla="val 29287"/>
            </a:avLst>
          </a:prstGeom>
          <a:solidFill>
            <a:srgbClr val="A50501"/>
          </a:solidFill>
          <a:ln w="9525" cap="flat" cmpd="sng">
            <a:solidFill>
              <a:srgbClr val="A5050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7180" name="Text Box 12"/>
          <p:cNvSpPr txBox="1"/>
          <p:nvPr/>
        </p:nvSpPr>
        <p:spPr>
          <a:xfrm rot="840000">
            <a:off x="8637588" y="3065463"/>
            <a:ext cx="161131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COPY</a:t>
            </a:r>
            <a:endParaRPr lang="zh-CN" altLang="en-US" sz="3200" b="0" dirty="0">
              <a:solidFill>
                <a:schemeClr val="bg1"/>
              </a:solidFill>
              <a:latin typeface="迷你简准圆" pitchFamily="1" charset="-122"/>
              <a:ea typeface="迷你简准圆" pitchFamily="1" charset="-122"/>
            </a:endParaRPr>
          </a:p>
        </p:txBody>
      </p:sp>
      <p:sp>
        <p:nvSpPr>
          <p:cNvPr id="7181" name="Text Box 13"/>
          <p:cNvSpPr txBox="1"/>
          <p:nvPr/>
        </p:nvSpPr>
        <p:spPr>
          <a:xfrm>
            <a:off x="5521325" y="1844675"/>
            <a:ext cx="4391025" cy="595313"/>
          </a:xfrm>
          <a:prstGeom prst="rect">
            <a:avLst/>
          </a:prstGeom>
          <a:noFill/>
          <a:ln w="15875" cap="flat" cmpd="sng">
            <a:solidFill>
              <a:srgbClr val="A50501"/>
            </a:solidFill>
            <a:prstDash val="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3200" b="0" dirty="0">
                <a:solidFill>
                  <a:srgbClr val="A50501"/>
                </a:solidFill>
                <a:latin typeface="Calibri" panose="020F0502020204030204" pitchFamily="34" charset="0"/>
              </a:rPr>
              <a:t>．．．甜过初恋．．．</a:t>
            </a:r>
            <a:endParaRPr lang="zh-CN" altLang="en-US" sz="1800" b="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182" name="Text Box 14"/>
          <p:cNvSpPr txBox="1"/>
          <p:nvPr/>
        </p:nvSpPr>
        <p:spPr>
          <a:xfrm>
            <a:off x="7908925" y="4191000"/>
            <a:ext cx="4235450" cy="533400"/>
          </a:xfrm>
          <a:prstGeom prst="rect">
            <a:avLst/>
          </a:prstGeom>
          <a:noFill/>
          <a:ln w="15875" cap="flat" cmpd="sng">
            <a:solidFill>
              <a:srgbClr val="A50501"/>
            </a:solidFill>
            <a:prstDash val="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800" b="0" dirty="0">
                <a:solidFill>
                  <a:srgbClr val="A50501"/>
                </a:solidFill>
                <a:latin typeface="Calibri" panose="020F0502020204030204" pitchFamily="34" charset="0"/>
              </a:rPr>
              <a:t>钻石恒久远　一颗永流传</a:t>
            </a:r>
            <a:endParaRPr lang="zh-CN" altLang="en-US" sz="2800" b="0" dirty="0">
              <a:solidFill>
                <a:srgbClr val="A50501"/>
              </a:solidFill>
              <a:latin typeface="Calibri" panose="020F0502020204030204" pitchFamily="34" charset="0"/>
            </a:endParaRPr>
          </a:p>
        </p:txBody>
      </p:sp>
      <p:sp>
        <p:nvSpPr>
          <p:cNvPr id="7183" name="Text Box 15"/>
          <p:cNvSpPr txBox="1"/>
          <p:nvPr/>
        </p:nvSpPr>
        <p:spPr>
          <a:xfrm>
            <a:off x="6994525" y="836613"/>
            <a:ext cx="4645025" cy="715962"/>
          </a:xfrm>
          <a:prstGeom prst="rect">
            <a:avLst/>
          </a:prstGeom>
          <a:noFill/>
          <a:ln w="15875" cap="flat" cmpd="sng">
            <a:solidFill>
              <a:srgbClr val="A50501"/>
            </a:solidFill>
            <a:prstDash val="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2000" b="0" dirty="0">
                <a:solidFill>
                  <a:srgbClr val="A50501"/>
                </a:solidFill>
                <a:latin typeface="Calibri" panose="020F0502020204030204" pitchFamily="34" charset="0"/>
              </a:rPr>
              <a:t>世界上有种专门拆散亲子关系的怪物，叫做＂长大＂</a:t>
            </a:r>
            <a:endParaRPr lang="zh-CN" altLang="en-US" sz="2000" b="0" dirty="0">
              <a:solidFill>
                <a:srgbClr val="A50501"/>
              </a:solidFill>
              <a:latin typeface="Calibri" panose="020F0502020204030204" pitchFamily="34" charset="0"/>
            </a:endParaRPr>
          </a:p>
        </p:txBody>
      </p:sp>
      <p:sp>
        <p:nvSpPr>
          <p:cNvPr id="7184" name="Text Box 16"/>
          <p:cNvSpPr txBox="1"/>
          <p:nvPr/>
        </p:nvSpPr>
        <p:spPr>
          <a:xfrm>
            <a:off x="5522913" y="4938713"/>
            <a:ext cx="4389437" cy="1082675"/>
          </a:xfrm>
          <a:prstGeom prst="rect">
            <a:avLst/>
          </a:prstGeom>
          <a:noFill/>
          <a:ln w="15875" cap="flat" cmpd="sng">
            <a:solidFill>
              <a:srgbClr val="A50501"/>
            </a:solidFill>
            <a:prstDash val="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3200" b="0" dirty="0">
                <a:solidFill>
                  <a:srgbClr val="A50501"/>
                </a:solidFill>
                <a:latin typeface="迷你简准圆" pitchFamily="1" charset="-122"/>
                <a:ea typeface="迷你简准圆" pitchFamily="1" charset="-122"/>
              </a:rPr>
              <a:t>It's a beatiful day,and I can't see it.</a:t>
            </a:r>
            <a:endParaRPr lang="zh-CN" altLang="en-US" sz="3200" b="0" dirty="0">
              <a:solidFill>
                <a:srgbClr val="A50501"/>
              </a:solidFill>
              <a:latin typeface="迷你简准圆" pitchFamily="1" charset="-122"/>
              <a:ea typeface="迷你简准圆" pitchFamily="1" charset="-122"/>
            </a:endParaRPr>
          </a:p>
        </p:txBody>
      </p:sp>
      <p:cxnSp>
        <p:nvCxnSpPr>
          <p:cNvPr id="7185" name="AutoShape 17"/>
          <p:cNvCxnSpPr>
            <a:stCxn id="7183" idx="3"/>
            <a:endCxn id="7179" idx="2"/>
          </p:cNvCxnSpPr>
          <p:nvPr/>
        </p:nvCxnSpPr>
        <p:spPr>
          <a:xfrm flipH="1">
            <a:off x="9763125" y="1265238"/>
            <a:ext cx="1876425" cy="2068512"/>
          </a:xfrm>
          <a:prstGeom prst="bentConnector3">
            <a:avLst>
              <a:gd name="adj1" fmla="val -12722"/>
            </a:avLst>
          </a:prstGeom>
          <a:ln w="31750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</p:cxnSp>
      <p:cxnSp>
        <p:nvCxnSpPr>
          <p:cNvPr id="7186" name="AutoShape 18"/>
          <p:cNvCxnSpPr>
            <a:stCxn id="7182" idx="0"/>
            <a:endCxn id="7179" idx="2"/>
          </p:cNvCxnSpPr>
          <p:nvPr/>
        </p:nvCxnSpPr>
        <p:spPr>
          <a:xfrm rot="5400000" flipH="1">
            <a:off x="9428163" y="3594100"/>
            <a:ext cx="366712" cy="825500"/>
          </a:xfrm>
          <a:prstGeom prst="bentConnector3">
            <a:avLst>
              <a:gd name="adj1" fmla="val 49912"/>
            </a:avLst>
          </a:prstGeom>
          <a:ln w="31750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</p:cxnSp>
      <p:cxnSp>
        <p:nvCxnSpPr>
          <p:cNvPr id="7187" name="AutoShape 19"/>
          <p:cNvCxnSpPr>
            <a:stCxn id="7181" idx="2"/>
            <a:endCxn id="7179" idx="2"/>
          </p:cNvCxnSpPr>
          <p:nvPr/>
        </p:nvCxnSpPr>
        <p:spPr>
          <a:xfrm rot="-5400000" flipH="1">
            <a:off x="8328025" y="1898650"/>
            <a:ext cx="260350" cy="1484313"/>
          </a:xfrm>
          <a:prstGeom prst="bentConnector3">
            <a:avLst>
              <a:gd name="adj1" fmla="val 50245"/>
            </a:avLst>
          </a:prstGeom>
          <a:ln w="31750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</p:cxnSp>
      <p:cxnSp>
        <p:nvCxnSpPr>
          <p:cNvPr id="7188" name="AutoShape 20"/>
          <p:cNvCxnSpPr>
            <a:stCxn id="7184" idx="0"/>
            <a:endCxn id="7179" idx="2"/>
          </p:cNvCxnSpPr>
          <p:nvPr/>
        </p:nvCxnSpPr>
        <p:spPr>
          <a:xfrm rot="-5400000">
            <a:off x="7339013" y="3640138"/>
            <a:ext cx="1674812" cy="919162"/>
          </a:xfrm>
          <a:prstGeom prst="bentConnector2">
            <a:avLst/>
          </a:prstGeom>
          <a:ln w="31750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Rectangle 2"/>
          <p:cNvSpPr/>
          <p:nvPr/>
        </p:nvSpPr>
        <p:spPr>
          <a:xfrm>
            <a:off x="0" y="6302375"/>
            <a:ext cx="12190413" cy="5588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pic>
        <p:nvPicPr>
          <p:cNvPr id="8195" name="Picture 3" descr="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43700" y="6369050"/>
            <a:ext cx="574675" cy="431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6" name="Line 4"/>
          <p:cNvSpPr/>
          <p:nvPr/>
        </p:nvSpPr>
        <p:spPr>
          <a:xfrm>
            <a:off x="7104063" y="6597650"/>
            <a:ext cx="4897437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197" name="Rectangle 5"/>
          <p:cNvSpPr/>
          <p:nvPr/>
        </p:nvSpPr>
        <p:spPr>
          <a:xfrm>
            <a:off x="6261100" y="3375025"/>
            <a:ext cx="3317875" cy="960438"/>
          </a:xfrm>
          <a:prstGeom prst="rect">
            <a:avLst/>
          </a:prstGeom>
          <a:solidFill>
            <a:srgbClr val="808080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8198" name="Rectangle 6"/>
          <p:cNvSpPr/>
          <p:nvPr/>
        </p:nvSpPr>
        <p:spPr>
          <a:xfrm>
            <a:off x="6264275" y="1976438"/>
            <a:ext cx="3317875" cy="960437"/>
          </a:xfrm>
          <a:prstGeom prst="rect">
            <a:avLst/>
          </a:prstGeom>
          <a:solidFill>
            <a:srgbClr val="808080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1800" b="0" dirty="0">
                <a:latin typeface="Calibri" panose="020F0502020204030204" pitchFamily="34" charset="0"/>
              </a:rPr>
              <a:t>       </a:t>
            </a:r>
            <a:endParaRPr lang="zh-CN" altLang="en-US" sz="1800" b="0" dirty="0">
              <a:latin typeface="Calibri" panose="020F0502020204030204" pitchFamily="34" charset="0"/>
            </a:endParaRPr>
          </a:p>
        </p:txBody>
      </p:sp>
      <p:sp>
        <p:nvSpPr>
          <p:cNvPr id="8199" name="Text Box 7"/>
          <p:cNvSpPr txBox="1"/>
          <p:nvPr/>
        </p:nvSpPr>
        <p:spPr>
          <a:xfrm>
            <a:off x="6924675" y="2132013"/>
            <a:ext cx="23177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0" dirty="0">
                <a:solidFill>
                  <a:schemeClr val="bg1"/>
                </a:solidFill>
                <a:latin typeface="Calibri" panose="020F0502020204030204" pitchFamily="34" charset="0"/>
                <a:ea typeface="迷你简综艺" pitchFamily="1" charset="-122"/>
              </a:rPr>
              <a:t>文案能做什么</a:t>
            </a:r>
            <a:endParaRPr lang="zh-CN" altLang="en-US" sz="2800" b="0" dirty="0">
              <a:solidFill>
                <a:schemeClr val="bg1"/>
              </a:solidFill>
              <a:latin typeface="Calibri" panose="020F0502020204030204" pitchFamily="34" charset="0"/>
              <a:ea typeface="迷你简综艺" pitchFamily="1" charset="-122"/>
            </a:endParaRPr>
          </a:p>
        </p:txBody>
      </p:sp>
      <p:sp>
        <p:nvSpPr>
          <p:cNvPr id="8200" name="Text Box 8"/>
          <p:cNvSpPr txBox="1"/>
          <p:nvPr/>
        </p:nvSpPr>
        <p:spPr>
          <a:xfrm>
            <a:off x="6899275" y="3457575"/>
            <a:ext cx="231457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0" dirty="0">
                <a:solidFill>
                  <a:schemeClr val="bg1"/>
                </a:solidFill>
                <a:latin typeface="Calibri" panose="020F0502020204030204" pitchFamily="34" charset="0"/>
                <a:ea typeface="迷你简综艺" pitchFamily="1" charset="-122"/>
              </a:rPr>
              <a:t>文案工作时间</a:t>
            </a:r>
            <a:endParaRPr lang="zh-CN" altLang="en-US" sz="2800" b="0" dirty="0">
              <a:solidFill>
                <a:schemeClr val="bg1"/>
              </a:solidFill>
              <a:latin typeface="Calibri" panose="020F0502020204030204" pitchFamily="34" charset="0"/>
              <a:ea typeface="迷你简综艺" pitchFamily="1" charset="-122"/>
            </a:endParaRPr>
          </a:p>
        </p:txBody>
      </p:sp>
      <p:sp>
        <p:nvSpPr>
          <p:cNvPr id="8201" name="Line 9"/>
          <p:cNvSpPr/>
          <p:nvPr/>
        </p:nvSpPr>
        <p:spPr>
          <a:xfrm>
            <a:off x="6988175" y="2035175"/>
            <a:ext cx="15875" cy="806450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202" name="Line 10"/>
          <p:cNvSpPr/>
          <p:nvPr/>
        </p:nvSpPr>
        <p:spPr>
          <a:xfrm>
            <a:off x="6537325" y="2565400"/>
            <a:ext cx="2905125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203" name="Line 11"/>
          <p:cNvSpPr/>
          <p:nvPr/>
        </p:nvSpPr>
        <p:spPr>
          <a:xfrm>
            <a:off x="6969125" y="3432175"/>
            <a:ext cx="15875" cy="806450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204" name="Line 12"/>
          <p:cNvSpPr/>
          <p:nvPr/>
        </p:nvSpPr>
        <p:spPr>
          <a:xfrm>
            <a:off x="6521450" y="3886200"/>
            <a:ext cx="2905125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205" name="Text Box 13"/>
          <p:cNvSpPr txBox="1"/>
          <p:nvPr/>
        </p:nvSpPr>
        <p:spPr>
          <a:xfrm>
            <a:off x="6970713" y="2489200"/>
            <a:ext cx="2235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8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what. no </a:t>
            </a:r>
            <a:r>
              <a:rPr lang="zh-CN" altLang="en-US" sz="24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袜子</a:t>
            </a:r>
            <a:endParaRPr lang="zh-CN" altLang="en-US" sz="2400" b="0" dirty="0">
              <a:solidFill>
                <a:schemeClr val="bg1"/>
              </a:solidFill>
              <a:latin typeface="迷你简准圆" pitchFamily="1" charset="-122"/>
              <a:ea typeface="迷你简准圆" pitchFamily="1" charset="-122"/>
            </a:endParaRPr>
          </a:p>
        </p:txBody>
      </p:sp>
      <p:sp>
        <p:nvSpPr>
          <p:cNvPr id="8206" name="Text Box 14"/>
          <p:cNvSpPr txBox="1"/>
          <p:nvPr/>
        </p:nvSpPr>
        <p:spPr>
          <a:xfrm>
            <a:off x="6937375" y="3832225"/>
            <a:ext cx="2235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8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when. no </a:t>
            </a:r>
            <a:r>
              <a:rPr lang="zh-CN" altLang="en-US" sz="24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稳</a:t>
            </a:r>
            <a:endParaRPr lang="zh-CN" altLang="en-US" sz="2400" b="0" dirty="0">
              <a:solidFill>
                <a:schemeClr val="bg1"/>
              </a:solidFill>
              <a:latin typeface="迷你简准圆" pitchFamily="1" charset="-122"/>
              <a:ea typeface="迷你简准圆" pitchFamily="1" charset="-122"/>
            </a:endParaRPr>
          </a:p>
        </p:txBody>
      </p:sp>
      <p:sp>
        <p:nvSpPr>
          <p:cNvPr id="8207" name="Text Box 15"/>
          <p:cNvSpPr txBox="1"/>
          <p:nvPr/>
        </p:nvSpPr>
        <p:spPr>
          <a:xfrm>
            <a:off x="6508750" y="2016125"/>
            <a:ext cx="46513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0" dirty="0">
                <a:solidFill>
                  <a:schemeClr val="bg1"/>
                </a:solidFill>
                <a:latin typeface="迷你简综艺" pitchFamily="1" charset="-122"/>
                <a:ea typeface="迷你简综艺" pitchFamily="1" charset="-122"/>
              </a:rPr>
              <a:t>2</a:t>
            </a:r>
            <a:endParaRPr lang="zh-CN" altLang="en-US" sz="4000" b="0" dirty="0">
              <a:solidFill>
                <a:schemeClr val="bg1"/>
              </a:solidFill>
              <a:latin typeface="迷你简综艺" pitchFamily="1" charset="-122"/>
              <a:ea typeface="迷你简综艺" pitchFamily="1" charset="-122"/>
            </a:endParaRPr>
          </a:p>
        </p:txBody>
      </p:sp>
      <p:sp>
        <p:nvSpPr>
          <p:cNvPr id="8208" name="Text Box 16"/>
          <p:cNvSpPr txBox="1"/>
          <p:nvPr/>
        </p:nvSpPr>
        <p:spPr>
          <a:xfrm>
            <a:off x="6489700" y="3344863"/>
            <a:ext cx="46355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0" dirty="0">
                <a:solidFill>
                  <a:schemeClr val="bg1"/>
                </a:solidFill>
                <a:latin typeface="迷你简综艺" pitchFamily="1" charset="-122"/>
                <a:ea typeface="迷你简综艺" pitchFamily="1" charset="-122"/>
              </a:rPr>
              <a:t>4</a:t>
            </a:r>
            <a:endParaRPr lang="zh-CN" altLang="en-US" sz="4000" b="0" dirty="0">
              <a:solidFill>
                <a:schemeClr val="bg1"/>
              </a:solidFill>
              <a:latin typeface="迷你简综艺" pitchFamily="1" charset="-122"/>
              <a:ea typeface="迷你简综艺" pitchFamily="1" charset="-122"/>
            </a:endParaRPr>
          </a:p>
        </p:txBody>
      </p:sp>
      <p:sp>
        <p:nvSpPr>
          <p:cNvPr id="8209" name="Text Box 17"/>
          <p:cNvSpPr txBox="1"/>
          <p:nvPr/>
        </p:nvSpPr>
        <p:spPr>
          <a:xfrm>
            <a:off x="7350125" y="6329363"/>
            <a:ext cx="4602163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3200" b="0" dirty="0">
                <a:solidFill>
                  <a:schemeClr val="bg1"/>
                </a:solidFill>
                <a:latin typeface="迷你简卡通" pitchFamily="1" charset="-122"/>
              </a:rPr>
              <a:t>简单做人   轻松做事</a:t>
            </a:r>
            <a:endParaRPr lang="zh-CN" altLang="en-US" sz="3200" b="0" dirty="0">
              <a:solidFill>
                <a:schemeClr val="bg1"/>
              </a:solidFill>
              <a:latin typeface="迷你简卡通" pitchFamily="1" charset="-122"/>
            </a:endParaRPr>
          </a:p>
        </p:txBody>
      </p:sp>
      <p:sp>
        <p:nvSpPr>
          <p:cNvPr id="8210" name="Rectangle 18"/>
          <p:cNvSpPr/>
          <p:nvPr/>
        </p:nvSpPr>
        <p:spPr>
          <a:xfrm>
            <a:off x="2506663" y="1979613"/>
            <a:ext cx="3317875" cy="960437"/>
          </a:xfrm>
          <a:prstGeom prst="rect">
            <a:avLst/>
          </a:prstGeom>
          <a:solidFill>
            <a:srgbClr val="808080"/>
          </a:solidFill>
          <a:ln w="9525">
            <a:noFill/>
          </a:ln>
        </p:spPr>
        <p:txBody>
          <a:bodyPr wrap="none" anchor="ctr"/>
          <a:p>
            <a:pPr algn="ctr"/>
            <a:endParaRPr lang="zh-CN" altLang="en-US" sz="1800" b="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8211" name="Text Box 19"/>
          <p:cNvSpPr txBox="1"/>
          <p:nvPr/>
        </p:nvSpPr>
        <p:spPr>
          <a:xfrm>
            <a:off x="3152775" y="1990725"/>
            <a:ext cx="2214563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0" dirty="0">
                <a:solidFill>
                  <a:schemeClr val="bg1"/>
                </a:solidFill>
                <a:latin typeface="Calibri" panose="020F0502020204030204" pitchFamily="34" charset="0"/>
                <a:ea typeface="迷你简综艺" pitchFamily="1" charset="-122"/>
              </a:rPr>
              <a:t>文案是谁</a:t>
            </a:r>
            <a:endParaRPr lang="zh-CN" altLang="en-US" sz="4000" b="0" dirty="0">
              <a:solidFill>
                <a:schemeClr val="bg1"/>
              </a:solidFill>
              <a:latin typeface="Calibri" panose="020F0502020204030204" pitchFamily="34" charset="0"/>
              <a:ea typeface="迷你简综艺" pitchFamily="1" charset="-122"/>
            </a:endParaRPr>
          </a:p>
        </p:txBody>
      </p:sp>
      <p:sp>
        <p:nvSpPr>
          <p:cNvPr id="8212" name="Line 20"/>
          <p:cNvSpPr/>
          <p:nvPr/>
        </p:nvSpPr>
        <p:spPr>
          <a:xfrm>
            <a:off x="3230563" y="2038350"/>
            <a:ext cx="14287" cy="804863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213" name="Line 21"/>
          <p:cNvSpPr/>
          <p:nvPr/>
        </p:nvSpPr>
        <p:spPr>
          <a:xfrm>
            <a:off x="2779713" y="2566988"/>
            <a:ext cx="2905125" cy="1587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214" name="Text Box 22"/>
          <p:cNvSpPr txBox="1"/>
          <p:nvPr/>
        </p:nvSpPr>
        <p:spPr>
          <a:xfrm>
            <a:off x="3197225" y="2505075"/>
            <a:ext cx="2128838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8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who. no </a:t>
            </a:r>
            <a:r>
              <a:rPr lang="zh-CN" altLang="en-US" sz="2400" b="0" dirty="0">
                <a:solidFill>
                  <a:schemeClr val="bg1"/>
                </a:solidFill>
                <a:latin typeface="Calibri" panose="020F0502020204030204" pitchFamily="34" charset="0"/>
                <a:ea typeface="迷你简准圆" pitchFamily="1" charset="-122"/>
              </a:rPr>
              <a:t>虎</a:t>
            </a:r>
            <a:endParaRPr lang="zh-CN" altLang="en-US" sz="2400" b="0" dirty="0">
              <a:solidFill>
                <a:schemeClr val="bg1"/>
              </a:solidFill>
              <a:latin typeface="Calibri" panose="020F0502020204030204" pitchFamily="34" charset="0"/>
              <a:ea typeface="迷你简准圆" pitchFamily="1" charset="-122"/>
            </a:endParaRPr>
          </a:p>
        </p:txBody>
      </p:sp>
      <p:sp>
        <p:nvSpPr>
          <p:cNvPr id="8215" name="Text Box 23"/>
          <p:cNvSpPr txBox="1"/>
          <p:nvPr/>
        </p:nvSpPr>
        <p:spPr>
          <a:xfrm>
            <a:off x="2733675" y="1992313"/>
            <a:ext cx="466725" cy="7000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0" dirty="0">
                <a:solidFill>
                  <a:schemeClr val="bg1"/>
                </a:solidFill>
                <a:latin typeface="迷你简综艺" pitchFamily="1" charset="-122"/>
                <a:ea typeface="迷你简综艺" pitchFamily="1" charset="-122"/>
              </a:rPr>
              <a:t>1</a:t>
            </a:r>
            <a:endParaRPr lang="zh-CN" altLang="en-US" sz="4000" b="0" dirty="0">
              <a:solidFill>
                <a:schemeClr val="bg1"/>
              </a:solidFill>
              <a:latin typeface="迷你简综艺" pitchFamily="1" charset="-122"/>
              <a:ea typeface="迷你简综艺" pitchFamily="1" charset="-122"/>
            </a:endParaRPr>
          </a:p>
        </p:txBody>
      </p:sp>
      <p:sp>
        <p:nvSpPr>
          <p:cNvPr id="8216" name="Rectangle 24"/>
          <p:cNvSpPr/>
          <p:nvPr/>
        </p:nvSpPr>
        <p:spPr>
          <a:xfrm>
            <a:off x="2519363" y="3381375"/>
            <a:ext cx="3317875" cy="960438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8217" name="Text Box 25"/>
          <p:cNvSpPr txBox="1"/>
          <p:nvPr/>
        </p:nvSpPr>
        <p:spPr>
          <a:xfrm>
            <a:off x="3173413" y="3451225"/>
            <a:ext cx="22161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0" dirty="0">
                <a:latin typeface="Calibri" panose="020F0502020204030204" pitchFamily="34" charset="0"/>
                <a:ea typeface="迷你简综艺" pitchFamily="1" charset="-122"/>
              </a:rPr>
              <a:t>怎么做文案</a:t>
            </a:r>
            <a:endParaRPr lang="zh-CN" altLang="en-US" sz="3200" b="0" dirty="0">
              <a:latin typeface="Calibri" panose="020F0502020204030204" pitchFamily="34" charset="0"/>
              <a:ea typeface="迷你简综艺" pitchFamily="1" charset="-122"/>
            </a:endParaRPr>
          </a:p>
        </p:txBody>
      </p:sp>
      <p:sp>
        <p:nvSpPr>
          <p:cNvPr id="8218" name="Line 26"/>
          <p:cNvSpPr/>
          <p:nvPr/>
        </p:nvSpPr>
        <p:spPr>
          <a:xfrm>
            <a:off x="3240088" y="3424238"/>
            <a:ext cx="14287" cy="804862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219" name="Line 27"/>
          <p:cNvSpPr/>
          <p:nvPr/>
        </p:nvSpPr>
        <p:spPr>
          <a:xfrm>
            <a:off x="2789238" y="3933825"/>
            <a:ext cx="2905125" cy="1588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8220" name="Text Box 28"/>
          <p:cNvSpPr txBox="1"/>
          <p:nvPr/>
        </p:nvSpPr>
        <p:spPr>
          <a:xfrm>
            <a:off x="3224213" y="3890963"/>
            <a:ext cx="2182812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800" b="0" dirty="0">
                <a:latin typeface="迷你简准圆" pitchFamily="1" charset="-122"/>
                <a:ea typeface="迷你简准圆" pitchFamily="1" charset="-122"/>
              </a:rPr>
              <a:t>how. no </a:t>
            </a:r>
            <a:r>
              <a:rPr lang="zh-CN" altLang="en-US" sz="2400" b="0" dirty="0">
                <a:latin typeface="迷你简准圆" pitchFamily="1" charset="-122"/>
                <a:ea typeface="迷你简准圆" pitchFamily="1" charset="-122"/>
              </a:rPr>
              <a:t>好</a:t>
            </a:r>
            <a:endParaRPr lang="zh-CN" altLang="en-US" sz="2400" b="0" dirty="0">
              <a:latin typeface="迷你简准圆" pitchFamily="1" charset="-122"/>
              <a:ea typeface="迷你简准圆" pitchFamily="1" charset="-122"/>
            </a:endParaRPr>
          </a:p>
        </p:txBody>
      </p:sp>
      <p:sp>
        <p:nvSpPr>
          <p:cNvPr id="8221" name="Text Box 29"/>
          <p:cNvSpPr txBox="1"/>
          <p:nvPr/>
        </p:nvSpPr>
        <p:spPr>
          <a:xfrm>
            <a:off x="2744788" y="3387725"/>
            <a:ext cx="466725" cy="7000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0" dirty="0">
                <a:latin typeface="迷你简综艺" pitchFamily="1" charset="-122"/>
                <a:ea typeface="迷你简综艺" pitchFamily="1" charset="-122"/>
              </a:rPr>
              <a:t>3</a:t>
            </a:r>
            <a:endParaRPr lang="zh-CN" altLang="en-US" sz="1800" b="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222" name="Rectangle 30"/>
          <p:cNvSpPr/>
          <p:nvPr/>
        </p:nvSpPr>
        <p:spPr>
          <a:xfrm>
            <a:off x="0" y="0"/>
            <a:ext cx="12188825" cy="5461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8223" name="Line 31"/>
          <p:cNvSpPr/>
          <p:nvPr/>
        </p:nvSpPr>
        <p:spPr>
          <a:xfrm>
            <a:off x="285750" y="265113"/>
            <a:ext cx="11666538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pic>
        <p:nvPicPr>
          <p:cNvPr id="8224" name="Picture 32" descr="qqq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7425" y="5384800"/>
            <a:ext cx="781050" cy="781050"/>
          </a:xfrm>
          <a:prstGeom prst="rect">
            <a:avLst/>
          </a:prstGeom>
          <a:noFill/>
          <a:ln w="9525" cap="flat" cmpd="sng">
            <a:solidFill>
              <a:srgbClr val="A50501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Rectangle 2"/>
          <p:cNvSpPr/>
          <p:nvPr/>
        </p:nvSpPr>
        <p:spPr>
          <a:xfrm>
            <a:off x="0" y="0"/>
            <a:ext cx="12188825" cy="5461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9219" name="Text Box 3"/>
          <p:cNvSpPr txBox="1"/>
          <p:nvPr/>
        </p:nvSpPr>
        <p:spPr>
          <a:xfrm>
            <a:off x="7283450" y="6324600"/>
            <a:ext cx="4602163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3200" b="0" dirty="0">
                <a:solidFill>
                  <a:schemeClr val="bg1"/>
                </a:solidFill>
                <a:latin typeface="迷你简卡通" pitchFamily="1" charset="-122"/>
              </a:rPr>
              <a:t>简单做人   轻松做事</a:t>
            </a:r>
            <a:endParaRPr lang="zh-CN" altLang="en-US" sz="3200" b="0" dirty="0">
              <a:solidFill>
                <a:schemeClr val="bg1"/>
              </a:solidFill>
              <a:latin typeface="迷你简卡通" pitchFamily="1" charset="-122"/>
            </a:endParaRPr>
          </a:p>
        </p:txBody>
      </p:sp>
      <p:sp>
        <p:nvSpPr>
          <p:cNvPr id="9220" name="Rectangle 4"/>
          <p:cNvSpPr/>
          <p:nvPr/>
        </p:nvSpPr>
        <p:spPr>
          <a:xfrm>
            <a:off x="0" y="6302375"/>
            <a:ext cx="12190413" cy="5588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pic>
        <p:nvPicPr>
          <p:cNvPr id="9221" name="Picture 5" descr="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43700" y="6369050"/>
            <a:ext cx="574675" cy="431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Line 6"/>
          <p:cNvSpPr/>
          <p:nvPr/>
        </p:nvSpPr>
        <p:spPr>
          <a:xfrm>
            <a:off x="7104063" y="6597650"/>
            <a:ext cx="4897437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9223" name="Text Box 7"/>
          <p:cNvSpPr txBox="1"/>
          <p:nvPr/>
        </p:nvSpPr>
        <p:spPr>
          <a:xfrm>
            <a:off x="7350125" y="6329363"/>
            <a:ext cx="4602163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3200" b="0" dirty="0">
                <a:solidFill>
                  <a:schemeClr val="bg1"/>
                </a:solidFill>
                <a:latin typeface="迷你简卡通" pitchFamily="1" charset="-122"/>
              </a:rPr>
              <a:t>简单做人   轻松做事</a:t>
            </a:r>
            <a:endParaRPr lang="zh-CN" altLang="en-US" sz="3200" b="0" dirty="0">
              <a:solidFill>
                <a:schemeClr val="bg1"/>
              </a:solidFill>
              <a:latin typeface="迷你简卡通" pitchFamily="1" charset="-122"/>
            </a:endParaRPr>
          </a:p>
        </p:txBody>
      </p:sp>
      <p:sp>
        <p:nvSpPr>
          <p:cNvPr id="9224" name="Text Box 8"/>
          <p:cNvSpPr txBox="1"/>
          <p:nvPr/>
        </p:nvSpPr>
        <p:spPr>
          <a:xfrm>
            <a:off x="192088" y="2916238"/>
            <a:ext cx="6011862" cy="854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0" dirty="0">
                <a:latin typeface="Calibri" panose="020F0502020204030204" pitchFamily="34" charset="0"/>
              </a:rPr>
              <a:t>不到最好一刻决不说</a:t>
            </a:r>
            <a:r>
              <a:rPr lang="zh-CN" altLang="en-US" sz="2400" b="0" dirty="0">
                <a:solidFill>
                  <a:srgbClr val="A50501"/>
                </a:solidFill>
                <a:latin typeface="Calibri" panose="020F0502020204030204" pitchFamily="34" charset="0"/>
              </a:rPr>
              <a:t>好</a:t>
            </a:r>
            <a:r>
              <a:rPr lang="zh-CN" altLang="en-US" sz="2400" b="0" dirty="0">
                <a:latin typeface="Calibri" panose="020F0502020204030204" pitchFamily="34" charset="0"/>
              </a:rPr>
              <a:t>，</a:t>
            </a:r>
            <a:endParaRPr lang="zh-CN" altLang="en-US" sz="2400" b="0" dirty="0">
              <a:latin typeface="Calibri" panose="020F0502020204030204" pitchFamily="34" charset="0"/>
            </a:endParaRPr>
          </a:p>
          <a:p>
            <a:r>
              <a:rPr lang="zh-CN" altLang="en-US" sz="2400" b="0" dirty="0">
                <a:latin typeface="Calibri" panose="020F0502020204030204" pitchFamily="34" charset="0"/>
              </a:rPr>
              <a:t>　　因为这样可以做得更好．．</a:t>
            </a:r>
            <a:r>
              <a:rPr lang="zh-CN" altLang="en-US" sz="2600" b="0" dirty="0">
                <a:latin typeface="Calibri" panose="020F0502020204030204" pitchFamily="34" charset="0"/>
              </a:rPr>
              <a:t>．</a:t>
            </a:r>
            <a:endParaRPr lang="zh-CN" altLang="en-US" sz="2600" b="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225" name="Text Box 9"/>
          <p:cNvSpPr txBox="1"/>
          <p:nvPr/>
        </p:nvSpPr>
        <p:spPr>
          <a:xfrm>
            <a:off x="192088" y="44450"/>
            <a:ext cx="28273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4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how· no 好</a:t>
            </a:r>
            <a:endParaRPr lang="zh-CN" altLang="en-US" sz="2400" b="0" dirty="0">
              <a:solidFill>
                <a:schemeClr val="bg1"/>
              </a:solidFill>
              <a:latin typeface="迷你简准圆" pitchFamily="1" charset="-122"/>
              <a:ea typeface="迷你简准圆" pitchFamily="1" charset="-122"/>
            </a:endParaRPr>
          </a:p>
        </p:txBody>
      </p:sp>
      <p:sp>
        <p:nvSpPr>
          <p:cNvPr id="9226" name="Line 10"/>
          <p:cNvSpPr/>
          <p:nvPr/>
        </p:nvSpPr>
        <p:spPr>
          <a:xfrm>
            <a:off x="2989263" y="265113"/>
            <a:ext cx="8963025" cy="1587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pic>
        <p:nvPicPr>
          <p:cNvPr id="9227" name="Picture 11" descr="how"/>
          <p:cNvPicPr>
            <a:picLocks noChangeAspect="1"/>
          </p:cNvPicPr>
          <p:nvPr/>
        </p:nvPicPr>
        <p:blipFill>
          <a:blip r:embed="rId2"/>
          <a:srcRect r="14009"/>
          <a:stretch>
            <a:fillRect/>
          </a:stretch>
        </p:blipFill>
        <p:spPr>
          <a:xfrm>
            <a:off x="5880100" y="2455863"/>
            <a:ext cx="5522913" cy="920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8" name="Text Box 12"/>
          <p:cNvSpPr txBox="1"/>
          <p:nvPr/>
        </p:nvSpPr>
        <p:spPr>
          <a:xfrm>
            <a:off x="5457825" y="3717925"/>
            <a:ext cx="6397625" cy="898525"/>
          </a:xfrm>
          <a:prstGeom prst="rect">
            <a:avLst/>
          </a:prstGeom>
          <a:noFill/>
          <a:ln w="15875" cap="flat" cmpd="sng">
            <a:solidFill>
              <a:srgbClr val="A50501"/>
            </a:solidFill>
            <a:prstDash val="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2600" b="0" dirty="0">
                <a:solidFill>
                  <a:srgbClr val="A50501"/>
                </a:solidFill>
                <a:latin typeface="Calibri" panose="020F0502020204030204" pitchFamily="34" charset="0"/>
              </a:rPr>
              <a:t>一份文档，一支笔一张纸，外加一个热血沸腾的脑袋，用红、黑、灰、白点缀。</a:t>
            </a:r>
            <a:endParaRPr lang="zh-CN" altLang="en-US" sz="2600" b="0" dirty="0">
              <a:solidFill>
                <a:srgbClr val="A50501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Rectangle 2"/>
          <p:cNvSpPr/>
          <p:nvPr/>
        </p:nvSpPr>
        <p:spPr>
          <a:xfrm>
            <a:off x="0" y="6302375"/>
            <a:ext cx="12190413" cy="5588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pic>
        <p:nvPicPr>
          <p:cNvPr id="10243" name="Picture 3" descr="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43700" y="6369050"/>
            <a:ext cx="574675" cy="431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4" name="Line 4"/>
          <p:cNvSpPr/>
          <p:nvPr/>
        </p:nvSpPr>
        <p:spPr>
          <a:xfrm>
            <a:off x="7104063" y="6597650"/>
            <a:ext cx="4897437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0245" name="Rectangle 5"/>
          <p:cNvSpPr/>
          <p:nvPr/>
        </p:nvSpPr>
        <p:spPr>
          <a:xfrm>
            <a:off x="6234113" y="1976438"/>
            <a:ext cx="3317875" cy="960437"/>
          </a:xfrm>
          <a:prstGeom prst="rect">
            <a:avLst/>
          </a:prstGeom>
          <a:solidFill>
            <a:srgbClr val="808080"/>
          </a:solidFill>
          <a:ln w="9525">
            <a:noFill/>
          </a:ln>
        </p:spPr>
        <p:txBody>
          <a:bodyPr wrap="none" anchor="ctr"/>
          <a:p>
            <a:pPr algn="ctr"/>
            <a:r>
              <a:rPr lang="zh-CN" altLang="en-US" sz="1800" b="0" dirty="0">
                <a:latin typeface="Calibri" panose="020F0502020204030204" pitchFamily="34" charset="0"/>
              </a:rPr>
              <a:t>       </a:t>
            </a:r>
            <a:endParaRPr lang="zh-CN" altLang="en-US" sz="1800" b="0" dirty="0">
              <a:latin typeface="Calibri" panose="020F0502020204030204" pitchFamily="34" charset="0"/>
            </a:endParaRPr>
          </a:p>
        </p:txBody>
      </p:sp>
      <p:sp>
        <p:nvSpPr>
          <p:cNvPr id="10246" name="Rectangle 6"/>
          <p:cNvSpPr/>
          <p:nvPr/>
        </p:nvSpPr>
        <p:spPr>
          <a:xfrm>
            <a:off x="2506663" y="3294063"/>
            <a:ext cx="3317875" cy="960437"/>
          </a:xfrm>
          <a:prstGeom prst="rect">
            <a:avLst/>
          </a:prstGeom>
          <a:solidFill>
            <a:srgbClr val="808080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10247" name="Text Box 7"/>
          <p:cNvSpPr txBox="1"/>
          <p:nvPr/>
        </p:nvSpPr>
        <p:spPr>
          <a:xfrm>
            <a:off x="6894513" y="2132013"/>
            <a:ext cx="23177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0" dirty="0">
                <a:solidFill>
                  <a:schemeClr val="bg1"/>
                </a:solidFill>
                <a:latin typeface="Calibri" panose="020F0502020204030204" pitchFamily="34" charset="0"/>
                <a:ea typeface="迷你简综艺" pitchFamily="1" charset="-122"/>
              </a:rPr>
              <a:t>文案能做什么</a:t>
            </a:r>
            <a:endParaRPr lang="zh-CN" altLang="en-US" sz="2800" b="0" dirty="0">
              <a:solidFill>
                <a:schemeClr val="bg1"/>
              </a:solidFill>
              <a:latin typeface="Calibri" panose="020F0502020204030204" pitchFamily="34" charset="0"/>
              <a:ea typeface="迷你简综艺" pitchFamily="1" charset="-122"/>
            </a:endParaRPr>
          </a:p>
        </p:txBody>
      </p:sp>
      <p:sp>
        <p:nvSpPr>
          <p:cNvPr id="10248" name="Text Box 8"/>
          <p:cNvSpPr txBox="1"/>
          <p:nvPr/>
        </p:nvSpPr>
        <p:spPr>
          <a:xfrm>
            <a:off x="3160713" y="3363913"/>
            <a:ext cx="22161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0" dirty="0">
                <a:solidFill>
                  <a:schemeClr val="bg1"/>
                </a:solidFill>
                <a:latin typeface="Calibri" panose="020F0502020204030204" pitchFamily="34" charset="0"/>
                <a:ea typeface="迷你简综艺" pitchFamily="1" charset="-122"/>
              </a:rPr>
              <a:t>怎么做文案</a:t>
            </a:r>
            <a:endParaRPr lang="zh-CN" altLang="en-US" sz="3200" b="0" dirty="0">
              <a:solidFill>
                <a:schemeClr val="bg1"/>
              </a:solidFill>
              <a:latin typeface="Calibri" panose="020F0502020204030204" pitchFamily="34" charset="0"/>
              <a:ea typeface="迷你简综艺" pitchFamily="1" charset="-122"/>
            </a:endParaRPr>
          </a:p>
        </p:txBody>
      </p:sp>
      <p:sp>
        <p:nvSpPr>
          <p:cNvPr id="10249" name="Line 9"/>
          <p:cNvSpPr/>
          <p:nvPr/>
        </p:nvSpPr>
        <p:spPr>
          <a:xfrm>
            <a:off x="6958013" y="2035175"/>
            <a:ext cx="15875" cy="806450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0250" name="Line 10"/>
          <p:cNvSpPr/>
          <p:nvPr/>
        </p:nvSpPr>
        <p:spPr>
          <a:xfrm>
            <a:off x="6507163" y="2565400"/>
            <a:ext cx="2905125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0251" name="Line 11"/>
          <p:cNvSpPr/>
          <p:nvPr/>
        </p:nvSpPr>
        <p:spPr>
          <a:xfrm>
            <a:off x="3227388" y="3346450"/>
            <a:ext cx="14287" cy="804863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0252" name="Line 12"/>
          <p:cNvSpPr/>
          <p:nvPr/>
        </p:nvSpPr>
        <p:spPr>
          <a:xfrm>
            <a:off x="2776538" y="3846513"/>
            <a:ext cx="2905125" cy="1587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0253" name="Text Box 13"/>
          <p:cNvSpPr txBox="1"/>
          <p:nvPr/>
        </p:nvSpPr>
        <p:spPr>
          <a:xfrm>
            <a:off x="3211513" y="3802063"/>
            <a:ext cx="21828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8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how. no </a:t>
            </a:r>
            <a:r>
              <a:rPr lang="zh-CN" altLang="en-US" sz="24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好</a:t>
            </a:r>
            <a:endParaRPr lang="zh-CN" altLang="en-US" sz="2400" b="0" dirty="0">
              <a:solidFill>
                <a:schemeClr val="bg1"/>
              </a:solidFill>
              <a:latin typeface="迷你简准圆" pitchFamily="1" charset="-122"/>
              <a:ea typeface="迷你简准圆" pitchFamily="1" charset="-122"/>
            </a:endParaRPr>
          </a:p>
        </p:txBody>
      </p:sp>
      <p:sp>
        <p:nvSpPr>
          <p:cNvPr id="10254" name="Text Box 14"/>
          <p:cNvSpPr txBox="1"/>
          <p:nvPr/>
        </p:nvSpPr>
        <p:spPr>
          <a:xfrm>
            <a:off x="6940550" y="2489200"/>
            <a:ext cx="2235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8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what. no </a:t>
            </a:r>
            <a:r>
              <a:rPr lang="zh-CN" altLang="en-US" sz="24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袜子</a:t>
            </a:r>
            <a:endParaRPr lang="zh-CN" altLang="en-US" sz="2400" b="0" dirty="0">
              <a:solidFill>
                <a:schemeClr val="bg1"/>
              </a:solidFill>
              <a:latin typeface="迷你简准圆" pitchFamily="1" charset="-122"/>
              <a:ea typeface="迷你简准圆" pitchFamily="1" charset="-122"/>
            </a:endParaRPr>
          </a:p>
        </p:txBody>
      </p:sp>
      <p:sp>
        <p:nvSpPr>
          <p:cNvPr id="10255" name="Text Box 15"/>
          <p:cNvSpPr txBox="1"/>
          <p:nvPr/>
        </p:nvSpPr>
        <p:spPr>
          <a:xfrm>
            <a:off x="6478588" y="2016125"/>
            <a:ext cx="465137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0" dirty="0">
                <a:solidFill>
                  <a:schemeClr val="bg1"/>
                </a:solidFill>
                <a:latin typeface="迷你简综艺" pitchFamily="1" charset="-122"/>
                <a:ea typeface="迷你简综艺" pitchFamily="1" charset="-122"/>
              </a:rPr>
              <a:t>2</a:t>
            </a:r>
            <a:endParaRPr lang="zh-CN" altLang="en-US" sz="4000" b="0" dirty="0">
              <a:solidFill>
                <a:schemeClr val="bg1"/>
              </a:solidFill>
              <a:latin typeface="迷你简综艺" pitchFamily="1" charset="-122"/>
              <a:ea typeface="迷你简综艺" pitchFamily="1" charset="-122"/>
            </a:endParaRPr>
          </a:p>
        </p:txBody>
      </p:sp>
      <p:sp>
        <p:nvSpPr>
          <p:cNvPr id="10256" name="Text Box 16"/>
          <p:cNvSpPr txBox="1"/>
          <p:nvPr/>
        </p:nvSpPr>
        <p:spPr>
          <a:xfrm>
            <a:off x="2733675" y="3298825"/>
            <a:ext cx="46513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0" dirty="0">
                <a:solidFill>
                  <a:schemeClr val="bg1"/>
                </a:solidFill>
                <a:latin typeface="迷你简综艺" pitchFamily="1" charset="-122"/>
                <a:ea typeface="迷你简综艺" pitchFamily="1" charset="-122"/>
              </a:rPr>
              <a:t>3</a:t>
            </a:r>
            <a:endParaRPr lang="zh-CN" altLang="en-US" sz="4000" b="0" dirty="0">
              <a:solidFill>
                <a:schemeClr val="bg1"/>
              </a:solidFill>
              <a:latin typeface="迷你简综艺" pitchFamily="1" charset="-122"/>
              <a:ea typeface="迷你简综艺" pitchFamily="1" charset="-122"/>
            </a:endParaRPr>
          </a:p>
        </p:txBody>
      </p:sp>
      <p:sp>
        <p:nvSpPr>
          <p:cNvPr id="10257" name="Text Box 17"/>
          <p:cNvSpPr txBox="1"/>
          <p:nvPr/>
        </p:nvSpPr>
        <p:spPr>
          <a:xfrm>
            <a:off x="7350125" y="6329363"/>
            <a:ext cx="4602163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3200" b="0" dirty="0">
                <a:solidFill>
                  <a:schemeClr val="bg1"/>
                </a:solidFill>
                <a:latin typeface="迷你简卡通" pitchFamily="1" charset="-122"/>
              </a:rPr>
              <a:t>简单做人   轻松做事</a:t>
            </a:r>
            <a:endParaRPr lang="zh-CN" altLang="en-US" sz="3200" b="0" dirty="0">
              <a:solidFill>
                <a:schemeClr val="bg1"/>
              </a:solidFill>
              <a:latin typeface="迷你简卡通" pitchFamily="1" charset="-122"/>
            </a:endParaRPr>
          </a:p>
        </p:txBody>
      </p:sp>
      <p:sp>
        <p:nvSpPr>
          <p:cNvPr id="10258" name="Rectangle 18"/>
          <p:cNvSpPr/>
          <p:nvPr/>
        </p:nvSpPr>
        <p:spPr>
          <a:xfrm>
            <a:off x="0" y="0"/>
            <a:ext cx="12188825" cy="5461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10259" name="Line 19"/>
          <p:cNvSpPr/>
          <p:nvPr/>
        </p:nvSpPr>
        <p:spPr>
          <a:xfrm>
            <a:off x="285750" y="265113"/>
            <a:ext cx="11666538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pic>
        <p:nvPicPr>
          <p:cNvPr id="10260" name="Picture 20" descr="qqq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7425" y="5384800"/>
            <a:ext cx="781050" cy="781050"/>
          </a:xfrm>
          <a:prstGeom prst="rect">
            <a:avLst/>
          </a:prstGeom>
          <a:noFill/>
          <a:ln w="9525" cap="flat" cmpd="sng">
            <a:solidFill>
              <a:srgbClr val="A5050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0261" name="Rectangle 21"/>
          <p:cNvSpPr/>
          <p:nvPr/>
        </p:nvSpPr>
        <p:spPr>
          <a:xfrm>
            <a:off x="2506663" y="1979613"/>
            <a:ext cx="3317875" cy="960437"/>
          </a:xfrm>
          <a:prstGeom prst="rect">
            <a:avLst/>
          </a:prstGeom>
          <a:solidFill>
            <a:srgbClr val="808080"/>
          </a:solidFill>
          <a:ln w="9525">
            <a:noFill/>
          </a:ln>
        </p:spPr>
        <p:txBody>
          <a:bodyPr wrap="none" anchor="ctr"/>
          <a:p>
            <a:pPr algn="ctr"/>
            <a:endParaRPr lang="zh-CN" altLang="en-US" sz="1800" b="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0262" name="Text Box 22"/>
          <p:cNvSpPr txBox="1"/>
          <p:nvPr/>
        </p:nvSpPr>
        <p:spPr>
          <a:xfrm>
            <a:off x="3152775" y="1990725"/>
            <a:ext cx="2214563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0" dirty="0">
                <a:solidFill>
                  <a:schemeClr val="bg1"/>
                </a:solidFill>
                <a:latin typeface="Calibri" panose="020F0502020204030204" pitchFamily="34" charset="0"/>
                <a:ea typeface="迷你简综艺" pitchFamily="1" charset="-122"/>
              </a:rPr>
              <a:t>文案是谁</a:t>
            </a:r>
            <a:endParaRPr lang="zh-CN" altLang="en-US" sz="4000" b="0" dirty="0">
              <a:solidFill>
                <a:schemeClr val="bg1"/>
              </a:solidFill>
              <a:latin typeface="Calibri" panose="020F0502020204030204" pitchFamily="34" charset="0"/>
              <a:ea typeface="迷你简综艺" pitchFamily="1" charset="-122"/>
            </a:endParaRPr>
          </a:p>
        </p:txBody>
      </p:sp>
      <p:sp>
        <p:nvSpPr>
          <p:cNvPr id="10263" name="Line 23"/>
          <p:cNvSpPr/>
          <p:nvPr/>
        </p:nvSpPr>
        <p:spPr>
          <a:xfrm>
            <a:off x="3230563" y="2038350"/>
            <a:ext cx="14287" cy="804863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0264" name="Line 24"/>
          <p:cNvSpPr/>
          <p:nvPr/>
        </p:nvSpPr>
        <p:spPr>
          <a:xfrm>
            <a:off x="2779713" y="2566988"/>
            <a:ext cx="2905125" cy="1587"/>
          </a:xfrm>
          <a:prstGeom prst="line">
            <a:avLst/>
          </a:prstGeom>
          <a:ln w="952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0265" name="Text Box 25"/>
          <p:cNvSpPr txBox="1"/>
          <p:nvPr/>
        </p:nvSpPr>
        <p:spPr>
          <a:xfrm>
            <a:off x="3197225" y="2505075"/>
            <a:ext cx="2128838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8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who. no </a:t>
            </a:r>
            <a:r>
              <a:rPr lang="zh-CN" altLang="en-US" sz="2400" b="0" dirty="0">
                <a:solidFill>
                  <a:schemeClr val="bg1"/>
                </a:solidFill>
                <a:latin typeface="Calibri" panose="020F0502020204030204" pitchFamily="34" charset="0"/>
                <a:ea typeface="迷你简准圆" pitchFamily="1" charset="-122"/>
              </a:rPr>
              <a:t>虎</a:t>
            </a:r>
            <a:endParaRPr lang="zh-CN" altLang="en-US" sz="2400" b="0" dirty="0">
              <a:solidFill>
                <a:schemeClr val="bg1"/>
              </a:solidFill>
              <a:latin typeface="Calibri" panose="020F0502020204030204" pitchFamily="34" charset="0"/>
              <a:ea typeface="迷你简准圆" pitchFamily="1" charset="-122"/>
            </a:endParaRPr>
          </a:p>
        </p:txBody>
      </p:sp>
      <p:sp>
        <p:nvSpPr>
          <p:cNvPr id="10266" name="Text Box 26"/>
          <p:cNvSpPr txBox="1"/>
          <p:nvPr/>
        </p:nvSpPr>
        <p:spPr>
          <a:xfrm>
            <a:off x="2733675" y="1992313"/>
            <a:ext cx="466725" cy="7000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0" dirty="0">
                <a:solidFill>
                  <a:schemeClr val="bg1"/>
                </a:solidFill>
                <a:latin typeface="迷你简综艺" pitchFamily="1" charset="-122"/>
                <a:ea typeface="迷你简综艺" pitchFamily="1" charset="-122"/>
              </a:rPr>
              <a:t>1</a:t>
            </a:r>
            <a:endParaRPr lang="zh-CN" altLang="en-US" sz="4000" b="0" dirty="0">
              <a:solidFill>
                <a:schemeClr val="bg1"/>
              </a:solidFill>
              <a:latin typeface="迷你简综艺" pitchFamily="1" charset="-122"/>
              <a:ea typeface="迷你简综艺" pitchFamily="1" charset="-122"/>
            </a:endParaRPr>
          </a:p>
        </p:txBody>
      </p:sp>
      <p:sp>
        <p:nvSpPr>
          <p:cNvPr id="10267" name="Rectangle 27"/>
          <p:cNvSpPr/>
          <p:nvPr/>
        </p:nvSpPr>
        <p:spPr>
          <a:xfrm>
            <a:off x="6234113" y="3279775"/>
            <a:ext cx="3317875" cy="962025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10268" name="Text Box 28"/>
          <p:cNvSpPr txBox="1"/>
          <p:nvPr/>
        </p:nvSpPr>
        <p:spPr>
          <a:xfrm>
            <a:off x="6870700" y="3363913"/>
            <a:ext cx="2316163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0" dirty="0">
                <a:latin typeface="Calibri" panose="020F0502020204030204" pitchFamily="34" charset="0"/>
                <a:ea typeface="迷你简综艺" pitchFamily="1" charset="-122"/>
              </a:rPr>
              <a:t>文案工作时间</a:t>
            </a:r>
            <a:endParaRPr lang="zh-CN" altLang="en-US" sz="2800" b="0" dirty="0">
              <a:latin typeface="Calibri" panose="020F0502020204030204" pitchFamily="34" charset="0"/>
              <a:ea typeface="迷你简综艺" pitchFamily="1" charset="-122"/>
            </a:endParaRPr>
          </a:p>
        </p:txBody>
      </p:sp>
      <p:sp>
        <p:nvSpPr>
          <p:cNvPr id="10269" name="Line 29"/>
          <p:cNvSpPr/>
          <p:nvPr/>
        </p:nvSpPr>
        <p:spPr>
          <a:xfrm>
            <a:off x="6942138" y="3336925"/>
            <a:ext cx="15875" cy="80645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0270" name="Line 30"/>
          <p:cNvSpPr/>
          <p:nvPr/>
        </p:nvSpPr>
        <p:spPr>
          <a:xfrm>
            <a:off x="6492875" y="3790950"/>
            <a:ext cx="29051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0271" name="Text Box 31"/>
          <p:cNvSpPr txBox="1"/>
          <p:nvPr/>
        </p:nvSpPr>
        <p:spPr>
          <a:xfrm>
            <a:off x="6910388" y="3738563"/>
            <a:ext cx="2235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800" b="0" dirty="0">
                <a:latin typeface="迷你简准圆" pitchFamily="1" charset="-122"/>
                <a:ea typeface="迷你简准圆" pitchFamily="1" charset="-122"/>
              </a:rPr>
              <a:t>when. no </a:t>
            </a:r>
            <a:r>
              <a:rPr lang="zh-CN" altLang="en-US" sz="2400" b="0" dirty="0">
                <a:latin typeface="迷你简准圆" pitchFamily="1" charset="-122"/>
                <a:ea typeface="迷你简准圆" pitchFamily="1" charset="-122"/>
              </a:rPr>
              <a:t>稳</a:t>
            </a:r>
            <a:endParaRPr lang="zh-CN" altLang="en-US" sz="2400" b="0" dirty="0">
              <a:latin typeface="迷你简准圆" pitchFamily="1" charset="-122"/>
              <a:ea typeface="迷你简准圆" pitchFamily="1" charset="-122"/>
            </a:endParaRPr>
          </a:p>
        </p:txBody>
      </p:sp>
      <p:sp>
        <p:nvSpPr>
          <p:cNvPr id="10272" name="Text Box 32"/>
          <p:cNvSpPr txBox="1"/>
          <p:nvPr/>
        </p:nvSpPr>
        <p:spPr>
          <a:xfrm>
            <a:off x="6462713" y="3251200"/>
            <a:ext cx="465137" cy="7000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0" dirty="0">
                <a:latin typeface="迷你简综艺" pitchFamily="1" charset="-122"/>
                <a:ea typeface="迷你简综艺" pitchFamily="1" charset="-122"/>
              </a:rPr>
              <a:t>4</a:t>
            </a:r>
            <a:endParaRPr lang="zh-CN" altLang="en-US" sz="1800" b="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Rectangle 2"/>
          <p:cNvSpPr/>
          <p:nvPr/>
        </p:nvSpPr>
        <p:spPr>
          <a:xfrm>
            <a:off x="0" y="0"/>
            <a:ext cx="12188825" cy="5461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11267" name="Text Box 3"/>
          <p:cNvSpPr txBox="1"/>
          <p:nvPr/>
        </p:nvSpPr>
        <p:spPr>
          <a:xfrm>
            <a:off x="7283450" y="6324600"/>
            <a:ext cx="4602163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3200" b="0" dirty="0">
                <a:solidFill>
                  <a:schemeClr val="bg1"/>
                </a:solidFill>
                <a:latin typeface="迷你简卡通" pitchFamily="1" charset="-122"/>
              </a:rPr>
              <a:t>简单做人   轻松做事</a:t>
            </a:r>
            <a:endParaRPr lang="zh-CN" altLang="en-US" sz="3200" b="0" dirty="0">
              <a:solidFill>
                <a:schemeClr val="bg1"/>
              </a:solidFill>
              <a:latin typeface="迷你简卡通" pitchFamily="1" charset="-122"/>
            </a:endParaRPr>
          </a:p>
        </p:txBody>
      </p:sp>
      <p:sp>
        <p:nvSpPr>
          <p:cNvPr id="11268" name="Rectangle 4"/>
          <p:cNvSpPr/>
          <p:nvPr/>
        </p:nvSpPr>
        <p:spPr>
          <a:xfrm>
            <a:off x="0" y="6302375"/>
            <a:ext cx="12190413" cy="5588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pic>
        <p:nvPicPr>
          <p:cNvPr id="11269" name="Picture 5" descr="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43700" y="6369050"/>
            <a:ext cx="574675" cy="431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0" name="Line 6"/>
          <p:cNvSpPr/>
          <p:nvPr/>
        </p:nvSpPr>
        <p:spPr>
          <a:xfrm>
            <a:off x="7104063" y="6597650"/>
            <a:ext cx="4897437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1271" name="Text Box 7"/>
          <p:cNvSpPr txBox="1"/>
          <p:nvPr/>
        </p:nvSpPr>
        <p:spPr>
          <a:xfrm>
            <a:off x="7350125" y="6329363"/>
            <a:ext cx="4602163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3200" b="0" dirty="0">
                <a:solidFill>
                  <a:schemeClr val="bg1"/>
                </a:solidFill>
                <a:latin typeface="迷你简卡通" pitchFamily="1" charset="-122"/>
              </a:rPr>
              <a:t>简单做人   轻松做事</a:t>
            </a:r>
            <a:endParaRPr lang="zh-CN" altLang="en-US" sz="3200" b="0" dirty="0">
              <a:solidFill>
                <a:schemeClr val="bg1"/>
              </a:solidFill>
              <a:latin typeface="迷你简卡通" pitchFamily="1" charset="-122"/>
            </a:endParaRPr>
          </a:p>
        </p:txBody>
      </p:sp>
      <p:sp>
        <p:nvSpPr>
          <p:cNvPr id="11272" name="Text Box 8"/>
          <p:cNvSpPr txBox="1"/>
          <p:nvPr/>
        </p:nvSpPr>
        <p:spPr>
          <a:xfrm>
            <a:off x="731838" y="2916238"/>
            <a:ext cx="6011862" cy="854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0" dirty="0">
                <a:latin typeface="Calibri" panose="020F0502020204030204" pitchFamily="34" charset="0"/>
              </a:rPr>
              <a:t>没有</a:t>
            </a:r>
            <a:r>
              <a:rPr lang="zh-CN" altLang="en-US" sz="2400" b="0" dirty="0">
                <a:solidFill>
                  <a:srgbClr val="A50501"/>
                </a:solidFill>
                <a:latin typeface="Calibri" panose="020F0502020204030204" pitchFamily="34" charset="0"/>
              </a:rPr>
              <a:t>稳</a:t>
            </a:r>
            <a:r>
              <a:rPr lang="zh-CN" altLang="en-US" sz="2400" b="0" dirty="0">
                <a:latin typeface="Calibri" panose="020F0502020204030204" pitchFamily="34" charset="0"/>
              </a:rPr>
              <a:t>定的下班时间，</a:t>
            </a:r>
            <a:endParaRPr lang="zh-CN" altLang="en-US" sz="2400" b="0" dirty="0">
              <a:latin typeface="Calibri" panose="020F0502020204030204" pitchFamily="34" charset="0"/>
            </a:endParaRPr>
          </a:p>
          <a:p>
            <a:r>
              <a:rPr lang="zh-CN" altLang="en-US" sz="2400" b="0" dirty="0">
                <a:latin typeface="Calibri" panose="020F0502020204030204" pitchFamily="34" charset="0"/>
              </a:rPr>
              <a:t>　　没有２４小时的公交车．．</a:t>
            </a:r>
            <a:r>
              <a:rPr lang="zh-CN" altLang="en-US" sz="2600" b="0" dirty="0">
                <a:latin typeface="Calibri" panose="020F0502020204030204" pitchFamily="34" charset="0"/>
              </a:rPr>
              <a:t>．</a:t>
            </a:r>
            <a:endParaRPr lang="zh-CN" altLang="en-US" sz="2600" b="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273" name="Line 9"/>
          <p:cNvSpPr/>
          <p:nvPr/>
        </p:nvSpPr>
        <p:spPr>
          <a:xfrm>
            <a:off x="2989263" y="265113"/>
            <a:ext cx="8963025" cy="1587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1274" name="Text Box 10"/>
          <p:cNvSpPr txBox="1"/>
          <p:nvPr/>
        </p:nvSpPr>
        <p:spPr>
          <a:xfrm>
            <a:off x="120650" y="-15875"/>
            <a:ext cx="2994025" cy="508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28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when</a:t>
            </a:r>
            <a:r>
              <a:rPr lang="zh-CN" altLang="en-US" sz="2800" b="0" dirty="0">
                <a:solidFill>
                  <a:schemeClr val="bg1"/>
                </a:solidFill>
                <a:latin typeface="迷你简卡通" pitchFamily="1" charset="-122"/>
                <a:ea typeface="迷你简准圆" pitchFamily="1" charset="-122"/>
              </a:rPr>
              <a:t>·</a:t>
            </a:r>
            <a:r>
              <a:rPr lang="zh-CN" altLang="en-US" sz="28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 no </a:t>
            </a:r>
            <a:r>
              <a:rPr lang="zh-CN" altLang="en-US" sz="2400" b="0" dirty="0">
                <a:solidFill>
                  <a:schemeClr val="bg1"/>
                </a:solidFill>
                <a:latin typeface="迷你简准圆" pitchFamily="1" charset="-122"/>
                <a:ea typeface="迷你简准圆" pitchFamily="1" charset="-122"/>
              </a:rPr>
              <a:t>稳</a:t>
            </a:r>
            <a:endParaRPr lang="zh-CN" altLang="en-US" sz="2400" b="0" dirty="0">
              <a:solidFill>
                <a:schemeClr val="bg1"/>
              </a:solidFill>
              <a:latin typeface="迷你简准圆" pitchFamily="1" charset="-122"/>
              <a:ea typeface="迷你简准圆" pitchFamily="1" charset="-122"/>
            </a:endParaRPr>
          </a:p>
        </p:txBody>
      </p:sp>
      <p:pic>
        <p:nvPicPr>
          <p:cNvPr id="11275" name="Picture 11" descr="s"/>
          <p:cNvPicPr>
            <a:picLocks noChangeAspect="1"/>
          </p:cNvPicPr>
          <p:nvPr/>
        </p:nvPicPr>
        <p:blipFill>
          <a:blip r:embed="rId2"/>
          <a:srcRect l="19684" t="4921" b="4921"/>
          <a:stretch>
            <a:fillRect/>
          </a:stretch>
        </p:blipFill>
        <p:spPr>
          <a:xfrm>
            <a:off x="7896225" y="1835150"/>
            <a:ext cx="2776538" cy="28987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矩形 7"/>
          <p:cNvSpPr/>
          <p:nvPr userDrawn="1"/>
        </p:nvSpPr>
        <p:spPr>
          <a:xfrm flipH="1">
            <a:off x="0" y="0"/>
            <a:ext cx="12192000" cy="6858000"/>
          </a:xfrm>
          <a:prstGeom prst="rect">
            <a:avLst/>
          </a:prstGeom>
          <a:gradFill>
            <a:gsLst>
              <a:gs pos="14000">
                <a:srgbClr val="C00000">
                  <a:alpha val="100000"/>
                </a:srgbClr>
              </a:gs>
              <a:gs pos="56000">
                <a:srgbClr val="A50501"/>
              </a:gs>
              <a:gs pos="85000">
                <a:srgbClr val="B40000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4126" name="Rectangle 30"/>
          <p:cNvSpPr/>
          <p:nvPr/>
        </p:nvSpPr>
        <p:spPr>
          <a:xfrm>
            <a:off x="0" y="0"/>
            <a:ext cx="12188825" cy="5461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4127" name="Line 31"/>
          <p:cNvSpPr/>
          <p:nvPr/>
        </p:nvSpPr>
        <p:spPr>
          <a:xfrm>
            <a:off x="285750" y="265113"/>
            <a:ext cx="11666538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2" name="文本框 12"/>
          <p:cNvSpPr txBox="1"/>
          <p:nvPr/>
        </p:nvSpPr>
        <p:spPr>
          <a:xfrm>
            <a:off x="2962300" y="2808223"/>
            <a:ext cx="6696744" cy="132207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  <a:sp3d extrusionH="95250">
              <a:bevelT w="38100" h="38100" prst="relaxedInset"/>
              <a:extrusionClr>
                <a:schemeClr val="bg1"/>
              </a:extrusionClr>
            </a:sp3d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80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文案策划培训</a:t>
            </a:r>
            <a:endParaRPr lang="zh-CN" altLang="en-US" sz="8000" dirty="0">
              <a:gradFill>
                <a:gsLst>
                  <a:gs pos="35000">
                    <a:srgbClr val="F0DDC9"/>
                  </a:gs>
                  <a:gs pos="0">
                    <a:schemeClr val="bg1"/>
                  </a:gs>
                  <a:gs pos="70000">
                    <a:schemeClr val="bg1"/>
                  </a:gs>
                  <a:gs pos="100000">
                    <a:srgbClr val="E7C9A9"/>
                  </a:gs>
                </a:gsLst>
                <a:lin ang="10800000" scaled="0"/>
              </a:gra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9" name="文本框 13"/>
          <p:cNvSpPr txBox="1"/>
          <p:nvPr/>
        </p:nvSpPr>
        <p:spPr>
          <a:xfrm>
            <a:off x="3229831" y="4180509"/>
            <a:ext cx="5975890" cy="46166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  <a:sp3d extrusionH="57150">
              <a:bevelT w="12700" h="25400" prst="relaxedInset"/>
              <a:extrusionClr>
                <a:schemeClr val="bg1"/>
              </a:extrusionClr>
            </a:sp3d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 </a:t>
            </a:r>
            <a:r>
              <a:rPr lang="en-US" altLang="zh-CN" sz="24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| </a:t>
            </a:r>
            <a:r>
              <a:rPr lang="zh-CN" altLang="en-US" sz="24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 </a:t>
            </a:r>
            <a:r>
              <a:rPr lang="en-US" altLang="zh-CN" sz="24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| </a:t>
            </a:r>
            <a:r>
              <a:rPr lang="zh-CN" altLang="en-US" sz="24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 </a:t>
            </a:r>
            <a:r>
              <a:rPr lang="en-US" altLang="zh-CN" sz="24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| </a:t>
            </a:r>
            <a:r>
              <a:rPr lang="zh-CN" altLang="en-US" sz="2400" dirty="0">
                <a:gradFill>
                  <a:gsLst>
                    <a:gs pos="35000">
                      <a:srgbClr val="F0DDC9"/>
                    </a:gs>
                    <a:gs pos="0">
                      <a:schemeClr val="bg1"/>
                    </a:gs>
                    <a:gs pos="70000">
                      <a:schemeClr val="bg1"/>
                    </a:gs>
                    <a:gs pos="100000">
                      <a:srgbClr val="E7C9A9"/>
                    </a:gs>
                  </a:gsLst>
                  <a:lin ang="10800000" scaled="0"/>
                </a:gra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</a:t>
            </a:r>
            <a:endParaRPr lang="zh-CN" altLang="en-US" sz="2400" dirty="0">
              <a:gradFill>
                <a:gsLst>
                  <a:gs pos="35000">
                    <a:srgbClr val="F0DDC9"/>
                  </a:gs>
                  <a:gs pos="0">
                    <a:schemeClr val="bg1"/>
                  </a:gs>
                  <a:gs pos="70000">
                    <a:schemeClr val="bg1"/>
                  </a:gs>
                  <a:gs pos="100000">
                    <a:srgbClr val="E7C9A9"/>
                  </a:gs>
                </a:gsLst>
                <a:lin ang="10800000" scaled="0"/>
              </a:gra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10" name="直角三角形 9"/>
          <p:cNvSpPr/>
          <p:nvPr/>
        </p:nvSpPr>
        <p:spPr>
          <a:xfrm rot="18803544">
            <a:off x="5915980" y="4842046"/>
            <a:ext cx="360040" cy="360040"/>
          </a:xfrm>
          <a:prstGeom prst="rtTriangle">
            <a:avLst/>
          </a:prstGeom>
          <a:solidFill>
            <a:srgbClr val="E7C9A9"/>
          </a:solidFill>
          <a:ln>
            <a:noFill/>
          </a:ln>
          <a:scene3d>
            <a:camera prst="orthographicFront"/>
            <a:lightRig rig="threePt" dir="t"/>
          </a:scene3d>
          <a:sp3d>
            <a:bevelT w="38100" h="508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075" name="矩形 22"/>
          <p:cNvSpPr/>
          <p:nvPr/>
        </p:nvSpPr>
        <p:spPr>
          <a:xfrm>
            <a:off x="4219893" y="1627505"/>
            <a:ext cx="831850" cy="830263"/>
          </a:xfrm>
          <a:prstGeom prst="rect">
            <a:avLst/>
          </a:prstGeom>
          <a:solidFill>
            <a:srgbClr val="BA1C24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4800" dirty="0">
                <a:solidFill>
                  <a:srgbClr val="FBE2C6"/>
                </a:solidFill>
                <a:latin typeface="张海山锐谐体" pitchFamily="2" charset="-122"/>
                <a:ea typeface="张海山锐谐体" pitchFamily="2" charset="-122"/>
              </a:rPr>
              <a:t>2</a:t>
            </a:r>
            <a:endParaRPr lang="en-US" altLang="zh-CN" sz="4800" dirty="0">
              <a:solidFill>
                <a:srgbClr val="FBE2C6"/>
              </a:solidFill>
              <a:latin typeface="张海山锐谐体" pitchFamily="2" charset="-122"/>
              <a:ea typeface="张海山锐谐体" pitchFamily="2" charset="-122"/>
            </a:endParaRPr>
          </a:p>
        </p:txBody>
      </p:sp>
      <p:sp>
        <p:nvSpPr>
          <p:cNvPr id="3076" name="矩形 23"/>
          <p:cNvSpPr/>
          <p:nvPr/>
        </p:nvSpPr>
        <p:spPr>
          <a:xfrm>
            <a:off x="5281930" y="1627505"/>
            <a:ext cx="830263" cy="830263"/>
          </a:xfrm>
          <a:prstGeom prst="rect">
            <a:avLst/>
          </a:prstGeom>
          <a:solidFill>
            <a:srgbClr val="BA1C24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4800" dirty="0">
                <a:solidFill>
                  <a:srgbClr val="FBE2C6"/>
                </a:solidFill>
                <a:latin typeface="张海山锐谐体" pitchFamily="2" charset="-122"/>
                <a:ea typeface="张海山锐谐体" pitchFamily="2" charset="-122"/>
              </a:rPr>
              <a:t>0</a:t>
            </a:r>
            <a:endParaRPr lang="en-US" altLang="zh-CN" sz="4800" dirty="0">
              <a:solidFill>
                <a:srgbClr val="FBE2C6"/>
              </a:solidFill>
              <a:latin typeface="张海山锐谐体" pitchFamily="2" charset="-122"/>
              <a:ea typeface="张海山锐谐体" pitchFamily="2" charset="-122"/>
            </a:endParaRPr>
          </a:p>
        </p:txBody>
      </p:sp>
      <p:sp>
        <p:nvSpPr>
          <p:cNvPr id="3077" name="矩形 24"/>
          <p:cNvSpPr/>
          <p:nvPr/>
        </p:nvSpPr>
        <p:spPr>
          <a:xfrm>
            <a:off x="6293168" y="1627505"/>
            <a:ext cx="830262" cy="830263"/>
          </a:xfrm>
          <a:prstGeom prst="rect">
            <a:avLst/>
          </a:prstGeom>
          <a:solidFill>
            <a:srgbClr val="BA1C24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4800" dirty="0">
                <a:solidFill>
                  <a:srgbClr val="FBE2C6"/>
                </a:solidFill>
                <a:latin typeface="张海山锐谐体" pitchFamily="2" charset="-122"/>
                <a:ea typeface="张海山锐谐体" pitchFamily="2" charset="-122"/>
              </a:rPr>
              <a:t>2</a:t>
            </a:r>
            <a:endParaRPr lang="en-US" altLang="zh-CN" sz="4800" dirty="0">
              <a:solidFill>
                <a:srgbClr val="FBE2C6"/>
              </a:solidFill>
              <a:latin typeface="张海山锐谐体" pitchFamily="2" charset="-122"/>
              <a:ea typeface="张海山锐谐体" pitchFamily="2" charset="-122"/>
            </a:endParaRPr>
          </a:p>
        </p:txBody>
      </p:sp>
      <p:sp>
        <p:nvSpPr>
          <p:cNvPr id="3078" name="矩形 25"/>
          <p:cNvSpPr/>
          <p:nvPr/>
        </p:nvSpPr>
        <p:spPr>
          <a:xfrm>
            <a:off x="7379018" y="1627505"/>
            <a:ext cx="831850" cy="830263"/>
          </a:xfrm>
          <a:prstGeom prst="rect">
            <a:avLst/>
          </a:prstGeom>
          <a:solidFill>
            <a:srgbClr val="BA1C24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4800" dirty="0">
                <a:solidFill>
                  <a:srgbClr val="FFFFFF"/>
                </a:solidFill>
                <a:latin typeface="张海山锐谐体" pitchFamily="2" charset="-122"/>
                <a:ea typeface="张海山锐谐体" pitchFamily="2" charset="-122"/>
              </a:rPr>
              <a:t>4</a:t>
            </a:r>
            <a:endParaRPr lang="zh-CN" altLang="en-US" sz="4800" dirty="0">
              <a:solidFill>
                <a:srgbClr val="FFFFFF"/>
              </a:solidFill>
              <a:latin typeface="张海山锐谐体" pitchFamily="2" charset="-122"/>
              <a:ea typeface="张海山锐谐体" pitchFamily="2" charset="-122"/>
            </a:endParaRPr>
          </a:p>
        </p:txBody>
      </p:sp>
      <p:sp>
        <p:nvSpPr>
          <p:cNvPr id="3079" name="矩形 26"/>
          <p:cNvSpPr/>
          <p:nvPr/>
        </p:nvSpPr>
        <p:spPr>
          <a:xfrm>
            <a:off x="7379018" y="1633855"/>
            <a:ext cx="831850" cy="830263"/>
          </a:xfrm>
          <a:prstGeom prst="rect">
            <a:avLst/>
          </a:prstGeom>
          <a:solidFill>
            <a:srgbClr val="BA1C24"/>
          </a:solidFill>
          <a:ln w="9525">
            <a:noFill/>
          </a:ln>
        </p:spPr>
        <p:txBody>
          <a:bodyPr anchor="ctr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4800" dirty="0">
                <a:solidFill>
                  <a:srgbClr val="FBE2C6"/>
                </a:solidFill>
                <a:latin typeface="张海山锐谐体" pitchFamily="2" charset="-122"/>
                <a:ea typeface="张海山锐谐体" pitchFamily="2" charset="-122"/>
              </a:rPr>
              <a:t>0</a:t>
            </a:r>
            <a:endParaRPr lang="en-US" altLang="zh-CN" sz="4800" dirty="0">
              <a:solidFill>
                <a:srgbClr val="FBE2C6"/>
              </a:solidFill>
              <a:latin typeface="张海山锐谐体" pitchFamily="2" charset="-122"/>
              <a:ea typeface="张海山锐谐体" pitchFamily="2" charset="-122"/>
            </a:endParaRPr>
          </a:p>
        </p:txBody>
      </p:sp>
      <p:sp>
        <p:nvSpPr>
          <p:cNvPr id="3081" name="矩形 15"/>
          <p:cNvSpPr/>
          <p:nvPr/>
        </p:nvSpPr>
        <p:spPr>
          <a:xfrm>
            <a:off x="3062605" y="2457768"/>
            <a:ext cx="6310313" cy="349250"/>
          </a:xfrm>
          <a:custGeom>
            <a:avLst/>
            <a:gdLst/>
            <a:ahLst/>
            <a:cxnLst>
              <a:cxn ang="0">
                <a:pos x="659396" y="0"/>
              </a:cxn>
              <a:cxn ang="0">
                <a:pos x="5544920" y="0"/>
              </a:cxn>
              <a:cxn ang="0">
                <a:pos x="6309221" y="348659"/>
              </a:cxn>
              <a:cxn ang="0">
                <a:pos x="0" y="348659"/>
              </a:cxn>
              <a:cxn ang="0">
                <a:pos x="659396" y="0"/>
              </a:cxn>
            </a:cxnLst>
            <a:pathLst>
              <a:path w="6310859" h="349546">
                <a:moveTo>
                  <a:pt x="659567" y="0"/>
                </a:moveTo>
                <a:lnTo>
                  <a:pt x="5546360" y="0"/>
                </a:lnTo>
                <a:lnTo>
                  <a:pt x="6310859" y="349546"/>
                </a:lnTo>
                <a:lnTo>
                  <a:pt x="0" y="349546"/>
                </a:lnTo>
                <a:lnTo>
                  <a:pt x="659567" y="0"/>
                </a:lnTo>
                <a:close/>
              </a:path>
            </a:pathLst>
          </a:custGeom>
          <a:gradFill rotWithShape="1">
            <a:gsLst>
              <a:gs pos="0">
                <a:srgbClr val="BA1C24">
                  <a:alpha val="100000"/>
                </a:srgbClr>
              </a:gs>
              <a:gs pos="100000">
                <a:srgbClr val="8A151B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3" name="图片 2" descr="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20325" y="0"/>
            <a:ext cx="1971675" cy="476250"/>
          </a:xfrm>
          <a:prstGeom prst="rect">
            <a:avLst/>
          </a:prstGeom>
        </p:spPr>
      </p:pic>
      <p:sp>
        <p:nvSpPr>
          <p:cNvPr id="15" name="Rectangle 30"/>
          <p:cNvSpPr/>
          <p:nvPr/>
        </p:nvSpPr>
        <p:spPr>
          <a:xfrm>
            <a:off x="0" y="6311900"/>
            <a:ext cx="12188825" cy="546100"/>
          </a:xfrm>
          <a:prstGeom prst="rect">
            <a:avLst/>
          </a:prstGeom>
          <a:solidFill>
            <a:srgbClr val="A50501"/>
          </a:solidFill>
          <a:ln w="9525">
            <a:noFill/>
          </a:ln>
        </p:spPr>
        <p:txBody>
          <a:bodyPr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16" name="Line 31"/>
          <p:cNvSpPr/>
          <p:nvPr/>
        </p:nvSpPr>
        <p:spPr>
          <a:xfrm>
            <a:off x="285750" y="6577013"/>
            <a:ext cx="11666538" cy="0"/>
          </a:xfrm>
          <a:prstGeom prst="line">
            <a:avLst/>
          </a:prstGeom>
          <a:ln w="12700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 bldLvl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9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迷你简卡通" pitchFamily="1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9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迷你简卡通" pitchFamily="1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9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迷你简卡通" pitchFamily="1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9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迷你简卡通" pitchFamily="1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831</Words>
  <Application>WPS 演示</Application>
  <PresentationFormat>自定义</PresentationFormat>
  <Paragraphs>185</Paragraphs>
  <Slides>11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11</vt:i4>
      </vt:variant>
    </vt:vector>
  </HeadingPairs>
  <TitlesOfParts>
    <vt:vector size="29" baseType="lpstr">
      <vt:lpstr>Arial</vt:lpstr>
      <vt:lpstr>宋体</vt:lpstr>
      <vt:lpstr>Wingdings</vt:lpstr>
      <vt:lpstr>Calibri</vt:lpstr>
      <vt:lpstr>迷你简卡通</vt:lpstr>
      <vt:lpstr>Calibri Light</vt:lpstr>
      <vt:lpstr>迷你简综艺</vt:lpstr>
      <vt:lpstr>迷你简准圆</vt:lpstr>
      <vt:lpstr>微软雅黑</vt:lpstr>
      <vt:lpstr>Arial Unicode MS</vt:lpstr>
      <vt:lpstr>Arial Black</vt:lpstr>
      <vt:lpstr>思源黑体 CN Heavy</vt:lpstr>
      <vt:lpstr>黑体</vt:lpstr>
      <vt:lpstr>张海山锐谐体</vt:lpstr>
      <vt:lpstr>Webdings</vt:lpstr>
      <vt:lpstr>Arial</vt:lpstr>
      <vt:lpstr>Office Theme</vt:lpstr>
      <vt:lpstr>1_Office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zuazua W</dc:creator>
  <cp:lastModifiedBy>罗祉璇</cp:lastModifiedBy>
  <cp:revision>7</cp:revision>
  <dcterms:created xsi:type="dcterms:W3CDTF">2012-09-21T09:29:31Z</dcterms:created>
  <dcterms:modified xsi:type="dcterms:W3CDTF">2020-03-04T08:18:17Z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