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93" r:id="rId8"/>
    <p:sldId id="263" r:id="rId9"/>
    <p:sldId id="264" r:id="rId10"/>
    <p:sldId id="265" r:id="rId11"/>
    <p:sldId id="294" r:id="rId12"/>
    <p:sldId id="267" r:id="rId13"/>
    <p:sldId id="268" r:id="rId14"/>
    <p:sldId id="269" r:id="rId15"/>
    <p:sldId id="295" r:id="rId16"/>
    <p:sldId id="270" r:id="rId17"/>
    <p:sldId id="272" r:id="rId18"/>
    <p:sldId id="273" r:id="rId19"/>
    <p:sldId id="274" r:id="rId20"/>
    <p:sldId id="296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82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435399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2286000" y="4411980"/>
            <a:ext cx="9906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6680" y="0"/>
            <a:ext cx="276606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0"/>
            <a:ext cx="276606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320040"/>
            <a:ext cx="2903220" cy="4800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FEF91-C19D-4A69-AB76-7A35EE08B18C}" type="datetimeFigureOut">
              <a:rPr lang="zh-CN" altLang="en-US" smtClean="0"/>
              <a:t>2023/3/2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3DD17-7D0B-4346-B786-A7B6DE96E96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>
            <a:fillRect/>
          </a:stretch>
        </p:blipFill>
        <p:spPr>
          <a:xfrm>
            <a:off x="7367270" y="2795270"/>
            <a:ext cx="4824730" cy="4062730"/>
          </a:xfrm>
          <a:prstGeom prst="rect">
            <a:avLst/>
          </a:prstGeom>
        </p:spPr>
      </p:pic>
      <p:sp>
        <p:nvSpPr>
          <p:cNvPr id="2" name="矩形 259"/>
          <p:cNvSpPr>
            <a:spLocks noChangeArrowheads="1"/>
          </p:cNvSpPr>
          <p:nvPr/>
        </p:nvSpPr>
        <p:spPr bwMode="auto">
          <a:xfrm>
            <a:off x="1088629" y="3300531"/>
            <a:ext cx="5674860" cy="24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适用于入职培训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员工培训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 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座谈交流 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部门培训等</a:t>
            </a:r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1088390" y="1856105"/>
            <a:ext cx="8287385" cy="123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8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新员工入</a:t>
            </a:r>
            <a:r>
              <a:rPr lang="zh-CN" altLang="en-US" sz="8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职培训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88629" y="5005674"/>
            <a:ext cx="427850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汇报人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：</a:t>
            </a: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轻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松办公</a:t>
            </a:r>
            <a:r>
              <a:rPr lang="en-US" altLang="zh-CN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          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日期 ：</a:t>
            </a:r>
            <a:r>
              <a:rPr lang="en-US" altLang="zh-CN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XXXX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118097" y="3822804"/>
            <a:ext cx="432048" cy="432048"/>
            <a:chOff x="6097588" y="1828640"/>
            <a:chExt cx="576064" cy="576064"/>
          </a:xfrm>
        </p:grpSpPr>
        <p:sp>
          <p:nvSpPr>
            <p:cNvPr id="8" name="椭圆 7"/>
            <p:cNvSpPr/>
            <p:nvPr/>
          </p:nvSpPr>
          <p:spPr>
            <a:xfrm>
              <a:off x="6097588" y="1828640"/>
              <a:ext cx="576064" cy="57606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6225456" y="1995215"/>
              <a:ext cx="320327" cy="242914"/>
            </a:xfrm>
            <a:custGeom>
              <a:avLst/>
              <a:gdLst>
                <a:gd name="T0" fmla="*/ 104753 w 3040062"/>
                <a:gd name="T1" fmla="*/ 1241540 h 2303463"/>
                <a:gd name="T2" fmla="*/ 251725 w 3040062"/>
                <a:gd name="T3" fmla="*/ 1260899 h 2303463"/>
                <a:gd name="T4" fmla="*/ 265692 w 3040062"/>
                <a:gd name="T5" fmla="*/ 1110467 h 2303463"/>
                <a:gd name="T6" fmla="*/ 844867 w 3040062"/>
                <a:gd name="T7" fmla="*/ 970596 h 2303463"/>
                <a:gd name="T8" fmla="*/ 870584 w 3040062"/>
                <a:gd name="T9" fmla="*/ 987377 h 2303463"/>
                <a:gd name="T10" fmla="*/ 872172 w 3040062"/>
                <a:gd name="T11" fmla="*/ 1402771 h 2303463"/>
                <a:gd name="T12" fmla="*/ 848359 w 3040062"/>
                <a:gd name="T13" fmla="*/ 1421768 h 2303463"/>
                <a:gd name="T14" fmla="*/ 615315 w 3040062"/>
                <a:gd name="T15" fmla="*/ 1415119 h 2303463"/>
                <a:gd name="T16" fmla="*/ 603250 w 3040062"/>
                <a:gd name="T17" fmla="*/ 1002891 h 2303463"/>
                <a:gd name="T18" fmla="*/ 617855 w 3040062"/>
                <a:gd name="T19" fmla="*/ 975662 h 2303463"/>
                <a:gd name="T20" fmla="*/ 1240437 w 3040062"/>
                <a:gd name="T21" fmla="*/ 749300 h 2303463"/>
                <a:gd name="T22" fmla="*/ 1265867 w 3040062"/>
                <a:gd name="T23" fmla="*/ 766421 h 2303463"/>
                <a:gd name="T24" fmla="*/ 1267138 w 3040062"/>
                <a:gd name="T25" fmla="*/ 1402743 h 2303463"/>
                <a:gd name="T26" fmla="*/ 1243616 w 3040062"/>
                <a:gd name="T27" fmla="*/ 1421766 h 2303463"/>
                <a:gd name="T28" fmla="*/ 1010298 w 3040062"/>
                <a:gd name="T29" fmla="*/ 1415108 h 2303463"/>
                <a:gd name="T30" fmla="*/ 998537 w 3040062"/>
                <a:gd name="T31" fmla="*/ 782273 h 2303463"/>
                <a:gd name="T32" fmla="*/ 1012841 w 3040062"/>
                <a:gd name="T33" fmla="*/ 755007 h 2303463"/>
                <a:gd name="T34" fmla="*/ 2175011 w 3040062"/>
                <a:gd name="T35" fmla="*/ 666432 h 2303463"/>
                <a:gd name="T36" fmla="*/ 2235666 w 3040062"/>
                <a:gd name="T37" fmla="*/ 692135 h 2303463"/>
                <a:gd name="T38" fmla="*/ 2277268 w 3040062"/>
                <a:gd name="T39" fmla="*/ 742271 h 2303463"/>
                <a:gd name="T40" fmla="*/ 2290605 w 3040062"/>
                <a:gd name="T41" fmla="*/ 1286150 h 2303463"/>
                <a:gd name="T42" fmla="*/ 2948603 w 3040062"/>
                <a:gd name="T43" fmla="*/ 1365796 h 2303463"/>
                <a:gd name="T44" fmla="*/ 3005765 w 3040062"/>
                <a:gd name="T45" fmla="*/ 1408316 h 2303463"/>
                <a:gd name="T46" fmla="*/ 3036887 w 3040062"/>
                <a:gd name="T47" fmla="*/ 1473366 h 2303463"/>
                <a:gd name="T48" fmla="*/ 3035616 w 3040062"/>
                <a:gd name="T49" fmla="*/ 2191451 h 2303463"/>
                <a:gd name="T50" fmla="*/ 3001319 w 3040062"/>
                <a:gd name="T51" fmla="*/ 2254597 h 2303463"/>
                <a:gd name="T52" fmla="*/ 2941934 w 3040062"/>
                <a:gd name="T53" fmla="*/ 2294578 h 2303463"/>
                <a:gd name="T54" fmla="*/ 2171200 w 3040062"/>
                <a:gd name="T55" fmla="*/ 2303146 h 2303463"/>
                <a:gd name="T56" fmla="*/ 2113403 w 3040062"/>
                <a:gd name="T57" fmla="*/ 2292040 h 2303463"/>
                <a:gd name="T58" fmla="*/ 1552263 w 3040062"/>
                <a:gd name="T59" fmla="*/ 1741815 h 2303463"/>
                <a:gd name="T60" fmla="*/ 1526223 w 3040062"/>
                <a:gd name="T61" fmla="*/ 1686919 h 2303463"/>
                <a:gd name="T62" fmla="*/ 1529081 w 3040062"/>
                <a:gd name="T63" fmla="*/ 1626946 h 2303463"/>
                <a:gd name="T64" fmla="*/ 1560520 w 3040062"/>
                <a:gd name="T65" fmla="*/ 1574272 h 2303463"/>
                <a:gd name="T66" fmla="*/ 1612919 w 3040062"/>
                <a:gd name="T67" fmla="*/ 1542858 h 2303463"/>
                <a:gd name="T68" fmla="*/ 1673891 w 3040062"/>
                <a:gd name="T69" fmla="*/ 1539685 h 2303463"/>
                <a:gd name="T70" fmla="*/ 1728513 w 3040062"/>
                <a:gd name="T71" fmla="*/ 1565705 h 2303463"/>
                <a:gd name="T72" fmla="*/ 2024167 w 3040062"/>
                <a:gd name="T73" fmla="*/ 760992 h 2303463"/>
                <a:gd name="T74" fmla="*/ 2057829 w 3040062"/>
                <a:gd name="T75" fmla="*/ 704828 h 2303463"/>
                <a:gd name="T76" fmla="*/ 2113721 w 3040062"/>
                <a:gd name="T77" fmla="*/ 670875 h 2303463"/>
                <a:gd name="T78" fmla="*/ 1640947 w 3040062"/>
                <a:gd name="T79" fmla="*/ 485773 h 2303463"/>
                <a:gd name="T80" fmla="*/ 1662436 w 3040062"/>
                <a:gd name="T81" fmla="*/ 507334 h 2303463"/>
                <a:gd name="T82" fmla="*/ 1658328 w 3040062"/>
                <a:gd name="T83" fmla="*/ 1408133 h 2303463"/>
                <a:gd name="T84" fmla="*/ 1631151 w 3040062"/>
                <a:gd name="T85" fmla="*/ 1422401 h 2303463"/>
                <a:gd name="T86" fmla="*/ 1401409 w 3040062"/>
                <a:gd name="T87" fmla="*/ 1410669 h 2303463"/>
                <a:gd name="T88" fmla="*/ 1394457 w 3040062"/>
                <a:gd name="T89" fmla="*/ 510505 h 2303463"/>
                <a:gd name="T90" fmla="*/ 1413734 w 3040062"/>
                <a:gd name="T91" fmla="*/ 486725 h 2303463"/>
                <a:gd name="T92" fmla="*/ 2856582 w 3040062"/>
                <a:gd name="T93" fmla="*/ 2539 h 2303463"/>
                <a:gd name="T94" fmla="*/ 2942924 w 3040062"/>
                <a:gd name="T95" fmla="*/ 45384 h 2303463"/>
                <a:gd name="T96" fmla="*/ 3001649 w 3040062"/>
                <a:gd name="T97" fmla="*/ 130121 h 2303463"/>
                <a:gd name="T98" fmla="*/ 3021012 w 3040062"/>
                <a:gd name="T99" fmla="*/ 1276768 h 2303463"/>
                <a:gd name="T100" fmla="*/ 2944193 w 3040062"/>
                <a:gd name="T101" fmla="*/ 1247252 h 2303463"/>
                <a:gd name="T102" fmla="*/ 374889 w 3040062"/>
                <a:gd name="T103" fmla="*/ 1959424 h 2303463"/>
                <a:gd name="T104" fmla="*/ 127291 w 3040062"/>
                <a:gd name="T105" fmla="*/ 2259336 h 2303463"/>
                <a:gd name="T106" fmla="*/ 50472 w 3040062"/>
                <a:gd name="T107" fmla="*/ 2198402 h 2303463"/>
                <a:gd name="T108" fmla="*/ 6349 w 3040062"/>
                <a:gd name="T109" fmla="*/ 2100970 h 2303463"/>
                <a:gd name="T110" fmla="*/ 3809 w 3040062"/>
                <a:gd name="T111" fmla="*/ 183438 h 2303463"/>
                <a:gd name="T112" fmla="*/ 44441 w 3040062"/>
                <a:gd name="T113" fmla="*/ 83468 h 2303463"/>
                <a:gd name="T114" fmla="*/ 118720 w 3040062"/>
                <a:gd name="T115" fmla="*/ 17773 h 230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040062" h="2303463">
                  <a:moveTo>
                    <a:pt x="124116" y="1098725"/>
                  </a:moveTo>
                  <a:lnTo>
                    <a:pt x="120307" y="1099042"/>
                  </a:lnTo>
                  <a:lnTo>
                    <a:pt x="116498" y="1099994"/>
                  </a:lnTo>
                  <a:lnTo>
                    <a:pt x="113324" y="1101898"/>
                  </a:lnTo>
                  <a:lnTo>
                    <a:pt x="110467" y="1104120"/>
                  </a:lnTo>
                  <a:lnTo>
                    <a:pt x="108245" y="1107294"/>
                  </a:lnTo>
                  <a:lnTo>
                    <a:pt x="106340" y="1110467"/>
                  </a:lnTo>
                  <a:lnTo>
                    <a:pt x="105071" y="1114276"/>
                  </a:lnTo>
                  <a:lnTo>
                    <a:pt x="104753" y="1118084"/>
                  </a:lnTo>
                  <a:lnTo>
                    <a:pt x="104753" y="1241540"/>
                  </a:lnTo>
                  <a:lnTo>
                    <a:pt x="105071" y="1245348"/>
                  </a:lnTo>
                  <a:lnTo>
                    <a:pt x="106340" y="1249157"/>
                  </a:lnTo>
                  <a:lnTo>
                    <a:pt x="108245" y="1252330"/>
                  </a:lnTo>
                  <a:lnTo>
                    <a:pt x="110467" y="1255187"/>
                  </a:lnTo>
                  <a:lnTo>
                    <a:pt x="113324" y="1257726"/>
                  </a:lnTo>
                  <a:lnTo>
                    <a:pt x="116498" y="1259312"/>
                  </a:lnTo>
                  <a:lnTo>
                    <a:pt x="120307" y="1260899"/>
                  </a:lnTo>
                  <a:lnTo>
                    <a:pt x="124116" y="1261217"/>
                  </a:lnTo>
                  <a:lnTo>
                    <a:pt x="247598" y="1261217"/>
                  </a:lnTo>
                  <a:lnTo>
                    <a:pt x="251725" y="1260899"/>
                  </a:lnTo>
                  <a:lnTo>
                    <a:pt x="255216" y="1259312"/>
                  </a:lnTo>
                  <a:lnTo>
                    <a:pt x="258708" y="1257726"/>
                  </a:lnTo>
                  <a:lnTo>
                    <a:pt x="261565" y="1255187"/>
                  </a:lnTo>
                  <a:lnTo>
                    <a:pt x="264105" y="1252330"/>
                  </a:lnTo>
                  <a:lnTo>
                    <a:pt x="265692" y="1249157"/>
                  </a:lnTo>
                  <a:lnTo>
                    <a:pt x="266644" y="1245348"/>
                  </a:lnTo>
                  <a:lnTo>
                    <a:pt x="266961" y="1241540"/>
                  </a:lnTo>
                  <a:lnTo>
                    <a:pt x="266961" y="1118084"/>
                  </a:lnTo>
                  <a:lnTo>
                    <a:pt x="266644" y="1114276"/>
                  </a:lnTo>
                  <a:lnTo>
                    <a:pt x="265692" y="1110467"/>
                  </a:lnTo>
                  <a:lnTo>
                    <a:pt x="264105" y="1107294"/>
                  </a:lnTo>
                  <a:lnTo>
                    <a:pt x="261565" y="1104120"/>
                  </a:lnTo>
                  <a:lnTo>
                    <a:pt x="258708" y="1101898"/>
                  </a:lnTo>
                  <a:lnTo>
                    <a:pt x="255216" y="1099994"/>
                  </a:lnTo>
                  <a:lnTo>
                    <a:pt x="251725" y="1099042"/>
                  </a:lnTo>
                  <a:lnTo>
                    <a:pt x="247598" y="1098725"/>
                  </a:lnTo>
                  <a:lnTo>
                    <a:pt x="124116" y="1098725"/>
                  </a:lnTo>
                  <a:close/>
                  <a:moveTo>
                    <a:pt x="636270" y="969963"/>
                  </a:moveTo>
                  <a:lnTo>
                    <a:pt x="841692" y="969963"/>
                  </a:lnTo>
                  <a:lnTo>
                    <a:pt x="844867" y="970596"/>
                  </a:lnTo>
                  <a:lnTo>
                    <a:pt x="848359" y="970913"/>
                  </a:lnTo>
                  <a:lnTo>
                    <a:pt x="851534" y="971546"/>
                  </a:lnTo>
                  <a:lnTo>
                    <a:pt x="854709" y="972813"/>
                  </a:lnTo>
                  <a:lnTo>
                    <a:pt x="857567" y="974396"/>
                  </a:lnTo>
                  <a:lnTo>
                    <a:pt x="860107" y="975662"/>
                  </a:lnTo>
                  <a:lnTo>
                    <a:pt x="862647" y="977878"/>
                  </a:lnTo>
                  <a:lnTo>
                    <a:pt x="865187" y="979778"/>
                  </a:lnTo>
                  <a:lnTo>
                    <a:pt x="867092" y="982311"/>
                  </a:lnTo>
                  <a:lnTo>
                    <a:pt x="868997" y="984844"/>
                  </a:lnTo>
                  <a:lnTo>
                    <a:pt x="870584" y="987377"/>
                  </a:lnTo>
                  <a:lnTo>
                    <a:pt x="872172" y="990226"/>
                  </a:lnTo>
                  <a:lnTo>
                    <a:pt x="873124" y="993076"/>
                  </a:lnTo>
                  <a:lnTo>
                    <a:pt x="873760" y="996242"/>
                  </a:lnTo>
                  <a:lnTo>
                    <a:pt x="874712" y="999725"/>
                  </a:lnTo>
                  <a:lnTo>
                    <a:pt x="874712" y="1002891"/>
                  </a:lnTo>
                  <a:lnTo>
                    <a:pt x="874712" y="1389790"/>
                  </a:lnTo>
                  <a:lnTo>
                    <a:pt x="874712" y="1393273"/>
                  </a:lnTo>
                  <a:lnTo>
                    <a:pt x="873760" y="1396439"/>
                  </a:lnTo>
                  <a:lnTo>
                    <a:pt x="873124" y="1399605"/>
                  </a:lnTo>
                  <a:lnTo>
                    <a:pt x="872172" y="1402771"/>
                  </a:lnTo>
                  <a:lnTo>
                    <a:pt x="870584" y="1405304"/>
                  </a:lnTo>
                  <a:lnTo>
                    <a:pt x="868997" y="1408154"/>
                  </a:lnTo>
                  <a:lnTo>
                    <a:pt x="867092" y="1410686"/>
                  </a:lnTo>
                  <a:lnTo>
                    <a:pt x="865187" y="1413219"/>
                  </a:lnTo>
                  <a:lnTo>
                    <a:pt x="862647" y="1415119"/>
                  </a:lnTo>
                  <a:lnTo>
                    <a:pt x="860107" y="1417019"/>
                  </a:lnTo>
                  <a:lnTo>
                    <a:pt x="857567" y="1418602"/>
                  </a:lnTo>
                  <a:lnTo>
                    <a:pt x="854709" y="1420185"/>
                  </a:lnTo>
                  <a:lnTo>
                    <a:pt x="851534" y="1421135"/>
                  </a:lnTo>
                  <a:lnTo>
                    <a:pt x="848359" y="1421768"/>
                  </a:lnTo>
                  <a:lnTo>
                    <a:pt x="844867" y="1422401"/>
                  </a:lnTo>
                  <a:lnTo>
                    <a:pt x="841692" y="1422401"/>
                  </a:lnTo>
                  <a:lnTo>
                    <a:pt x="636270" y="1422401"/>
                  </a:lnTo>
                  <a:lnTo>
                    <a:pt x="632777" y="1422401"/>
                  </a:lnTo>
                  <a:lnTo>
                    <a:pt x="629920" y="1421768"/>
                  </a:lnTo>
                  <a:lnTo>
                    <a:pt x="626745" y="1421135"/>
                  </a:lnTo>
                  <a:lnTo>
                    <a:pt x="623570" y="1420185"/>
                  </a:lnTo>
                  <a:lnTo>
                    <a:pt x="620713" y="1418602"/>
                  </a:lnTo>
                  <a:lnTo>
                    <a:pt x="617855" y="1417019"/>
                  </a:lnTo>
                  <a:lnTo>
                    <a:pt x="615315" y="1415119"/>
                  </a:lnTo>
                  <a:lnTo>
                    <a:pt x="613093" y="1413219"/>
                  </a:lnTo>
                  <a:lnTo>
                    <a:pt x="610870" y="1410686"/>
                  </a:lnTo>
                  <a:lnTo>
                    <a:pt x="608965" y="1408154"/>
                  </a:lnTo>
                  <a:lnTo>
                    <a:pt x="607378" y="1405304"/>
                  </a:lnTo>
                  <a:lnTo>
                    <a:pt x="606108" y="1402771"/>
                  </a:lnTo>
                  <a:lnTo>
                    <a:pt x="605155" y="1399605"/>
                  </a:lnTo>
                  <a:lnTo>
                    <a:pt x="603885" y="1396439"/>
                  </a:lnTo>
                  <a:lnTo>
                    <a:pt x="603568" y="1393273"/>
                  </a:lnTo>
                  <a:lnTo>
                    <a:pt x="603250" y="1389790"/>
                  </a:lnTo>
                  <a:lnTo>
                    <a:pt x="603250" y="1002891"/>
                  </a:lnTo>
                  <a:lnTo>
                    <a:pt x="603568" y="999725"/>
                  </a:lnTo>
                  <a:lnTo>
                    <a:pt x="603885" y="996242"/>
                  </a:lnTo>
                  <a:lnTo>
                    <a:pt x="605155" y="993076"/>
                  </a:lnTo>
                  <a:lnTo>
                    <a:pt x="606108" y="990226"/>
                  </a:lnTo>
                  <a:lnTo>
                    <a:pt x="607378" y="987377"/>
                  </a:lnTo>
                  <a:lnTo>
                    <a:pt x="608965" y="984844"/>
                  </a:lnTo>
                  <a:lnTo>
                    <a:pt x="610870" y="982311"/>
                  </a:lnTo>
                  <a:lnTo>
                    <a:pt x="613093" y="979778"/>
                  </a:lnTo>
                  <a:lnTo>
                    <a:pt x="615315" y="977878"/>
                  </a:lnTo>
                  <a:lnTo>
                    <a:pt x="617855" y="975662"/>
                  </a:lnTo>
                  <a:lnTo>
                    <a:pt x="620713" y="974396"/>
                  </a:lnTo>
                  <a:lnTo>
                    <a:pt x="623570" y="972813"/>
                  </a:lnTo>
                  <a:lnTo>
                    <a:pt x="626745" y="971546"/>
                  </a:lnTo>
                  <a:lnTo>
                    <a:pt x="629920" y="970913"/>
                  </a:lnTo>
                  <a:lnTo>
                    <a:pt x="632777" y="970596"/>
                  </a:lnTo>
                  <a:lnTo>
                    <a:pt x="636270" y="969963"/>
                  </a:lnTo>
                  <a:close/>
                  <a:moveTo>
                    <a:pt x="1027781" y="749300"/>
                  </a:moveTo>
                  <a:lnTo>
                    <a:pt x="1031278" y="749300"/>
                  </a:lnTo>
                  <a:lnTo>
                    <a:pt x="1236940" y="749300"/>
                  </a:lnTo>
                  <a:lnTo>
                    <a:pt x="1240437" y="749300"/>
                  </a:lnTo>
                  <a:lnTo>
                    <a:pt x="1243616" y="750251"/>
                  </a:lnTo>
                  <a:lnTo>
                    <a:pt x="1246476" y="750885"/>
                  </a:lnTo>
                  <a:lnTo>
                    <a:pt x="1249655" y="751837"/>
                  </a:lnTo>
                  <a:lnTo>
                    <a:pt x="1252516" y="753105"/>
                  </a:lnTo>
                  <a:lnTo>
                    <a:pt x="1255377" y="755007"/>
                  </a:lnTo>
                  <a:lnTo>
                    <a:pt x="1257920" y="756592"/>
                  </a:lnTo>
                  <a:lnTo>
                    <a:pt x="1260145" y="758812"/>
                  </a:lnTo>
                  <a:lnTo>
                    <a:pt x="1262370" y="761348"/>
                  </a:lnTo>
                  <a:lnTo>
                    <a:pt x="1264595" y="763567"/>
                  </a:lnTo>
                  <a:lnTo>
                    <a:pt x="1265867" y="766421"/>
                  </a:lnTo>
                  <a:lnTo>
                    <a:pt x="1267138" y="769274"/>
                  </a:lnTo>
                  <a:lnTo>
                    <a:pt x="1268410" y="772445"/>
                  </a:lnTo>
                  <a:lnTo>
                    <a:pt x="1269363" y="775615"/>
                  </a:lnTo>
                  <a:lnTo>
                    <a:pt x="1269681" y="778786"/>
                  </a:lnTo>
                  <a:lnTo>
                    <a:pt x="1269999" y="782273"/>
                  </a:lnTo>
                  <a:lnTo>
                    <a:pt x="1269999" y="1389744"/>
                  </a:lnTo>
                  <a:lnTo>
                    <a:pt x="1269681" y="1393231"/>
                  </a:lnTo>
                  <a:lnTo>
                    <a:pt x="1269363" y="1396402"/>
                  </a:lnTo>
                  <a:lnTo>
                    <a:pt x="1268410" y="1399572"/>
                  </a:lnTo>
                  <a:lnTo>
                    <a:pt x="1267138" y="1402743"/>
                  </a:lnTo>
                  <a:lnTo>
                    <a:pt x="1265867" y="1405279"/>
                  </a:lnTo>
                  <a:lnTo>
                    <a:pt x="1264595" y="1408133"/>
                  </a:lnTo>
                  <a:lnTo>
                    <a:pt x="1262370" y="1410669"/>
                  </a:lnTo>
                  <a:lnTo>
                    <a:pt x="1260145" y="1413206"/>
                  </a:lnTo>
                  <a:lnTo>
                    <a:pt x="1257920" y="1415108"/>
                  </a:lnTo>
                  <a:lnTo>
                    <a:pt x="1255377" y="1417010"/>
                  </a:lnTo>
                  <a:lnTo>
                    <a:pt x="1252516" y="1418595"/>
                  </a:lnTo>
                  <a:lnTo>
                    <a:pt x="1249655" y="1420181"/>
                  </a:lnTo>
                  <a:lnTo>
                    <a:pt x="1246476" y="1421132"/>
                  </a:lnTo>
                  <a:lnTo>
                    <a:pt x="1243616" y="1421766"/>
                  </a:lnTo>
                  <a:lnTo>
                    <a:pt x="1240437" y="1422400"/>
                  </a:lnTo>
                  <a:lnTo>
                    <a:pt x="1236940" y="1422400"/>
                  </a:lnTo>
                  <a:lnTo>
                    <a:pt x="1031278" y="1422400"/>
                  </a:lnTo>
                  <a:lnTo>
                    <a:pt x="1027781" y="1422400"/>
                  </a:lnTo>
                  <a:lnTo>
                    <a:pt x="1024602" y="1421766"/>
                  </a:lnTo>
                  <a:lnTo>
                    <a:pt x="1021424" y="1421132"/>
                  </a:lnTo>
                  <a:lnTo>
                    <a:pt x="1018245" y="1420181"/>
                  </a:lnTo>
                  <a:lnTo>
                    <a:pt x="1015384" y="1418595"/>
                  </a:lnTo>
                  <a:lnTo>
                    <a:pt x="1012841" y="1417010"/>
                  </a:lnTo>
                  <a:lnTo>
                    <a:pt x="1010298" y="1415108"/>
                  </a:lnTo>
                  <a:lnTo>
                    <a:pt x="1007755" y="1413206"/>
                  </a:lnTo>
                  <a:lnTo>
                    <a:pt x="1005848" y="1410669"/>
                  </a:lnTo>
                  <a:lnTo>
                    <a:pt x="1003941" y="1408133"/>
                  </a:lnTo>
                  <a:lnTo>
                    <a:pt x="1002351" y="1405279"/>
                  </a:lnTo>
                  <a:lnTo>
                    <a:pt x="1000762" y="1402743"/>
                  </a:lnTo>
                  <a:lnTo>
                    <a:pt x="999808" y="1399572"/>
                  </a:lnTo>
                  <a:lnTo>
                    <a:pt x="999173" y="1396402"/>
                  </a:lnTo>
                  <a:lnTo>
                    <a:pt x="998537" y="1393231"/>
                  </a:lnTo>
                  <a:lnTo>
                    <a:pt x="998537" y="1389744"/>
                  </a:lnTo>
                  <a:lnTo>
                    <a:pt x="998537" y="782273"/>
                  </a:lnTo>
                  <a:lnTo>
                    <a:pt x="998537" y="778786"/>
                  </a:lnTo>
                  <a:lnTo>
                    <a:pt x="999173" y="775615"/>
                  </a:lnTo>
                  <a:lnTo>
                    <a:pt x="999808" y="772445"/>
                  </a:lnTo>
                  <a:lnTo>
                    <a:pt x="1000762" y="769274"/>
                  </a:lnTo>
                  <a:lnTo>
                    <a:pt x="1002351" y="766421"/>
                  </a:lnTo>
                  <a:lnTo>
                    <a:pt x="1003941" y="763567"/>
                  </a:lnTo>
                  <a:lnTo>
                    <a:pt x="1005848" y="761348"/>
                  </a:lnTo>
                  <a:lnTo>
                    <a:pt x="1007755" y="758812"/>
                  </a:lnTo>
                  <a:lnTo>
                    <a:pt x="1010298" y="756592"/>
                  </a:lnTo>
                  <a:lnTo>
                    <a:pt x="1012841" y="755007"/>
                  </a:lnTo>
                  <a:lnTo>
                    <a:pt x="1015384" y="753105"/>
                  </a:lnTo>
                  <a:lnTo>
                    <a:pt x="1018245" y="751837"/>
                  </a:lnTo>
                  <a:lnTo>
                    <a:pt x="1021424" y="750885"/>
                  </a:lnTo>
                  <a:lnTo>
                    <a:pt x="1024602" y="750251"/>
                  </a:lnTo>
                  <a:lnTo>
                    <a:pt x="1027781" y="749300"/>
                  </a:lnTo>
                  <a:close/>
                  <a:moveTo>
                    <a:pt x="2147065" y="665163"/>
                  </a:moveTo>
                  <a:lnTo>
                    <a:pt x="2154052" y="665163"/>
                  </a:lnTo>
                  <a:lnTo>
                    <a:pt x="2161038" y="665163"/>
                  </a:lnTo>
                  <a:lnTo>
                    <a:pt x="2168025" y="665798"/>
                  </a:lnTo>
                  <a:lnTo>
                    <a:pt x="2175011" y="666432"/>
                  </a:lnTo>
                  <a:lnTo>
                    <a:pt x="2181680" y="667702"/>
                  </a:lnTo>
                  <a:lnTo>
                    <a:pt x="2188349" y="669288"/>
                  </a:lnTo>
                  <a:lnTo>
                    <a:pt x="2194700" y="670875"/>
                  </a:lnTo>
                  <a:lnTo>
                    <a:pt x="2201369" y="673413"/>
                  </a:lnTo>
                  <a:lnTo>
                    <a:pt x="2207085" y="675952"/>
                  </a:lnTo>
                  <a:lnTo>
                    <a:pt x="2213437" y="678173"/>
                  </a:lnTo>
                  <a:lnTo>
                    <a:pt x="2219471" y="681346"/>
                  </a:lnTo>
                  <a:lnTo>
                    <a:pt x="2224869" y="684519"/>
                  </a:lnTo>
                  <a:lnTo>
                    <a:pt x="2230585" y="688327"/>
                  </a:lnTo>
                  <a:lnTo>
                    <a:pt x="2235666" y="692135"/>
                  </a:lnTo>
                  <a:lnTo>
                    <a:pt x="2241065" y="695943"/>
                  </a:lnTo>
                  <a:lnTo>
                    <a:pt x="2245829" y="700702"/>
                  </a:lnTo>
                  <a:lnTo>
                    <a:pt x="2250910" y="704828"/>
                  </a:lnTo>
                  <a:lnTo>
                    <a:pt x="2255356" y="709587"/>
                  </a:lnTo>
                  <a:lnTo>
                    <a:pt x="2259484" y="714347"/>
                  </a:lnTo>
                  <a:lnTo>
                    <a:pt x="2263612" y="719741"/>
                  </a:lnTo>
                  <a:lnTo>
                    <a:pt x="2267423" y="724819"/>
                  </a:lnTo>
                  <a:lnTo>
                    <a:pt x="2270916" y="730530"/>
                  </a:lnTo>
                  <a:lnTo>
                    <a:pt x="2274092" y="736559"/>
                  </a:lnTo>
                  <a:lnTo>
                    <a:pt x="2277268" y="742271"/>
                  </a:lnTo>
                  <a:lnTo>
                    <a:pt x="2280126" y="748300"/>
                  </a:lnTo>
                  <a:lnTo>
                    <a:pt x="2282666" y="754646"/>
                  </a:lnTo>
                  <a:lnTo>
                    <a:pt x="2284572" y="760992"/>
                  </a:lnTo>
                  <a:lnTo>
                    <a:pt x="2286477" y="767021"/>
                  </a:lnTo>
                  <a:lnTo>
                    <a:pt x="2287747" y="773685"/>
                  </a:lnTo>
                  <a:lnTo>
                    <a:pt x="2289018" y="780349"/>
                  </a:lnTo>
                  <a:lnTo>
                    <a:pt x="2289970" y="787330"/>
                  </a:lnTo>
                  <a:lnTo>
                    <a:pt x="2290605" y="794311"/>
                  </a:lnTo>
                  <a:lnTo>
                    <a:pt x="2290605" y="801292"/>
                  </a:lnTo>
                  <a:lnTo>
                    <a:pt x="2290605" y="1286150"/>
                  </a:lnTo>
                  <a:lnTo>
                    <a:pt x="2884137" y="1353738"/>
                  </a:lnTo>
                  <a:lnTo>
                    <a:pt x="2890488" y="1354055"/>
                  </a:lnTo>
                  <a:lnTo>
                    <a:pt x="2898110" y="1354372"/>
                  </a:lnTo>
                  <a:lnTo>
                    <a:pt x="2905732" y="1355007"/>
                  </a:lnTo>
                  <a:lnTo>
                    <a:pt x="2913353" y="1355642"/>
                  </a:lnTo>
                  <a:lnTo>
                    <a:pt x="2920657" y="1357228"/>
                  </a:lnTo>
                  <a:lnTo>
                    <a:pt x="2927644" y="1358815"/>
                  </a:lnTo>
                  <a:lnTo>
                    <a:pt x="2934948" y="1361036"/>
                  </a:lnTo>
                  <a:lnTo>
                    <a:pt x="2941934" y="1362940"/>
                  </a:lnTo>
                  <a:lnTo>
                    <a:pt x="2948603" y="1365796"/>
                  </a:lnTo>
                  <a:lnTo>
                    <a:pt x="2955272" y="1368969"/>
                  </a:lnTo>
                  <a:lnTo>
                    <a:pt x="2961941" y="1372142"/>
                  </a:lnTo>
                  <a:lnTo>
                    <a:pt x="2968292" y="1375633"/>
                  </a:lnTo>
                  <a:lnTo>
                    <a:pt x="2974008" y="1379758"/>
                  </a:lnTo>
                  <a:lnTo>
                    <a:pt x="2980042" y="1383883"/>
                  </a:lnTo>
                  <a:lnTo>
                    <a:pt x="2985758" y="1388008"/>
                  </a:lnTo>
                  <a:lnTo>
                    <a:pt x="2990839" y="1393085"/>
                  </a:lnTo>
                  <a:lnTo>
                    <a:pt x="2996238" y="1397845"/>
                  </a:lnTo>
                  <a:lnTo>
                    <a:pt x="3001319" y="1403239"/>
                  </a:lnTo>
                  <a:lnTo>
                    <a:pt x="3005765" y="1408316"/>
                  </a:lnTo>
                  <a:lnTo>
                    <a:pt x="3010529" y="1414345"/>
                  </a:lnTo>
                  <a:lnTo>
                    <a:pt x="3014657" y="1419739"/>
                  </a:lnTo>
                  <a:lnTo>
                    <a:pt x="3018468" y="1426086"/>
                  </a:lnTo>
                  <a:lnTo>
                    <a:pt x="3021961" y="1432432"/>
                  </a:lnTo>
                  <a:lnTo>
                    <a:pt x="3025454" y="1438778"/>
                  </a:lnTo>
                  <a:lnTo>
                    <a:pt x="3028312" y="1445125"/>
                  </a:lnTo>
                  <a:lnTo>
                    <a:pt x="3030853" y="1452106"/>
                  </a:lnTo>
                  <a:lnTo>
                    <a:pt x="3033393" y="1459087"/>
                  </a:lnTo>
                  <a:lnTo>
                    <a:pt x="3035616" y="1466067"/>
                  </a:lnTo>
                  <a:lnTo>
                    <a:pt x="3036887" y="1473366"/>
                  </a:lnTo>
                  <a:lnTo>
                    <a:pt x="3038474" y="1480664"/>
                  </a:lnTo>
                  <a:lnTo>
                    <a:pt x="3039427" y="1488280"/>
                  </a:lnTo>
                  <a:lnTo>
                    <a:pt x="3040062" y="1495895"/>
                  </a:lnTo>
                  <a:lnTo>
                    <a:pt x="3040062" y="1503511"/>
                  </a:lnTo>
                  <a:lnTo>
                    <a:pt x="3040062" y="2154008"/>
                  </a:lnTo>
                  <a:lnTo>
                    <a:pt x="3040062" y="2161623"/>
                  </a:lnTo>
                  <a:lnTo>
                    <a:pt x="3039427" y="2169556"/>
                  </a:lnTo>
                  <a:lnTo>
                    <a:pt x="3038474" y="2177172"/>
                  </a:lnTo>
                  <a:lnTo>
                    <a:pt x="3036887" y="2184470"/>
                  </a:lnTo>
                  <a:lnTo>
                    <a:pt x="3035616" y="2191451"/>
                  </a:lnTo>
                  <a:lnTo>
                    <a:pt x="3033393" y="2198749"/>
                  </a:lnTo>
                  <a:lnTo>
                    <a:pt x="3030853" y="2205730"/>
                  </a:lnTo>
                  <a:lnTo>
                    <a:pt x="3028312" y="2212394"/>
                  </a:lnTo>
                  <a:lnTo>
                    <a:pt x="3025454" y="2219057"/>
                  </a:lnTo>
                  <a:lnTo>
                    <a:pt x="3021961" y="2225404"/>
                  </a:lnTo>
                  <a:lnTo>
                    <a:pt x="3018468" y="2231433"/>
                  </a:lnTo>
                  <a:lnTo>
                    <a:pt x="3014657" y="2237779"/>
                  </a:lnTo>
                  <a:lnTo>
                    <a:pt x="3010529" y="2243808"/>
                  </a:lnTo>
                  <a:lnTo>
                    <a:pt x="3005765" y="2249202"/>
                  </a:lnTo>
                  <a:lnTo>
                    <a:pt x="3001319" y="2254597"/>
                  </a:lnTo>
                  <a:lnTo>
                    <a:pt x="2996238" y="2259674"/>
                  </a:lnTo>
                  <a:lnTo>
                    <a:pt x="2990839" y="2264433"/>
                  </a:lnTo>
                  <a:lnTo>
                    <a:pt x="2985758" y="2269510"/>
                  </a:lnTo>
                  <a:lnTo>
                    <a:pt x="2980042" y="2273953"/>
                  </a:lnTo>
                  <a:lnTo>
                    <a:pt x="2974008" y="2278078"/>
                  </a:lnTo>
                  <a:lnTo>
                    <a:pt x="2968292" y="2281886"/>
                  </a:lnTo>
                  <a:lnTo>
                    <a:pt x="2961941" y="2285376"/>
                  </a:lnTo>
                  <a:lnTo>
                    <a:pt x="2955272" y="2288867"/>
                  </a:lnTo>
                  <a:lnTo>
                    <a:pt x="2948603" y="2291723"/>
                  </a:lnTo>
                  <a:lnTo>
                    <a:pt x="2941934" y="2294578"/>
                  </a:lnTo>
                  <a:lnTo>
                    <a:pt x="2934948" y="2297117"/>
                  </a:lnTo>
                  <a:lnTo>
                    <a:pt x="2927644" y="2298703"/>
                  </a:lnTo>
                  <a:lnTo>
                    <a:pt x="2920657" y="2300607"/>
                  </a:lnTo>
                  <a:lnTo>
                    <a:pt x="2913353" y="2301877"/>
                  </a:lnTo>
                  <a:lnTo>
                    <a:pt x="2905732" y="2302829"/>
                  </a:lnTo>
                  <a:lnTo>
                    <a:pt x="2898110" y="2303146"/>
                  </a:lnTo>
                  <a:lnTo>
                    <a:pt x="2890488" y="2303463"/>
                  </a:lnTo>
                  <a:lnTo>
                    <a:pt x="2177552" y="2303463"/>
                  </a:lnTo>
                  <a:lnTo>
                    <a:pt x="2173423" y="2303146"/>
                  </a:lnTo>
                  <a:lnTo>
                    <a:pt x="2171200" y="2303146"/>
                  </a:lnTo>
                  <a:lnTo>
                    <a:pt x="2169613" y="2303146"/>
                  </a:lnTo>
                  <a:lnTo>
                    <a:pt x="2162944" y="2303146"/>
                  </a:lnTo>
                  <a:lnTo>
                    <a:pt x="2156275" y="2303146"/>
                  </a:lnTo>
                  <a:lnTo>
                    <a:pt x="2149924" y="2302511"/>
                  </a:lnTo>
                  <a:lnTo>
                    <a:pt x="2143572" y="2301559"/>
                  </a:lnTo>
                  <a:lnTo>
                    <a:pt x="2137538" y="2300607"/>
                  </a:lnTo>
                  <a:lnTo>
                    <a:pt x="2131187" y="2298703"/>
                  </a:lnTo>
                  <a:lnTo>
                    <a:pt x="2125153" y="2297117"/>
                  </a:lnTo>
                  <a:lnTo>
                    <a:pt x="2119437" y="2294896"/>
                  </a:lnTo>
                  <a:lnTo>
                    <a:pt x="2113403" y="2292040"/>
                  </a:lnTo>
                  <a:lnTo>
                    <a:pt x="2107370" y="2289501"/>
                  </a:lnTo>
                  <a:lnTo>
                    <a:pt x="2101971" y="2286645"/>
                  </a:lnTo>
                  <a:lnTo>
                    <a:pt x="2096572" y="2283155"/>
                  </a:lnTo>
                  <a:lnTo>
                    <a:pt x="2091491" y="2279665"/>
                  </a:lnTo>
                  <a:lnTo>
                    <a:pt x="2086093" y="2275222"/>
                  </a:lnTo>
                  <a:lnTo>
                    <a:pt x="2081329" y="2271097"/>
                  </a:lnTo>
                  <a:lnTo>
                    <a:pt x="2076883" y="2266972"/>
                  </a:lnTo>
                  <a:lnTo>
                    <a:pt x="1560520" y="1751334"/>
                  </a:lnTo>
                  <a:lnTo>
                    <a:pt x="1556074" y="1746574"/>
                  </a:lnTo>
                  <a:lnTo>
                    <a:pt x="1552263" y="1741815"/>
                  </a:lnTo>
                  <a:lnTo>
                    <a:pt x="1548135" y="1737055"/>
                  </a:lnTo>
                  <a:lnTo>
                    <a:pt x="1544642" y="1731661"/>
                  </a:lnTo>
                  <a:lnTo>
                    <a:pt x="1541466" y="1726583"/>
                  </a:lnTo>
                  <a:lnTo>
                    <a:pt x="1538291" y="1720872"/>
                  </a:lnTo>
                  <a:lnTo>
                    <a:pt x="1535432" y="1715477"/>
                  </a:lnTo>
                  <a:lnTo>
                    <a:pt x="1532892" y="1709766"/>
                  </a:lnTo>
                  <a:lnTo>
                    <a:pt x="1530987" y="1704054"/>
                  </a:lnTo>
                  <a:lnTo>
                    <a:pt x="1529081" y="1698342"/>
                  </a:lnTo>
                  <a:lnTo>
                    <a:pt x="1527493" y="1692631"/>
                  </a:lnTo>
                  <a:lnTo>
                    <a:pt x="1526223" y="1686919"/>
                  </a:lnTo>
                  <a:lnTo>
                    <a:pt x="1525270" y="1680890"/>
                  </a:lnTo>
                  <a:lnTo>
                    <a:pt x="1524635" y="1674544"/>
                  </a:lnTo>
                  <a:lnTo>
                    <a:pt x="1524000" y="1668515"/>
                  </a:lnTo>
                  <a:lnTo>
                    <a:pt x="1524000" y="1662803"/>
                  </a:lnTo>
                  <a:lnTo>
                    <a:pt x="1524000" y="1656774"/>
                  </a:lnTo>
                  <a:lnTo>
                    <a:pt x="1524635" y="1650428"/>
                  </a:lnTo>
                  <a:lnTo>
                    <a:pt x="1525270" y="1644716"/>
                  </a:lnTo>
                  <a:lnTo>
                    <a:pt x="1526223" y="1638687"/>
                  </a:lnTo>
                  <a:lnTo>
                    <a:pt x="1527493" y="1632658"/>
                  </a:lnTo>
                  <a:lnTo>
                    <a:pt x="1529081" y="1626946"/>
                  </a:lnTo>
                  <a:lnTo>
                    <a:pt x="1530987" y="1621235"/>
                  </a:lnTo>
                  <a:lnTo>
                    <a:pt x="1532892" y="1615523"/>
                  </a:lnTo>
                  <a:lnTo>
                    <a:pt x="1535432" y="1609811"/>
                  </a:lnTo>
                  <a:lnTo>
                    <a:pt x="1538291" y="1604417"/>
                  </a:lnTo>
                  <a:lnTo>
                    <a:pt x="1541466" y="1599023"/>
                  </a:lnTo>
                  <a:lnTo>
                    <a:pt x="1544642" y="1593628"/>
                  </a:lnTo>
                  <a:lnTo>
                    <a:pt x="1548135" y="1588551"/>
                  </a:lnTo>
                  <a:lnTo>
                    <a:pt x="1552263" y="1583474"/>
                  </a:lnTo>
                  <a:lnTo>
                    <a:pt x="1556074" y="1578714"/>
                  </a:lnTo>
                  <a:lnTo>
                    <a:pt x="1560520" y="1574272"/>
                  </a:lnTo>
                  <a:lnTo>
                    <a:pt x="1564966" y="1569830"/>
                  </a:lnTo>
                  <a:lnTo>
                    <a:pt x="1570047" y="1565705"/>
                  </a:lnTo>
                  <a:lnTo>
                    <a:pt x="1574811" y="1561897"/>
                  </a:lnTo>
                  <a:lnTo>
                    <a:pt x="1579574" y="1558406"/>
                  </a:lnTo>
                  <a:lnTo>
                    <a:pt x="1584973" y="1554916"/>
                  </a:lnTo>
                  <a:lnTo>
                    <a:pt x="1590054" y="1552060"/>
                  </a:lnTo>
                  <a:lnTo>
                    <a:pt x="1595770" y="1549521"/>
                  </a:lnTo>
                  <a:lnTo>
                    <a:pt x="1601486" y="1546666"/>
                  </a:lnTo>
                  <a:lnTo>
                    <a:pt x="1606885" y="1544444"/>
                  </a:lnTo>
                  <a:lnTo>
                    <a:pt x="1612919" y="1542858"/>
                  </a:lnTo>
                  <a:lnTo>
                    <a:pt x="1618635" y="1540954"/>
                  </a:lnTo>
                  <a:lnTo>
                    <a:pt x="1624669" y="1539685"/>
                  </a:lnTo>
                  <a:lnTo>
                    <a:pt x="1630702" y="1538733"/>
                  </a:lnTo>
                  <a:lnTo>
                    <a:pt x="1637054" y="1538098"/>
                  </a:lnTo>
                  <a:lnTo>
                    <a:pt x="1642770" y="1537463"/>
                  </a:lnTo>
                  <a:lnTo>
                    <a:pt x="1649121" y="1537146"/>
                  </a:lnTo>
                  <a:lnTo>
                    <a:pt x="1655473" y="1537463"/>
                  </a:lnTo>
                  <a:lnTo>
                    <a:pt x="1661824" y="1538098"/>
                  </a:lnTo>
                  <a:lnTo>
                    <a:pt x="1667858" y="1538733"/>
                  </a:lnTo>
                  <a:lnTo>
                    <a:pt x="1673891" y="1539685"/>
                  </a:lnTo>
                  <a:lnTo>
                    <a:pt x="1679925" y="1540954"/>
                  </a:lnTo>
                  <a:lnTo>
                    <a:pt x="1685641" y="1542858"/>
                  </a:lnTo>
                  <a:lnTo>
                    <a:pt x="1691675" y="1544444"/>
                  </a:lnTo>
                  <a:lnTo>
                    <a:pt x="1697391" y="1546666"/>
                  </a:lnTo>
                  <a:lnTo>
                    <a:pt x="1702790" y="1549521"/>
                  </a:lnTo>
                  <a:lnTo>
                    <a:pt x="1708506" y="1552060"/>
                  </a:lnTo>
                  <a:lnTo>
                    <a:pt x="1713587" y="1554916"/>
                  </a:lnTo>
                  <a:lnTo>
                    <a:pt x="1718986" y="1558406"/>
                  </a:lnTo>
                  <a:lnTo>
                    <a:pt x="1723749" y="1561897"/>
                  </a:lnTo>
                  <a:lnTo>
                    <a:pt x="1728513" y="1565705"/>
                  </a:lnTo>
                  <a:lnTo>
                    <a:pt x="1733594" y="1569830"/>
                  </a:lnTo>
                  <a:lnTo>
                    <a:pt x="1738040" y="1574272"/>
                  </a:lnTo>
                  <a:lnTo>
                    <a:pt x="2017816" y="1853827"/>
                  </a:lnTo>
                  <a:lnTo>
                    <a:pt x="2017816" y="801292"/>
                  </a:lnTo>
                  <a:lnTo>
                    <a:pt x="2018133" y="794311"/>
                  </a:lnTo>
                  <a:lnTo>
                    <a:pt x="2018451" y="787330"/>
                  </a:lnTo>
                  <a:lnTo>
                    <a:pt x="2019404" y="780349"/>
                  </a:lnTo>
                  <a:lnTo>
                    <a:pt x="2020674" y="773685"/>
                  </a:lnTo>
                  <a:lnTo>
                    <a:pt x="2021944" y="767021"/>
                  </a:lnTo>
                  <a:lnTo>
                    <a:pt x="2024167" y="760992"/>
                  </a:lnTo>
                  <a:lnTo>
                    <a:pt x="2026073" y="754646"/>
                  </a:lnTo>
                  <a:lnTo>
                    <a:pt x="2028613" y="748300"/>
                  </a:lnTo>
                  <a:lnTo>
                    <a:pt x="2031471" y="742271"/>
                  </a:lnTo>
                  <a:lnTo>
                    <a:pt x="2034329" y="736559"/>
                  </a:lnTo>
                  <a:lnTo>
                    <a:pt x="2037823" y="730530"/>
                  </a:lnTo>
                  <a:lnTo>
                    <a:pt x="2040998" y="724819"/>
                  </a:lnTo>
                  <a:lnTo>
                    <a:pt x="2045127" y="719741"/>
                  </a:lnTo>
                  <a:lnTo>
                    <a:pt x="2048937" y="714347"/>
                  </a:lnTo>
                  <a:lnTo>
                    <a:pt x="2053383" y="709587"/>
                  </a:lnTo>
                  <a:lnTo>
                    <a:pt x="2057829" y="704828"/>
                  </a:lnTo>
                  <a:lnTo>
                    <a:pt x="2062275" y="700702"/>
                  </a:lnTo>
                  <a:lnTo>
                    <a:pt x="2067674" y="695943"/>
                  </a:lnTo>
                  <a:lnTo>
                    <a:pt x="2072437" y="692135"/>
                  </a:lnTo>
                  <a:lnTo>
                    <a:pt x="2078154" y="688327"/>
                  </a:lnTo>
                  <a:lnTo>
                    <a:pt x="2083552" y="684519"/>
                  </a:lnTo>
                  <a:lnTo>
                    <a:pt x="2089268" y="681346"/>
                  </a:lnTo>
                  <a:lnTo>
                    <a:pt x="2095302" y="678173"/>
                  </a:lnTo>
                  <a:lnTo>
                    <a:pt x="2101018" y="675952"/>
                  </a:lnTo>
                  <a:lnTo>
                    <a:pt x="2107370" y="673413"/>
                  </a:lnTo>
                  <a:lnTo>
                    <a:pt x="2113721" y="670875"/>
                  </a:lnTo>
                  <a:lnTo>
                    <a:pt x="2120390" y="669288"/>
                  </a:lnTo>
                  <a:lnTo>
                    <a:pt x="2127059" y="667702"/>
                  </a:lnTo>
                  <a:lnTo>
                    <a:pt x="2133728" y="666432"/>
                  </a:lnTo>
                  <a:lnTo>
                    <a:pt x="2140079" y="665798"/>
                  </a:lnTo>
                  <a:lnTo>
                    <a:pt x="2147065" y="665163"/>
                  </a:lnTo>
                  <a:close/>
                  <a:moveTo>
                    <a:pt x="1426690" y="484188"/>
                  </a:moveTo>
                  <a:lnTo>
                    <a:pt x="1631151" y="484188"/>
                  </a:lnTo>
                  <a:lnTo>
                    <a:pt x="1634627" y="484505"/>
                  </a:lnTo>
                  <a:lnTo>
                    <a:pt x="1637787" y="484822"/>
                  </a:lnTo>
                  <a:lnTo>
                    <a:pt x="1640947" y="485773"/>
                  </a:lnTo>
                  <a:lnTo>
                    <a:pt x="1644107" y="486725"/>
                  </a:lnTo>
                  <a:lnTo>
                    <a:pt x="1646635" y="488310"/>
                  </a:lnTo>
                  <a:lnTo>
                    <a:pt x="1649479" y="489895"/>
                  </a:lnTo>
                  <a:lnTo>
                    <a:pt x="1652008" y="491798"/>
                  </a:lnTo>
                  <a:lnTo>
                    <a:pt x="1654536" y="493700"/>
                  </a:lnTo>
                  <a:lnTo>
                    <a:pt x="1656432" y="496237"/>
                  </a:lnTo>
                  <a:lnTo>
                    <a:pt x="1658328" y="498773"/>
                  </a:lnTo>
                  <a:lnTo>
                    <a:pt x="1659908" y="501310"/>
                  </a:lnTo>
                  <a:lnTo>
                    <a:pt x="1661488" y="504164"/>
                  </a:lnTo>
                  <a:lnTo>
                    <a:pt x="1662436" y="507334"/>
                  </a:lnTo>
                  <a:lnTo>
                    <a:pt x="1663068" y="510505"/>
                  </a:lnTo>
                  <a:lnTo>
                    <a:pt x="1663700" y="513676"/>
                  </a:lnTo>
                  <a:lnTo>
                    <a:pt x="1663700" y="517164"/>
                  </a:lnTo>
                  <a:lnTo>
                    <a:pt x="1663700" y="1389743"/>
                  </a:lnTo>
                  <a:lnTo>
                    <a:pt x="1663700" y="1393231"/>
                  </a:lnTo>
                  <a:lnTo>
                    <a:pt x="1663068" y="1396401"/>
                  </a:lnTo>
                  <a:lnTo>
                    <a:pt x="1662436" y="1399572"/>
                  </a:lnTo>
                  <a:lnTo>
                    <a:pt x="1661488" y="1402743"/>
                  </a:lnTo>
                  <a:lnTo>
                    <a:pt x="1659908" y="1405279"/>
                  </a:lnTo>
                  <a:lnTo>
                    <a:pt x="1658328" y="1408133"/>
                  </a:lnTo>
                  <a:lnTo>
                    <a:pt x="1656432" y="1410669"/>
                  </a:lnTo>
                  <a:lnTo>
                    <a:pt x="1654536" y="1413206"/>
                  </a:lnTo>
                  <a:lnTo>
                    <a:pt x="1652008" y="1415108"/>
                  </a:lnTo>
                  <a:lnTo>
                    <a:pt x="1649479" y="1417011"/>
                  </a:lnTo>
                  <a:lnTo>
                    <a:pt x="1646635" y="1418596"/>
                  </a:lnTo>
                  <a:lnTo>
                    <a:pt x="1644107" y="1420182"/>
                  </a:lnTo>
                  <a:lnTo>
                    <a:pt x="1640947" y="1421133"/>
                  </a:lnTo>
                  <a:lnTo>
                    <a:pt x="1637787" y="1421767"/>
                  </a:lnTo>
                  <a:lnTo>
                    <a:pt x="1634627" y="1422401"/>
                  </a:lnTo>
                  <a:lnTo>
                    <a:pt x="1631151" y="1422401"/>
                  </a:lnTo>
                  <a:lnTo>
                    <a:pt x="1426690" y="1422401"/>
                  </a:lnTo>
                  <a:lnTo>
                    <a:pt x="1423214" y="1422401"/>
                  </a:lnTo>
                  <a:lnTo>
                    <a:pt x="1420054" y="1421767"/>
                  </a:lnTo>
                  <a:lnTo>
                    <a:pt x="1416894" y="1421133"/>
                  </a:lnTo>
                  <a:lnTo>
                    <a:pt x="1413734" y="1420182"/>
                  </a:lnTo>
                  <a:lnTo>
                    <a:pt x="1411206" y="1418596"/>
                  </a:lnTo>
                  <a:lnTo>
                    <a:pt x="1408362" y="1417011"/>
                  </a:lnTo>
                  <a:lnTo>
                    <a:pt x="1405834" y="1415108"/>
                  </a:lnTo>
                  <a:lnTo>
                    <a:pt x="1403622" y="1413206"/>
                  </a:lnTo>
                  <a:lnTo>
                    <a:pt x="1401409" y="1410669"/>
                  </a:lnTo>
                  <a:lnTo>
                    <a:pt x="1399513" y="1408133"/>
                  </a:lnTo>
                  <a:lnTo>
                    <a:pt x="1397933" y="1405279"/>
                  </a:lnTo>
                  <a:lnTo>
                    <a:pt x="1396669" y="1402743"/>
                  </a:lnTo>
                  <a:lnTo>
                    <a:pt x="1395405" y="1399572"/>
                  </a:lnTo>
                  <a:lnTo>
                    <a:pt x="1394457" y="1396401"/>
                  </a:lnTo>
                  <a:lnTo>
                    <a:pt x="1394141" y="1393231"/>
                  </a:lnTo>
                  <a:lnTo>
                    <a:pt x="1393825" y="1389743"/>
                  </a:lnTo>
                  <a:lnTo>
                    <a:pt x="1393825" y="517164"/>
                  </a:lnTo>
                  <a:lnTo>
                    <a:pt x="1394141" y="513676"/>
                  </a:lnTo>
                  <a:lnTo>
                    <a:pt x="1394457" y="510505"/>
                  </a:lnTo>
                  <a:lnTo>
                    <a:pt x="1395405" y="507334"/>
                  </a:lnTo>
                  <a:lnTo>
                    <a:pt x="1396669" y="504164"/>
                  </a:lnTo>
                  <a:lnTo>
                    <a:pt x="1397933" y="501310"/>
                  </a:lnTo>
                  <a:lnTo>
                    <a:pt x="1399513" y="498773"/>
                  </a:lnTo>
                  <a:lnTo>
                    <a:pt x="1401409" y="496237"/>
                  </a:lnTo>
                  <a:lnTo>
                    <a:pt x="1403622" y="493700"/>
                  </a:lnTo>
                  <a:lnTo>
                    <a:pt x="1405834" y="491798"/>
                  </a:lnTo>
                  <a:lnTo>
                    <a:pt x="1408362" y="489895"/>
                  </a:lnTo>
                  <a:lnTo>
                    <a:pt x="1411206" y="488310"/>
                  </a:lnTo>
                  <a:lnTo>
                    <a:pt x="1413734" y="486725"/>
                  </a:lnTo>
                  <a:lnTo>
                    <a:pt x="1416894" y="485773"/>
                  </a:lnTo>
                  <a:lnTo>
                    <a:pt x="1420054" y="484822"/>
                  </a:lnTo>
                  <a:lnTo>
                    <a:pt x="1423214" y="484505"/>
                  </a:lnTo>
                  <a:lnTo>
                    <a:pt x="1426690" y="484188"/>
                  </a:lnTo>
                  <a:close/>
                  <a:moveTo>
                    <a:pt x="183794" y="0"/>
                  </a:moveTo>
                  <a:lnTo>
                    <a:pt x="193952" y="0"/>
                  </a:lnTo>
                  <a:lnTo>
                    <a:pt x="2827060" y="0"/>
                  </a:lnTo>
                  <a:lnTo>
                    <a:pt x="2837218" y="0"/>
                  </a:lnTo>
                  <a:lnTo>
                    <a:pt x="2847059" y="952"/>
                  </a:lnTo>
                  <a:lnTo>
                    <a:pt x="2856582" y="2539"/>
                  </a:lnTo>
                  <a:lnTo>
                    <a:pt x="2866105" y="4443"/>
                  </a:lnTo>
                  <a:lnTo>
                    <a:pt x="2875628" y="6982"/>
                  </a:lnTo>
                  <a:lnTo>
                    <a:pt x="2884516" y="10156"/>
                  </a:lnTo>
                  <a:lnTo>
                    <a:pt x="2893721" y="13964"/>
                  </a:lnTo>
                  <a:lnTo>
                    <a:pt x="2902292" y="17773"/>
                  </a:lnTo>
                  <a:lnTo>
                    <a:pt x="2911180" y="22851"/>
                  </a:lnTo>
                  <a:lnTo>
                    <a:pt x="2919433" y="27611"/>
                  </a:lnTo>
                  <a:lnTo>
                    <a:pt x="2927369" y="33324"/>
                  </a:lnTo>
                  <a:lnTo>
                    <a:pt x="2935623" y="39036"/>
                  </a:lnTo>
                  <a:lnTo>
                    <a:pt x="2942924" y="45384"/>
                  </a:lnTo>
                  <a:lnTo>
                    <a:pt x="2950225" y="52366"/>
                  </a:lnTo>
                  <a:lnTo>
                    <a:pt x="2957525" y="59665"/>
                  </a:lnTo>
                  <a:lnTo>
                    <a:pt x="2964192" y="67282"/>
                  </a:lnTo>
                  <a:lnTo>
                    <a:pt x="2970540" y="74899"/>
                  </a:lnTo>
                  <a:lnTo>
                    <a:pt x="2976571" y="83468"/>
                  </a:lnTo>
                  <a:lnTo>
                    <a:pt x="2982285" y="92037"/>
                  </a:lnTo>
                  <a:lnTo>
                    <a:pt x="2987682" y="101240"/>
                  </a:lnTo>
                  <a:lnTo>
                    <a:pt x="2992761" y="110444"/>
                  </a:lnTo>
                  <a:lnTo>
                    <a:pt x="2997522" y="119965"/>
                  </a:lnTo>
                  <a:lnTo>
                    <a:pt x="3001649" y="130121"/>
                  </a:lnTo>
                  <a:lnTo>
                    <a:pt x="3005458" y="140276"/>
                  </a:lnTo>
                  <a:lnTo>
                    <a:pt x="3008950" y="150749"/>
                  </a:lnTo>
                  <a:lnTo>
                    <a:pt x="3012124" y="161540"/>
                  </a:lnTo>
                  <a:lnTo>
                    <a:pt x="3014663" y="172330"/>
                  </a:lnTo>
                  <a:lnTo>
                    <a:pt x="3016885" y="183438"/>
                  </a:lnTo>
                  <a:lnTo>
                    <a:pt x="3018473" y="194546"/>
                  </a:lnTo>
                  <a:lnTo>
                    <a:pt x="3019742" y="205971"/>
                  </a:lnTo>
                  <a:lnTo>
                    <a:pt x="3020695" y="218031"/>
                  </a:lnTo>
                  <a:lnTo>
                    <a:pt x="3021012" y="229774"/>
                  </a:lnTo>
                  <a:lnTo>
                    <a:pt x="3021012" y="1276768"/>
                  </a:lnTo>
                  <a:lnTo>
                    <a:pt x="3013711" y="1272642"/>
                  </a:lnTo>
                  <a:lnTo>
                    <a:pt x="3006410" y="1268833"/>
                  </a:lnTo>
                  <a:lnTo>
                    <a:pt x="2999109" y="1265342"/>
                  </a:lnTo>
                  <a:lnTo>
                    <a:pt x="2991808" y="1262169"/>
                  </a:lnTo>
                  <a:lnTo>
                    <a:pt x="2983872" y="1258995"/>
                  </a:lnTo>
                  <a:lnTo>
                    <a:pt x="2976254" y="1256139"/>
                  </a:lnTo>
                  <a:lnTo>
                    <a:pt x="2968318" y="1253282"/>
                  </a:lnTo>
                  <a:lnTo>
                    <a:pt x="2960382" y="1251061"/>
                  </a:lnTo>
                  <a:lnTo>
                    <a:pt x="2952129" y="1248839"/>
                  </a:lnTo>
                  <a:lnTo>
                    <a:pt x="2944193" y="1247252"/>
                  </a:lnTo>
                  <a:lnTo>
                    <a:pt x="2935940" y="1245348"/>
                  </a:lnTo>
                  <a:lnTo>
                    <a:pt x="2927369" y="1244079"/>
                  </a:lnTo>
                  <a:lnTo>
                    <a:pt x="2919116" y="1242809"/>
                  </a:lnTo>
                  <a:lnTo>
                    <a:pt x="2910863" y="1242175"/>
                  </a:lnTo>
                  <a:lnTo>
                    <a:pt x="2901975" y="1241540"/>
                  </a:lnTo>
                  <a:lnTo>
                    <a:pt x="2893404" y="1241540"/>
                  </a:lnTo>
                  <a:lnTo>
                    <a:pt x="2646123" y="1213294"/>
                  </a:lnTo>
                  <a:lnTo>
                    <a:pt x="2646123" y="313876"/>
                  </a:lnTo>
                  <a:lnTo>
                    <a:pt x="374889" y="313876"/>
                  </a:lnTo>
                  <a:lnTo>
                    <a:pt x="374889" y="1959424"/>
                  </a:lnTo>
                  <a:lnTo>
                    <a:pt x="1610021" y="1959424"/>
                  </a:lnTo>
                  <a:lnTo>
                    <a:pt x="1923646" y="2273300"/>
                  </a:lnTo>
                  <a:lnTo>
                    <a:pt x="193952" y="2273300"/>
                  </a:lnTo>
                  <a:lnTo>
                    <a:pt x="183794" y="2273300"/>
                  </a:lnTo>
                  <a:lnTo>
                    <a:pt x="173953" y="2272348"/>
                  </a:lnTo>
                  <a:lnTo>
                    <a:pt x="164113" y="2270761"/>
                  </a:lnTo>
                  <a:lnTo>
                    <a:pt x="154908" y="2268857"/>
                  </a:lnTo>
                  <a:lnTo>
                    <a:pt x="145385" y="2266318"/>
                  </a:lnTo>
                  <a:lnTo>
                    <a:pt x="136496" y="2263144"/>
                  </a:lnTo>
                  <a:lnTo>
                    <a:pt x="127291" y="2259336"/>
                  </a:lnTo>
                  <a:lnTo>
                    <a:pt x="118720" y="2255528"/>
                  </a:lnTo>
                  <a:lnTo>
                    <a:pt x="109832" y="2250450"/>
                  </a:lnTo>
                  <a:lnTo>
                    <a:pt x="101579" y="2245689"/>
                  </a:lnTo>
                  <a:lnTo>
                    <a:pt x="93326" y="2240294"/>
                  </a:lnTo>
                  <a:lnTo>
                    <a:pt x="85390" y="2234264"/>
                  </a:lnTo>
                  <a:lnTo>
                    <a:pt x="77771" y="2227917"/>
                  </a:lnTo>
                  <a:lnTo>
                    <a:pt x="70470" y="2220935"/>
                  </a:lnTo>
                  <a:lnTo>
                    <a:pt x="63487" y="2213635"/>
                  </a:lnTo>
                  <a:lnTo>
                    <a:pt x="56821" y="2206018"/>
                  </a:lnTo>
                  <a:lnTo>
                    <a:pt x="50472" y="2198402"/>
                  </a:lnTo>
                  <a:lnTo>
                    <a:pt x="44441" y="2189833"/>
                  </a:lnTo>
                  <a:lnTo>
                    <a:pt x="38727" y="2181264"/>
                  </a:lnTo>
                  <a:lnTo>
                    <a:pt x="33013" y="2172060"/>
                  </a:lnTo>
                  <a:lnTo>
                    <a:pt x="28252" y="2162856"/>
                  </a:lnTo>
                  <a:lnTo>
                    <a:pt x="23490" y="2153335"/>
                  </a:lnTo>
                  <a:lnTo>
                    <a:pt x="19364" y="2143180"/>
                  </a:lnTo>
                  <a:lnTo>
                    <a:pt x="15237" y="2133024"/>
                  </a:lnTo>
                  <a:lnTo>
                    <a:pt x="11745" y="2122551"/>
                  </a:lnTo>
                  <a:lnTo>
                    <a:pt x="8888" y="2112078"/>
                  </a:lnTo>
                  <a:lnTo>
                    <a:pt x="6349" y="2100970"/>
                  </a:lnTo>
                  <a:lnTo>
                    <a:pt x="3809" y="2089862"/>
                  </a:lnTo>
                  <a:lnTo>
                    <a:pt x="2540" y="2078754"/>
                  </a:lnTo>
                  <a:lnTo>
                    <a:pt x="952" y="2067329"/>
                  </a:lnTo>
                  <a:lnTo>
                    <a:pt x="318" y="2055269"/>
                  </a:lnTo>
                  <a:lnTo>
                    <a:pt x="0" y="2043844"/>
                  </a:lnTo>
                  <a:lnTo>
                    <a:pt x="0" y="229774"/>
                  </a:lnTo>
                  <a:lnTo>
                    <a:pt x="318" y="218031"/>
                  </a:lnTo>
                  <a:lnTo>
                    <a:pt x="952" y="205971"/>
                  </a:lnTo>
                  <a:lnTo>
                    <a:pt x="2540" y="194546"/>
                  </a:lnTo>
                  <a:lnTo>
                    <a:pt x="3809" y="183438"/>
                  </a:lnTo>
                  <a:lnTo>
                    <a:pt x="6349" y="172330"/>
                  </a:lnTo>
                  <a:lnTo>
                    <a:pt x="8888" y="161540"/>
                  </a:lnTo>
                  <a:lnTo>
                    <a:pt x="11745" y="150749"/>
                  </a:lnTo>
                  <a:lnTo>
                    <a:pt x="15237" y="140276"/>
                  </a:lnTo>
                  <a:lnTo>
                    <a:pt x="19364" y="130121"/>
                  </a:lnTo>
                  <a:lnTo>
                    <a:pt x="23490" y="119965"/>
                  </a:lnTo>
                  <a:lnTo>
                    <a:pt x="28252" y="110444"/>
                  </a:lnTo>
                  <a:lnTo>
                    <a:pt x="33013" y="101240"/>
                  </a:lnTo>
                  <a:lnTo>
                    <a:pt x="38727" y="92037"/>
                  </a:lnTo>
                  <a:lnTo>
                    <a:pt x="44441" y="83468"/>
                  </a:lnTo>
                  <a:lnTo>
                    <a:pt x="50472" y="74899"/>
                  </a:lnTo>
                  <a:lnTo>
                    <a:pt x="56821" y="67282"/>
                  </a:lnTo>
                  <a:lnTo>
                    <a:pt x="63487" y="59665"/>
                  </a:lnTo>
                  <a:lnTo>
                    <a:pt x="70470" y="52366"/>
                  </a:lnTo>
                  <a:lnTo>
                    <a:pt x="77771" y="45384"/>
                  </a:lnTo>
                  <a:lnTo>
                    <a:pt x="85390" y="39036"/>
                  </a:lnTo>
                  <a:lnTo>
                    <a:pt x="93326" y="33324"/>
                  </a:lnTo>
                  <a:lnTo>
                    <a:pt x="101579" y="27611"/>
                  </a:lnTo>
                  <a:lnTo>
                    <a:pt x="109832" y="22851"/>
                  </a:lnTo>
                  <a:lnTo>
                    <a:pt x="118720" y="17773"/>
                  </a:lnTo>
                  <a:lnTo>
                    <a:pt x="127291" y="13964"/>
                  </a:lnTo>
                  <a:lnTo>
                    <a:pt x="136496" y="10156"/>
                  </a:lnTo>
                  <a:lnTo>
                    <a:pt x="145385" y="6982"/>
                  </a:lnTo>
                  <a:lnTo>
                    <a:pt x="154908" y="4443"/>
                  </a:lnTo>
                  <a:lnTo>
                    <a:pt x="164113" y="2539"/>
                  </a:lnTo>
                  <a:lnTo>
                    <a:pt x="173953" y="952"/>
                  </a:lnTo>
                  <a:lnTo>
                    <a:pt x="183794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661069" y="3822804"/>
            <a:ext cx="432048" cy="432048"/>
            <a:chOff x="6821550" y="1828640"/>
            <a:chExt cx="576064" cy="576064"/>
          </a:xfrm>
        </p:grpSpPr>
        <p:sp>
          <p:nvSpPr>
            <p:cNvPr id="18" name="椭圆 17"/>
            <p:cNvSpPr/>
            <p:nvPr/>
          </p:nvSpPr>
          <p:spPr>
            <a:xfrm>
              <a:off x="6821550" y="1828640"/>
              <a:ext cx="576064" cy="576064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KSO_Shape"/>
            <p:cNvSpPr/>
            <p:nvPr/>
          </p:nvSpPr>
          <p:spPr bwMode="auto">
            <a:xfrm>
              <a:off x="6947440" y="2028536"/>
              <a:ext cx="324284" cy="247321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198216" y="3822804"/>
            <a:ext cx="432048" cy="432048"/>
            <a:chOff x="7537747" y="1828640"/>
            <a:chExt cx="576064" cy="576064"/>
          </a:xfrm>
        </p:grpSpPr>
        <p:sp>
          <p:nvSpPr>
            <p:cNvPr id="21" name="椭圆 20"/>
            <p:cNvSpPr/>
            <p:nvPr/>
          </p:nvSpPr>
          <p:spPr>
            <a:xfrm>
              <a:off x="7537747" y="1828640"/>
              <a:ext cx="576064" cy="576064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KSO_Shape"/>
            <p:cNvSpPr/>
            <p:nvPr/>
          </p:nvSpPr>
          <p:spPr bwMode="auto">
            <a:xfrm>
              <a:off x="7677487" y="1973096"/>
              <a:ext cx="296583" cy="29361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738276" y="3822804"/>
            <a:ext cx="432048" cy="432048"/>
            <a:chOff x="8257827" y="1828640"/>
            <a:chExt cx="576064" cy="576064"/>
          </a:xfrm>
        </p:grpSpPr>
        <p:sp>
          <p:nvSpPr>
            <p:cNvPr id="24" name="椭圆 23"/>
            <p:cNvSpPr/>
            <p:nvPr/>
          </p:nvSpPr>
          <p:spPr>
            <a:xfrm>
              <a:off x="8257827" y="1828640"/>
              <a:ext cx="576064" cy="576064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8401843" y="1973096"/>
              <a:ext cx="292127" cy="2921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78336" y="3822804"/>
            <a:ext cx="432048" cy="432048"/>
            <a:chOff x="8977907" y="1828640"/>
            <a:chExt cx="576064" cy="576064"/>
          </a:xfrm>
        </p:grpSpPr>
        <p:sp>
          <p:nvSpPr>
            <p:cNvPr id="27" name="椭圆 26"/>
            <p:cNvSpPr/>
            <p:nvPr/>
          </p:nvSpPr>
          <p:spPr>
            <a:xfrm>
              <a:off x="8977907" y="1828640"/>
              <a:ext cx="576064" cy="576064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KSO_Shape"/>
            <p:cNvSpPr/>
            <p:nvPr/>
          </p:nvSpPr>
          <p:spPr bwMode="auto">
            <a:xfrm>
              <a:off x="9121923" y="1989931"/>
              <a:ext cx="316789" cy="269270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>
            <a:off x="1048969" y="1589880"/>
            <a:ext cx="406308" cy="3282010"/>
          </a:xfrm>
          <a:custGeom>
            <a:avLst/>
            <a:gdLst/>
            <a:ahLst/>
            <a:cxnLst/>
            <a:rect l="l" t="t" r="r" b="b"/>
            <a:pathLst>
              <a:path w="406308" h="3282010">
                <a:moveTo>
                  <a:pt x="51702" y="2966742"/>
                </a:moveTo>
                <a:lnTo>
                  <a:pt x="118577" y="3001023"/>
                </a:lnTo>
                <a:cubicBezTo>
                  <a:pt x="115205" y="3004395"/>
                  <a:pt x="110803" y="3010483"/>
                  <a:pt x="105371" y="3019287"/>
                </a:cubicBezTo>
                <a:cubicBezTo>
                  <a:pt x="99938" y="3028091"/>
                  <a:pt x="94506" y="3038488"/>
                  <a:pt x="89073" y="3050477"/>
                </a:cubicBezTo>
                <a:cubicBezTo>
                  <a:pt x="83641" y="3062465"/>
                  <a:pt x="79051" y="3075766"/>
                  <a:pt x="75305" y="3090377"/>
                </a:cubicBezTo>
                <a:cubicBezTo>
                  <a:pt x="71558" y="3104988"/>
                  <a:pt x="69685" y="3119974"/>
                  <a:pt x="69685" y="3135335"/>
                </a:cubicBezTo>
                <a:cubicBezTo>
                  <a:pt x="69685" y="3178045"/>
                  <a:pt x="83360" y="3199400"/>
                  <a:pt x="110709" y="3199400"/>
                </a:cubicBezTo>
                <a:cubicBezTo>
                  <a:pt x="119326" y="3199400"/>
                  <a:pt x="126632" y="3196965"/>
                  <a:pt x="132626" y="3192094"/>
                </a:cubicBezTo>
                <a:cubicBezTo>
                  <a:pt x="138621" y="3187224"/>
                  <a:pt x="143866" y="3180293"/>
                  <a:pt x="148362" y="3171302"/>
                </a:cubicBezTo>
                <a:cubicBezTo>
                  <a:pt x="152857" y="3162310"/>
                  <a:pt x="156979" y="3151445"/>
                  <a:pt x="160725" y="3138707"/>
                </a:cubicBezTo>
                <a:cubicBezTo>
                  <a:pt x="164472" y="3125969"/>
                  <a:pt x="168593" y="3111732"/>
                  <a:pt x="173089" y="3095997"/>
                </a:cubicBezTo>
                <a:cubicBezTo>
                  <a:pt x="178334" y="3076890"/>
                  <a:pt x="184047" y="3060311"/>
                  <a:pt x="190229" y="3046262"/>
                </a:cubicBezTo>
                <a:cubicBezTo>
                  <a:pt x="196411" y="3032213"/>
                  <a:pt x="203716" y="3020505"/>
                  <a:pt x="212146" y="3011139"/>
                </a:cubicBezTo>
                <a:cubicBezTo>
                  <a:pt x="220575" y="3001772"/>
                  <a:pt x="230316" y="2994747"/>
                  <a:pt x="241369" y="2990065"/>
                </a:cubicBezTo>
                <a:cubicBezTo>
                  <a:pt x="252421" y="2985381"/>
                  <a:pt x="265627" y="2983040"/>
                  <a:pt x="280988" y="2983040"/>
                </a:cubicBezTo>
                <a:cubicBezTo>
                  <a:pt x="301219" y="2983040"/>
                  <a:pt x="319202" y="2986786"/>
                  <a:pt x="334937" y="2994279"/>
                </a:cubicBezTo>
                <a:cubicBezTo>
                  <a:pt x="350673" y="3001772"/>
                  <a:pt x="363785" y="3012169"/>
                  <a:pt x="374276" y="3025469"/>
                </a:cubicBezTo>
                <a:cubicBezTo>
                  <a:pt x="384766" y="3038769"/>
                  <a:pt x="392727" y="3054223"/>
                  <a:pt x="398160" y="3071832"/>
                </a:cubicBezTo>
                <a:cubicBezTo>
                  <a:pt x="403592" y="3089440"/>
                  <a:pt x="406308" y="3108360"/>
                  <a:pt x="406308" y="3128591"/>
                </a:cubicBezTo>
                <a:cubicBezTo>
                  <a:pt x="406308" y="3156690"/>
                  <a:pt x="401906" y="3182541"/>
                  <a:pt x="393102" y="3206144"/>
                </a:cubicBezTo>
                <a:cubicBezTo>
                  <a:pt x="384297" y="3229747"/>
                  <a:pt x="373901" y="3250353"/>
                  <a:pt x="361912" y="3267961"/>
                </a:cubicBezTo>
                <a:lnTo>
                  <a:pt x="298971" y="3233681"/>
                </a:lnTo>
                <a:cubicBezTo>
                  <a:pt x="301594" y="3231058"/>
                  <a:pt x="305153" y="3226281"/>
                  <a:pt x="309649" y="3219350"/>
                </a:cubicBezTo>
                <a:cubicBezTo>
                  <a:pt x="314144" y="3212419"/>
                  <a:pt x="318546" y="3203990"/>
                  <a:pt x="322855" y="3194061"/>
                </a:cubicBezTo>
                <a:cubicBezTo>
                  <a:pt x="327163" y="3184133"/>
                  <a:pt x="330816" y="3173362"/>
                  <a:pt x="333813" y="3161748"/>
                </a:cubicBezTo>
                <a:cubicBezTo>
                  <a:pt x="336811" y="3150134"/>
                  <a:pt x="338309" y="3138332"/>
                  <a:pt x="338309" y="3126344"/>
                </a:cubicBezTo>
                <a:cubicBezTo>
                  <a:pt x="338309" y="3104988"/>
                  <a:pt x="334375" y="3089066"/>
                  <a:pt x="326508" y="3078575"/>
                </a:cubicBezTo>
                <a:cubicBezTo>
                  <a:pt x="318640" y="3068085"/>
                  <a:pt x="307588" y="3062840"/>
                  <a:pt x="293351" y="3062840"/>
                </a:cubicBezTo>
                <a:cubicBezTo>
                  <a:pt x="285109" y="3062840"/>
                  <a:pt x="278272" y="3064807"/>
                  <a:pt x="272839" y="3068741"/>
                </a:cubicBezTo>
                <a:cubicBezTo>
                  <a:pt x="267407" y="3072675"/>
                  <a:pt x="262630" y="3078388"/>
                  <a:pt x="258509" y="3085881"/>
                </a:cubicBezTo>
                <a:cubicBezTo>
                  <a:pt x="254388" y="3093374"/>
                  <a:pt x="250641" y="3102834"/>
                  <a:pt x="247269" y="3114261"/>
                </a:cubicBezTo>
                <a:cubicBezTo>
                  <a:pt x="243897" y="3125688"/>
                  <a:pt x="240338" y="3138894"/>
                  <a:pt x="236592" y="3153880"/>
                </a:cubicBezTo>
                <a:cubicBezTo>
                  <a:pt x="231347" y="3173362"/>
                  <a:pt x="225727" y="3191064"/>
                  <a:pt x="219733" y="3206987"/>
                </a:cubicBezTo>
                <a:cubicBezTo>
                  <a:pt x="213738" y="3222909"/>
                  <a:pt x="206245" y="3236397"/>
                  <a:pt x="197254" y="3247449"/>
                </a:cubicBezTo>
                <a:cubicBezTo>
                  <a:pt x="188262" y="3258501"/>
                  <a:pt x="177491" y="3267024"/>
                  <a:pt x="164940" y="3273019"/>
                </a:cubicBezTo>
                <a:cubicBezTo>
                  <a:pt x="152389" y="3279013"/>
                  <a:pt x="136935" y="3282010"/>
                  <a:pt x="118577" y="3282010"/>
                </a:cubicBezTo>
                <a:cubicBezTo>
                  <a:pt x="97222" y="3282010"/>
                  <a:pt x="78958" y="3277983"/>
                  <a:pt x="63784" y="3269928"/>
                </a:cubicBezTo>
                <a:cubicBezTo>
                  <a:pt x="48611" y="3261873"/>
                  <a:pt x="36341" y="3251008"/>
                  <a:pt x="26975" y="3237334"/>
                </a:cubicBezTo>
                <a:cubicBezTo>
                  <a:pt x="17609" y="3223659"/>
                  <a:pt x="10771" y="3207923"/>
                  <a:pt x="6463" y="3190128"/>
                </a:cubicBezTo>
                <a:cubicBezTo>
                  <a:pt x="2155" y="3172331"/>
                  <a:pt x="0" y="3153693"/>
                  <a:pt x="0" y="3134211"/>
                </a:cubicBezTo>
                <a:cubicBezTo>
                  <a:pt x="0" y="3104239"/>
                  <a:pt x="4496" y="3074642"/>
                  <a:pt x="13488" y="3045419"/>
                </a:cubicBezTo>
                <a:cubicBezTo>
                  <a:pt x="22479" y="3016196"/>
                  <a:pt x="35217" y="2989971"/>
                  <a:pt x="51702" y="2966742"/>
                </a:cubicBezTo>
                <a:close/>
                <a:moveTo>
                  <a:pt x="335499" y="2571722"/>
                </a:moveTo>
                <a:lnTo>
                  <a:pt x="403498" y="2571722"/>
                </a:lnTo>
                <a:lnTo>
                  <a:pt x="403498" y="2903849"/>
                </a:lnTo>
                <a:lnTo>
                  <a:pt x="335499" y="2903849"/>
                </a:lnTo>
                <a:lnTo>
                  <a:pt x="335499" y="2776281"/>
                </a:lnTo>
                <a:lnTo>
                  <a:pt x="4496" y="2776281"/>
                </a:lnTo>
                <a:lnTo>
                  <a:pt x="4496" y="2699290"/>
                </a:lnTo>
                <a:lnTo>
                  <a:pt x="335499" y="2699290"/>
                </a:lnTo>
                <a:close/>
                <a:moveTo>
                  <a:pt x="4496" y="2138715"/>
                </a:moveTo>
                <a:lnTo>
                  <a:pt x="403498" y="2138715"/>
                </a:lnTo>
                <a:lnTo>
                  <a:pt x="403498" y="2198847"/>
                </a:lnTo>
                <a:lnTo>
                  <a:pt x="141618" y="2406777"/>
                </a:lnTo>
                <a:lnTo>
                  <a:pt x="402936" y="2406777"/>
                </a:lnTo>
                <a:lnTo>
                  <a:pt x="402936" y="2484330"/>
                </a:lnTo>
                <a:lnTo>
                  <a:pt x="4496" y="2484330"/>
                </a:lnTo>
                <a:lnTo>
                  <a:pt x="4496" y="2421389"/>
                </a:lnTo>
                <a:lnTo>
                  <a:pt x="260195" y="2216268"/>
                </a:lnTo>
                <a:lnTo>
                  <a:pt x="4496" y="2216268"/>
                </a:lnTo>
                <a:close/>
                <a:moveTo>
                  <a:pt x="4496" y="1767240"/>
                </a:moveTo>
                <a:lnTo>
                  <a:pt x="403498" y="1767240"/>
                </a:lnTo>
                <a:lnTo>
                  <a:pt x="403498" y="2039236"/>
                </a:lnTo>
                <a:lnTo>
                  <a:pt x="335499" y="2039236"/>
                </a:lnTo>
                <a:lnTo>
                  <a:pt x="335499" y="1844793"/>
                </a:lnTo>
                <a:lnTo>
                  <a:pt x="239402" y="1844793"/>
                </a:lnTo>
                <a:lnTo>
                  <a:pt x="239402" y="2012823"/>
                </a:lnTo>
                <a:lnTo>
                  <a:pt x="176460" y="2012823"/>
                </a:lnTo>
                <a:lnTo>
                  <a:pt x="176460" y="1844793"/>
                </a:lnTo>
                <a:lnTo>
                  <a:pt x="72495" y="1844793"/>
                </a:lnTo>
                <a:lnTo>
                  <a:pt x="72495" y="2044294"/>
                </a:lnTo>
                <a:lnTo>
                  <a:pt x="4496" y="2044294"/>
                </a:lnTo>
                <a:close/>
                <a:moveTo>
                  <a:pt x="335499" y="1342997"/>
                </a:moveTo>
                <a:lnTo>
                  <a:pt x="403498" y="1342997"/>
                </a:lnTo>
                <a:lnTo>
                  <a:pt x="403498" y="1675124"/>
                </a:lnTo>
                <a:lnTo>
                  <a:pt x="335499" y="1675124"/>
                </a:lnTo>
                <a:lnTo>
                  <a:pt x="335499" y="1547556"/>
                </a:lnTo>
                <a:lnTo>
                  <a:pt x="4496" y="1547556"/>
                </a:lnTo>
                <a:lnTo>
                  <a:pt x="4496" y="1470565"/>
                </a:lnTo>
                <a:lnTo>
                  <a:pt x="335499" y="1470565"/>
                </a:lnTo>
                <a:close/>
                <a:moveTo>
                  <a:pt x="4496" y="909990"/>
                </a:moveTo>
                <a:lnTo>
                  <a:pt x="403498" y="909990"/>
                </a:lnTo>
                <a:lnTo>
                  <a:pt x="403498" y="970122"/>
                </a:lnTo>
                <a:lnTo>
                  <a:pt x="141618" y="1178052"/>
                </a:lnTo>
                <a:lnTo>
                  <a:pt x="402936" y="1178052"/>
                </a:lnTo>
                <a:lnTo>
                  <a:pt x="402936" y="1255605"/>
                </a:lnTo>
                <a:lnTo>
                  <a:pt x="4496" y="1255605"/>
                </a:lnTo>
                <a:lnTo>
                  <a:pt x="4496" y="1192664"/>
                </a:lnTo>
                <a:lnTo>
                  <a:pt x="260195" y="987543"/>
                </a:lnTo>
                <a:lnTo>
                  <a:pt x="4496" y="987543"/>
                </a:lnTo>
                <a:close/>
                <a:moveTo>
                  <a:pt x="203997" y="497777"/>
                </a:moveTo>
                <a:cubicBezTo>
                  <a:pt x="186763" y="497777"/>
                  <a:pt x="170091" y="500400"/>
                  <a:pt x="153981" y="505645"/>
                </a:cubicBezTo>
                <a:cubicBezTo>
                  <a:pt x="137871" y="510890"/>
                  <a:pt x="123635" y="518476"/>
                  <a:pt x="111271" y="528405"/>
                </a:cubicBezTo>
                <a:cubicBezTo>
                  <a:pt x="98908" y="538333"/>
                  <a:pt x="88980" y="550509"/>
                  <a:pt x="81487" y="564933"/>
                </a:cubicBezTo>
                <a:cubicBezTo>
                  <a:pt x="73994" y="579357"/>
                  <a:pt x="70247" y="595748"/>
                  <a:pt x="70247" y="614106"/>
                </a:cubicBezTo>
                <a:cubicBezTo>
                  <a:pt x="70247" y="632838"/>
                  <a:pt x="74087" y="649417"/>
                  <a:pt x="81768" y="663841"/>
                </a:cubicBezTo>
                <a:cubicBezTo>
                  <a:pt x="89448" y="678265"/>
                  <a:pt x="99657" y="690441"/>
                  <a:pt x="112395" y="700369"/>
                </a:cubicBezTo>
                <a:cubicBezTo>
                  <a:pt x="125133" y="710297"/>
                  <a:pt x="139464" y="717790"/>
                  <a:pt x="155386" y="722848"/>
                </a:cubicBezTo>
                <a:cubicBezTo>
                  <a:pt x="171309" y="727906"/>
                  <a:pt x="187513" y="730435"/>
                  <a:pt x="203997" y="730435"/>
                </a:cubicBezTo>
                <a:cubicBezTo>
                  <a:pt x="221231" y="730435"/>
                  <a:pt x="237903" y="727718"/>
                  <a:pt x="254013" y="722286"/>
                </a:cubicBezTo>
                <a:cubicBezTo>
                  <a:pt x="270123" y="716854"/>
                  <a:pt x="284360" y="709173"/>
                  <a:pt x="296723" y="699245"/>
                </a:cubicBezTo>
                <a:cubicBezTo>
                  <a:pt x="309087" y="689317"/>
                  <a:pt x="318921" y="677141"/>
                  <a:pt x="326227" y="662717"/>
                </a:cubicBezTo>
                <a:cubicBezTo>
                  <a:pt x="333532" y="648293"/>
                  <a:pt x="337185" y="632089"/>
                  <a:pt x="337185" y="614106"/>
                </a:cubicBezTo>
                <a:cubicBezTo>
                  <a:pt x="337185" y="595373"/>
                  <a:pt x="333345" y="578701"/>
                  <a:pt x="325665" y="564090"/>
                </a:cubicBezTo>
                <a:cubicBezTo>
                  <a:pt x="317984" y="549479"/>
                  <a:pt x="307869" y="537303"/>
                  <a:pt x="295318" y="527562"/>
                </a:cubicBezTo>
                <a:cubicBezTo>
                  <a:pt x="282767" y="517821"/>
                  <a:pt x="268531" y="510421"/>
                  <a:pt x="252608" y="505363"/>
                </a:cubicBezTo>
                <a:cubicBezTo>
                  <a:pt x="236685" y="500306"/>
                  <a:pt x="220482" y="497777"/>
                  <a:pt x="203997" y="497777"/>
                </a:cubicBezTo>
                <a:close/>
                <a:moveTo>
                  <a:pt x="203997" y="419100"/>
                </a:moveTo>
                <a:cubicBezTo>
                  <a:pt x="230597" y="419100"/>
                  <a:pt x="256074" y="424065"/>
                  <a:pt x="280426" y="433993"/>
                </a:cubicBezTo>
                <a:cubicBezTo>
                  <a:pt x="304778" y="443921"/>
                  <a:pt x="326320" y="457596"/>
                  <a:pt x="345053" y="475017"/>
                </a:cubicBezTo>
                <a:cubicBezTo>
                  <a:pt x="363785" y="492438"/>
                  <a:pt x="378678" y="513138"/>
                  <a:pt x="389730" y="537115"/>
                </a:cubicBezTo>
                <a:cubicBezTo>
                  <a:pt x="400782" y="561093"/>
                  <a:pt x="406308" y="587131"/>
                  <a:pt x="406308" y="615230"/>
                </a:cubicBezTo>
                <a:cubicBezTo>
                  <a:pt x="406308" y="644078"/>
                  <a:pt x="400407" y="670397"/>
                  <a:pt x="388606" y="694187"/>
                </a:cubicBezTo>
                <a:cubicBezTo>
                  <a:pt x="376805" y="717977"/>
                  <a:pt x="361350" y="738302"/>
                  <a:pt x="342243" y="755162"/>
                </a:cubicBezTo>
                <a:cubicBezTo>
                  <a:pt x="323136" y="772021"/>
                  <a:pt x="301406" y="785134"/>
                  <a:pt x="277054" y="794500"/>
                </a:cubicBezTo>
                <a:cubicBezTo>
                  <a:pt x="252702" y="803866"/>
                  <a:pt x="227975" y="808549"/>
                  <a:pt x="202873" y="808549"/>
                </a:cubicBezTo>
                <a:cubicBezTo>
                  <a:pt x="176273" y="808549"/>
                  <a:pt x="150891" y="803679"/>
                  <a:pt x="126726" y="793938"/>
                </a:cubicBezTo>
                <a:cubicBezTo>
                  <a:pt x="102561" y="784197"/>
                  <a:pt x="81206" y="770710"/>
                  <a:pt x="62661" y="753476"/>
                </a:cubicBezTo>
                <a:cubicBezTo>
                  <a:pt x="44115" y="736242"/>
                  <a:pt x="29317" y="715636"/>
                  <a:pt x="18264" y="691658"/>
                </a:cubicBezTo>
                <a:cubicBezTo>
                  <a:pt x="7212" y="667681"/>
                  <a:pt x="1686" y="641643"/>
                  <a:pt x="1686" y="613544"/>
                </a:cubicBezTo>
                <a:cubicBezTo>
                  <a:pt x="1686" y="584321"/>
                  <a:pt x="7400" y="557815"/>
                  <a:pt x="18826" y="534024"/>
                </a:cubicBezTo>
                <a:cubicBezTo>
                  <a:pt x="30253" y="510234"/>
                  <a:pt x="45427" y="489816"/>
                  <a:pt x="64346" y="472769"/>
                </a:cubicBezTo>
                <a:cubicBezTo>
                  <a:pt x="83266" y="455722"/>
                  <a:pt x="104902" y="442516"/>
                  <a:pt x="129255" y="433150"/>
                </a:cubicBezTo>
                <a:cubicBezTo>
                  <a:pt x="153607" y="423784"/>
                  <a:pt x="178521" y="419100"/>
                  <a:pt x="203997" y="419100"/>
                </a:cubicBezTo>
                <a:close/>
                <a:moveTo>
                  <a:pt x="206807" y="0"/>
                </a:moveTo>
                <a:cubicBezTo>
                  <a:pt x="231159" y="0"/>
                  <a:pt x="255231" y="4402"/>
                  <a:pt x="279021" y="13207"/>
                </a:cubicBezTo>
                <a:cubicBezTo>
                  <a:pt x="302811" y="22011"/>
                  <a:pt x="324073" y="34843"/>
                  <a:pt x="342805" y="51702"/>
                </a:cubicBezTo>
                <a:cubicBezTo>
                  <a:pt x="361538" y="68561"/>
                  <a:pt x="376711" y="89167"/>
                  <a:pt x="388325" y="113519"/>
                </a:cubicBezTo>
                <a:cubicBezTo>
                  <a:pt x="399939" y="137872"/>
                  <a:pt x="405746" y="165596"/>
                  <a:pt x="405746" y="196692"/>
                </a:cubicBezTo>
                <a:cubicBezTo>
                  <a:pt x="405746" y="233407"/>
                  <a:pt x="397691" y="265159"/>
                  <a:pt x="381581" y="291946"/>
                </a:cubicBezTo>
                <a:cubicBezTo>
                  <a:pt x="365471" y="318734"/>
                  <a:pt x="344491" y="338684"/>
                  <a:pt x="318640" y="351797"/>
                </a:cubicBezTo>
                <a:lnTo>
                  <a:pt x="277616" y="292227"/>
                </a:lnTo>
                <a:cubicBezTo>
                  <a:pt x="288855" y="286982"/>
                  <a:pt x="298315" y="280613"/>
                  <a:pt x="305996" y="273120"/>
                </a:cubicBezTo>
                <a:cubicBezTo>
                  <a:pt x="313676" y="265627"/>
                  <a:pt x="319764" y="257572"/>
                  <a:pt x="324260" y="248955"/>
                </a:cubicBezTo>
                <a:cubicBezTo>
                  <a:pt x="328756" y="240338"/>
                  <a:pt x="332034" y="231347"/>
                  <a:pt x="334094" y="221981"/>
                </a:cubicBezTo>
                <a:cubicBezTo>
                  <a:pt x="336155" y="212614"/>
                  <a:pt x="337185" y="203435"/>
                  <a:pt x="337185" y="194444"/>
                </a:cubicBezTo>
                <a:cubicBezTo>
                  <a:pt x="337185" y="174962"/>
                  <a:pt x="333251" y="158009"/>
                  <a:pt x="325384" y="143585"/>
                </a:cubicBezTo>
                <a:cubicBezTo>
                  <a:pt x="317516" y="129161"/>
                  <a:pt x="307307" y="117172"/>
                  <a:pt x="294756" y="107619"/>
                </a:cubicBezTo>
                <a:cubicBezTo>
                  <a:pt x="282205" y="98065"/>
                  <a:pt x="267969" y="90853"/>
                  <a:pt x="252046" y="85983"/>
                </a:cubicBezTo>
                <a:cubicBezTo>
                  <a:pt x="236123" y="81112"/>
                  <a:pt x="220294" y="78677"/>
                  <a:pt x="204559" y="78677"/>
                </a:cubicBezTo>
                <a:cubicBezTo>
                  <a:pt x="186951" y="78677"/>
                  <a:pt x="169998" y="81487"/>
                  <a:pt x="153700" y="87106"/>
                </a:cubicBezTo>
                <a:cubicBezTo>
                  <a:pt x="137403" y="92726"/>
                  <a:pt x="123073" y="100688"/>
                  <a:pt x="110709" y="110991"/>
                </a:cubicBezTo>
                <a:cubicBezTo>
                  <a:pt x="98346" y="121293"/>
                  <a:pt x="88418" y="133657"/>
                  <a:pt x="80925" y="148081"/>
                </a:cubicBezTo>
                <a:cubicBezTo>
                  <a:pt x="73432" y="162505"/>
                  <a:pt x="69685" y="178334"/>
                  <a:pt x="69685" y="195568"/>
                </a:cubicBezTo>
                <a:cubicBezTo>
                  <a:pt x="69685" y="204559"/>
                  <a:pt x="70809" y="213925"/>
                  <a:pt x="73057" y="223666"/>
                </a:cubicBezTo>
                <a:cubicBezTo>
                  <a:pt x="75305" y="233407"/>
                  <a:pt x="78864" y="242680"/>
                  <a:pt x="83735" y="251484"/>
                </a:cubicBezTo>
                <a:cubicBezTo>
                  <a:pt x="88605" y="260288"/>
                  <a:pt x="94880" y="268437"/>
                  <a:pt x="102561" y="275930"/>
                </a:cubicBezTo>
                <a:cubicBezTo>
                  <a:pt x="110241" y="283423"/>
                  <a:pt x="119514" y="289418"/>
                  <a:pt x="130378" y="293913"/>
                </a:cubicBezTo>
                <a:lnTo>
                  <a:pt x="93850" y="357416"/>
                </a:lnTo>
                <a:cubicBezTo>
                  <a:pt x="78864" y="351047"/>
                  <a:pt x="65658" y="341962"/>
                  <a:pt x="54231" y="330161"/>
                </a:cubicBezTo>
                <a:cubicBezTo>
                  <a:pt x="42804" y="318359"/>
                  <a:pt x="33157" y="305059"/>
                  <a:pt x="25289" y="290260"/>
                </a:cubicBezTo>
                <a:cubicBezTo>
                  <a:pt x="17422" y="275462"/>
                  <a:pt x="11427" y="259633"/>
                  <a:pt x="7306" y="242774"/>
                </a:cubicBezTo>
                <a:cubicBezTo>
                  <a:pt x="3185" y="225914"/>
                  <a:pt x="1124" y="209430"/>
                  <a:pt x="1124" y="193320"/>
                </a:cubicBezTo>
                <a:cubicBezTo>
                  <a:pt x="1124" y="164846"/>
                  <a:pt x="7119" y="138808"/>
                  <a:pt x="19107" y="115205"/>
                </a:cubicBezTo>
                <a:cubicBezTo>
                  <a:pt x="31096" y="91602"/>
                  <a:pt x="46738" y="71278"/>
                  <a:pt x="66032" y="54231"/>
                </a:cubicBezTo>
                <a:cubicBezTo>
                  <a:pt x="85327" y="37184"/>
                  <a:pt x="107244" y="23884"/>
                  <a:pt x="131783" y="14331"/>
                </a:cubicBezTo>
                <a:cubicBezTo>
                  <a:pt x="156323" y="4777"/>
                  <a:pt x="181331" y="0"/>
                  <a:pt x="206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PA_组合 10"/>
          <p:cNvGrpSpPr/>
          <p:nvPr>
            <p:custDataLst>
              <p:tags r:id="rId1"/>
            </p:custDataLst>
          </p:nvPr>
        </p:nvGrpSpPr>
        <p:grpSpPr>
          <a:xfrm>
            <a:off x="1617940" y="3428138"/>
            <a:ext cx="146807" cy="104120"/>
            <a:chOff x="10302619" y="5995154"/>
            <a:chExt cx="628947" cy="446069"/>
          </a:xfrm>
          <a:solidFill>
            <a:schemeClr val="bg1"/>
          </a:solidFill>
        </p:grpSpPr>
        <p:sp>
          <p:nvSpPr>
            <p:cNvPr id="12" name="半闭框 11"/>
            <p:cNvSpPr/>
            <p:nvPr/>
          </p:nvSpPr>
          <p:spPr>
            <a:xfrm rot="8062856">
              <a:off x="10485499" y="5995154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半闭框 12"/>
            <p:cNvSpPr/>
            <p:nvPr/>
          </p:nvSpPr>
          <p:spPr>
            <a:xfrm rot="8062856">
              <a:off x="10302619" y="5995156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352850" y="2385839"/>
            <a:ext cx="2722413" cy="2901943"/>
            <a:chOff x="999059" y="1708340"/>
            <a:chExt cx="3828393" cy="4080857"/>
          </a:xfrm>
        </p:grpSpPr>
        <p:grpSp>
          <p:nvGrpSpPr>
            <p:cNvPr id="46" name="组合 45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49" name="Freeform 5"/>
              <p:cNvSpPr/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Freeform 6"/>
              <p:cNvSpPr/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9"/>
              <p:cNvSpPr/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10"/>
              <p:cNvSpPr/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11"/>
              <p:cNvSpPr/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12"/>
              <p:cNvSpPr/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13"/>
              <p:cNvSpPr/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14"/>
              <p:cNvSpPr/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15"/>
              <p:cNvSpPr/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16"/>
              <p:cNvSpPr/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17"/>
              <p:cNvSpPr/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18"/>
              <p:cNvSpPr/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9"/>
              <p:cNvSpPr/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5" tIns="45717" rIns="91435" bIns="45717" numCol="1" anchor="t" anchorCtr="0" compatLnSpc="1"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endParaRPr lang="zh-CN" altLang="en-US" sz="1280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3" name="Text Box 3"/>
          <p:cNvSpPr>
            <a:spLocks noChangeArrowheads="1"/>
          </p:cNvSpPr>
          <p:nvPr/>
        </p:nvSpPr>
        <p:spPr bwMode="auto">
          <a:xfrm>
            <a:off x="4136378" y="2733130"/>
            <a:ext cx="147027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  <a:p>
            <a:pPr algn="ctr">
              <a:spcBef>
                <a:spcPct val="0"/>
              </a:spcBef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COMPANY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6741227" y="2309639"/>
            <a:ext cx="627231" cy="627231"/>
          </a:xfrm>
          <a:prstGeom prst="roundRect">
            <a:avLst>
              <a:gd name="adj" fmla="val 31945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1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80" name="圆角矩形 79"/>
          <p:cNvSpPr/>
          <p:nvPr/>
        </p:nvSpPr>
        <p:spPr>
          <a:xfrm>
            <a:off x="6741227" y="3093276"/>
            <a:ext cx="627231" cy="627231"/>
          </a:xfrm>
          <a:prstGeom prst="roundRect">
            <a:avLst>
              <a:gd name="adj" fmla="val 31945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2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81" name="圆角矩形 80"/>
          <p:cNvSpPr/>
          <p:nvPr/>
        </p:nvSpPr>
        <p:spPr>
          <a:xfrm>
            <a:off x="6741227" y="3876913"/>
            <a:ext cx="627231" cy="627231"/>
          </a:xfrm>
          <a:prstGeom prst="roundRect">
            <a:avLst>
              <a:gd name="adj" fmla="val 31945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3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82" name="圆角矩形 81"/>
          <p:cNvSpPr/>
          <p:nvPr/>
        </p:nvSpPr>
        <p:spPr>
          <a:xfrm>
            <a:off x="6741227" y="4660551"/>
            <a:ext cx="627231" cy="627231"/>
          </a:xfrm>
          <a:prstGeom prst="roundRect">
            <a:avLst>
              <a:gd name="adj" fmla="val 31945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Impact" panose="020B0806030902050204" pitchFamily="34" charset="0"/>
              </a:rPr>
              <a:t>4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83" name="MH_Entry_1"/>
          <p:cNvSpPr/>
          <p:nvPr>
            <p:custDataLst>
              <p:tags r:id="rId2"/>
            </p:custDataLst>
          </p:nvPr>
        </p:nvSpPr>
        <p:spPr>
          <a:xfrm>
            <a:off x="7529314" y="2441072"/>
            <a:ext cx="3024336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此处添加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84" name="MH_Entry_1"/>
          <p:cNvSpPr/>
          <p:nvPr>
            <p:custDataLst>
              <p:tags r:id="rId3"/>
            </p:custDataLst>
          </p:nvPr>
        </p:nvSpPr>
        <p:spPr>
          <a:xfrm>
            <a:off x="7529314" y="3207730"/>
            <a:ext cx="3024336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此处添加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85" name="MH_Entry_1"/>
          <p:cNvSpPr/>
          <p:nvPr>
            <p:custDataLst>
              <p:tags r:id="rId4"/>
            </p:custDataLst>
          </p:nvPr>
        </p:nvSpPr>
        <p:spPr>
          <a:xfrm>
            <a:off x="7529314" y="3980969"/>
            <a:ext cx="3024336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此处添加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86" name="MH_Entry_1"/>
          <p:cNvSpPr/>
          <p:nvPr>
            <p:custDataLst>
              <p:tags r:id="rId5"/>
            </p:custDataLst>
          </p:nvPr>
        </p:nvSpPr>
        <p:spPr>
          <a:xfrm>
            <a:off x="7529314" y="4761711"/>
            <a:ext cx="3024336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此处添加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标题内容</a:t>
            </a: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474" y="4632326"/>
            <a:ext cx="2320104" cy="661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 bldLvl="0" animBg="1"/>
      <p:bldP spid="8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>
            <a:off x="1048969" y="1589880"/>
            <a:ext cx="406308" cy="3282010"/>
          </a:xfrm>
          <a:custGeom>
            <a:avLst/>
            <a:gdLst/>
            <a:ahLst/>
            <a:cxnLst/>
            <a:rect l="l" t="t" r="r" b="b"/>
            <a:pathLst>
              <a:path w="406308" h="3282010">
                <a:moveTo>
                  <a:pt x="51702" y="2966742"/>
                </a:moveTo>
                <a:lnTo>
                  <a:pt x="118577" y="3001023"/>
                </a:lnTo>
                <a:cubicBezTo>
                  <a:pt x="115205" y="3004395"/>
                  <a:pt x="110803" y="3010483"/>
                  <a:pt x="105371" y="3019287"/>
                </a:cubicBezTo>
                <a:cubicBezTo>
                  <a:pt x="99938" y="3028091"/>
                  <a:pt x="94506" y="3038488"/>
                  <a:pt x="89073" y="3050477"/>
                </a:cubicBezTo>
                <a:cubicBezTo>
                  <a:pt x="83641" y="3062465"/>
                  <a:pt x="79051" y="3075766"/>
                  <a:pt x="75305" y="3090377"/>
                </a:cubicBezTo>
                <a:cubicBezTo>
                  <a:pt x="71558" y="3104988"/>
                  <a:pt x="69685" y="3119974"/>
                  <a:pt x="69685" y="3135335"/>
                </a:cubicBezTo>
                <a:cubicBezTo>
                  <a:pt x="69685" y="3178045"/>
                  <a:pt x="83360" y="3199400"/>
                  <a:pt x="110709" y="3199400"/>
                </a:cubicBezTo>
                <a:cubicBezTo>
                  <a:pt x="119326" y="3199400"/>
                  <a:pt x="126632" y="3196965"/>
                  <a:pt x="132626" y="3192094"/>
                </a:cubicBezTo>
                <a:cubicBezTo>
                  <a:pt x="138621" y="3187224"/>
                  <a:pt x="143866" y="3180293"/>
                  <a:pt x="148362" y="3171302"/>
                </a:cubicBezTo>
                <a:cubicBezTo>
                  <a:pt x="152857" y="3162310"/>
                  <a:pt x="156979" y="3151445"/>
                  <a:pt x="160725" y="3138707"/>
                </a:cubicBezTo>
                <a:cubicBezTo>
                  <a:pt x="164472" y="3125969"/>
                  <a:pt x="168593" y="3111732"/>
                  <a:pt x="173089" y="3095997"/>
                </a:cubicBezTo>
                <a:cubicBezTo>
                  <a:pt x="178334" y="3076890"/>
                  <a:pt x="184047" y="3060311"/>
                  <a:pt x="190229" y="3046262"/>
                </a:cubicBezTo>
                <a:cubicBezTo>
                  <a:pt x="196411" y="3032213"/>
                  <a:pt x="203716" y="3020505"/>
                  <a:pt x="212146" y="3011139"/>
                </a:cubicBezTo>
                <a:cubicBezTo>
                  <a:pt x="220575" y="3001772"/>
                  <a:pt x="230316" y="2994747"/>
                  <a:pt x="241369" y="2990065"/>
                </a:cubicBezTo>
                <a:cubicBezTo>
                  <a:pt x="252421" y="2985381"/>
                  <a:pt x="265627" y="2983040"/>
                  <a:pt x="280988" y="2983040"/>
                </a:cubicBezTo>
                <a:cubicBezTo>
                  <a:pt x="301219" y="2983040"/>
                  <a:pt x="319202" y="2986786"/>
                  <a:pt x="334937" y="2994279"/>
                </a:cubicBezTo>
                <a:cubicBezTo>
                  <a:pt x="350673" y="3001772"/>
                  <a:pt x="363785" y="3012169"/>
                  <a:pt x="374276" y="3025469"/>
                </a:cubicBezTo>
                <a:cubicBezTo>
                  <a:pt x="384766" y="3038769"/>
                  <a:pt x="392727" y="3054223"/>
                  <a:pt x="398160" y="3071832"/>
                </a:cubicBezTo>
                <a:cubicBezTo>
                  <a:pt x="403592" y="3089440"/>
                  <a:pt x="406308" y="3108360"/>
                  <a:pt x="406308" y="3128591"/>
                </a:cubicBezTo>
                <a:cubicBezTo>
                  <a:pt x="406308" y="3156690"/>
                  <a:pt x="401906" y="3182541"/>
                  <a:pt x="393102" y="3206144"/>
                </a:cubicBezTo>
                <a:cubicBezTo>
                  <a:pt x="384297" y="3229747"/>
                  <a:pt x="373901" y="3250353"/>
                  <a:pt x="361912" y="3267961"/>
                </a:cubicBezTo>
                <a:lnTo>
                  <a:pt x="298971" y="3233681"/>
                </a:lnTo>
                <a:cubicBezTo>
                  <a:pt x="301594" y="3231058"/>
                  <a:pt x="305153" y="3226281"/>
                  <a:pt x="309649" y="3219350"/>
                </a:cubicBezTo>
                <a:cubicBezTo>
                  <a:pt x="314144" y="3212419"/>
                  <a:pt x="318546" y="3203990"/>
                  <a:pt x="322855" y="3194061"/>
                </a:cubicBezTo>
                <a:cubicBezTo>
                  <a:pt x="327163" y="3184133"/>
                  <a:pt x="330816" y="3173362"/>
                  <a:pt x="333813" y="3161748"/>
                </a:cubicBezTo>
                <a:cubicBezTo>
                  <a:pt x="336811" y="3150134"/>
                  <a:pt x="338309" y="3138332"/>
                  <a:pt x="338309" y="3126344"/>
                </a:cubicBezTo>
                <a:cubicBezTo>
                  <a:pt x="338309" y="3104988"/>
                  <a:pt x="334375" y="3089066"/>
                  <a:pt x="326508" y="3078575"/>
                </a:cubicBezTo>
                <a:cubicBezTo>
                  <a:pt x="318640" y="3068085"/>
                  <a:pt x="307588" y="3062840"/>
                  <a:pt x="293351" y="3062840"/>
                </a:cubicBezTo>
                <a:cubicBezTo>
                  <a:pt x="285109" y="3062840"/>
                  <a:pt x="278272" y="3064807"/>
                  <a:pt x="272839" y="3068741"/>
                </a:cubicBezTo>
                <a:cubicBezTo>
                  <a:pt x="267407" y="3072675"/>
                  <a:pt x="262630" y="3078388"/>
                  <a:pt x="258509" y="3085881"/>
                </a:cubicBezTo>
                <a:cubicBezTo>
                  <a:pt x="254388" y="3093374"/>
                  <a:pt x="250641" y="3102834"/>
                  <a:pt x="247269" y="3114261"/>
                </a:cubicBezTo>
                <a:cubicBezTo>
                  <a:pt x="243897" y="3125688"/>
                  <a:pt x="240338" y="3138894"/>
                  <a:pt x="236592" y="3153880"/>
                </a:cubicBezTo>
                <a:cubicBezTo>
                  <a:pt x="231347" y="3173362"/>
                  <a:pt x="225727" y="3191064"/>
                  <a:pt x="219733" y="3206987"/>
                </a:cubicBezTo>
                <a:cubicBezTo>
                  <a:pt x="213738" y="3222909"/>
                  <a:pt x="206245" y="3236397"/>
                  <a:pt x="197254" y="3247449"/>
                </a:cubicBezTo>
                <a:cubicBezTo>
                  <a:pt x="188262" y="3258501"/>
                  <a:pt x="177491" y="3267024"/>
                  <a:pt x="164940" y="3273019"/>
                </a:cubicBezTo>
                <a:cubicBezTo>
                  <a:pt x="152389" y="3279013"/>
                  <a:pt x="136935" y="3282010"/>
                  <a:pt x="118577" y="3282010"/>
                </a:cubicBezTo>
                <a:cubicBezTo>
                  <a:pt x="97222" y="3282010"/>
                  <a:pt x="78958" y="3277983"/>
                  <a:pt x="63784" y="3269928"/>
                </a:cubicBezTo>
                <a:cubicBezTo>
                  <a:pt x="48611" y="3261873"/>
                  <a:pt x="36341" y="3251008"/>
                  <a:pt x="26975" y="3237334"/>
                </a:cubicBezTo>
                <a:cubicBezTo>
                  <a:pt x="17609" y="3223659"/>
                  <a:pt x="10771" y="3207923"/>
                  <a:pt x="6463" y="3190128"/>
                </a:cubicBezTo>
                <a:cubicBezTo>
                  <a:pt x="2155" y="3172331"/>
                  <a:pt x="0" y="3153693"/>
                  <a:pt x="0" y="3134211"/>
                </a:cubicBezTo>
                <a:cubicBezTo>
                  <a:pt x="0" y="3104239"/>
                  <a:pt x="4496" y="3074642"/>
                  <a:pt x="13488" y="3045419"/>
                </a:cubicBezTo>
                <a:cubicBezTo>
                  <a:pt x="22479" y="3016196"/>
                  <a:pt x="35217" y="2989971"/>
                  <a:pt x="51702" y="2966742"/>
                </a:cubicBezTo>
                <a:close/>
                <a:moveTo>
                  <a:pt x="335499" y="2571722"/>
                </a:moveTo>
                <a:lnTo>
                  <a:pt x="403498" y="2571722"/>
                </a:lnTo>
                <a:lnTo>
                  <a:pt x="403498" y="2903849"/>
                </a:lnTo>
                <a:lnTo>
                  <a:pt x="335499" y="2903849"/>
                </a:lnTo>
                <a:lnTo>
                  <a:pt x="335499" y="2776281"/>
                </a:lnTo>
                <a:lnTo>
                  <a:pt x="4496" y="2776281"/>
                </a:lnTo>
                <a:lnTo>
                  <a:pt x="4496" y="2699290"/>
                </a:lnTo>
                <a:lnTo>
                  <a:pt x="335499" y="2699290"/>
                </a:lnTo>
                <a:close/>
                <a:moveTo>
                  <a:pt x="4496" y="2138715"/>
                </a:moveTo>
                <a:lnTo>
                  <a:pt x="403498" y="2138715"/>
                </a:lnTo>
                <a:lnTo>
                  <a:pt x="403498" y="2198847"/>
                </a:lnTo>
                <a:lnTo>
                  <a:pt x="141618" y="2406777"/>
                </a:lnTo>
                <a:lnTo>
                  <a:pt x="402936" y="2406777"/>
                </a:lnTo>
                <a:lnTo>
                  <a:pt x="402936" y="2484330"/>
                </a:lnTo>
                <a:lnTo>
                  <a:pt x="4496" y="2484330"/>
                </a:lnTo>
                <a:lnTo>
                  <a:pt x="4496" y="2421389"/>
                </a:lnTo>
                <a:lnTo>
                  <a:pt x="260195" y="2216268"/>
                </a:lnTo>
                <a:lnTo>
                  <a:pt x="4496" y="2216268"/>
                </a:lnTo>
                <a:close/>
                <a:moveTo>
                  <a:pt x="4496" y="1767240"/>
                </a:moveTo>
                <a:lnTo>
                  <a:pt x="403498" y="1767240"/>
                </a:lnTo>
                <a:lnTo>
                  <a:pt x="403498" y="2039236"/>
                </a:lnTo>
                <a:lnTo>
                  <a:pt x="335499" y="2039236"/>
                </a:lnTo>
                <a:lnTo>
                  <a:pt x="335499" y="1844793"/>
                </a:lnTo>
                <a:lnTo>
                  <a:pt x="239402" y="1844793"/>
                </a:lnTo>
                <a:lnTo>
                  <a:pt x="239402" y="2012823"/>
                </a:lnTo>
                <a:lnTo>
                  <a:pt x="176460" y="2012823"/>
                </a:lnTo>
                <a:lnTo>
                  <a:pt x="176460" y="1844793"/>
                </a:lnTo>
                <a:lnTo>
                  <a:pt x="72495" y="1844793"/>
                </a:lnTo>
                <a:lnTo>
                  <a:pt x="72495" y="2044294"/>
                </a:lnTo>
                <a:lnTo>
                  <a:pt x="4496" y="2044294"/>
                </a:lnTo>
                <a:close/>
                <a:moveTo>
                  <a:pt x="335499" y="1342997"/>
                </a:moveTo>
                <a:lnTo>
                  <a:pt x="403498" y="1342997"/>
                </a:lnTo>
                <a:lnTo>
                  <a:pt x="403498" y="1675124"/>
                </a:lnTo>
                <a:lnTo>
                  <a:pt x="335499" y="1675124"/>
                </a:lnTo>
                <a:lnTo>
                  <a:pt x="335499" y="1547556"/>
                </a:lnTo>
                <a:lnTo>
                  <a:pt x="4496" y="1547556"/>
                </a:lnTo>
                <a:lnTo>
                  <a:pt x="4496" y="1470565"/>
                </a:lnTo>
                <a:lnTo>
                  <a:pt x="335499" y="1470565"/>
                </a:lnTo>
                <a:close/>
                <a:moveTo>
                  <a:pt x="4496" y="909990"/>
                </a:moveTo>
                <a:lnTo>
                  <a:pt x="403498" y="909990"/>
                </a:lnTo>
                <a:lnTo>
                  <a:pt x="403498" y="970122"/>
                </a:lnTo>
                <a:lnTo>
                  <a:pt x="141618" y="1178052"/>
                </a:lnTo>
                <a:lnTo>
                  <a:pt x="402936" y="1178052"/>
                </a:lnTo>
                <a:lnTo>
                  <a:pt x="402936" y="1255605"/>
                </a:lnTo>
                <a:lnTo>
                  <a:pt x="4496" y="1255605"/>
                </a:lnTo>
                <a:lnTo>
                  <a:pt x="4496" y="1192664"/>
                </a:lnTo>
                <a:lnTo>
                  <a:pt x="260195" y="987543"/>
                </a:lnTo>
                <a:lnTo>
                  <a:pt x="4496" y="987543"/>
                </a:lnTo>
                <a:close/>
                <a:moveTo>
                  <a:pt x="203997" y="497777"/>
                </a:moveTo>
                <a:cubicBezTo>
                  <a:pt x="186763" y="497777"/>
                  <a:pt x="170091" y="500400"/>
                  <a:pt x="153981" y="505645"/>
                </a:cubicBezTo>
                <a:cubicBezTo>
                  <a:pt x="137871" y="510890"/>
                  <a:pt x="123635" y="518476"/>
                  <a:pt x="111271" y="528405"/>
                </a:cubicBezTo>
                <a:cubicBezTo>
                  <a:pt x="98908" y="538333"/>
                  <a:pt x="88980" y="550509"/>
                  <a:pt x="81487" y="564933"/>
                </a:cubicBezTo>
                <a:cubicBezTo>
                  <a:pt x="73994" y="579357"/>
                  <a:pt x="70247" y="595748"/>
                  <a:pt x="70247" y="614106"/>
                </a:cubicBezTo>
                <a:cubicBezTo>
                  <a:pt x="70247" y="632838"/>
                  <a:pt x="74087" y="649417"/>
                  <a:pt x="81768" y="663841"/>
                </a:cubicBezTo>
                <a:cubicBezTo>
                  <a:pt x="89448" y="678265"/>
                  <a:pt x="99657" y="690441"/>
                  <a:pt x="112395" y="700369"/>
                </a:cubicBezTo>
                <a:cubicBezTo>
                  <a:pt x="125133" y="710297"/>
                  <a:pt x="139464" y="717790"/>
                  <a:pt x="155386" y="722848"/>
                </a:cubicBezTo>
                <a:cubicBezTo>
                  <a:pt x="171309" y="727906"/>
                  <a:pt x="187513" y="730435"/>
                  <a:pt x="203997" y="730435"/>
                </a:cubicBezTo>
                <a:cubicBezTo>
                  <a:pt x="221231" y="730435"/>
                  <a:pt x="237903" y="727718"/>
                  <a:pt x="254013" y="722286"/>
                </a:cubicBezTo>
                <a:cubicBezTo>
                  <a:pt x="270123" y="716854"/>
                  <a:pt x="284360" y="709173"/>
                  <a:pt x="296723" y="699245"/>
                </a:cubicBezTo>
                <a:cubicBezTo>
                  <a:pt x="309087" y="689317"/>
                  <a:pt x="318921" y="677141"/>
                  <a:pt x="326227" y="662717"/>
                </a:cubicBezTo>
                <a:cubicBezTo>
                  <a:pt x="333532" y="648293"/>
                  <a:pt x="337185" y="632089"/>
                  <a:pt x="337185" y="614106"/>
                </a:cubicBezTo>
                <a:cubicBezTo>
                  <a:pt x="337185" y="595373"/>
                  <a:pt x="333345" y="578701"/>
                  <a:pt x="325665" y="564090"/>
                </a:cubicBezTo>
                <a:cubicBezTo>
                  <a:pt x="317984" y="549479"/>
                  <a:pt x="307869" y="537303"/>
                  <a:pt x="295318" y="527562"/>
                </a:cubicBezTo>
                <a:cubicBezTo>
                  <a:pt x="282767" y="517821"/>
                  <a:pt x="268531" y="510421"/>
                  <a:pt x="252608" y="505363"/>
                </a:cubicBezTo>
                <a:cubicBezTo>
                  <a:pt x="236685" y="500306"/>
                  <a:pt x="220482" y="497777"/>
                  <a:pt x="203997" y="497777"/>
                </a:cubicBezTo>
                <a:close/>
                <a:moveTo>
                  <a:pt x="203997" y="419100"/>
                </a:moveTo>
                <a:cubicBezTo>
                  <a:pt x="230597" y="419100"/>
                  <a:pt x="256074" y="424065"/>
                  <a:pt x="280426" y="433993"/>
                </a:cubicBezTo>
                <a:cubicBezTo>
                  <a:pt x="304778" y="443921"/>
                  <a:pt x="326320" y="457596"/>
                  <a:pt x="345053" y="475017"/>
                </a:cubicBezTo>
                <a:cubicBezTo>
                  <a:pt x="363785" y="492438"/>
                  <a:pt x="378678" y="513138"/>
                  <a:pt x="389730" y="537115"/>
                </a:cubicBezTo>
                <a:cubicBezTo>
                  <a:pt x="400782" y="561093"/>
                  <a:pt x="406308" y="587131"/>
                  <a:pt x="406308" y="615230"/>
                </a:cubicBezTo>
                <a:cubicBezTo>
                  <a:pt x="406308" y="644078"/>
                  <a:pt x="400407" y="670397"/>
                  <a:pt x="388606" y="694187"/>
                </a:cubicBezTo>
                <a:cubicBezTo>
                  <a:pt x="376805" y="717977"/>
                  <a:pt x="361350" y="738302"/>
                  <a:pt x="342243" y="755162"/>
                </a:cubicBezTo>
                <a:cubicBezTo>
                  <a:pt x="323136" y="772021"/>
                  <a:pt x="301406" y="785134"/>
                  <a:pt x="277054" y="794500"/>
                </a:cubicBezTo>
                <a:cubicBezTo>
                  <a:pt x="252702" y="803866"/>
                  <a:pt x="227975" y="808549"/>
                  <a:pt x="202873" y="808549"/>
                </a:cubicBezTo>
                <a:cubicBezTo>
                  <a:pt x="176273" y="808549"/>
                  <a:pt x="150891" y="803679"/>
                  <a:pt x="126726" y="793938"/>
                </a:cubicBezTo>
                <a:cubicBezTo>
                  <a:pt x="102561" y="784197"/>
                  <a:pt x="81206" y="770710"/>
                  <a:pt x="62661" y="753476"/>
                </a:cubicBezTo>
                <a:cubicBezTo>
                  <a:pt x="44115" y="736242"/>
                  <a:pt x="29317" y="715636"/>
                  <a:pt x="18264" y="691658"/>
                </a:cubicBezTo>
                <a:cubicBezTo>
                  <a:pt x="7212" y="667681"/>
                  <a:pt x="1686" y="641643"/>
                  <a:pt x="1686" y="613544"/>
                </a:cubicBezTo>
                <a:cubicBezTo>
                  <a:pt x="1686" y="584321"/>
                  <a:pt x="7400" y="557815"/>
                  <a:pt x="18826" y="534024"/>
                </a:cubicBezTo>
                <a:cubicBezTo>
                  <a:pt x="30253" y="510234"/>
                  <a:pt x="45427" y="489816"/>
                  <a:pt x="64346" y="472769"/>
                </a:cubicBezTo>
                <a:cubicBezTo>
                  <a:pt x="83266" y="455722"/>
                  <a:pt x="104902" y="442516"/>
                  <a:pt x="129255" y="433150"/>
                </a:cubicBezTo>
                <a:cubicBezTo>
                  <a:pt x="153607" y="423784"/>
                  <a:pt x="178521" y="419100"/>
                  <a:pt x="203997" y="419100"/>
                </a:cubicBezTo>
                <a:close/>
                <a:moveTo>
                  <a:pt x="206807" y="0"/>
                </a:moveTo>
                <a:cubicBezTo>
                  <a:pt x="231159" y="0"/>
                  <a:pt x="255231" y="4402"/>
                  <a:pt x="279021" y="13207"/>
                </a:cubicBezTo>
                <a:cubicBezTo>
                  <a:pt x="302811" y="22011"/>
                  <a:pt x="324073" y="34843"/>
                  <a:pt x="342805" y="51702"/>
                </a:cubicBezTo>
                <a:cubicBezTo>
                  <a:pt x="361538" y="68561"/>
                  <a:pt x="376711" y="89167"/>
                  <a:pt x="388325" y="113519"/>
                </a:cubicBezTo>
                <a:cubicBezTo>
                  <a:pt x="399939" y="137872"/>
                  <a:pt x="405746" y="165596"/>
                  <a:pt x="405746" y="196692"/>
                </a:cubicBezTo>
                <a:cubicBezTo>
                  <a:pt x="405746" y="233407"/>
                  <a:pt x="397691" y="265159"/>
                  <a:pt x="381581" y="291946"/>
                </a:cubicBezTo>
                <a:cubicBezTo>
                  <a:pt x="365471" y="318734"/>
                  <a:pt x="344491" y="338684"/>
                  <a:pt x="318640" y="351797"/>
                </a:cubicBezTo>
                <a:lnTo>
                  <a:pt x="277616" y="292227"/>
                </a:lnTo>
                <a:cubicBezTo>
                  <a:pt x="288855" y="286982"/>
                  <a:pt x="298315" y="280613"/>
                  <a:pt x="305996" y="273120"/>
                </a:cubicBezTo>
                <a:cubicBezTo>
                  <a:pt x="313676" y="265627"/>
                  <a:pt x="319764" y="257572"/>
                  <a:pt x="324260" y="248955"/>
                </a:cubicBezTo>
                <a:cubicBezTo>
                  <a:pt x="328756" y="240338"/>
                  <a:pt x="332034" y="231347"/>
                  <a:pt x="334094" y="221981"/>
                </a:cubicBezTo>
                <a:cubicBezTo>
                  <a:pt x="336155" y="212614"/>
                  <a:pt x="337185" y="203435"/>
                  <a:pt x="337185" y="194444"/>
                </a:cubicBezTo>
                <a:cubicBezTo>
                  <a:pt x="337185" y="174962"/>
                  <a:pt x="333251" y="158009"/>
                  <a:pt x="325384" y="143585"/>
                </a:cubicBezTo>
                <a:cubicBezTo>
                  <a:pt x="317516" y="129161"/>
                  <a:pt x="307307" y="117172"/>
                  <a:pt x="294756" y="107619"/>
                </a:cubicBezTo>
                <a:cubicBezTo>
                  <a:pt x="282205" y="98065"/>
                  <a:pt x="267969" y="90853"/>
                  <a:pt x="252046" y="85983"/>
                </a:cubicBezTo>
                <a:cubicBezTo>
                  <a:pt x="236123" y="81112"/>
                  <a:pt x="220294" y="78677"/>
                  <a:pt x="204559" y="78677"/>
                </a:cubicBezTo>
                <a:cubicBezTo>
                  <a:pt x="186951" y="78677"/>
                  <a:pt x="169998" y="81487"/>
                  <a:pt x="153700" y="87106"/>
                </a:cubicBezTo>
                <a:cubicBezTo>
                  <a:pt x="137403" y="92726"/>
                  <a:pt x="123073" y="100688"/>
                  <a:pt x="110709" y="110991"/>
                </a:cubicBezTo>
                <a:cubicBezTo>
                  <a:pt x="98346" y="121293"/>
                  <a:pt x="88418" y="133657"/>
                  <a:pt x="80925" y="148081"/>
                </a:cubicBezTo>
                <a:cubicBezTo>
                  <a:pt x="73432" y="162505"/>
                  <a:pt x="69685" y="178334"/>
                  <a:pt x="69685" y="195568"/>
                </a:cubicBezTo>
                <a:cubicBezTo>
                  <a:pt x="69685" y="204559"/>
                  <a:pt x="70809" y="213925"/>
                  <a:pt x="73057" y="223666"/>
                </a:cubicBezTo>
                <a:cubicBezTo>
                  <a:pt x="75305" y="233407"/>
                  <a:pt x="78864" y="242680"/>
                  <a:pt x="83735" y="251484"/>
                </a:cubicBezTo>
                <a:cubicBezTo>
                  <a:pt x="88605" y="260288"/>
                  <a:pt x="94880" y="268437"/>
                  <a:pt x="102561" y="275930"/>
                </a:cubicBezTo>
                <a:cubicBezTo>
                  <a:pt x="110241" y="283423"/>
                  <a:pt x="119514" y="289418"/>
                  <a:pt x="130378" y="293913"/>
                </a:cubicBezTo>
                <a:lnTo>
                  <a:pt x="93850" y="357416"/>
                </a:lnTo>
                <a:cubicBezTo>
                  <a:pt x="78864" y="351047"/>
                  <a:pt x="65658" y="341962"/>
                  <a:pt x="54231" y="330161"/>
                </a:cubicBezTo>
                <a:cubicBezTo>
                  <a:pt x="42804" y="318359"/>
                  <a:pt x="33157" y="305059"/>
                  <a:pt x="25289" y="290260"/>
                </a:cubicBezTo>
                <a:cubicBezTo>
                  <a:pt x="17422" y="275462"/>
                  <a:pt x="11427" y="259633"/>
                  <a:pt x="7306" y="242774"/>
                </a:cubicBezTo>
                <a:cubicBezTo>
                  <a:pt x="3185" y="225914"/>
                  <a:pt x="1124" y="209430"/>
                  <a:pt x="1124" y="193320"/>
                </a:cubicBezTo>
                <a:cubicBezTo>
                  <a:pt x="1124" y="164846"/>
                  <a:pt x="7119" y="138808"/>
                  <a:pt x="19107" y="115205"/>
                </a:cubicBezTo>
                <a:cubicBezTo>
                  <a:pt x="31096" y="91602"/>
                  <a:pt x="46738" y="71278"/>
                  <a:pt x="66032" y="54231"/>
                </a:cubicBezTo>
                <a:cubicBezTo>
                  <a:pt x="85327" y="37184"/>
                  <a:pt x="107244" y="23884"/>
                  <a:pt x="131783" y="14331"/>
                </a:cubicBezTo>
                <a:cubicBezTo>
                  <a:pt x="156323" y="4777"/>
                  <a:pt x="181331" y="0"/>
                  <a:pt x="206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PA_组合 10"/>
          <p:cNvGrpSpPr/>
          <p:nvPr>
            <p:custDataLst>
              <p:tags r:id="rId1"/>
            </p:custDataLst>
          </p:nvPr>
        </p:nvGrpSpPr>
        <p:grpSpPr>
          <a:xfrm>
            <a:off x="1617940" y="3428138"/>
            <a:ext cx="146807" cy="104120"/>
            <a:chOff x="10302619" y="5995154"/>
            <a:chExt cx="628947" cy="446069"/>
          </a:xfrm>
          <a:solidFill>
            <a:schemeClr val="bg1"/>
          </a:solidFill>
        </p:grpSpPr>
        <p:sp>
          <p:nvSpPr>
            <p:cNvPr id="12" name="半闭框 11"/>
            <p:cNvSpPr/>
            <p:nvPr/>
          </p:nvSpPr>
          <p:spPr>
            <a:xfrm rot="8062856">
              <a:off x="10485499" y="5995154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半闭框 12"/>
            <p:cNvSpPr/>
            <p:nvPr/>
          </p:nvSpPr>
          <p:spPr>
            <a:xfrm rot="8062856">
              <a:off x="10302619" y="5995156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862885" y="3274507"/>
            <a:ext cx="6688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3862885" y="2559746"/>
            <a:ext cx="2956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第一部分</a:t>
            </a:r>
          </a:p>
        </p:txBody>
      </p:sp>
      <p:sp>
        <p:nvSpPr>
          <p:cNvPr id="17" name="矩形 16"/>
          <p:cNvSpPr/>
          <p:nvPr/>
        </p:nvSpPr>
        <p:spPr>
          <a:xfrm>
            <a:off x="3929269" y="4481712"/>
            <a:ext cx="65501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NEW EMPLOYEE INDUCTION PPT TEMPLATE</a:t>
            </a:r>
          </a:p>
          <a:p>
            <a:r>
              <a:rPr lang="en-US" altLang="zh-CN" sz="7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FULL-TIME PPT DESIGNER, PRACTICAL EXPERIENCE IN CUSTOMIZATION, SUCCESS STORIES 1000+, GOOD AT WORK SUMMARY REPORT, COMMERCIAL ROAD SHOW, MEDICAL QUALITY CONTROL CIRCLE, ALL KINDS OF PPT DESIGN, SATISFIED</a:t>
            </a:r>
            <a:endParaRPr lang="zh-CN" altLang="en-US" sz="7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061846" y="1923378"/>
            <a:ext cx="2647496" cy="3706446"/>
            <a:chOff x="6024535" y="2198577"/>
            <a:chExt cx="2647496" cy="3706446"/>
          </a:xfrm>
        </p:grpSpPr>
        <p:sp>
          <p:nvSpPr>
            <p:cNvPr id="6" name="弧形 76"/>
            <p:cNvSpPr/>
            <p:nvPr/>
          </p:nvSpPr>
          <p:spPr>
            <a:xfrm>
              <a:off x="6024535" y="2576321"/>
              <a:ext cx="2222999" cy="2924160"/>
            </a:xfrm>
            <a:custGeom>
              <a:avLst/>
              <a:gdLst>
                <a:gd name="connsiteX0" fmla="*/ 3885736 w 4446000"/>
                <a:gd name="connsiteY0" fmla="*/ 747521 h 4446000"/>
                <a:gd name="connsiteX1" fmla="*/ 3909134 w 4446000"/>
                <a:gd name="connsiteY1" fmla="*/ 3671681 h 4446000"/>
                <a:gd name="connsiteX2" fmla="*/ 2223000 w 4446000"/>
                <a:gd name="connsiteY2" fmla="*/ 2223000 h 4446000"/>
                <a:gd name="connsiteX3" fmla="*/ 3885736 w 4446000"/>
                <a:gd name="connsiteY3" fmla="*/ 747521 h 4446000"/>
                <a:gd name="connsiteX0-1" fmla="*/ 3885736 w 4446000"/>
                <a:gd name="connsiteY0-2" fmla="*/ 747521 h 4446000"/>
                <a:gd name="connsiteX1-3" fmla="*/ 3909134 w 4446000"/>
                <a:gd name="connsiteY1-4" fmla="*/ 3671681 h 4446000"/>
                <a:gd name="connsiteX0-5" fmla="*/ 1662736 w 2222999"/>
                <a:gd name="connsiteY0-6" fmla="*/ 0 h 2924160"/>
                <a:gd name="connsiteX1-7" fmla="*/ 1686134 w 2222999"/>
                <a:gd name="connsiteY1-8" fmla="*/ 2924160 h 2924160"/>
                <a:gd name="connsiteX2-9" fmla="*/ 0 w 2222999"/>
                <a:gd name="connsiteY2-10" fmla="*/ 1475479 h 2924160"/>
                <a:gd name="connsiteX3-11" fmla="*/ 1662736 w 2222999"/>
                <a:gd name="connsiteY3-12" fmla="*/ 0 h 2924160"/>
                <a:gd name="connsiteX0-13" fmla="*/ 1662736 w 2222999"/>
                <a:gd name="connsiteY0-14" fmla="*/ 0 h 2924160"/>
                <a:gd name="connsiteX1-15" fmla="*/ 1686134 w 2222999"/>
                <a:gd name="connsiteY1-16" fmla="*/ 2924160 h 29241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222999" h="2924160" stroke="0" extrusionOk="0">
                  <a:moveTo>
                    <a:pt x="1662736" y="0"/>
                  </a:moveTo>
                  <a:cubicBezTo>
                    <a:pt x="2393142" y="831692"/>
                    <a:pt x="2410757" y="2080765"/>
                    <a:pt x="1686134" y="2924160"/>
                  </a:cubicBezTo>
                  <a:lnTo>
                    <a:pt x="0" y="1475479"/>
                  </a:lnTo>
                  <a:lnTo>
                    <a:pt x="1662736" y="0"/>
                  </a:lnTo>
                  <a:close/>
                </a:path>
                <a:path w="2222999" h="2924160" fill="none">
                  <a:moveTo>
                    <a:pt x="1662736" y="0"/>
                  </a:moveTo>
                  <a:cubicBezTo>
                    <a:pt x="2400762" y="831692"/>
                    <a:pt x="2410757" y="2080765"/>
                    <a:pt x="1686134" y="2924160"/>
                  </a:cubicBezTo>
                </a:path>
              </a:pathLst>
            </a:custGeom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7829043" y="3630306"/>
              <a:ext cx="842988" cy="842988"/>
              <a:chOff x="8071617" y="3300484"/>
              <a:chExt cx="842988" cy="84298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8071617" y="3300484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" name="Freeform 52"/>
              <p:cNvSpPr>
                <a:spLocks noEditPoints="1"/>
              </p:cNvSpPr>
              <p:nvPr/>
            </p:nvSpPr>
            <p:spPr bwMode="auto">
              <a:xfrm>
                <a:off x="8331186" y="3585453"/>
                <a:ext cx="323850" cy="273050"/>
              </a:xfrm>
              <a:custGeom>
                <a:avLst/>
                <a:gdLst>
                  <a:gd name="T0" fmla="*/ 392 w 1017"/>
                  <a:gd name="T1" fmla="*/ 364 h 858"/>
                  <a:gd name="T2" fmla="*/ 352 w 1017"/>
                  <a:gd name="T3" fmla="*/ 304 h 858"/>
                  <a:gd name="T4" fmla="*/ 336 w 1017"/>
                  <a:gd name="T5" fmla="*/ 259 h 858"/>
                  <a:gd name="T6" fmla="*/ 295 w 1017"/>
                  <a:gd name="T7" fmla="*/ 264 h 858"/>
                  <a:gd name="T8" fmla="*/ 293 w 1017"/>
                  <a:gd name="T9" fmla="*/ 333 h 858"/>
                  <a:gd name="T10" fmla="*/ 369 w 1017"/>
                  <a:gd name="T11" fmla="*/ 426 h 858"/>
                  <a:gd name="T12" fmla="*/ 457 w 1017"/>
                  <a:gd name="T13" fmla="*/ 442 h 858"/>
                  <a:gd name="T14" fmla="*/ 476 w 1017"/>
                  <a:gd name="T15" fmla="*/ 406 h 858"/>
                  <a:gd name="T16" fmla="*/ 445 w 1017"/>
                  <a:gd name="T17" fmla="*/ 380 h 858"/>
                  <a:gd name="T18" fmla="*/ 813 w 1017"/>
                  <a:gd name="T19" fmla="*/ 511 h 858"/>
                  <a:gd name="T20" fmla="*/ 793 w 1017"/>
                  <a:gd name="T21" fmla="*/ 592 h 858"/>
                  <a:gd name="T22" fmla="*/ 710 w 1017"/>
                  <a:gd name="T23" fmla="*/ 660 h 858"/>
                  <a:gd name="T24" fmla="*/ 645 w 1017"/>
                  <a:gd name="T25" fmla="*/ 677 h 858"/>
                  <a:gd name="T26" fmla="*/ 642 w 1017"/>
                  <a:gd name="T27" fmla="*/ 716 h 858"/>
                  <a:gd name="T28" fmla="*/ 709 w 1017"/>
                  <a:gd name="T29" fmla="*/ 727 h 858"/>
                  <a:gd name="T30" fmla="*/ 839 w 1017"/>
                  <a:gd name="T31" fmla="*/ 639 h 858"/>
                  <a:gd name="T32" fmla="*/ 873 w 1017"/>
                  <a:gd name="T33" fmla="*/ 518 h 858"/>
                  <a:gd name="T34" fmla="*/ 842 w 1017"/>
                  <a:gd name="T35" fmla="*/ 492 h 858"/>
                  <a:gd name="T36" fmla="*/ 645 w 1017"/>
                  <a:gd name="T37" fmla="*/ 81 h 858"/>
                  <a:gd name="T38" fmla="*/ 490 w 1017"/>
                  <a:gd name="T39" fmla="*/ 3 h 858"/>
                  <a:gd name="T40" fmla="*/ 373 w 1017"/>
                  <a:gd name="T41" fmla="*/ 8 h 858"/>
                  <a:gd name="T42" fmla="*/ 273 w 1017"/>
                  <a:gd name="T43" fmla="*/ 56 h 858"/>
                  <a:gd name="T44" fmla="*/ 201 w 1017"/>
                  <a:gd name="T45" fmla="*/ 137 h 858"/>
                  <a:gd name="T46" fmla="*/ 162 w 1017"/>
                  <a:gd name="T47" fmla="*/ 242 h 858"/>
                  <a:gd name="T48" fmla="*/ 169 w 1017"/>
                  <a:gd name="T49" fmla="*/ 363 h 858"/>
                  <a:gd name="T50" fmla="*/ 59 w 1017"/>
                  <a:gd name="T51" fmla="*/ 441 h 858"/>
                  <a:gd name="T52" fmla="*/ 0 w 1017"/>
                  <a:gd name="T53" fmla="*/ 583 h 858"/>
                  <a:gd name="T54" fmla="*/ 19 w 1017"/>
                  <a:gd name="T55" fmla="*/ 702 h 858"/>
                  <a:gd name="T56" fmla="*/ 155 w 1017"/>
                  <a:gd name="T57" fmla="*/ 838 h 858"/>
                  <a:gd name="T58" fmla="*/ 699 w 1017"/>
                  <a:gd name="T59" fmla="*/ 858 h 858"/>
                  <a:gd name="T60" fmla="*/ 786 w 1017"/>
                  <a:gd name="T61" fmla="*/ 842 h 858"/>
                  <a:gd name="T62" fmla="*/ 895 w 1017"/>
                  <a:gd name="T63" fmla="*/ 783 h 858"/>
                  <a:gd name="T64" fmla="*/ 973 w 1017"/>
                  <a:gd name="T65" fmla="*/ 689 h 858"/>
                  <a:gd name="T66" fmla="*/ 1014 w 1017"/>
                  <a:gd name="T67" fmla="*/ 573 h 858"/>
                  <a:gd name="T68" fmla="*/ 1012 w 1017"/>
                  <a:gd name="T69" fmla="*/ 460 h 858"/>
                  <a:gd name="T70" fmla="*/ 967 w 1017"/>
                  <a:gd name="T71" fmla="*/ 346 h 858"/>
                  <a:gd name="T72" fmla="*/ 886 w 1017"/>
                  <a:gd name="T73" fmla="*/ 258 h 858"/>
                  <a:gd name="T74" fmla="*/ 777 w 1017"/>
                  <a:gd name="T75" fmla="*/ 203 h 858"/>
                  <a:gd name="T76" fmla="*/ 692 w 1017"/>
                  <a:gd name="T77" fmla="*/ 795 h 858"/>
                  <a:gd name="T78" fmla="*/ 147 w 1017"/>
                  <a:gd name="T79" fmla="*/ 761 h 858"/>
                  <a:gd name="T80" fmla="*/ 67 w 1017"/>
                  <a:gd name="T81" fmla="*/ 642 h 858"/>
                  <a:gd name="T82" fmla="*/ 80 w 1017"/>
                  <a:gd name="T83" fmla="*/ 523 h 858"/>
                  <a:gd name="T84" fmla="*/ 169 w 1017"/>
                  <a:gd name="T85" fmla="*/ 432 h 858"/>
                  <a:gd name="T86" fmla="*/ 239 w 1017"/>
                  <a:gd name="T87" fmla="*/ 400 h 858"/>
                  <a:gd name="T88" fmla="*/ 226 w 1017"/>
                  <a:gd name="T89" fmla="*/ 330 h 858"/>
                  <a:gd name="T90" fmla="*/ 249 w 1017"/>
                  <a:gd name="T91" fmla="*/ 180 h 858"/>
                  <a:gd name="T92" fmla="*/ 379 w 1017"/>
                  <a:gd name="T93" fmla="*/ 73 h 858"/>
                  <a:gd name="T94" fmla="*/ 518 w 1017"/>
                  <a:gd name="T95" fmla="*/ 75 h 858"/>
                  <a:gd name="T96" fmla="*/ 630 w 1017"/>
                  <a:gd name="T97" fmla="*/ 163 h 858"/>
                  <a:gd name="T98" fmla="*/ 667 w 1017"/>
                  <a:gd name="T99" fmla="*/ 244 h 858"/>
                  <a:gd name="T100" fmla="*/ 718 w 1017"/>
                  <a:gd name="T101" fmla="*/ 256 h 858"/>
                  <a:gd name="T102" fmla="*/ 858 w 1017"/>
                  <a:gd name="T103" fmla="*/ 318 h 858"/>
                  <a:gd name="T104" fmla="*/ 948 w 1017"/>
                  <a:gd name="T105" fmla="*/ 471 h 858"/>
                  <a:gd name="T106" fmla="*/ 948 w 1017"/>
                  <a:gd name="T107" fmla="*/ 577 h 858"/>
                  <a:gd name="T108" fmla="*/ 842 w 1017"/>
                  <a:gd name="T109" fmla="*/ 743 h 858"/>
                  <a:gd name="T110" fmla="*/ 697 w 1017"/>
                  <a:gd name="T111" fmla="*/ 794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17" h="858">
                    <a:moveTo>
                      <a:pt x="445" y="380"/>
                    </a:moveTo>
                    <a:lnTo>
                      <a:pt x="445" y="380"/>
                    </a:lnTo>
                    <a:lnTo>
                      <a:pt x="436" y="380"/>
                    </a:lnTo>
                    <a:lnTo>
                      <a:pt x="426" y="379"/>
                    </a:lnTo>
                    <a:lnTo>
                      <a:pt x="416" y="376"/>
                    </a:lnTo>
                    <a:lnTo>
                      <a:pt x="408" y="373"/>
                    </a:lnTo>
                    <a:lnTo>
                      <a:pt x="399" y="370"/>
                    </a:lnTo>
                    <a:lnTo>
                      <a:pt x="392" y="364"/>
                    </a:lnTo>
                    <a:lnTo>
                      <a:pt x="384" y="359"/>
                    </a:lnTo>
                    <a:lnTo>
                      <a:pt x="378" y="353"/>
                    </a:lnTo>
                    <a:lnTo>
                      <a:pt x="371" y="346"/>
                    </a:lnTo>
                    <a:lnTo>
                      <a:pt x="366" y="339"/>
                    </a:lnTo>
                    <a:lnTo>
                      <a:pt x="360" y="331"/>
                    </a:lnTo>
                    <a:lnTo>
                      <a:pt x="357" y="323"/>
                    </a:lnTo>
                    <a:lnTo>
                      <a:pt x="354" y="314"/>
                    </a:lnTo>
                    <a:lnTo>
                      <a:pt x="352" y="304"/>
                    </a:lnTo>
                    <a:lnTo>
                      <a:pt x="350" y="296"/>
                    </a:lnTo>
                    <a:lnTo>
                      <a:pt x="350" y="285"/>
                    </a:lnTo>
                    <a:lnTo>
                      <a:pt x="350" y="285"/>
                    </a:lnTo>
                    <a:lnTo>
                      <a:pt x="349" y="280"/>
                    </a:lnTo>
                    <a:lnTo>
                      <a:pt x="346" y="273"/>
                    </a:lnTo>
                    <a:lnTo>
                      <a:pt x="344" y="268"/>
                    </a:lnTo>
                    <a:lnTo>
                      <a:pt x="340" y="264"/>
                    </a:lnTo>
                    <a:lnTo>
                      <a:pt x="336" y="259"/>
                    </a:lnTo>
                    <a:lnTo>
                      <a:pt x="330" y="256"/>
                    </a:lnTo>
                    <a:lnTo>
                      <a:pt x="324" y="254"/>
                    </a:lnTo>
                    <a:lnTo>
                      <a:pt x="317" y="254"/>
                    </a:lnTo>
                    <a:lnTo>
                      <a:pt x="317" y="254"/>
                    </a:lnTo>
                    <a:lnTo>
                      <a:pt x="311" y="254"/>
                    </a:lnTo>
                    <a:lnTo>
                      <a:pt x="306" y="256"/>
                    </a:lnTo>
                    <a:lnTo>
                      <a:pt x="299" y="259"/>
                    </a:lnTo>
                    <a:lnTo>
                      <a:pt x="295" y="264"/>
                    </a:lnTo>
                    <a:lnTo>
                      <a:pt x="291" y="268"/>
                    </a:lnTo>
                    <a:lnTo>
                      <a:pt x="289" y="273"/>
                    </a:lnTo>
                    <a:lnTo>
                      <a:pt x="286" y="280"/>
                    </a:lnTo>
                    <a:lnTo>
                      <a:pt x="285" y="285"/>
                    </a:lnTo>
                    <a:lnTo>
                      <a:pt x="285" y="285"/>
                    </a:lnTo>
                    <a:lnTo>
                      <a:pt x="286" y="302"/>
                    </a:lnTo>
                    <a:lnTo>
                      <a:pt x="289" y="317"/>
                    </a:lnTo>
                    <a:lnTo>
                      <a:pt x="293" y="333"/>
                    </a:lnTo>
                    <a:lnTo>
                      <a:pt x="298" y="347"/>
                    </a:lnTo>
                    <a:lnTo>
                      <a:pt x="305" y="361"/>
                    </a:lnTo>
                    <a:lnTo>
                      <a:pt x="313" y="374"/>
                    </a:lnTo>
                    <a:lnTo>
                      <a:pt x="322" y="387"/>
                    </a:lnTo>
                    <a:lnTo>
                      <a:pt x="332" y="398"/>
                    </a:lnTo>
                    <a:lnTo>
                      <a:pt x="343" y="408"/>
                    </a:lnTo>
                    <a:lnTo>
                      <a:pt x="356" y="417"/>
                    </a:lnTo>
                    <a:lnTo>
                      <a:pt x="369" y="426"/>
                    </a:lnTo>
                    <a:lnTo>
                      <a:pt x="383" y="432"/>
                    </a:lnTo>
                    <a:lnTo>
                      <a:pt x="398" y="437"/>
                    </a:lnTo>
                    <a:lnTo>
                      <a:pt x="413" y="442"/>
                    </a:lnTo>
                    <a:lnTo>
                      <a:pt x="428" y="444"/>
                    </a:lnTo>
                    <a:lnTo>
                      <a:pt x="445" y="445"/>
                    </a:lnTo>
                    <a:lnTo>
                      <a:pt x="445" y="445"/>
                    </a:lnTo>
                    <a:lnTo>
                      <a:pt x="452" y="444"/>
                    </a:lnTo>
                    <a:lnTo>
                      <a:pt x="457" y="442"/>
                    </a:lnTo>
                    <a:lnTo>
                      <a:pt x="462" y="439"/>
                    </a:lnTo>
                    <a:lnTo>
                      <a:pt x="468" y="435"/>
                    </a:lnTo>
                    <a:lnTo>
                      <a:pt x="471" y="431"/>
                    </a:lnTo>
                    <a:lnTo>
                      <a:pt x="474" y="426"/>
                    </a:lnTo>
                    <a:lnTo>
                      <a:pt x="476" y="419"/>
                    </a:lnTo>
                    <a:lnTo>
                      <a:pt x="476" y="413"/>
                    </a:lnTo>
                    <a:lnTo>
                      <a:pt x="476" y="413"/>
                    </a:lnTo>
                    <a:lnTo>
                      <a:pt x="476" y="406"/>
                    </a:lnTo>
                    <a:lnTo>
                      <a:pt x="474" y="401"/>
                    </a:lnTo>
                    <a:lnTo>
                      <a:pt x="471" y="394"/>
                    </a:lnTo>
                    <a:lnTo>
                      <a:pt x="468" y="390"/>
                    </a:lnTo>
                    <a:lnTo>
                      <a:pt x="462" y="386"/>
                    </a:lnTo>
                    <a:lnTo>
                      <a:pt x="457" y="384"/>
                    </a:lnTo>
                    <a:lnTo>
                      <a:pt x="452" y="382"/>
                    </a:lnTo>
                    <a:lnTo>
                      <a:pt x="445" y="380"/>
                    </a:lnTo>
                    <a:lnTo>
                      <a:pt x="445" y="380"/>
                    </a:lnTo>
                    <a:close/>
                    <a:moveTo>
                      <a:pt x="842" y="492"/>
                    </a:moveTo>
                    <a:lnTo>
                      <a:pt x="842" y="492"/>
                    </a:lnTo>
                    <a:lnTo>
                      <a:pt x="836" y="493"/>
                    </a:lnTo>
                    <a:lnTo>
                      <a:pt x="830" y="494"/>
                    </a:lnTo>
                    <a:lnTo>
                      <a:pt x="825" y="497"/>
                    </a:lnTo>
                    <a:lnTo>
                      <a:pt x="820" y="502"/>
                    </a:lnTo>
                    <a:lnTo>
                      <a:pt x="816" y="506"/>
                    </a:lnTo>
                    <a:lnTo>
                      <a:pt x="813" y="511"/>
                    </a:lnTo>
                    <a:lnTo>
                      <a:pt x="811" y="518"/>
                    </a:lnTo>
                    <a:lnTo>
                      <a:pt x="811" y="524"/>
                    </a:lnTo>
                    <a:lnTo>
                      <a:pt x="811" y="524"/>
                    </a:lnTo>
                    <a:lnTo>
                      <a:pt x="810" y="538"/>
                    </a:lnTo>
                    <a:lnTo>
                      <a:pt x="808" y="553"/>
                    </a:lnTo>
                    <a:lnTo>
                      <a:pt x="805" y="566"/>
                    </a:lnTo>
                    <a:lnTo>
                      <a:pt x="799" y="580"/>
                    </a:lnTo>
                    <a:lnTo>
                      <a:pt x="793" y="592"/>
                    </a:lnTo>
                    <a:lnTo>
                      <a:pt x="786" y="604"/>
                    </a:lnTo>
                    <a:lnTo>
                      <a:pt x="778" y="615"/>
                    </a:lnTo>
                    <a:lnTo>
                      <a:pt x="768" y="625"/>
                    </a:lnTo>
                    <a:lnTo>
                      <a:pt x="758" y="635"/>
                    </a:lnTo>
                    <a:lnTo>
                      <a:pt x="748" y="642"/>
                    </a:lnTo>
                    <a:lnTo>
                      <a:pt x="736" y="650"/>
                    </a:lnTo>
                    <a:lnTo>
                      <a:pt x="723" y="656"/>
                    </a:lnTo>
                    <a:lnTo>
                      <a:pt x="710" y="660"/>
                    </a:lnTo>
                    <a:lnTo>
                      <a:pt x="696" y="664"/>
                    </a:lnTo>
                    <a:lnTo>
                      <a:pt x="682" y="667"/>
                    </a:lnTo>
                    <a:lnTo>
                      <a:pt x="667" y="667"/>
                    </a:lnTo>
                    <a:lnTo>
                      <a:pt x="667" y="667"/>
                    </a:lnTo>
                    <a:lnTo>
                      <a:pt x="661" y="668"/>
                    </a:lnTo>
                    <a:lnTo>
                      <a:pt x="655" y="670"/>
                    </a:lnTo>
                    <a:lnTo>
                      <a:pt x="650" y="672"/>
                    </a:lnTo>
                    <a:lnTo>
                      <a:pt x="645" y="677"/>
                    </a:lnTo>
                    <a:lnTo>
                      <a:pt x="642" y="681"/>
                    </a:lnTo>
                    <a:lnTo>
                      <a:pt x="638" y="686"/>
                    </a:lnTo>
                    <a:lnTo>
                      <a:pt x="636" y="693"/>
                    </a:lnTo>
                    <a:lnTo>
                      <a:pt x="635" y="699"/>
                    </a:lnTo>
                    <a:lnTo>
                      <a:pt x="635" y="699"/>
                    </a:lnTo>
                    <a:lnTo>
                      <a:pt x="636" y="706"/>
                    </a:lnTo>
                    <a:lnTo>
                      <a:pt x="638" y="711"/>
                    </a:lnTo>
                    <a:lnTo>
                      <a:pt x="642" y="716"/>
                    </a:lnTo>
                    <a:lnTo>
                      <a:pt x="645" y="722"/>
                    </a:lnTo>
                    <a:lnTo>
                      <a:pt x="650" y="725"/>
                    </a:lnTo>
                    <a:lnTo>
                      <a:pt x="655" y="728"/>
                    </a:lnTo>
                    <a:lnTo>
                      <a:pt x="661" y="730"/>
                    </a:lnTo>
                    <a:lnTo>
                      <a:pt x="667" y="730"/>
                    </a:lnTo>
                    <a:lnTo>
                      <a:pt x="667" y="730"/>
                    </a:lnTo>
                    <a:lnTo>
                      <a:pt x="689" y="729"/>
                    </a:lnTo>
                    <a:lnTo>
                      <a:pt x="709" y="727"/>
                    </a:lnTo>
                    <a:lnTo>
                      <a:pt x="728" y="722"/>
                    </a:lnTo>
                    <a:lnTo>
                      <a:pt x="748" y="714"/>
                    </a:lnTo>
                    <a:lnTo>
                      <a:pt x="766" y="706"/>
                    </a:lnTo>
                    <a:lnTo>
                      <a:pt x="783" y="696"/>
                    </a:lnTo>
                    <a:lnTo>
                      <a:pt x="799" y="683"/>
                    </a:lnTo>
                    <a:lnTo>
                      <a:pt x="813" y="670"/>
                    </a:lnTo>
                    <a:lnTo>
                      <a:pt x="827" y="655"/>
                    </a:lnTo>
                    <a:lnTo>
                      <a:pt x="839" y="639"/>
                    </a:lnTo>
                    <a:lnTo>
                      <a:pt x="850" y="623"/>
                    </a:lnTo>
                    <a:lnTo>
                      <a:pt x="858" y="605"/>
                    </a:lnTo>
                    <a:lnTo>
                      <a:pt x="865" y="585"/>
                    </a:lnTo>
                    <a:lnTo>
                      <a:pt x="870" y="566"/>
                    </a:lnTo>
                    <a:lnTo>
                      <a:pt x="873" y="545"/>
                    </a:lnTo>
                    <a:lnTo>
                      <a:pt x="874" y="524"/>
                    </a:lnTo>
                    <a:lnTo>
                      <a:pt x="874" y="524"/>
                    </a:lnTo>
                    <a:lnTo>
                      <a:pt x="873" y="518"/>
                    </a:lnTo>
                    <a:lnTo>
                      <a:pt x="871" y="511"/>
                    </a:lnTo>
                    <a:lnTo>
                      <a:pt x="869" y="506"/>
                    </a:lnTo>
                    <a:lnTo>
                      <a:pt x="865" y="502"/>
                    </a:lnTo>
                    <a:lnTo>
                      <a:pt x="860" y="497"/>
                    </a:lnTo>
                    <a:lnTo>
                      <a:pt x="855" y="494"/>
                    </a:lnTo>
                    <a:lnTo>
                      <a:pt x="849" y="493"/>
                    </a:lnTo>
                    <a:lnTo>
                      <a:pt x="842" y="492"/>
                    </a:lnTo>
                    <a:lnTo>
                      <a:pt x="842" y="492"/>
                    </a:lnTo>
                    <a:close/>
                    <a:moveTo>
                      <a:pt x="716" y="192"/>
                    </a:moveTo>
                    <a:lnTo>
                      <a:pt x="716" y="192"/>
                    </a:lnTo>
                    <a:lnTo>
                      <a:pt x="707" y="171"/>
                    </a:lnTo>
                    <a:lnTo>
                      <a:pt x="697" y="151"/>
                    </a:lnTo>
                    <a:lnTo>
                      <a:pt x="686" y="132"/>
                    </a:lnTo>
                    <a:lnTo>
                      <a:pt x="674" y="113"/>
                    </a:lnTo>
                    <a:lnTo>
                      <a:pt x="660" y="96"/>
                    </a:lnTo>
                    <a:lnTo>
                      <a:pt x="645" y="81"/>
                    </a:lnTo>
                    <a:lnTo>
                      <a:pt x="629" y="66"/>
                    </a:lnTo>
                    <a:lnTo>
                      <a:pt x="611" y="52"/>
                    </a:lnTo>
                    <a:lnTo>
                      <a:pt x="593" y="40"/>
                    </a:lnTo>
                    <a:lnTo>
                      <a:pt x="574" y="30"/>
                    </a:lnTo>
                    <a:lnTo>
                      <a:pt x="554" y="21"/>
                    </a:lnTo>
                    <a:lnTo>
                      <a:pt x="533" y="14"/>
                    </a:lnTo>
                    <a:lnTo>
                      <a:pt x="512" y="7"/>
                    </a:lnTo>
                    <a:lnTo>
                      <a:pt x="490" y="3"/>
                    </a:lnTo>
                    <a:lnTo>
                      <a:pt x="468" y="1"/>
                    </a:lnTo>
                    <a:lnTo>
                      <a:pt x="445" y="0"/>
                    </a:lnTo>
                    <a:lnTo>
                      <a:pt x="445" y="0"/>
                    </a:lnTo>
                    <a:lnTo>
                      <a:pt x="430" y="0"/>
                    </a:lnTo>
                    <a:lnTo>
                      <a:pt x="415" y="1"/>
                    </a:lnTo>
                    <a:lnTo>
                      <a:pt x="401" y="3"/>
                    </a:lnTo>
                    <a:lnTo>
                      <a:pt x="387" y="5"/>
                    </a:lnTo>
                    <a:lnTo>
                      <a:pt x="373" y="8"/>
                    </a:lnTo>
                    <a:lnTo>
                      <a:pt x="359" y="12"/>
                    </a:lnTo>
                    <a:lnTo>
                      <a:pt x="346" y="17"/>
                    </a:lnTo>
                    <a:lnTo>
                      <a:pt x="334" y="22"/>
                    </a:lnTo>
                    <a:lnTo>
                      <a:pt x="321" y="27"/>
                    </a:lnTo>
                    <a:lnTo>
                      <a:pt x="309" y="34"/>
                    </a:lnTo>
                    <a:lnTo>
                      <a:pt x="296" y="40"/>
                    </a:lnTo>
                    <a:lnTo>
                      <a:pt x="285" y="48"/>
                    </a:lnTo>
                    <a:lnTo>
                      <a:pt x="273" y="56"/>
                    </a:lnTo>
                    <a:lnTo>
                      <a:pt x="263" y="65"/>
                    </a:lnTo>
                    <a:lnTo>
                      <a:pt x="252" y="74"/>
                    </a:lnTo>
                    <a:lnTo>
                      <a:pt x="242" y="83"/>
                    </a:lnTo>
                    <a:lnTo>
                      <a:pt x="233" y="93"/>
                    </a:lnTo>
                    <a:lnTo>
                      <a:pt x="224" y="104"/>
                    </a:lnTo>
                    <a:lnTo>
                      <a:pt x="216" y="114"/>
                    </a:lnTo>
                    <a:lnTo>
                      <a:pt x="207" y="125"/>
                    </a:lnTo>
                    <a:lnTo>
                      <a:pt x="201" y="137"/>
                    </a:lnTo>
                    <a:lnTo>
                      <a:pt x="193" y="149"/>
                    </a:lnTo>
                    <a:lnTo>
                      <a:pt x="187" y="162"/>
                    </a:lnTo>
                    <a:lnTo>
                      <a:pt x="181" y="174"/>
                    </a:lnTo>
                    <a:lnTo>
                      <a:pt x="176" y="187"/>
                    </a:lnTo>
                    <a:lnTo>
                      <a:pt x="172" y="200"/>
                    </a:lnTo>
                    <a:lnTo>
                      <a:pt x="167" y="214"/>
                    </a:lnTo>
                    <a:lnTo>
                      <a:pt x="164" y="228"/>
                    </a:lnTo>
                    <a:lnTo>
                      <a:pt x="162" y="242"/>
                    </a:lnTo>
                    <a:lnTo>
                      <a:pt x="160" y="256"/>
                    </a:lnTo>
                    <a:lnTo>
                      <a:pt x="159" y="271"/>
                    </a:lnTo>
                    <a:lnTo>
                      <a:pt x="159" y="285"/>
                    </a:lnTo>
                    <a:lnTo>
                      <a:pt x="159" y="285"/>
                    </a:lnTo>
                    <a:lnTo>
                      <a:pt x="159" y="305"/>
                    </a:lnTo>
                    <a:lnTo>
                      <a:pt x="161" y="325"/>
                    </a:lnTo>
                    <a:lnTo>
                      <a:pt x="165" y="344"/>
                    </a:lnTo>
                    <a:lnTo>
                      <a:pt x="169" y="363"/>
                    </a:lnTo>
                    <a:lnTo>
                      <a:pt x="169" y="363"/>
                    </a:lnTo>
                    <a:lnTo>
                      <a:pt x="151" y="371"/>
                    </a:lnTo>
                    <a:lnTo>
                      <a:pt x="133" y="379"/>
                    </a:lnTo>
                    <a:lnTo>
                      <a:pt x="117" y="389"/>
                    </a:lnTo>
                    <a:lnTo>
                      <a:pt x="101" y="401"/>
                    </a:lnTo>
                    <a:lnTo>
                      <a:pt x="86" y="413"/>
                    </a:lnTo>
                    <a:lnTo>
                      <a:pt x="72" y="427"/>
                    </a:lnTo>
                    <a:lnTo>
                      <a:pt x="59" y="441"/>
                    </a:lnTo>
                    <a:lnTo>
                      <a:pt x="47" y="456"/>
                    </a:lnTo>
                    <a:lnTo>
                      <a:pt x="36" y="472"/>
                    </a:lnTo>
                    <a:lnTo>
                      <a:pt x="27" y="489"/>
                    </a:lnTo>
                    <a:lnTo>
                      <a:pt x="19" y="507"/>
                    </a:lnTo>
                    <a:lnTo>
                      <a:pt x="12" y="525"/>
                    </a:lnTo>
                    <a:lnTo>
                      <a:pt x="6" y="544"/>
                    </a:lnTo>
                    <a:lnTo>
                      <a:pt x="3" y="564"/>
                    </a:lnTo>
                    <a:lnTo>
                      <a:pt x="0" y="583"/>
                    </a:lnTo>
                    <a:lnTo>
                      <a:pt x="0" y="604"/>
                    </a:lnTo>
                    <a:lnTo>
                      <a:pt x="0" y="604"/>
                    </a:lnTo>
                    <a:lnTo>
                      <a:pt x="0" y="617"/>
                    </a:lnTo>
                    <a:lnTo>
                      <a:pt x="1" y="629"/>
                    </a:lnTo>
                    <a:lnTo>
                      <a:pt x="2" y="642"/>
                    </a:lnTo>
                    <a:lnTo>
                      <a:pt x="4" y="655"/>
                    </a:lnTo>
                    <a:lnTo>
                      <a:pt x="11" y="679"/>
                    </a:lnTo>
                    <a:lnTo>
                      <a:pt x="19" y="702"/>
                    </a:lnTo>
                    <a:lnTo>
                      <a:pt x="30" y="725"/>
                    </a:lnTo>
                    <a:lnTo>
                      <a:pt x="43" y="745"/>
                    </a:lnTo>
                    <a:lnTo>
                      <a:pt x="58" y="766"/>
                    </a:lnTo>
                    <a:lnTo>
                      <a:pt x="74" y="784"/>
                    </a:lnTo>
                    <a:lnTo>
                      <a:pt x="92" y="800"/>
                    </a:lnTo>
                    <a:lnTo>
                      <a:pt x="111" y="815"/>
                    </a:lnTo>
                    <a:lnTo>
                      <a:pt x="133" y="827"/>
                    </a:lnTo>
                    <a:lnTo>
                      <a:pt x="155" y="838"/>
                    </a:lnTo>
                    <a:lnTo>
                      <a:pt x="178" y="846"/>
                    </a:lnTo>
                    <a:lnTo>
                      <a:pt x="203" y="853"/>
                    </a:lnTo>
                    <a:lnTo>
                      <a:pt x="216" y="855"/>
                    </a:lnTo>
                    <a:lnTo>
                      <a:pt x="228" y="857"/>
                    </a:lnTo>
                    <a:lnTo>
                      <a:pt x="241" y="858"/>
                    </a:lnTo>
                    <a:lnTo>
                      <a:pt x="254" y="858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704" y="858"/>
                    </a:lnTo>
                    <a:lnTo>
                      <a:pt x="708" y="857"/>
                    </a:lnTo>
                    <a:lnTo>
                      <a:pt x="708" y="857"/>
                    </a:lnTo>
                    <a:lnTo>
                      <a:pt x="724" y="855"/>
                    </a:lnTo>
                    <a:lnTo>
                      <a:pt x="740" y="853"/>
                    </a:lnTo>
                    <a:lnTo>
                      <a:pt x="756" y="849"/>
                    </a:lnTo>
                    <a:lnTo>
                      <a:pt x="771" y="846"/>
                    </a:lnTo>
                    <a:lnTo>
                      <a:pt x="786" y="842"/>
                    </a:lnTo>
                    <a:lnTo>
                      <a:pt x="801" y="836"/>
                    </a:lnTo>
                    <a:lnTo>
                      <a:pt x="815" y="830"/>
                    </a:lnTo>
                    <a:lnTo>
                      <a:pt x="829" y="824"/>
                    </a:lnTo>
                    <a:lnTo>
                      <a:pt x="843" y="817"/>
                    </a:lnTo>
                    <a:lnTo>
                      <a:pt x="857" y="810"/>
                    </a:lnTo>
                    <a:lnTo>
                      <a:pt x="870" y="801"/>
                    </a:lnTo>
                    <a:lnTo>
                      <a:pt x="882" y="792"/>
                    </a:lnTo>
                    <a:lnTo>
                      <a:pt x="895" y="783"/>
                    </a:lnTo>
                    <a:lnTo>
                      <a:pt x="907" y="773"/>
                    </a:lnTo>
                    <a:lnTo>
                      <a:pt x="917" y="762"/>
                    </a:lnTo>
                    <a:lnTo>
                      <a:pt x="928" y="752"/>
                    </a:lnTo>
                    <a:lnTo>
                      <a:pt x="938" y="740"/>
                    </a:lnTo>
                    <a:lnTo>
                      <a:pt x="947" y="728"/>
                    </a:lnTo>
                    <a:lnTo>
                      <a:pt x="957" y="715"/>
                    </a:lnTo>
                    <a:lnTo>
                      <a:pt x="966" y="702"/>
                    </a:lnTo>
                    <a:lnTo>
                      <a:pt x="973" y="689"/>
                    </a:lnTo>
                    <a:lnTo>
                      <a:pt x="981" y="677"/>
                    </a:lnTo>
                    <a:lnTo>
                      <a:pt x="987" y="663"/>
                    </a:lnTo>
                    <a:lnTo>
                      <a:pt x="993" y="648"/>
                    </a:lnTo>
                    <a:lnTo>
                      <a:pt x="999" y="634"/>
                    </a:lnTo>
                    <a:lnTo>
                      <a:pt x="1003" y="619"/>
                    </a:lnTo>
                    <a:lnTo>
                      <a:pt x="1007" y="604"/>
                    </a:lnTo>
                    <a:lnTo>
                      <a:pt x="1011" y="589"/>
                    </a:lnTo>
                    <a:lnTo>
                      <a:pt x="1014" y="573"/>
                    </a:lnTo>
                    <a:lnTo>
                      <a:pt x="1016" y="556"/>
                    </a:lnTo>
                    <a:lnTo>
                      <a:pt x="1017" y="540"/>
                    </a:lnTo>
                    <a:lnTo>
                      <a:pt x="1017" y="524"/>
                    </a:lnTo>
                    <a:lnTo>
                      <a:pt x="1017" y="524"/>
                    </a:lnTo>
                    <a:lnTo>
                      <a:pt x="1017" y="508"/>
                    </a:lnTo>
                    <a:lnTo>
                      <a:pt x="1016" y="492"/>
                    </a:lnTo>
                    <a:lnTo>
                      <a:pt x="1014" y="476"/>
                    </a:lnTo>
                    <a:lnTo>
                      <a:pt x="1012" y="460"/>
                    </a:lnTo>
                    <a:lnTo>
                      <a:pt x="1008" y="445"/>
                    </a:lnTo>
                    <a:lnTo>
                      <a:pt x="1004" y="430"/>
                    </a:lnTo>
                    <a:lnTo>
                      <a:pt x="1000" y="415"/>
                    </a:lnTo>
                    <a:lnTo>
                      <a:pt x="995" y="401"/>
                    </a:lnTo>
                    <a:lnTo>
                      <a:pt x="988" y="387"/>
                    </a:lnTo>
                    <a:lnTo>
                      <a:pt x="982" y="373"/>
                    </a:lnTo>
                    <a:lnTo>
                      <a:pt x="974" y="359"/>
                    </a:lnTo>
                    <a:lnTo>
                      <a:pt x="967" y="346"/>
                    </a:lnTo>
                    <a:lnTo>
                      <a:pt x="958" y="333"/>
                    </a:lnTo>
                    <a:lnTo>
                      <a:pt x="949" y="321"/>
                    </a:lnTo>
                    <a:lnTo>
                      <a:pt x="940" y="310"/>
                    </a:lnTo>
                    <a:lnTo>
                      <a:pt x="930" y="299"/>
                    </a:lnTo>
                    <a:lnTo>
                      <a:pt x="920" y="287"/>
                    </a:lnTo>
                    <a:lnTo>
                      <a:pt x="909" y="277"/>
                    </a:lnTo>
                    <a:lnTo>
                      <a:pt x="898" y="267"/>
                    </a:lnTo>
                    <a:lnTo>
                      <a:pt x="886" y="258"/>
                    </a:lnTo>
                    <a:lnTo>
                      <a:pt x="873" y="250"/>
                    </a:lnTo>
                    <a:lnTo>
                      <a:pt x="861" y="241"/>
                    </a:lnTo>
                    <a:lnTo>
                      <a:pt x="848" y="233"/>
                    </a:lnTo>
                    <a:lnTo>
                      <a:pt x="835" y="226"/>
                    </a:lnTo>
                    <a:lnTo>
                      <a:pt x="821" y="220"/>
                    </a:lnTo>
                    <a:lnTo>
                      <a:pt x="807" y="213"/>
                    </a:lnTo>
                    <a:lnTo>
                      <a:pt x="792" y="208"/>
                    </a:lnTo>
                    <a:lnTo>
                      <a:pt x="777" y="203"/>
                    </a:lnTo>
                    <a:lnTo>
                      <a:pt x="762" y="199"/>
                    </a:lnTo>
                    <a:lnTo>
                      <a:pt x="747" y="196"/>
                    </a:lnTo>
                    <a:lnTo>
                      <a:pt x="731" y="194"/>
                    </a:lnTo>
                    <a:lnTo>
                      <a:pt x="716" y="192"/>
                    </a:lnTo>
                    <a:lnTo>
                      <a:pt x="716" y="192"/>
                    </a:lnTo>
                    <a:close/>
                    <a:moveTo>
                      <a:pt x="697" y="794"/>
                    </a:moveTo>
                    <a:lnTo>
                      <a:pt x="697" y="794"/>
                    </a:lnTo>
                    <a:lnTo>
                      <a:pt x="692" y="795"/>
                    </a:lnTo>
                    <a:lnTo>
                      <a:pt x="254" y="795"/>
                    </a:lnTo>
                    <a:lnTo>
                      <a:pt x="254" y="795"/>
                    </a:lnTo>
                    <a:lnTo>
                      <a:pt x="235" y="794"/>
                    </a:lnTo>
                    <a:lnTo>
                      <a:pt x="216" y="790"/>
                    </a:lnTo>
                    <a:lnTo>
                      <a:pt x="197" y="786"/>
                    </a:lnTo>
                    <a:lnTo>
                      <a:pt x="180" y="780"/>
                    </a:lnTo>
                    <a:lnTo>
                      <a:pt x="163" y="771"/>
                    </a:lnTo>
                    <a:lnTo>
                      <a:pt x="147" y="761"/>
                    </a:lnTo>
                    <a:lnTo>
                      <a:pt x="133" y="751"/>
                    </a:lnTo>
                    <a:lnTo>
                      <a:pt x="119" y="739"/>
                    </a:lnTo>
                    <a:lnTo>
                      <a:pt x="107" y="725"/>
                    </a:lnTo>
                    <a:lnTo>
                      <a:pt x="95" y="710"/>
                    </a:lnTo>
                    <a:lnTo>
                      <a:pt x="86" y="695"/>
                    </a:lnTo>
                    <a:lnTo>
                      <a:pt x="78" y="678"/>
                    </a:lnTo>
                    <a:lnTo>
                      <a:pt x="72" y="660"/>
                    </a:lnTo>
                    <a:lnTo>
                      <a:pt x="67" y="642"/>
                    </a:lnTo>
                    <a:lnTo>
                      <a:pt x="64" y="623"/>
                    </a:lnTo>
                    <a:lnTo>
                      <a:pt x="63" y="604"/>
                    </a:lnTo>
                    <a:lnTo>
                      <a:pt x="63" y="604"/>
                    </a:lnTo>
                    <a:lnTo>
                      <a:pt x="64" y="586"/>
                    </a:lnTo>
                    <a:lnTo>
                      <a:pt x="66" y="570"/>
                    </a:lnTo>
                    <a:lnTo>
                      <a:pt x="70" y="554"/>
                    </a:lnTo>
                    <a:lnTo>
                      <a:pt x="75" y="538"/>
                    </a:lnTo>
                    <a:lnTo>
                      <a:pt x="80" y="523"/>
                    </a:lnTo>
                    <a:lnTo>
                      <a:pt x="88" y="509"/>
                    </a:lnTo>
                    <a:lnTo>
                      <a:pt x="96" y="495"/>
                    </a:lnTo>
                    <a:lnTo>
                      <a:pt x="106" y="482"/>
                    </a:lnTo>
                    <a:lnTo>
                      <a:pt x="117" y="471"/>
                    </a:lnTo>
                    <a:lnTo>
                      <a:pt x="129" y="460"/>
                    </a:lnTo>
                    <a:lnTo>
                      <a:pt x="142" y="449"/>
                    </a:lnTo>
                    <a:lnTo>
                      <a:pt x="155" y="441"/>
                    </a:lnTo>
                    <a:lnTo>
                      <a:pt x="169" y="432"/>
                    </a:lnTo>
                    <a:lnTo>
                      <a:pt x="184" y="426"/>
                    </a:lnTo>
                    <a:lnTo>
                      <a:pt x="201" y="420"/>
                    </a:lnTo>
                    <a:lnTo>
                      <a:pt x="217" y="416"/>
                    </a:lnTo>
                    <a:lnTo>
                      <a:pt x="217" y="416"/>
                    </a:lnTo>
                    <a:lnTo>
                      <a:pt x="223" y="414"/>
                    </a:lnTo>
                    <a:lnTo>
                      <a:pt x="229" y="411"/>
                    </a:lnTo>
                    <a:lnTo>
                      <a:pt x="235" y="406"/>
                    </a:lnTo>
                    <a:lnTo>
                      <a:pt x="239" y="400"/>
                    </a:lnTo>
                    <a:lnTo>
                      <a:pt x="239" y="400"/>
                    </a:lnTo>
                    <a:lnTo>
                      <a:pt x="241" y="393"/>
                    </a:lnTo>
                    <a:lnTo>
                      <a:pt x="242" y="387"/>
                    </a:lnTo>
                    <a:lnTo>
                      <a:pt x="242" y="379"/>
                    </a:lnTo>
                    <a:lnTo>
                      <a:pt x="240" y="373"/>
                    </a:lnTo>
                    <a:lnTo>
                      <a:pt x="240" y="373"/>
                    </a:lnTo>
                    <a:lnTo>
                      <a:pt x="232" y="351"/>
                    </a:lnTo>
                    <a:lnTo>
                      <a:pt x="226" y="330"/>
                    </a:lnTo>
                    <a:lnTo>
                      <a:pt x="223" y="308"/>
                    </a:lnTo>
                    <a:lnTo>
                      <a:pt x="222" y="285"/>
                    </a:lnTo>
                    <a:lnTo>
                      <a:pt x="222" y="285"/>
                    </a:lnTo>
                    <a:lnTo>
                      <a:pt x="223" y="262"/>
                    </a:lnTo>
                    <a:lnTo>
                      <a:pt x="226" y="241"/>
                    </a:lnTo>
                    <a:lnTo>
                      <a:pt x="232" y="220"/>
                    </a:lnTo>
                    <a:lnTo>
                      <a:pt x="239" y="199"/>
                    </a:lnTo>
                    <a:lnTo>
                      <a:pt x="249" y="180"/>
                    </a:lnTo>
                    <a:lnTo>
                      <a:pt x="261" y="162"/>
                    </a:lnTo>
                    <a:lnTo>
                      <a:pt x="273" y="144"/>
                    </a:lnTo>
                    <a:lnTo>
                      <a:pt x="287" y="128"/>
                    </a:lnTo>
                    <a:lnTo>
                      <a:pt x="304" y="113"/>
                    </a:lnTo>
                    <a:lnTo>
                      <a:pt x="321" y="100"/>
                    </a:lnTo>
                    <a:lnTo>
                      <a:pt x="339" y="90"/>
                    </a:lnTo>
                    <a:lnTo>
                      <a:pt x="358" y="80"/>
                    </a:lnTo>
                    <a:lnTo>
                      <a:pt x="379" y="73"/>
                    </a:lnTo>
                    <a:lnTo>
                      <a:pt x="400" y="67"/>
                    </a:lnTo>
                    <a:lnTo>
                      <a:pt x="422" y="64"/>
                    </a:lnTo>
                    <a:lnTo>
                      <a:pt x="445" y="63"/>
                    </a:lnTo>
                    <a:lnTo>
                      <a:pt x="445" y="63"/>
                    </a:lnTo>
                    <a:lnTo>
                      <a:pt x="463" y="64"/>
                    </a:lnTo>
                    <a:lnTo>
                      <a:pt x="482" y="66"/>
                    </a:lnTo>
                    <a:lnTo>
                      <a:pt x="500" y="70"/>
                    </a:lnTo>
                    <a:lnTo>
                      <a:pt x="518" y="75"/>
                    </a:lnTo>
                    <a:lnTo>
                      <a:pt x="534" y="82"/>
                    </a:lnTo>
                    <a:lnTo>
                      <a:pt x="551" y="90"/>
                    </a:lnTo>
                    <a:lnTo>
                      <a:pt x="566" y="99"/>
                    </a:lnTo>
                    <a:lnTo>
                      <a:pt x="581" y="110"/>
                    </a:lnTo>
                    <a:lnTo>
                      <a:pt x="595" y="121"/>
                    </a:lnTo>
                    <a:lnTo>
                      <a:pt x="607" y="134"/>
                    </a:lnTo>
                    <a:lnTo>
                      <a:pt x="619" y="148"/>
                    </a:lnTo>
                    <a:lnTo>
                      <a:pt x="630" y="163"/>
                    </a:lnTo>
                    <a:lnTo>
                      <a:pt x="639" y="178"/>
                    </a:lnTo>
                    <a:lnTo>
                      <a:pt x="648" y="195"/>
                    </a:lnTo>
                    <a:lnTo>
                      <a:pt x="654" y="212"/>
                    </a:lnTo>
                    <a:lnTo>
                      <a:pt x="660" y="230"/>
                    </a:lnTo>
                    <a:lnTo>
                      <a:pt x="660" y="230"/>
                    </a:lnTo>
                    <a:lnTo>
                      <a:pt x="662" y="236"/>
                    </a:lnTo>
                    <a:lnTo>
                      <a:pt x="664" y="240"/>
                    </a:lnTo>
                    <a:lnTo>
                      <a:pt x="667" y="244"/>
                    </a:lnTo>
                    <a:lnTo>
                      <a:pt x="672" y="247"/>
                    </a:lnTo>
                    <a:lnTo>
                      <a:pt x="676" y="250"/>
                    </a:lnTo>
                    <a:lnTo>
                      <a:pt x="680" y="252"/>
                    </a:lnTo>
                    <a:lnTo>
                      <a:pt x="684" y="254"/>
                    </a:lnTo>
                    <a:lnTo>
                      <a:pt x="690" y="254"/>
                    </a:lnTo>
                    <a:lnTo>
                      <a:pt x="690" y="254"/>
                    </a:lnTo>
                    <a:lnTo>
                      <a:pt x="704" y="255"/>
                    </a:lnTo>
                    <a:lnTo>
                      <a:pt x="718" y="256"/>
                    </a:lnTo>
                    <a:lnTo>
                      <a:pt x="731" y="258"/>
                    </a:lnTo>
                    <a:lnTo>
                      <a:pt x="743" y="260"/>
                    </a:lnTo>
                    <a:lnTo>
                      <a:pt x="756" y="264"/>
                    </a:lnTo>
                    <a:lnTo>
                      <a:pt x="769" y="268"/>
                    </a:lnTo>
                    <a:lnTo>
                      <a:pt x="794" y="277"/>
                    </a:lnTo>
                    <a:lnTo>
                      <a:pt x="816" y="288"/>
                    </a:lnTo>
                    <a:lnTo>
                      <a:pt x="839" y="302"/>
                    </a:lnTo>
                    <a:lnTo>
                      <a:pt x="858" y="318"/>
                    </a:lnTo>
                    <a:lnTo>
                      <a:pt x="878" y="335"/>
                    </a:lnTo>
                    <a:lnTo>
                      <a:pt x="895" y="354"/>
                    </a:lnTo>
                    <a:lnTo>
                      <a:pt x="910" y="375"/>
                    </a:lnTo>
                    <a:lnTo>
                      <a:pt x="923" y="397"/>
                    </a:lnTo>
                    <a:lnTo>
                      <a:pt x="933" y="420"/>
                    </a:lnTo>
                    <a:lnTo>
                      <a:pt x="942" y="445"/>
                    </a:lnTo>
                    <a:lnTo>
                      <a:pt x="945" y="458"/>
                    </a:lnTo>
                    <a:lnTo>
                      <a:pt x="948" y="471"/>
                    </a:lnTo>
                    <a:lnTo>
                      <a:pt x="951" y="483"/>
                    </a:lnTo>
                    <a:lnTo>
                      <a:pt x="953" y="496"/>
                    </a:lnTo>
                    <a:lnTo>
                      <a:pt x="954" y="510"/>
                    </a:lnTo>
                    <a:lnTo>
                      <a:pt x="954" y="524"/>
                    </a:lnTo>
                    <a:lnTo>
                      <a:pt x="954" y="524"/>
                    </a:lnTo>
                    <a:lnTo>
                      <a:pt x="954" y="537"/>
                    </a:lnTo>
                    <a:lnTo>
                      <a:pt x="953" y="551"/>
                    </a:lnTo>
                    <a:lnTo>
                      <a:pt x="948" y="577"/>
                    </a:lnTo>
                    <a:lnTo>
                      <a:pt x="942" y="601"/>
                    </a:lnTo>
                    <a:lnTo>
                      <a:pt x="933" y="626"/>
                    </a:lnTo>
                    <a:lnTo>
                      <a:pt x="924" y="649"/>
                    </a:lnTo>
                    <a:lnTo>
                      <a:pt x="911" y="670"/>
                    </a:lnTo>
                    <a:lnTo>
                      <a:pt x="896" y="691"/>
                    </a:lnTo>
                    <a:lnTo>
                      <a:pt x="880" y="710"/>
                    </a:lnTo>
                    <a:lnTo>
                      <a:pt x="861" y="727"/>
                    </a:lnTo>
                    <a:lnTo>
                      <a:pt x="842" y="743"/>
                    </a:lnTo>
                    <a:lnTo>
                      <a:pt x="821" y="757"/>
                    </a:lnTo>
                    <a:lnTo>
                      <a:pt x="798" y="769"/>
                    </a:lnTo>
                    <a:lnTo>
                      <a:pt x="775" y="779"/>
                    </a:lnTo>
                    <a:lnTo>
                      <a:pt x="750" y="786"/>
                    </a:lnTo>
                    <a:lnTo>
                      <a:pt x="724" y="791"/>
                    </a:lnTo>
                    <a:lnTo>
                      <a:pt x="711" y="792"/>
                    </a:lnTo>
                    <a:lnTo>
                      <a:pt x="697" y="794"/>
                    </a:lnTo>
                    <a:lnTo>
                      <a:pt x="697" y="7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7302380" y="5062035"/>
              <a:ext cx="842988" cy="842988"/>
              <a:chOff x="7923589" y="4539337"/>
              <a:chExt cx="842988" cy="842988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7923589" y="4539337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15" name="Freeform 61"/>
              <p:cNvSpPr>
                <a:spLocks noEditPoints="1"/>
              </p:cNvSpPr>
              <p:nvPr/>
            </p:nvSpPr>
            <p:spPr bwMode="auto">
              <a:xfrm>
                <a:off x="8183952" y="4799700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302380" y="2198577"/>
              <a:ext cx="842988" cy="842988"/>
              <a:chOff x="7544954" y="2107351"/>
              <a:chExt cx="842988" cy="84298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7544954" y="2107351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13" name="Freeform 98"/>
              <p:cNvSpPr>
                <a:spLocks noEditPoints="1"/>
              </p:cNvSpPr>
              <p:nvPr/>
            </p:nvSpPr>
            <p:spPr bwMode="auto">
              <a:xfrm>
                <a:off x="7805317" y="2366920"/>
                <a:ext cx="322263" cy="323850"/>
              </a:xfrm>
              <a:custGeom>
                <a:avLst/>
                <a:gdLst>
                  <a:gd name="T0" fmla="*/ 580 w 1017"/>
                  <a:gd name="T1" fmla="*/ 688 h 1018"/>
                  <a:gd name="T2" fmla="*/ 668 w 1017"/>
                  <a:gd name="T3" fmla="*/ 640 h 1018"/>
                  <a:gd name="T4" fmla="*/ 738 w 1017"/>
                  <a:gd name="T5" fmla="*/ 559 h 1018"/>
                  <a:gd name="T6" fmla="*/ 782 w 1017"/>
                  <a:gd name="T7" fmla="*/ 453 h 1018"/>
                  <a:gd name="T8" fmla="*/ 795 w 1017"/>
                  <a:gd name="T9" fmla="*/ 349 h 1018"/>
                  <a:gd name="T10" fmla="*/ 778 w 1017"/>
                  <a:gd name="T11" fmla="*/ 229 h 1018"/>
                  <a:gd name="T12" fmla="*/ 730 w 1017"/>
                  <a:gd name="T13" fmla="*/ 127 h 1018"/>
                  <a:gd name="T14" fmla="*/ 657 w 1017"/>
                  <a:gd name="T15" fmla="*/ 51 h 1018"/>
                  <a:gd name="T16" fmla="*/ 567 w 1017"/>
                  <a:gd name="T17" fmla="*/ 7 h 1018"/>
                  <a:gd name="T18" fmla="*/ 480 w 1017"/>
                  <a:gd name="T19" fmla="*/ 2 h 1018"/>
                  <a:gd name="T20" fmla="*/ 384 w 1017"/>
                  <a:gd name="T21" fmla="*/ 34 h 1018"/>
                  <a:gd name="T22" fmla="*/ 304 w 1017"/>
                  <a:gd name="T23" fmla="*/ 105 h 1018"/>
                  <a:gd name="T24" fmla="*/ 255 w 1017"/>
                  <a:gd name="T25" fmla="*/ 187 h 1018"/>
                  <a:gd name="T26" fmla="*/ 225 w 1017"/>
                  <a:gd name="T27" fmla="*/ 299 h 1018"/>
                  <a:gd name="T28" fmla="*/ 225 w 1017"/>
                  <a:gd name="T29" fmla="*/ 403 h 1018"/>
                  <a:gd name="T30" fmla="*/ 256 w 1017"/>
                  <a:gd name="T31" fmla="*/ 517 h 1018"/>
                  <a:gd name="T32" fmla="*/ 317 w 1017"/>
                  <a:gd name="T33" fmla="*/ 609 h 1018"/>
                  <a:gd name="T34" fmla="*/ 397 w 1017"/>
                  <a:gd name="T35" fmla="*/ 672 h 1018"/>
                  <a:gd name="T36" fmla="*/ 494 w 1017"/>
                  <a:gd name="T37" fmla="*/ 699 h 1018"/>
                  <a:gd name="T38" fmla="*/ 543 w 1017"/>
                  <a:gd name="T39" fmla="*/ 67 h 1018"/>
                  <a:gd name="T40" fmla="*/ 633 w 1017"/>
                  <a:gd name="T41" fmla="*/ 112 h 1018"/>
                  <a:gd name="T42" fmla="*/ 721 w 1017"/>
                  <a:gd name="T43" fmla="*/ 265 h 1018"/>
                  <a:gd name="T44" fmla="*/ 721 w 1017"/>
                  <a:gd name="T45" fmla="*/ 435 h 1018"/>
                  <a:gd name="T46" fmla="*/ 633 w 1017"/>
                  <a:gd name="T47" fmla="*/ 588 h 1018"/>
                  <a:gd name="T48" fmla="*/ 543 w 1017"/>
                  <a:gd name="T49" fmla="*/ 633 h 1018"/>
                  <a:gd name="T50" fmla="*/ 474 w 1017"/>
                  <a:gd name="T51" fmla="*/ 633 h 1018"/>
                  <a:gd name="T52" fmla="*/ 384 w 1017"/>
                  <a:gd name="T53" fmla="*/ 588 h 1018"/>
                  <a:gd name="T54" fmla="*/ 296 w 1017"/>
                  <a:gd name="T55" fmla="*/ 435 h 1018"/>
                  <a:gd name="T56" fmla="*/ 296 w 1017"/>
                  <a:gd name="T57" fmla="*/ 265 h 1018"/>
                  <a:gd name="T58" fmla="*/ 384 w 1017"/>
                  <a:gd name="T59" fmla="*/ 112 h 1018"/>
                  <a:gd name="T60" fmla="*/ 474 w 1017"/>
                  <a:gd name="T61" fmla="*/ 67 h 1018"/>
                  <a:gd name="T62" fmla="*/ 725 w 1017"/>
                  <a:gd name="T63" fmla="*/ 637 h 1018"/>
                  <a:gd name="T64" fmla="*/ 700 w 1017"/>
                  <a:gd name="T65" fmla="*/ 668 h 1018"/>
                  <a:gd name="T66" fmla="*/ 719 w 1017"/>
                  <a:gd name="T67" fmla="*/ 697 h 1018"/>
                  <a:gd name="T68" fmla="*/ 818 w 1017"/>
                  <a:gd name="T69" fmla="*/ 717 h 1018"/>
                  <a:gd name="T70" fmla="*/ 927 w 1017"/>
                  <a:gd name="T71" fmla="*/ 816 h 1018"/>
                  <a:gd name="T72" fmla="*/ 953 w 1017"/>
                  <a:gd name="T73" fmla="*/ 929 h 1018"/>
                  <a:gd name="T74" fmla="*/ 922 w 1017"/>
                  <a:gd name="T75" fmla="*/ 954 h 1018"/>
                  <a:gd name="T76" fmla="*/ 69 w 1017"/>
                  <a:gd name="T77" fmla="*/ 941 h 1018"/>
                  <a:gd name="T78" fmla="*/ 73 w 1017"/>
                  <a:gd name="T79" fmla="*/ 856 h 1018"/>
                  <a:gd name="T80" fmla="*/ 162 w 1017"/>
                  <a:gd name="T81" fmla="*/ 738 h 1018"/>
                  <a:gd name="T82" fmla="*/ 285 w 1017"/>
                  <a:gd name="T83" fmla="*/ 700 h 1018"/>
                  <a:gd name="T84" fmla="*/ 318 w 1017"/>
                  <a:gd name="T85" fmla="*/ 674 h 1018"/>
                  <a:gd name="T86" fmla="*/ 304 w 1017"/>
                  <a:gd name="T87" fmla="*/ 641 h 1018"/>
                  <a:gd name="T88" fmla="*/ 243 w 1017"/>
                  <a:gd name="T89" fmla="*/ 639 h 1018"/>
                  <a:gd name="T90" fmla="*/ 149 w 1017"/>
                  <a:gd name="T91" fmla="*/ 670 h 1018"/>
                  <a:gd name="T92" fmla="*/ 74 w 1017"/>
                  <a:gd name="T93" fmla="*/ 730 h 1018"/>
                  <a:gd name="T94" fmla="*/ 23 w 1017"/>
                  <a:gd name="T95" fmla="*/ 811 h 1018"/>
                  <a:gd name="T96" fmla="*/ 0 w 1017"/>
                  <a:gd name="T97" fmla="*/ 907 h 1018"/>
                  <a:gd name="T98" fmla="*/ 11 w 1017"/>
                  <a:gd name="T99" fmla="*/ 967 h 1018"/>
                  <a:gd name="T100" fmla="*/ 58 w 1017"/>
                  <a:gd name="T101" fmla="*/ 1010 h 1018"/>
                  <a:gd name="T102" fmla="*/ 931 w 1017"/>
                  <a:gd name="T103" fmla="*/ 1017 h 1018"/>
                  <a:gd name="T104" fmla="*/ 989 w 1017"/>
                  <a:gd name="T105" fmla="*/ 990 h 1018"/>
                  <a:gd name="T106" fmla="*/ 1017 w 1017"/>
                  <a:gd name="T107" fmla="*/ 932 h 1018"/>
                  <a:gd name="T108" fmla="*/ 1009 w 1017"/>
                  <a:gd name="T109" fmla="*/ 850 h 1018"/>
                  <a:gd name="T110" fmla="*/ 969 w 1017"/>
                  <a:gd name="T111" fmla="*/ 762 h 1018"/>
                  <a:gd name="T112" fmla="*/ 902 w 1017"/>
                  <a:gd name="T113" fmla="*/ 693 h 1018"/>
                  <a:gd name="T114" fmla="*/ 817 w 1017"/>
                  <a:gd name="T115" fmla="*/ 649 h 1018"/>
                  <a:gd name="T116" fmla="*/ 731 w 1017"/>
                  <a:gd name="T117" fmla="*/ 636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17" h="1018">
                    <a:moveTo>
                      <a:pt x="509" y="700"/>
                    </a:moveTo>
                    <a:lnTo>
                      <a:pt x="509" y="700"/>
                    </a:lnTo>
                    <a:lnTo>
                      <a:pt x="524" y="699"/>
                    </a:lnTo>
                    <a:lnTo>
                      <a:pt x="538" y="698"/>
                    </a:lnTo>
                    <a:lnTo>
                      <a:pt x="553" y="696"/>
                    </a:lnTo>
                    <a:lnTo>
                      <a:pt x="567" y="693"/>
                    </a:lnTo>
                    <a:lnTo>
                      <a:pt x="580" y="688"/>
                    </a:lnTo>
                    <a:lnTo>
                      <a:pt x="593" y="684"/>
                    </a:lnTo>
                    <a:lnTo>
                      <a:pt x="607" y="679"/>
                    </a:lnTo>
                    <a:lnTo>
                      <a:pt x="620" y="672"/>
                    </a:lnTo>
                    <a:lnTo>
                      <a:pt x="633" y="665"/>
                    </a:lnTo>
                    <a:lnTo>
                      <a:pt x="645" y="657"/>
                    </a:lnTo>
                    <a:lnTo>
                      <a:pt x="657" y="649"/>
                    </a:lnTo>
                    <a:lnTo>
                      <a:pt x="668" y="640"/>
                    </a:lnTo>
                    <a:lnTo>
                      <a:pt x="680" y="630"/>
                    </a:lnTo>
                    <a:lnTo>
                      <a:pt x="691" y="620"/>
                    </a:lnTo>
                    <a:lnTo>
                      <a:pt x="701" y="609"/>
                    </a:lnTo>
                    <a:lnTo>
                      <a:pt x="711" y="597"/>
                    </a:lnTo>
                    <a:lnTo>
                      <a:pt x="720" y="585"/>
                    </a:lnTo>
                    <a:lnTo>
                      <a:pt x="730" y="573"/>
                    </a:lnTo>
                    <a:lnTo>
                      <a:pt x="738" y="559"/>
                    </a:lnTo>
                    <a:lnTo>
                      <a:pt x="746" y="546"/>
                    </a:lnTo>
                    <a:lnTo>
                      <a:pt x="753" y="531"/>
                    </a:lnTo>
                    <a:lnTo>
                      <a:pt x="761" y="517"/>
                    </a:lnTo>
                    <a:lnTo>
                      <a:pt x="766" y="502"/>
                    </a:lnTo>
                    <a:lnTo>
                      <a:pt x="773" y="486"/>
                    </a:lnTo>
                    <a:lnTo>
                      <a:pt x="778" y="470"/>
                    </a:lnTo>
                    <a:lnTo>
                      <a:pt x="782" y="453"/>
                    </a:lnTo>
                    <a:lnTo>
                      <a:pt x="785" y="437"/>
                    </a:lnTo>
                    <a:lnTo>
                      <a:pt x="789" y="420"/>
                    </a:lnTo>
                    <a:lnTo>
                      <a:pt x="792" y="403"/>
                    </a:lnTo>
                    <a:lnTo>
                      <a:pt x="793" y="386"/>
                    </a:lnTo>
                    <a:lnTo>
                      <a:pt x="794" y="368"/>
                    </a:lnTo>
                    <a:lnTo>
                      <a:pt x="795" y="349"/>
                    </a:lnTo>
                    <a:lnTo>
                      <a:pt x="795" y="349"/>
                    </a:lnTo>
                    <a:lnTo>
                      <a:pt x="794" y="332"/>
                    </a:lnTo>
                    <a:lnTo>
                      <a:pt x="793" y="314"/>
                    </a:lnTo>
                    <a:lnTo>
                      <a:pt x="792" y="297"/>
                    </a:lnTo>
                    <a:lnTo>
                      <a:pt x="789" y="280"/>
                    </a:lnTo>
                    <a:lnTo>
                      <a:pt x="785" y="262"/>
                    </a:lnTo>
                    <a:lnTo>
                      <a:pt x="782" y="246"/>
                    </a:lnTo>
                    <a:lnTo>
                      <a:pt x="778" y="229"/>
                    </a:lnTo>
                    <a:lnTo>
                      <a:pt x="773" y="214"/>
                    </a:lnTo>
                    <a:lnTo>
                      <a:pt x="766" y="198"/>
                    </a:lnTo>
                    <a:lnTo>
                      <a:pt x="761" y="183"/>
                    </a:lnTo>
                    <a:lnTo>
                      <a:pt x="753" y="168"/>
                    </a:lnTo>
                    <a:lnTo>
                      <a:pt x="746" y="154"/>
                    </a:lnTo>
                    <a:lnTo>
                      <a:pt x="738" y="140"/>
                    </a:lnTo>
                    <a:lnTo>
                      <a:pt x="730" y="127"/>
                    </a:lnTo>
                    <a:lnTo>
                      <a:pt x="720" y="114"/>
                    </a:lnTo>
                    <a:lnTo>
                      <a:pt x="711" y="103"/>
                    </a:lnTo>
                    <a:lnTo>
                      <a:pt x="701" y="91"/>
                    </a:lnTo>
                    <a:lnTo>
                      <a:pt x="691" y="80"/>
                    </a:lnTo>
                    <a:lnTo>
                      <a:pt x="679" y="69"/>
                    </a:lnTo>
                    <a:lnTo>
                      <a:pt x="668" y="60"/>
                    </a:lnTo>
                    <a:lnTo>
                      <a:pt x="657" y="51"/>
                    </a:lnTo>
                    <a:lnTo>
                      <a:pt x="645" y="43"/>
                    </a:lnTo>
                    <a:lnTo>
                      <a:pt x="633" y="35"/>
                    </a:lnTo>
                    <a:lnTo>
                      <a:pt x="620" y="27"/>
                    </a:lnTo>
                    <a:lnTo>
                      <a:pt x="607" y="21"/>
                    </a:lnTo>
                    <a:lnTo>
                      <a:pt x="593" y="16"/>
                    </a:lnTo>
                    <a:lnTo>
                      <a:pt x="580" y="11"/>
                    </a:lnTo>
                    <a:lnTo>
                      <a:pt x="567" y="7"/>
                    </a:lnTo>
                    <a:lnTo>
                      <a:pt x="553" y="4"/>
                    </a:lnTo>
                    <a:lnTo>
                      <a:pt x="538" y="2"/>
                    </a:lnTo>
                    <a:lnTo>
                      <a:pt x="524" y="1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494" y="1"/>
                    </a:lnTo>
                    <a:lnTo>
                      <a:pt x="480" y="2"/>
                    </a:lnTo>
                    <a:lnTo>
                      <a:pt x="466" y="4"/>
                    </a:lnTo>
                    <a:lnTo>
                      <a:pt x="452" y="7"/>
                    </a:lnTo>
                    <a:lnTo>
                      <a:pt x="438" y="10"/>
                    </a:lnTo>
                    <a:lnTo>
                      <a:pt x="424" y="16"/>
                    </a:lnTo>
                    <a:lnTo>
                      <a:pt x="411" y="21"/>
                    </a:lnTo>
                    <a:lnTo>
                      <a:pt x="397" y="27"/>
                    </a:lnTo>
                    <a:lnTo>
                      <a:pt x="384" y="34"/>
                    </a:lnTo>
                    <a:lnTo>
                      <a:pt x="372" y="43"/>
                    </a:lnTo>
                    <a:lnTo>
                      <a:pt x="359" y="51"/>
                    </a:lnTo>
                    <a:lnTo>
                      <a:pt x="348" y="60"/>
                    </a:lnTo>
                    <a:lnTo>
                      <a:pt x="336" y="70"/>
                    </a:lnTo>
                    <a:lnTo>
                      <a:pt x="325" y="81"/>
                    </a:lnTo>
                    <a:lnTo>
                      <a:pt x="314" y="93"/>
                    </a:lnTo>
                    <a:lnTo>
                      <a:pt x="304" y="105"/>
                    </a:lnTo>
                    <a:lnTo>
                      <a:pt x="304" y="105"/>
                    </a:lnTo>
                    <a:lnTo>
                      <a:pt x="294" y="118"/>
                    </a:lnTo>
                    <a:lnTo>
                      <a:pt x="285" y="130"/>
                    </a:lnTo>
                    <a:lnTo>
                      <a:pt x="277" y="144"/>
                    </a:lnTo>
                    <a:lnTo>
                      <a:pt x="269" y="158"/>
                    </a:lnTo>
                    <a:lnTo>
                      <a:pt x="262" y="172"/>
                    </a:lnTo>
                    <a:lnTo>
                      <a:pt x="255" y="187"/>
                    </a:lnTo>
                    <a:lnTo>
                      <a:pt x="249" y="202"/>
                    </a:lnTo>
                    <a:lnTo>
                      <a:pt x="244" y="217"/>
                    </a:lnTo>
                    <a:lnTo>
                      <a:pt x="238" y="233"/>
                    </a:lnTo>
                    <a:lnTo>
                      <a:pt x="234" y="250"/>
                    </a:lnTo>
                    <a:lnTo>
                      <a:pt x="231" y="266"/>
                    </a:lnTo>
                    <a:lnTo>
                      <a:pt x="227" y="282"/>
                    </a:lnTo>
                    <a:lnTo>
                      <a:pt x="225" y="299"/>
                    </a:lnTo>
                    <a:lnTo>
                      <a:pt x="223" y="315"/>
                    </a:lnTo>
                    <a:lnTo>
                      <a:pt x="223" y="332"/>
                    </a:lnTo>
                    <a:lnTo>
                      <a:pt x="222" y="349"/>
                    </a:lnTo>
                    <a:lnTo>
                      <a:pt x="222" y="349"/>
                    </a:lnTo>
                    <a:lnTo>
                      <a:pt x="223" y="368"/>
                    </a:lnTo>
                    <a:lnTo>
                      <a:pt x="224" y="386"/>
                    </a:lnTo>
                    <a:lnTo>
                      <a:pt x="225" y="403"/>
                    </a:lnTo>
                    <a:lnTo>
                      <a:pt x="229" y="420"/>
                    </a:lnTo>
                    <a:lnTo>
                      <a:pt x="232" y="437"/>
                    </a:lnTo>
                    <a:lnTo>
                      <a:pt x="235" y="453"/>
                    </a:lnTo>
                    <a:lnTo>
                      <a:pt x="239" y="470"/>
                    </a:lnTo>
                    <a:lnTo>
                      <a:pt x="245" y="486"/>
                    </a:lnTo>
                    <a:lnTo>
                      <a:pt x="251" y="502"/>
                    </a:lnTo>
                    <a:lnTo>
                      <a:pt x="256" y="517"/>
                    </a:lnTo>
                    <a:lnTo>
                      <a:pt x="264" y="531"/>
                    </a:lnTo>
                    <a:lnTo>
                      <a:pt x="271" y="546"/>
                    </a:lnTo>
                    <a:lnTo>
                      <a:pt x="279" y="559"/>
                    </a:lnTo>
                    <a:lnTo>
                      <a:pt x="288" y="573"/>
                    </a:lnTo>
                    <a:lnTo>
                      <a:pt x="297" y="585"/>
                    </a:lnTo>
                    <a:lnTo>
                      <a:pt x="306" y="597"/>
                    </a:lnTo>
                    <a:lnTo>
                      <a:pt x="317" y="609"/>
                    </a:lnTo>
                    <a:lnTo>
                      <a:pt x="326" y="620"/>
                    </a:lnTo>
                    <a:lnTo>
                      <a:pt x="337" y="630"/>
                    </a:lnTo>
                    <a:lnTo>
                      <a:pt x="349" y="640"/>
                    </a:lnTo>
                    <a:lnTo>
                      <a:pt x="361" y="649"/>
                    </a:lnTo>
                    <a:lnTo>
                      <a:pt x="372" y="657"/>
                    </a:lnTo>
                    <a:lnTo>
                      <a:pt x="384" y="665"/>
                    </a:lnTo>
                    <a:lnTo>
                      <a:pt x="397" y="672"/>
                    </a:lnTo>
                    <a:lnTo>
                      <a:pt x="410" y="679"/>
                    </a:lnTo>
                    <a:lnTo>
                      <a:pt x="424" y="684"/>
                    </a:lnTo>
                    <a:lnTo>
                      <a:pt x="437" y="688"/>
                    </a:lnTo>
                    <a:lnTo>
                      <a:pt x="451" y="693"/>
                    </a:lnTo>
                    <a:lnTo>
                      <a:pt x="465" y="696"/>
                    </a:lnTo>
                    <a:lnTo>
                      <a:pt x="480" y="698"/>
                    </a:lnTo>
                    <a:lnTo>
                      <a:pt x="494" y="699"/>
                    </a:lnTo>
                    <a:lnTo>
                      <a:pt x="509" y="700"/>
                    </a:lnTo>
                    <a:lnTo>
                      <a:pt x="509" y="700"/>
                    </a:lnTo>
                    <a:close/>
                    <a:moveTo>
                      <a:pt x="509" y="64"/>
                    </a:moveTo>
                    <a:lnTo>
                      <a:pt x="509" y="64"/>
                    </a:lnTo>
                    <a:lnTo>
                      <a:pt x="520" y="64"/>
                    </a:lnTo>
                    <a:lnTo>
                      <a:pt x="531" y="65"/>
                    </a:lnTo>
                    <a:lnTo>
                      <a:pt x="543" y="67"/>
                    </a:lnTo>
                    <a:lnTo>
                      <a:pt x="554" y="69"/>
                    </a:lnTo>
                    <a:lnTo>
                      <a:pt x="564" y="73"/>
                    </a:lnTo>
                    <a:lnTo>
                      <a:pt x="575" y="77"/>
                    </a:lnTo>
                    <a:lnTo>
                      <a:pt x="585" y="81"/>
                    </a:lnTo>
                    <a:lnTo>
                      <a:pt x="596" y="87"/>
                    </a:lnTo>
                    <a:lnTo>
                      <a:pt x="615" y="98"/>
                    </a:lnTo>
                    <a:lnTo>
                      <a:pt x="633" y="112"/>
                    </a:lnTo>
                    <a:lnTo>
                      <a:pt x="650" y="129"/>
                    </a:lnTo>
                    <a:lnTo>
                      <a:pt x="666" y="148"/>
                    </a:lnTo>
                    <a:lnTo>
                      <a:pt x="680" y="168"/>
                    </a:lnTo>
                    <a:lnTo>
                      <a:pt x="693" y="190"/>
                    </a:lnTo>
                    <a:lnTo>
                      <a:pt x="704" y="213"/>
                    </a:lnTo>
                    <a:lnTo>
                      <a:pt x="714" y="239"/>
                    </a:lnTo>
                    <a:lnTo>
                      <a:pt x="721" y="265"/>
                    </a:lnTo>
                    <a:lnTo>
                      <a:pt x="726" y="293"/>
                    </a:lnTo>
                    <a:lnTo>
                      <a:pt x="730" y="320"/>
                    </a:lnTo>
                    <a:lnTo>
                      <a:pt x="731" y="349"/>
                    </a:lnTo>
                    <a:lnTo>
                      <a:pt x="731" y="349"/>
                    </a:lnTo>
                    <a:lnTo>
                      <a:pt x="730" y="379"/>
                    </a:lnTo>
                    <a:lnTo>
                      <a:pt x="726" y="407"/>
                    </a:lnTo>
                    <a:lnTo>
                      <a:pt x="721" y="435"/>
                    </a:lnTo>
                    <a:lnTo>
                      <a:pt x="714" y="461"/>
                    </a:lnTo>
                    <a:lnTo>
                      <a:pt x="704" y="486"/>
                    </a:lnTo>
                    <a:lnTo>
                      <a:pt x="693" y="509"/>
                    </a:lnTo>
                    <a:lnTo>
                      <a:pt x="680" y="532"/>
                    </a:lnTo>
                    <a:lnTo>
                      <a:pt x="666" y="552"/>
                    </a:lnTo>
                    <a:lnTo>
                      <a:pt x="650" y="570"/>
                    </a:lnTo>
                    <a:lnTo>
                      <a:pt x="633" y="588"/>
                    </a:lnTo>
                    <a:lnTo>
                      <a:pt x="615" y="602"/>
                    </a:lnTo>
                    <a:lnTo>
                      <a:pt x="596" y="613"/>
                    </a:lnTo>
                    <a:lnTo>
                      <a:pt x="585" y="619"/>
                    </a:lnTo>
                    <a:lnTo>
                      <a:pt x="575" y="623"/>
                    </a:lnTo>
                    <a:lnTo>
                      <a:pt x="564" y="627"/>
                    </a:lnTo>
                    <a:lnTo>
                      <a:pt x="554" y="630"/>
                    </a:lnTo>
                    <a:lnTo>
                      <a:pt x="543" y="633"/>
                    </a:lnTo>
                    <a:lnTo>
                      <a:pt x="531" y="635"/>
                    </a:lnTo>
                    <a:lnTo>
                      <a:pt x="520" y="636"/>
                    </a:lnTo>
                    <a:lnTo>
                      <a:pt x="509" y="636"/>
                    </a:lnTo>
                    <a:lnTo>
                      <a:pt x="509" y="636"/>
                    </a:lnTo>
                    <a:lnTo>
                      <a:pt x="497" y="636"/>
                    </a:lnTo>
                    <a:lnTo>
                      <a:pt x="486" y="635"/>
                    </a:lnTo>
                    <a:lnTo>
                      <a:pt x="474" y="633"/>
                    </a:lnTo>
                    <a:lnTo>
                      <a:pt x="464" y="630"/>
                    </a:lnTo>
                    <a:lnTo>
                      <a:pt x="453" y="627"/>
                    </a:lnTo>
                    <a:lnTo>
                      <a:pt x="442" y="623"/>
                    </a:lnTo>
                    <a:lnTo>
                      <a:pt x="432" y="619"/>
                    </a:lnTo>
                    <a:lnTo>
                      <a:pt x="422" y="613"/>
                    </a:lnTo>
                    <a:lnTo>
                      <a:pt x="402" y="602"/>
                    </a:lnTo>
                    <a:lnTo>
                      <a:pt x="384" y="588"/>
                    </a:lnTo>
                    <a:lnTo>
                      <a:pt x="367" y="570"/>
                    </a:lnTo>
                    <a:lnTo>
                      <a:pt x="351" y="552"/>
                    </a:lnTo>
                    <a:lnTo>
                      <a:pt x="337" y="532"/>
                    </a:lnTo>
                    <a:lnTo>
                      <a:pt x="324" y="509"/>
                    </a:lnTo>
                    <a:lnTo>
                      <a:pt x="313" y="486"/>
                    </a:lnTo>
                    <a:lnTo>
                      <a:pt x="304" y="461"/>
                    </a:lnTo>
                    <a:lnTo>
                      <a:pt x="296" y="435"/>
                    </a:lnTo>
                    <a:lnTo>
                      <a:pt x="291" y="407"/>
                    </a:lnTo>
                    <a:lnTo>
                      <a:pt x="288" y="379"/>
                    </a:lnTo>
                    <a:lnTo>
                      <a:pt x="285" y="349"/>
                    </a:lnTo>
                    <a:lnTo>
                      <a:pt x="285" y="349"/>
                    </a:lnTo>
                    <a:lnTo>
                      <a:pt x="288" y="320"/>
                    </a:lnTo>
                    <a:lnTo>
                      <a:pt x="291" y="293"/>
                    </a:lnTo>
                    <a:lnTo>
                      <a:pt x="296" y="265"/>
                    </a:lnTo>
                    <a:lnTo>
                      <a:pt x="304" y="239"/>
                    </a:lnTo>
                    <a:lnTo>
                      <a:pt x="313" y="213"/>
                    </a:lnTo>
                    <a:lnTo>
                      <a:pt x="324" y="190"/>
                    </a:lnTo>
                    <a:lnTo>
                      <a:pt x="337" y="168"/>
                    </a:lnTo>
                    <a:lnTo>
                      <a:pt x="351" y="148"/>
                    </a:lnTo>
                    <a:lnTo>
                      <a:pt x="367" y="129"/>
                    </a:lnTo>
                    <a:lnTo>
                      <a:pt x="384" y="112"/>
                    </a:lnTo>
                    <a:lnTo>
                      <a:pt x="402" y="98"/>
                    </a:lnTo>
                    <a:lnTo>
                      <a:pt x="422" y="87"/>
                    </a:lnTo>
                    <a:lnTo>
                      <a:pt x="432" y="81"/>
                    </a:lnTo>
                    <a:lnTo>
                      <a:pt x="442" y="77"/>
                    </a:lnTo>
                    <a:lnTo>
                      <a:pt x="453" y="73"/>
                    </a:lnTo>
                    <a:lnTo>
                      <a:pt x="464" y="69"/>
                    </a:lnTo>
                    <a:lnTo>
                      <a:pt x="474" y="67"/>
                    </a:lnTo>
                    <a:lnTo>
                      <a:pt x="486" y="65"/>
                    </a:lnTo>
                    <a:lnTo>
                      <a:pt x="497" y="64"/>
                    </a:lnTo>
                    <a:lnTo>
                      <a:pt x="509" y="64"/>
                    </a:lnTo>
                    <a:lnTo>
                      <a:pt x="509" y="64"/>
                    </a:lnTo>
                    <a:close/>
                    <a:moveTo>
                      <a:pt x="731" y="636"/>
                    </a:moveTo>
                    <a:lnTo>
                      <a:pt x="731" y="636"/>
                    </a:lnTo>
                    <a:lnTo>
                      <a:pt x="725" y="637"/>
                    </a:lnTo>
                    <a:lnTo>
                      <a:pt x="719" y="639"/>
                    </a:lnTo>
                    <a:lnTo>
                      <a:pt x="714" y="641"/>
                    </a:lnTo>
                    <a:lnTo>
                      <a:pt x="709" y="645"/>
                    </a:lnTo>
                    <a:lnTo>
                      <a:pt x="705" y="650"/>
                    </a:lnTo>
                    <a:lnTo>
                      <a:pt x="702" y="655"/>
                    </a:lnTo>
                    <a:lnTo>
                      <a:pt x="700" y="662"/>
                    </a:lnTo>
                    <a:lnTo>
                      <a:pt x="700" y="668"/>
                    </a:lnTo>
                    <a:lnTo>
                      <a:pt x="700" y="668"/>
                    </a:lnTo>
                    <a:lnTo>
                      <a:pt x="700" y="674"/>
                    </a:lnTo>
                    <a:lnTo>
                      <a:pt x="702" y="680"/>
                    </a:lnTo>
                    <a:lnTo>
                      <a:pt x="705" y="685"/>
                    </a:lnTo>
                    <a:lnTo>
                      <a:pt x="709" y="691"/>
                    </a:lnTo>
                    <a:lnTo>
                      <a:pt x="714" y="694"/>
                    </a:lnTo>
                    <a:lnTo>
                      <a:pt x="719" y="697"/>
                    </a:lnTo>
                    <a:lnTo>
                      <a:pt x="725" y="699"/>
                    </a:lnTo>
                    <a:lnTo>
                      <a:pt x="731" y="700"/>
                    </a:lnTo>
                    <a:lnTo>
                      <a:pt x="731" y="700"/>
                    </a:lnTo>
                    <a:lnTo>
                      <a:pt x="754" y="701"/>
                    </a:lnTo>
                    <a:lnTo>
                      <a:pt x="776" y="705"/>
                    </a:lnTo>
                    <a:lnTo>
                      <a:pt x="797" y="710"/>
                    </a:lnTo>
                    <a:lnTo>
                      <a:pt x="818" y="717"/>
                    </a:lnTo>
                    <a:lnTo>
                      <a:pt x="837" y="727"/>
                    </a:lnTo>
                    <a:lnTo>
                      <a:pt x="855" y="738"/>
                    </a:lnTo>
                    <a:lnTo>
                      <a:pt x="872" y="751"/>
                    </a:lnTo>
                    <a:lnTo>
                      <a:pt x="888" y="765"/>
                    </a:lnTo>
                    <a:lnTo>
                      <a:pt x="903" y="781"/>
                    </a:lnTo>
                    <a:lnTo>
                      <a:pt x="915" y="798"/>
                    </a:lnTo>
                    <a:lnTo>
                      <a:pt x="927" y="816"/>
                    </a:lnTo>
                    <a:lnTo>
                      <a:pt x="937" y="835"/>
                    </a:lnTo>
                    <a:lnTo>
                      <a:pt x="944" y="856"/>
                    </a:lnTo>
                    <a:lnTo>
                      <a:pt x="950" y="877"/>
                    </a:lnTo>
                    <a:lnTo>
                      <a:pt x="953" y="900"/>
                    </a:lnTo>
                    <a:lnTo>
                      <a:pt x="954" y="922"/>
                    </a:lnTo>
                    <a:lnTo>
                      <a:pt x="954" y="922"/>
                    </a:lnTo>
                    <a:lnTo>
                      <a:pt x="953" y="929"/>
                    </a:lnTo>
                    <a:lnTo>
                      <a:pt x="952" y="935"/>
                    </a:lnTo>
                    <a:lnTo>
                      <a:pt x="949" y="941"/>
                    </a:lnTo>
                    <a:lnTo>
                      <a:pt x="944" y="945"/>
                    </a:lnTo>
                    <a:lnTo>
                      <a:pt x="940" y="949"/>
                    </a:lnTo>
                    <a:lnTo>
                      <a:pt x="935" y="951"/>
                    </a:lnTo>
                    <a:lnTo>
                      <a:pt x="928" y="953"/>
                    </a:lnTo>
                    <a:lnTo>
                      <a:pt x="922" y="954"/>
                    </a:lnTo>
                    <a:lnTo>
                      <a:pt x="96" y="954"/>
                    </a:lnTo>
                    <a:lnTo>
                      <a:pt x="96" y="954"/>
                    </a:lnTo>
                    <a:lnTo>
                      <a:pt x="89" y="953"/>
                    </a:lnTo>
                    <a:lnTo>
                      <a:pt x="83" y="951"/>
                    </a:lnTo>
                    <a:lnTo>
                      <a:pt x="77" y="949"/>
                    </a:lnTo>
                    <a:lnTo>
                      <a:pt x="73" y="945"/>
                    </a:lnTo>
                    <a:lnTo>
                      <a:pt x="69" y="941"/>
                    </a:lnTo>
                    <a:lnTo>
                      <a:pt x="65" y="935"/>
                    </a:lnTo>
                    <a:lnTo>
                      <a:pt x="64" y="929"/>
                    </a:lnTo>
                    <a:lnTo>
                      <a:pt x="63" y="922"/>
                    </a:lnTo>
                    <a:lnTo>
                      <a:pt x="63" y="922"/>
                    </a:lnTo>
                    <a:lnTo>
                      <a:pt x="64" y="900"/>
                    </a:lnTo>
                    <a:lnTo>
                      <a:pt x="68" y="877"/>
                    </a:lnTo>
                    <a:lnTo>
                      <a:pt x="73" y="856"/>
                    </a:lnTo>
                    <a:lnTo>
                      <a:pt x="81" y="835"/>
                    </a:lnTo>
                    <a:lnTo>
                      <a:pt x="90" y="816"/>
                    </a:lnTo>
                    <a:lnTo>
                      <a:pt x="101" y="798"/>
                    </a:lnTo>
                    <a:lnTo>
                      <a:pt x="114" y="781"/>
                    </a:lnTo>
                    <a:lnTo>
                      <a:pt x="129" y="765"/>
                    </a:lnTo>
                    <a:lnTo>
                      <a:pt x="145" y="751"/>
                    </a:lnTo>
                    <a:lnTo>
                      <a:pt x="162" y="738"/>
                    </a:lnTo>
                    <a:lnTo>
                      <a:pt x="180" y="727"/>
                    </a:lnTo>
                    <a:lnTo>
                      <a:pt x="200" y="717"/>
                    </a:lnTo>
                    <a:lnTo>
                      <a:pt x="220" y="710"/>
                    </a:lnTo>
                    <a:lnTo>
                      <a:pt x="241" y="705"/>
                    </a:lnTo>
                    <a:lnTo>
                      <a:pt x="263" y="701"/>
                    </a:lnTo>
                    <a:lnTo>
                      <a:pt x="285" y="700"/>
                    </a:lnTo>
                    <a:lnTo>
                      <a:pt x="285" y="700"/>
                    </a:lnTo>
                    <a:lnTo>
                      <a:pt x="292" y="699"/>
                    </a:lnTo>
                    <a:lnTo>
                      <a:pt x="298" y="697"/>
                    </a:lnTo>
                    <a:lnTo>
                      <a:pt x="304" y="694"/>
                    </a:lnTo>
                    <a:lnTo>
                      <a:pt x="308" y="691"/>
                    </a:lnTo>
                    <a:lnTo>
                      <a:pt x="312" y="685"/>
                    </a:lnTo>
                    <a:lnTo>
                      <a:pt x="315" y="680"/>
                    </a:lnTo>
                    <a:lnTo>
                      <a:pt x="318" y="674"/>
                    </a:lnTo>
                    <a:lnTo>
                      <a:pt x="318" y="668"/>
                    </a:lnTo>
                    <a:lnTo>
                      <a:pt x="318" y="668"/>
                    </a:lnTo>
                    <a:lnTo>
                      <a:pt x="318" y="662"/>
                    </a:lnTo>
                    <a:lnTo>
                      <a:pt x="315" y="655"/>
                    </a:lnTo>
                    <a:lnTo>
                      <a:pt x="312" y="650"/>
                    </a:lnTo>
                    <a:lnTo>
                      <a:pt x="308" y="645"/>
                    </a:lnTo>
                    <a:lnTo>
                      <a:pt x="304" y="641"/>
                    </a:lnTo>
                    <a:lnTo>
                      <a:pt x="298" y="639"/>
                    </a:lnTo>
                    <a:lnTo>
                      <a:pt x="292" y="637"/>
                    </a:lnTo>
                    <a:lnTo>
                      <a:pt x="285" y="636"/>
                    </a:lnTo>
                    <a:lnTo>
                      <a:pt x="285" y="636"/>
                    </a:lnTo>
                    <a:lnTo>
                      <a:pt x="271" y="637"/>
                    </a:lnTo>
                    <a:lnTo>
                      <a:pt x="256" y="638"/>
                    </a:lnTo>
                    <a:lnTo>
                      <a:pt x="243" y="639"/>
                    </a:lnTo>
                    <a:lnTo>
                      <a:pt x="229" y="642"/>
                    </a:lnTo>
                    <a:lnTo>
                      <a:pt x="215" y="645"/>
                    </a:lnTo>
                    <a:lnTo>
                      <a:pt x="201" y="649"/>
                    </a:lnTo>
                    <a:lnTo>
                      <a:pt x="188" y="653"/>
                    </a:lnTo>
                    <a:lnTo>
                      <a:pt x="175" y="658"/>
                    </a:lnTo>
                    <a:lnTo>
                      <a:pt x="162" y="665"/>
                    </a:lnTo>
                    <a:lnTo>
                      <a:pt x="149" y="670"/>
                    </a:lnTo>
                    <a:lnTo>
                      <a:pt x="137" y="678"/>
                    </a:lnTo>
                    <a:lnTo>
                      <a:pt x="126" y="685"/>
                    </a:lnTo>
                    <a:lnTo>
                      <a:pt x="115" y="693"/>
                    </a:lnTo>
                    <a:lnTo>
                      <a:pt x="104" y="701"/>
                    </a:lnTo>
                    <a:lnTo>
                      <a:pt x="93" y="711"/>
                    </a:lnTo>
                    <a:lnTo>
                      <a:pt x="84" y="720"/>
                    </a:lnTo>
                    <a:lnTo>
                      <a:pt x="74" y="730"/>
                    </a:lnTo>
                    <a:lnTo>
                      <a:pt x="65" y="740"/>
                    </a:lnTo>
                    <a:lnTo>
                      <a:pt x="57" y="751"/>
                    </a:lnTo>
                    <a:lnTo>
                      <a:pt x="48" y="762"/>
                    </a:lnTo>
                    <a:lnTo>
                      <a:pt x="41" y="774"/>
                    </a:lnTo>
                    <a:lnTo>
                      <a:pt x="34" y="786"/>
                    </a:lnTo>
                    <a:lnTo>
                      <a:pt x="28" y="798"/>
                    </a:lnTo>
                    <a:lnTo>
                      <a:pt x="23" y="811"/>
                    </a:lnTo>
                    <a:lnTo>
                      <a:pt x="17" y="824"/>
                    </a:lnTo>
                    <a:lnTo>
                      <a:pt x="13" y="838"/>
                    </a:lnTo>
                    <a:lnTo>
                      <a:pt x="9" y="850"/>
                    </a:lnTo>
                    <a:lnTo>
                      <a:pt x="5" y="864"/>
                    </a:lnTo>
                    <a:lnTo>
                      <a:pt x="3" y="878"/>
                    </a:lnTo>
                    <a:lnTo>
                      <a:pt x="1" y="893"/>
                    </a:lnTo>
                    <a:lnTo>
                      <a:pt x="0" y="907"/>
                    </a:lnTo>
                    <a:lnTo>
                      <a:pt x="0" y="922"/>
                    </a:lnTo>
                    <a:lnTo>
                      <a:pt x="0" y="922"/>
                    </a:lnTo>
                    <a:lnTo>
                      <a:pt x="0" y="932"/>
                    </a:lnTo>
                    <a:lnTo>
                      <a:pt x="2" y="942"/>
                    </a:lnTo>
                    <a:lnTo>
                      <a:pt x="4" y="950"/>
                    </a:lnTo>
                    <a:lnTo>
                      <a:pt x="8" y="960"/>
                    </a:lnTo>
                    <a:lnTo>
                      <a:pt x="11" y="967"/>
                    </a:lnTo>
                    <a:lnTo>
                      <a:pt x="16" y="976"/>
                    </a:lnTo>
                    <a:lnTo>
                      <a:pt x="21" y="983"/>
                    </a:lnTo>
                    <a:lnTo>
                      <a:pt x="28" y="990"/>
                    </a:lnTo>
                    <a:lnTo>
                      <a:pt x="34" y="996"/>
                    </a:lnTo>
                    <a:lnTo>
                      <a:pt x="42" y="1002"/>
                    </a:lnTo>
                    <a:lnTo>
                      <a:pt x="49" y="1006"/>
                    </a:lnTo>
                    <a:lnTo>
                      <a:pt x="58" y="1010"/>
                    </a:lnTo>
                    <a:lnTo>
                      <a:pt x="67" y="1014"/>
                    </a:lnTo>
                    <a:lnTo>
                      <a:pt x="76" y="1016"/>
                    </a:lnTo>
                    <a:lnTo>
                      <a:pt x="86" y="1017"/>
                    </a:lnTo>
                    <a:lnTo>
                      <a:pt x="96" y="1018"/>
                    </a:lnTo>
                    <a:lnTo>
                      <a:pt x="922" y="1018"/>
                    </a:lnTo>
                    <a:lnTo>
                      <a:pt x="922" y="1018"/>
                    </a:lnTo>
                    <a:lnTo>
                      <a:pt x="931" y="1017"/>
                    </a:lnTo>
                    <a:lnTo>
                      <a:pt x="941" y="1016"/>
                    </a:lnTo>
                    <a:lnTo>
                      <a:pt x="951" y="1014"/>
                    </a:lnTo>
                    <a:lnTo>
                      <a:pt x="959" y="1010"/>
                    </a:lnTo>
                    <a:lnTo>
                      <a:pt x="968" y="1006"/>
                    </a:lnTo>
                    <a:lnTo>
                      <a:pt x="975" y="1002"/>
                    </a:lnTo>
                    <a:lnTo>
                      <a:pt x="983" y="996"/>
                    </a:lnTo>
                    <a:lnTo>
                      <a:pt x="989" y="990"/>
                    </a:lnTo>
                    <a:lnTo>
                      <a:pt x="996" y="983"/>
                    </a:lnTo>
                    <a:lnTo>
                      <a:pt x="1001" y="976"/>
                    </a:lnTo>
                    <a:lnTo>
                      <a:pt x="1006" y="967"/>
                    </a:lnTo>
                    <a:lnTo>
                      <a:pt x="1010" y="960"/>
                    </a:lnTo>
                    <a:lnTo>
                      <a:pt x="1013" y="950"/>
                    </a:lnTo>
                    <a:lnTo>
                      <a:pt x="1015" y="942"/>
                    </a:lnTo>
                    <a:lnTo>
                      <a:pt x="1017" y="932"/>
                    </a:lnTo>
                    <a:lnTo>
                      <a:pt x="1017" y="922"/>
                    </a:lnTo>
                    <a:lnTo>
                      <a:pt x="1017" y="922"/>
                    </a:lnTo>
                    <a:lnTo>
                      <a:pt x="1017" y="907"/>
                    </a:lnTo>
                    <a:lnTo>
                      <a:pt x="1016" y="893"/>
                    </a:lnTo>
                    <a:lnTo>
                      <a:pt x="1014" y="878"/>
                    </a:lnTo>
                    <a:lnTo>
                      <a:pt x="1012" y="864"/>
                    </a:lnTo>
                    <a:lnTo>
                      <a:pt x="1009" y="850"/>
                    </a:lnTo>
                    <a:lnTo>
                      <a:pt x="1004" y="838"/>
                    </a:lnTo>
                    <a:lnTo>
                      <a:pt x="1000" y="824"/>
                    </a:lnTo>
                    <a:lnTo>
                      <a:pt x="995" y="811"/>
                    </a:lnTo>
                    <a:lnTo>
                      <a:pt x="989" y="798"/>
                    </a:lnTo>
                    <a:lnTo>
                      <a:pt x="983" y="786"/>
                    </a:lnTo>
                    <a:lnTo>
                      <a:pt x="976" y="774"/>
                    </a:lnTo>
                    <a:lnTo>
                      <a:pt x="969" y="762"/>
                    </a:lnTo>
                    <a:lnTo>
                      <a:pt x="960" y="751"/>
                    </a:lnTo>
                    <a:lnTo>
                      <a:pt x="952" y="740"/>
                    </a:lnTo>
                    <a:lnTo>
                      <a:pt x="943" y="730"/>
                    </a:lnTo>
                    <a:lnTo>
                      <a:pt x="933" y="720"/>
                    </a:lnTo>
                    <a:lnTo>
                      <a:pt x="924" y="711"/>
                    </a:lnTo>
                    <a:lnTo>
                      <a:pt x="913" y="701"/>
                    </a:lnTo>
                    <a:lnTo>
                      <a:pt x="902" y="693"/>
                    </a:lnTo>
                    <a:lnTo>
                      <a:pt x="892" y="685"/>
                    </a:lnTo>
                    <a:lnTo>
                      <a:pt x="880" y="678"/>
                    </a:lnTo>
                    <a:lnTo>
                      <a:pt x="868" y="670"/>
                    </a:lnTo>
                    <a:lnTo>
                      <a:pt x="855" y="665"/>
                    </a:lnTo>
                    <a:lnTo>
                      <a:pt x="842" y="658"/>
                    </a:lnTo>
                    <a:lnTo>
                      <a:pt x="829" y="653"/>
                    </a:lnTo>
                    <a:lnTo>
                      <a:pt x="817" y="649"/>
                    </a:lnTo>
                    <a:lnTo>
                      <a:pt x="803" y="645"/>
                    </a:lnTo>
                    <a:lnTo>
                      <a:pt x="789" y="642"/>
                    </a:lnTo>
                    <a:lnTo>
                      <a:pt x="775" y="639"/>
                    </a:lnTo>
                    <a:lnTo>
                      <a:pt x="761" y="638"/>
                    </a:lnTo>
                    <a:lnTo>
                      <a:pt x="746" y="637"/>
                    </a:lnTo>
                    <a:lnTo>
                      <a:pt x="731" y="636"/>
                    </a:lnTo>
                    <a:lnTo>
                      <a:pt x="731" y="6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347541" y="1923378"/>
            <a:ext cx="2647494" cy="3706446"/>
            <a:chOff x="3377041" y="2198577"/>
            <a:chExt cx="2647494" cy="3706446"/>
          </a:xfrm>
        </p:grpSpPr>
        <p:sp>
          <p:nvSpPr>
            <p:cNvPr id="19" name="弧形 76"/>
            <p:cNvSpPr/>
            <p:nvPr/>
          </p:nvSpPr>
          <p:spPr>
            <a:xfrm flipH="1">
              <a:off x="3801536" y="2576321"/>
              <a:ext cx="2222999" cy="2924160"/>
            </a:xfrm>
            <a:custGeom>
              <a:avLst/>
              <a:gdLst>
                <a:gd name="connsiteX0" fmla="*/ 3885736 w 4446000"/>
                <a:gd name="connsiteY0" fmla="*/ 747521 h 4446000"/>
                <a:gd name="connsiteX1" fmla="*/ 3909134 w 4446000"/>
                <a:gd name="connsiteY1" fmla="*/ 3671681 h 4446000"/>
                <a:gd name="connsiteX2" fmla="*/ 2223000 w 4446000"/>
                <a:gd name="connsiteY2" fmla="*/ 2223000 h 4446000"/>
                <a:gd name="connsiteX3" fmla="*/ 3885736 w 4446000"/>
                <a:gd name="connsiteY3" fmla="*/ 747521 h 4446000"/>
                <a:gd name="connsiteX0-1" fmla="*/ 3885736 w 4446000"/>
                <a:gd name="connsiteY0-2" fmla="*/ 747521 h 4446000"/>
                <a:gd name="connsiteX1-3" fmla="*/ 3909134 w 4446000"/>
                <a:gd name="connsiteY1-4" fmla="*/ 3671681 h 4446000"/>
                <a:gd name="connsiteX0-5" fmla="*/ 1662736 w 2222999"/>
                <a:gd name="connsiteY0-6" fmla="*/ 0 h 2924160"/>
                <a:gd name="connsiteX1-7" fmla="*/ 1686134 w 2222999"/>
                <a:gd name="connsiteY1-8" fmla="*/ 2924160 h 2924160"/>
                <a:gd name="connsiteX2-9" fmla="*/ 0 w 2222999"/>
                <a:gd name="connsiteY2-10" fmla="*/ 1475479 h 2924160"/>
                <a:gd name="connsiteX3-11" fmla="*/ 1662736 w 2222999"/>
                <a:gd name="connsiteY3-12" fmla="*/ 0 h 2924160"/>
                <a:gd name="connsiteX0-13" fmla="*/ 1662736 w 2222999"/>
                <a:gd name="connsiteY0-14" fmla="*/ 0 h 2924160"/>
                <a:gd name="connsiteX1-15" fmla="*/ 1686134 w 2222999"/>
                <a:gd name="connsiteY1-16" fmla="*/ 2924160 h 29241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222999" h="2924160" stroke="0" extrusionOk="0">
                  <a:moveTo>
                    <a:pt x="1662736" y="0"/>
                  </a:moveTo>
                  <a:cubicBezTo>
                    <a:pt x="2393142" y="831692"/>
                    <a:pt x="2410757" y="2080765"/>
                    <a:pt x="1686134" y="2924160"/>
                  </a:cubicBezTo>
                  <a:lnTo>
                    <a:pt x="0" y="1475479"/>
                  </a:lnTo>
                  <a:lnTo>
                    <a:pt x="1662736" y="0"/>
                  </a:lnTo>
                  <a:close/>
                </a:path>
                <a:path w="2222999" h="2924160" fill="none">
                  <a:moveTo>
                    <a:pt x="1662736" y="0"/>
                  </a:moveTo>
                  <a:cubicBezTo>
                    <a:pt x="2400762" y="831692"/>
                    <a:pt x="2410757" y="2080765"/>
                    <a:pt x="1686134" y="2924160"/>
                  </a:cubicBezTo>
                </a:path>
              </a:pathLst>
            </a:custGeom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3908709" y="5062035"/>
              <a:ext cx="842988" cy="842988"/>
              <a:chOff x="3422307" y="4539337"/>
              <a:chExt cx="842988" cy="842988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3422307" y="4539337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96"/>
              <p:cNvSpPr>
                <a:spLocks noEditPoints="1"/>
              </p:cNvSpPr>
              <p:nvPr/>
            </p:nvSpPr>
            <p:spPr bwMode="auto">
              <a:xfrm>
                <a:off x="3682670" y="4799700"/>
                <a:ext cx="322263" cy="322263"/>
              </a:xfrm>
              <a:custGeom>
                <a:avLst/>
                <a:gdLst>
                  <a:gd name="T0" fmla="*/ 658 w 1017"/>
                  <a:gd name="T1" fmla="*/ 2 h 1017"/>
                  <a:gd name="T2" fmla="*/ 600 w 1017"/>
                  <a:gd name="T3" fmla="*/ 16 h 1017"/>
                  <a:gd name="T4" fmla="*/ 551 w 1017"/>
                  <a:gd name="T5" fmla="*/ 36 h 1017"/>
                  <a:gd name="T6" fmla="*/ 513 w 1017"/>
                  <a:gd name="T7" fmla="*/ 61 h 1017"/>
                  <a:gd name="T8" fmla="*/ 393 w 1017"/>
                  <a:gd name="T9" fmla="*/ 10 h 1017"/>
                  <a:gd name="T10" fmla="*/ 269 w 1017"/>
                  <a:gd name="T11" fmla="*/ 3 h 1017"/>
                  <a:gd name="T12" fmla="*/ 166 w 1017"/>
                  <a:gd name="T13" fmla="*/ 39 h 1017"/>
                  <a:gd name="T14" fmla="*/ 82 w 1017"/>
                  <a:gd name="T15" fmla="*/ 104 h 1017"/>
                  <a:gd name="T16" fmla="*/ 24 w 1017"/>
                  <a:gd name="T17" fmla="*/ 194 h 1017"/>
                  <a:gd name="T18" fmla="*/ 0 w 1017"/>
                  <a:gd name="T19" fmla="*/ 301 h 1017"/>
                  <a:gd name="T20" fmla="*/ 13 w 1017"/>
                  <a:gd name="T21" fmla="*/ 451 h 1017"/>
                  <a:gd name="T22" fmla="*/ 74 w 1017"/>
                  <a:gd name="T23" fmla="*/ 625 h 1017"/>
                  <a:gd name="T24" fmla="*/ 182 w 1017"/>
                  <a:gd name="T25" fmla="*/ 784 h 1017"/>
                  <a:gd name="T26" fmla="*/ 333 w 1017"/>
                  <a:gd name="T27" fmla="*/ 919 h 1017"/>
                  <a:gd name="T28" fmla="*/ 494 w 1017"/>
                  <a:gd name="T29" fmla="*/ 1014 h 1017"/>
                  <a:gd name="T30" fmla="*/ 550 w 1017"/>
                  <a:gd name="T31" fmla="*/ 1000 h 1017"/>
                  <a:gd name="T32" fmla="*/ 730 w 1017"/>
                  <a:gd name="T33" fmla="*/ 883 h 1017"/>
                  <a:gd name="T34" fmla="*/ 869 w 1017"/>
                  <a:gd name="T35" fmla="*/ 740 h 1017"/>
                  <a:gd name="T36" fmla="*/ 964 w 1017"/>
                  <a:gd name="T37" fmla="*/ 577 h 1017"/>
                  <a:gd name="T38" fmla="*/ 1013 w 1017"/>
                  <a:gd name="T39" fmla="*/ 398 h 1017"/>
                  <a:gd name="T40" fmla="*/ 1014 w 1017"/>
                  <a:gd name="T41" fmla="*/ 269 h 1017"/>
                  <a:gd name="T42" fmla="*/ 978 w 1017"/>
                  <a:gd name="T43" fmla="*/ 166 h 1017"/>
                  <a:gd name="T44" fmla="*/ 913 w 1017"/>
                  <a:gd name="T45" fmla="*/ 82 h 1017"/>
                  <a:gd name="T46" fmla="*/ 823 w 1017"/>
                  <a:gd name="T47" fmla="*/ 25 h 1017"/>
                  <a:gd name="T48" fmla="*/ 715 w 1017"/>
                  <a:gd name="T49" fmla="*/ 0 h 1017"/>
                  <a:gd name="T50" fmla="*/ 433 w 1017"/>
                  <a:gd name="T51" fmla="*/ 909 h 1017"/>
                  <a:gd name="T52" fmla="*/ 281 w 1017"/>
                  <a:gd name="T53" fmla="*/ 794 h 1017"/>
                  <a:gd name="T54" fmla="*/ 167 w 1017"/>
                  <a:gd name="T55" fmla="*/ 659 h 1017"/>
                  <a:gd name="T56" fmla="*/ 93 w 1017"/>
                  <a:gd name="T57" fmla="*/ 506 h 1017"/>
                  <a:gd name="T58" fmla="*/ 63 w 1017"/>
                  <a:gd name="T59" fmla="*/ 342 h 1017"/>
                  <a:gd name="T60" fmla="*/ 75 w 1017"/>
                  <a:gd name="T61" fmla="*/ 242 h 1017"/>
                  <a:gd name="T62" fmla="*/ 176 w 1017"/>
                  <a:gd name="T63" fmla="*/ 107 h 1017"/>
                  <a:gd name="T64" fmla="*/ 304 w 1017"/>
                  <a:gd name="T65" fmla="*/ 63 h 1017"/>
                  <a:gd name="T66" fmla="*/ 411 w 1017"/>
                  <a:gd name="T67" fmla="*/ 81 h 1017"/>
                  <a:gd name="T68" fmla="*/ 414 w 1017"/>
                  <a:gd name="T69" fmla="*/ 178 h 1017"/>
                  <a:gd name="T70" fmla="*/ 383 w 1017"/>
                  <a:gd name="T71" fmla="*/ 288 h 1017"/>
                  <a:gd name="T72" fmla="*/ 390 w 1017"/>
                  <a:gd name="T73" fmla="*/ 340 h 1017"/>
                  <a:gd name="T74" fmla="*/ 425 w 1017"/>
                  <a:gd name="T75" fmla="*/ 348 h 1017"/>
                  <a:gd name="T76" fmla="*/ 445 w 1017"/>
                  <a:gd name="T77" fmla="*/ 317 h 1017"/>
                  <a:gd name="T78" fmla="*/ 462 w 1017"/>
                  <a:gd name="T79" fmla="*/ 224 h 1017"/>
                  <a:gd name="T80" fmla="*/ 511 w 1017"/>
                  <a:gd name="T81" fmla="*/ 146 h 1017"/>
                  <a:gd name="T82" fmla="*/ 549 w 1017"/>
                  <a:gd name="T83" fmla="*/ 113 h 1017"/>
                  <a:gd name="T84" fmla="*/ 591 w 1017"/>
                  <a:gd name="T85" fmla="*/ 88 h 1017"/>
                  <a:gd name="T86" fmla="*/ 628 w 1017"/>
                  <a:gd name="T87" fmla="*/ 74 h 1017"/>
                  <a:gd name="T88" fmla="*/ 675 w 1017"/>
                  <a:gd name="T89" fmla="*/ 64 h 1017"/>
                  <a:gd name="T90" fmla="*/ 750 w 1017"/>
                  <a:gd name="T91" fmla="*/ 69 h 1017"/>
                  <a:gd name="T92" fmla="*/ 896 w 1017"/>
                  <a:gd name="T93" fmla="*/ 157 h 1017"/>
                  <a:gd name="T94" fmla="*/ 952 w 1017"/>
                  <a:gd name="T95" fmla="*/ 292 h 1017"/>
                  <a:gd name="T96" fmla="*/ 946 w 1017"/>
                  <a:gd name="T97" fmla="*/ 413 h 1017"/>
                  <a:gd name="T98" fmla="*/ 897 w 1017"/>
                  <a:gd name="T99" fmla="*/ 573 h 1017"/>
                  <a:gd name="T100" fmla="*/ 805 w 1017"/>
                  <a:gd name="T101" fmla="*/ 719 h 1017"/>
                  <a:gd name="T102" fmla="*/ 675 w 1017"/>
                  <a:gd name="T103" fmla="*/ 846 h 1017"/>
                  <a:gd name="T104" fmla="*/ 508 w 1017"/>
                  <a:gd name="T105" fmla="*/ 950 h 1017"/>
                  <a:gd name="T106" fmla="*/ 677 w 1017"/>
                  <a:gd name="T107" fmla="*/ 136 h 1017"/>
                  <a:gd name="T108" fmla="*/ 669 w 1017"/>
                  <a:gd name="T109" fmla="*/ 172 h 1017"/>
                  <a:gd name="T110" fmla="*/ 699 w 1017"/>
                  <a:gd name="T111" fmla="*/ 191 h 1017"/>
                  <a:gd name="T112" fmla="*/ 780 w 1017"/>
                  <a:gd name="T113" fmla="*/ 220 h 1017"/>
                  <a:gd name="T114" fmla="*/ 824 w 1017"/>
                  <a:gd name="T115" fmla="*/ 292 h 1017"/>
                  <a:gd name="T116" fmla="*/ 835 w 1017"/>
                  <a:gd name="T117" fmla="*/ 340 h 1017"/>
                  <a:gd name="T118" fmla="*/ 870 w 1017"/>
                  <a:gd name="T119" fmla="*/ 348 h 1017"/>
                  <a:gd name="T120" fmla="*/ 890 w 1017"/>
                  <a:gd name="T121" fmla="*/ 317 h 1017"/>
                  <a:gd name="T122" fmla="*/ 846 w 1017"/>
                  <a:gd name="T123" fmla="*/ 196 h 1017"/>
                  <a:gd name="T124" fmla="*/ 738 w 1017"/>
                  <a:gd name="T125" fmla="*/ 13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699" y="0"/>
                    </a:moveTo>
                    <a:lnTo>
                      <a:pt x="699" y="0"/>
                    </a:lnTo>
                    <a:lnTo>
                      <a:pt x="684" y="0"/>
                    </a:lnTo>
                    <a:lnTo>
                      <a:pt x="669" y="1"/>
                    </a:lnTo>
                    <a:lnTo>
                      <a:pt x="669" y="1"/>
                    </a:lnTo>
                    <a:lnTo>
                      <a:pt x="658" y="2"/>
                    </a:lnTo>
                    <a:lnTo>
                      <a:pt x="658" y="2"/>
                    </a:lnTo>
                    <a:lnTo>
                      <a:pt x="641" y="5"/>
                    </a:lnTo>
                    <a:lnTo>
                      <a:pt x="641" y="5"/>
                    </a:lnTo>
                    <a:lnTo>
                      <a:pt x="628" y="7"/>
                    </a:lnTo>
                    <a:lnTo>
                      <a:pt x="628" y="7"/>
                    </a:lnTo>
                    <a:lnTo>
                      <a:pt x="613" y="12"/>
                    </a:lnTo>
                    <a:lnTo>
                      <a:pt x="613" y="12"/>
                    </a:lnTo>
                    <a:lnTo>
                      <a:pt x="600" y="16"/>
                    </a:lnTo>
                    <a:lnTo>
                      <a:pt x="600" y="16"/>
                    </a:lnTo>
                    <a:lnTo>
                      <a:pt x="588" y="20"/>
                    </a:lnTo>
                    <a:lnTo>
                      <a:pt x="588" y="20"/>
                    </a:lnTo>
                    <a:lnTo>
                      <a:pt x="573" y="27"/>
                    </a:lnTo>
                    <a:lnTo>
                      <a:pt x="558" y="33"/>
                    </a:lnTo>
                    <a:lnTo>
                      <a:pt x="558" y="33"/>
                    </a:lnTo>
                    <a:lnTo>
                      <a:pt x="551" y="36"/>
                    </a:lnTo>
                    <a:lnTo>
                      <a:pt x="551" y="36"/>
                    </a:lnTo>
                    <a:lnTo>
                      <a:pt x="535" y="45"/>
                    </a:lnTo>
                    <a:lnTo>
                      <a:pt x="535" y="45"/>
                    </a:lnTo>
                    <a:lnTo>
                      <a:pt x="528" y="50"/>
                    </a:lnTo>
                    <a:lnTo>
                      <a:pt x="528" y="50"/>
                    </a:lnTo>
                    <a:lnTo>
                      <a:pt x="513" y="61"/>
                    </a:lnTo>
                    <a:lnTo>
                      <a:pt x="513" y="61"/>
                    </a:lnTo>
                    <a:lnTo>
                      <a:pt x="508" y="63"/>
                    </a:lnTo>
                    <a:lnTo>
                      <a:pt x="508" y="63"/>
                    </a:lnTo>
                    <a:lnTo>
                      <a:pt x="487" y="49"/>
                    </a:lnTo>
                    <a:lnTo>
                      <a:pt x="465" y="36"/>
                    </a:lnTo>
                    <a:lnTo>
                      <a:pt x="442" y="26"/>
                    </a:lnTo>
                    <a:lnTo>
                      <a:pt x="418" y="16"/>
                    </a:lnTo>
                    <a:lnTo>
                      <a:pt x="393" y="10"/>
                    </a:lnTo>
                    <a:lnTo>
                      <a:pt x="369" y="4"/>
                    </a:lnTo>
                    <a:lnTo>
                      <a:pt x="343" y="1"/>
                    </a:lnTo>
                    <a:lnTo>
                      <a:pt x="317" y="0"/>
                    </a:lnTo>
                    <a:lnTo>
                      <a:pt x="317" y="0"/>
                    </a:lnTo>
                    <a:lnTo>
                      <a:pt x="301" y="0"/>
                    </a:lnTo>
                    <a:lnTo>
                      <a:pt x="285" y="1"/>
                    </a:lnTo>
                    <a:lnTo>
                      <a:pt x="269" y="3"/>
                    </a:lnTo>
                    <a:lnTo>
                      <a:pt x="253" y="6"/>
                    </a:lnTo>
                    <a:lnTo>
                      <a:pt x="238" y="10"/>
                    </a:lnTo>
                    <a:lnTo>
                      <a:pt x="223" y="14"/>
                    </a:lnTo>
                    <a:lnTo>
                      <a:pt x="208" y="19"/>
                    </a:lnTo>
                    <a:lnTo>
                      <a:pt x="194" y="25"/>
                    </a:lnTo>
                    <a:lnTo>
                      <a:pt x="180" y="31"/>
                    </a:lnTo>
                    <a:lnTo>
                      <a:pt x="166" y="39"/>
                    </a:lnTo>
                    <a:lnTo>
                      <a:pt x="152" y="46"/>
                    </a:lnTo>
                    <a:lnTo>
                      <a:pt x="139" y="55"/>
                    </a:lnTo>
                    <a:lnTo>
                      <a:pt x="127" y="63"/>
                    </a:lnTo>
                    <a:lnTo>
                      <a:pt x="116" y="73"/>
                    </a:lnTo>
                    <a:lnTo>
                      <a:pt x="104" y="82"/>
                    </a:lnTo>
                    <a:lnTo>
                      <a:pt x="93" y="93"/>
                    </a:lnTo>
                    <a:lnTo>
                      <a:pt x="82" y="104"/>
                    </a:lnTo>
                    <a:lnTo>
                      <a:pt x="72" y="116"/>
                    </a:lnTo>
                    <a:lnTo>
                      <a:pt x="63" y="128"/>
                    </a:lnTo>
                    <a:lnTo>
                      <a:pt x="53" y="140"/>
                    </a:lnTo>
                    <a:lnTo>
                      <a:pt x="46" y="153"/>
                    </a:lnTo>
                    <a:lnTo>
                      <a:pt x="37" y="166"/>
                    </a:lnTo>
                    <a:lnTo>
                      <a:pt x="31" y="180"/>
                    </a:lnTo>
                    <a:lnTo>
                      <a:pt x="24" y="194"/>
                    </a:lnTo>
                    <a:lnTo>
                      <a:pt x="19" y="208"/>
                    </a:lnTo>
                    <a:lnTo>
                      <a:pt x="14" y="223"/>
                    </a:lnTo>
                    <a:lnTo>
                      <a:pt x="9" y="238"/>
                    </a:lnTo>
                    <a:lnTo>
                      <a:pt x="6" y="254"/>
                    </a:lnTo>
                    <a:lnTo>
                      <a:pt x="3" y="269"/>
                    </a:lnTo>
                    <a:lnTo>
                      <a:pt x="1" y="285"/>
                    </a:lnTo>
                    <a:lnTo>
                      <a:pt x="0" y="301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0" y="344"/>
                    </a:lnTo>
                    <a:lnTo>
                      <a:pt x="2" y="371"/>
                    </a:lnTo>
                    <a:lnTo>
                      <a:pt x="4" y="398"/>
                    </a:lnTo>
                    <a:lnTo>
                      <a:pt x="8" y="425"/>
                    </a:lnTo>
                    <a:lnTo>
                      <a:pt x="13" y="451"/>
                    </a:lnTo>
                    <a:lnTo>
                      <a:pt x="18" y="476"/>
                    </a:lnTo>
                    <a:lnTo>
                      <a:pt x="25" y="502"/>
                    </a:lnTo>
                    <a:lnTo>
                      <a:pt x="33" y="527"/>
                    </a:lnTo>
                    <a:lnTo>
                      <a:pt x="41" y="552"/>
                    </a:lnTo>
                    <a:lnTo>
                      <a:pt x="51" y="577"/>
                    </a:lnTo>
                    <a:lnTo>
                      <a:pt x="62" y="602"/>
                    </a:lnTo>
                    <a:lnTo>
                      <a:pt x="74" y="625"/>
                    </a:lnTo>
                    <a:lnTo>
                      <a:pt x="87" y="649"/>
                    </a:lnTo>
                    <a:lnTo>
                      <a:pt x="100" y="673"/>
                    </a:lnTo>
                    <a:lnTo>
                      <a:pt x="116" y="696"/>
                    </a:lnTo>
                    <a:lnTo>
                      <a:pt x="131" y="719"/>
                    </a:lnTo>
                    <a:lnTo>
                      <a:pt x="147" y="740"/>
                    </a:lnTo>
                    <a:lnTo>
                      <a:pt x="164" y="763"/>
                    </a:lnTo>
                    <a:lnTo>
                      <a:pt x="182" y="784"/>
                    </a:lnTo>
                    <a:lnTo>
                      <a:pt x="201" y="805"/>
                    </a:lnTo>
                    <a:lnTo>
                      <a:pt x="222" y="825"/>
                    </a:lnTo>
                    <a:lnTo>
                      <a:pt x="242" y="845"/>
                    </a:lnTo>
                    <a:lnTo>
                      <a:pt x="264" y="865"/>
                    </a:lnTo>
                    <a:lnTo>
                      <a:pt x="286" y="883"/>
                    </a:lnTo>
                    <a:lnTo>
                      <a:pt x="310" y="902"/>
                    </a:lnTo>
                    <a:lnTo>
                      <a:pt x="333" y="919"/>
                    </a:lnTo>
                    <a:lnTo>
                      <a:pt x="358" y="937"/>
                    </a:lnTo>
                    <a:lnTo>
                      <a:pt x="384" y="954"/>
                    </a:lnTo>
                    <a:lnTo>
                      <a:pt x="411" y="970"/>
                    </a:lnTo>
                    <a:lnTo>
                      <a:pt x="437" y="985"/>
                    </a:lnTo>
                    <a:lnTo>
                      <a:pt x="465" y="1000"/>
                    </a:lnTo>
                    <a:lnTo>
                      <a:pt x="494" y="1014"/>
                    </a:lnTo>
                    <a:lnTo>
                      <a:pt x="494" y="1014"/>
                    </a:lnTo>
                    <a:lnTo>
                      <a:pt x="501" y="1017"/>
                    </a:lnTo>
                    <a:lnTo>
                      <a:pt x="508" y="1017"/>
                    </a:lnTo>
                    <a:lnTo>
                      <a:pt x="508" y="1017"/>
                    </a:lnTo>
                    <a:lnTo>
                      <a:pt x="515" y="1017"/>
                    </a:lnTo>
                    <a:lnTo>
                      <a:pt x="522" y="1014"/>
                    </a:lnTo>
                    <a:lnTo>
                      <a:pt x="522" y="1014"/>
                    </a:lnTo>
                    <a:lnTo>
                      <a:pt x="550" y="1000"/>
                    </a:lnTo>
                    <a:lnTo>
                      <a:pt x="578" y="985"/>
                    </a:lnTo>
                    <a:lnTo>
                      <a:pt x="606" y="970"/>
                    </a:lnTo>
                    <a:lnTo>
                      <a:pt x="632" y="954"/>
                    </a:lnTo>
                    <a:lnTo>
                      <a:pt x="657" y="937"/>
                    </a:lnTo>
                    <a:lnTo>
                      <a:pt x="683" y="919"/>
                    </a:lnTo>
                    <a:lnTo>
                      <a:pt x="707" y="902"/>
                    </a:lnTo>
                    <a:lnTo>
                      <a:pt x="730" y="883"/>
                    </a:lnTo>
                    <a:lnTo>
                      <a:pt x="753" y="865"/>
                    </a:lnTo>
                    <a:lnTo>
                      <a:pt x="774" y="845"/>
                    </a:lnTo>
                    <a:lnTo>
                      <a:pt x="795" y="825"/>
                    </a:lnTo>
                    <a:lnTo>
                      <a:pt x="815" y="805"/>
                    </a:lnTo>
                    <a:lnTo>
                      <a:pt x="833" y="784"/>
                    </a:lnTo>
                    <a:lnTo>
                      <a:pt x="852" y="763"/>
                    </a:lnTo>
                    <a:lnTo>
                      <a:pt x="869" y="740"/>
                    </a:lnTo>
                    <a:lnTo>
                      <a:pt x="886" y="719"/>
                    </a:lnTo>
                    <a:lnTo>
                      <a:pt x="901" y="696"/>
                    </a:lnTo>
                    <a:lnTo>
                      <a:pt x="916" y="673"/>
                    </a:lnTo>
                    <a:lnTo>
                      <a:pt x="929" y="649"/>
                    </a:lnTo>
                    <a:lnTo>
                      <a:pt x="942" y="625"/>
                    </a:lnTo>
                    <a:lnTo>
                      <a:pt x="953" y="602"/>
                    </a:lnTo>
                    <a:lnTo>
                      <a:pt x="964" y="577"/>
                    </a:lnTo>
                    <a:lnTo>
                      <a:pt x="974" y="552"/>
                    </a:lnTo>
                    <a:lnTo>
                      <a:pt x="984" y="527"/>
                    </a:lnTo>
                    <a:lnTo>
                      <a:pt x="991" y="502"/>
                    </a:lnTo>
                    <a:lnTo>
                      <a:pt x="997" y="476"/>
                    </a:lnTo>
                    <a:lnTo>
                      <a:pt x="1004" y="451"/>
                    </a:lnTo>
                    <a:lnTo>
                      <a:pt x="1008" y="425"/>
                    </a:lnTo>
                    <a:lnTo>
                      <a:pt x="1013" y="398"/>
                    </a:lnTo>
                    <a:lnTo>
                      <a:pt x="1015" y="371"/>
                    </a:lnTo>
                    <a:lnTo>
                      <a:pt x="1017" y="344"/>
                    </a:lnTo>
                    <a:lnTo>
                      <a:pt x="1017" y="317"/>
                    </a:lnTo>
                    <a:lnTo>
                      <a:pt x="1017" y="317"/>
                    </a:lnTo>
                    <a:lnTo>
                      <a:pt x="1017" y="301"/>
                    </a:lnTo>
                    <a:lnTo>
                      <a:pt x="1016" y="285"/>
                    </a:lnTo>
                    <a:lnTo>
                      <a:pt x="1014" y="269"/>
                    </a:lnTo>
                    <a:lnTo>
                      <a:pt x="1010" y="254"/>
                    </a:lnTo>
                    <a:lnTo>
                      <a:pt x="1007" y="238"/>
                    </a:lnTo>
                    <a:lnTo>
                      <a:pt x="1003" y="223"/>
                    </a:lnTo>
                    <a:lnTo>
                      <a:pt x="997" y="208"/>
                    </a:lnTo>
                    <a:lnTo>
                      <a:pt x="992" y="194"/>
                    </a:lnTo>
                    <a:lnTo>
                      <a:pt x="986" y="180"/>
                    </a:lnTo>
                    <a:lnTo>
                      <a:pt x="978" y="166"/>
                    </a:lnTo>
                    <a:lnTo>
                      <a:pt x="971" y="153"/>
                    </a:lnTo>
                    <a:lnTo>
                      <a:pt x="962" y="140"/>
                    </a:lnTo>
                    <a:lnTo>
                      <a:pt x="953" y="128"/>
                    </a:lnTo>
                    <a:lnTo>
                      <a:pt x="944" y="116"/>
                    </a:lnTo>
                    <a:lnTo>
                      <a:pt x="934" y="104"/>
                    </a:lnTo>
                    <a:lnTo>
                      <a:pt x="923" y="93"/>
                    </a:lnTo>
                    <a:lnTo>
                      <a:pt x="913" y="82"/>
                    </a:lnTo>
                    <a:lnTo>
                      <a:pt x="901" y="73"/>
                    </a:lnTo>
                    <a:lnTo>
                      <a:pt x="889" y="63"/>
                    </a:lnTo>
                    <a:lnTo>
                      <a:pt x="876" y="55"/>
                    </a:lnTo>
                    <a:lnTo>
                      <a:pt x="863" y="46"/>
                    </a:lnTo>
                    <a:lnTo>
                      <a:pt x="850" y="39"/>
                    </a:lnTo>
                    <a:lnTo>
                      <a:pt x="837" y="31"/>
                    </a:lnTo>
                    <a:lnTo>
                      <a:pt x="823" y="25"/>
                    </a:lnTo>
                    <a:lnTo>
                      <a:pt x="809" y="19"/>
                    </a:lnTo>
                    <a:lnTo>
                      <a:pt x="794" y="14"/>
                    </a:lnTo>
                    <a:lnTo>
                      <a:pt x="779" y="10"/>
                    </a:lnTo>
                    <a:lnTo>
                      <a:pt x="763" y="6"/>
                    </a:lnTo>
                    <a:lnTo>
                      <a:pt x="747" y="3"/>
                    </a:lnTo>
                    <a:lnTo>
                      <a:pt x="731" y="1"/>
                    </a:lnTo>
                    <a:lnTo>
                      <a:pt x="715" y="0"/>
                    </a:lnTo>
                    <a:lnTo>
                      <a:pt x="699" y="0"/>
                    </a:lnTo>
                    <a:lnTo>
                      <a:pt x="699" y="0"/>
                    </a:lnTo>
                    <a:close/>
                    <a:moveTo>
                      <a:pt x="508" y="950"/>
                    </a:moveTo>
                    <a:lnTo>
                      <a:pt x="508" y="950"/>
                    </a:lnTo>
                    <a:lnTo>
                      <a:pt x="482" y="937"/>
                    </a:lnTo>
                    <a:lnTo>
                      <a:pt x="457" y="924"/>
                    </a:lnTo>
                    <a:lnTo>
                      <a:pt x="433" y="909"/>
                    </a:lnTo>
                    <a:lnTo>
                      <a:pt x="408" y="894"/>
                    </a:lnTo>
                    <a:lnTo>
                      <a:pt x="386" y="879"/>
                    </a:lnTo>
                    <a:lnTo>
                      <a:pt x="363" y="863"/>
                    </a:lnTo>
                    <a:lnTo>
                      <a:pt x="342" y="846"/>
                    </a:lnTo>
                    <a:lnTo>
                      <a:pt x="320" y="829"/>
                    </a:lnTo>
                    <a:lnTo>
                      <a:pt x="300" y="812"/>
                    </a:lnTo>
                    <a:lnTo>
                      <a:pt x="281" y="794"/>
                    </a:lnTo>
                    <a:lnTo>
                      <a:pt x="263" y="776"/>
                    </a:lnTo>
                    <a:lnTo>
                      <a:pt x="244" y="757"/>
                    </a:lnTo>
                    <a:lnTo>
                      <a:pt x="227" y="738"/>
                    </a:lnTo>
                    <a:lnTo>
                      <a:pt x="211" y="719"/>
                    </a:lnTo>
                    <a:lnTo>
                      <a:pt x="196" y="699"/>
                    </a:lnTo>
                    <a:lnTo>
                      <a:pt x="181" y="679"/>
                    </a:lnTo>
                    <a:lnTo>
                      <a:pt x="167" y="659"/>
                    </a:lnTo>
                    <a:lnTo>
                      <a:pt x="154" y="637"/>
                    </a:lnTo>
                    <a:lnTo>
                      <a:pt x="141" y="617"/>
                    </a:lnTo>
                    <a:lnTo>
                      <a:pt x="131" y="595"/>
                    </a:lnTo>
                    <a:lnTo>
                      <a:pt x="120" y="573"/>
                    </a:lnTo>
                    <a:lnTo>
                      <a:pt x="110" y="551"/>
                    </a:lnTo>
                    <a:lnTo>
                      <a:pt x="102" y="529"/>
                    </a:lnTo>
                    <a:lnTo>
                      <a:pt x="93" y="506"/>
                    </a:lnTo>
                    <a:lnTo>
                      <a:pt x="87" y="484"/>
                    </a:lnTo>
                    <a:lnTo>
                      <a:pt x="80" y="460"/>
                    </a:lnTo>
                    <a:lnTo>
                      <a:pt x="75" y="437"/>
                    </a:lnTo>
                    <a:lnTo>
                      <a:pt x="70" y="413"/>
                    </a:lnTo>
                    <a:lnTo>
                      <a:pt x="67" y="389"/>
                    </a:lnTo>
                    <a:lnTo>
                      <a:pt x="65" y="366"/>
                    </a:lnTo>
                    <a:lnTo>
                      <a:pt x="63" y="342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05"/>
                    </a:lnTo>
                    <a:lnTo>
                      <a:pt x="64" y="292"/>
                    </a:lnTo>
                    <a:lnTo>
                      <a:pt x="66" y="279"/>
                    </a:lnTo>
                    <a:lnTo>
                      <a:pt x="68" y="267"/>
                    </a:lnTo>
                    <a:lnTo>
                      <a:pt x="75" y="242"/>
                    </a:lnTo>
                    <a:lnTo>
                      <a:pt x="83" y="219"/>
                    </a:lnTo>
                    <a:lnTo>
                      <a:pt x="94" y="196"/>
                    </a:lnTo>
                    <a:lnTo>
                      <a:pt x="106" y="176"/>
                    </a:lnTo>
                    <a:lnTo>
                      <a:pt x="121" y="157"/>
                    </a:lnTo>
                    <a:lnTo>
                      <a:pt x="137" y="138"/>
                    </a:lnTo>
                    <a:lnTo>
                      <a:pt x="155" y="121"/>
                    </a:lnTo>
                    <a:lnTo>
                      <a:pt x="176" y="107"/>
                    </a:lnTo>
                    <a:lnTo>
                      <a:pt x="196" y="94"/>
                    </a:lnTo>
                    <a:lnTo>
                      <a:pt x="219" y="84"/>
                    </a:lnTo>
                    <a:lnTo>
                      <a:pt x="242" y="75"/>
                    </a:lnTo>
                    <a:lnTo>
                      <a:pt x="266" y="69"/>
                    </a:lnTo>
                    <a:lnTo>
                      <a:pt x="279" y="66"/>
                    </a:lnTo>
                    <a:lnTo>
                      <a:pt x="291" y="64"/>
                    </a:lnTo>
                    <a:lnTo>
                      <a:pt x="304" y="63"/>
                    </a:lnTo>
                    <a:lnTo>
                      <a:pt x="317" y="63"/>
                    </a:lnTo>
                    <a:lnTo>
                      <a:pt x="317" y="63"/>
                    </a:lnTo>
                    <a:lnTo>
                      <a:pt x="337" y="64"/>
                    </a:lnTo>
                    <a:lnTo>
                      <a:pt x="356" y="66"/>
                    </a:lnTo>
                    <a:lnTo>
                      <a:pt x="374" y="70"/>
                    </a:lnTo>
                    <a:lnTo>
                      <a:pt x="392" y="75"/>
                    </a:lnTo>
                    <a:lnTo>
                      <a:pt x="411" y="81"/>
                    </a:lnTo>
                    <a:lnTo>
                      <a:pt x="428" y="89"/>
                    </a:lnTo>
                    <a:lnTo>
                      <a:pt x="444" y="98"/>
                    </a:lnTo>
                    <a:lnTo>
                      <a:pt x="460" y="108"/>
                    </a:lnTo>
                    <a:lnTo>
                      <a:pt x="460" y="108"/>
                    </a:lnTo>
                    <a:lnTo>
                      <a:pt x="443" y="130"/>
                    </a:lnTo>
                    <a:lnTo>
                      <a:pt x="427" y="153"/>
                    </a:lnTo>
                    <a:lnTo>
                      <a:pt x="414" y="178"/>
                    </a:lnTo>
                    <a:lnTo>
                      <a:pt x="402" y="204"/>
                    </a:lnTo>
                    <a:lnTo>
                      <a:pt x="398" y="218"/>
                    </a:lnTo>
                    <a:lnTo>
                      <a:pt x="393" y="231"/>
                    </a:lnTo>
                    <a:lnTo>
                      <a:pt x="389" y="245"/>
                    </a:lnTo>
                    <a:lnTo>
                      <a:pt x="386" y="258"/>
                    </a:lnTo>
                    <a:lnTo>
                      <a:pt x="384" y="273"/>
                    </a:lnTo>
                    <a:lnTo>
                      <a:pt x="383" y="288"/>
                    </a:lnTo>
                    <a:lnTo>
                      <a:pt x="382" y="302"/>
                    </a:lnTo>
                    <a:lnTo>
                      <a:pt x="381" y="317"/>
                    </a:lnTo>
                    <a:lnTo>
                      <a:pt x="381" y="317"/>
                    </a:lnTo>
                    <a:lnTo>
                      <a:pt x="382" y="324"/>
                    </a:lnTo>
                    <a:lnTo>
                      <a:pt x="384" y="330"/>
                    </a:lnTo>
                    <a:lnTo>
                      <a:pt x="386" y="336"/>
                    </a:lnTo>
                    <a:lnTo>
                      <a:pt x="390" y="340"/>
                    </a:lnTo>
                    <a:lnTo>
                      <a:pt x="394" y="344"/>
                    </a:lnTo>
                    <a:lnTo>
                      <a:pt x="400" y="348"/>
                    </a:lnTo>
                    <a:lnTo>
                      <a:pt x="406" y="349"/>
                    </a:lnTo>
                    <a:lnTo>
                      <a:pt x="413" y="350"/>
                    </a:lnTo>
                    <a:lnTo>
                      <a:pt x="413" y="350"/>
                    </a:lnTo>
                    <a:lnTo>
                      <a:pt x="419" y="349"/>
                    </a:lnTo>
                    <a:lnTo>
                      <a:pt x="425" y="348"/>
                    </a:lnTo>
                    <a:lnTo>
                      <a:pt x="431" y="344"/>
                    </a:lnTo>
                    <a:lnTo>
                      <a:pt x="435" y="340"/>
                    </a:lnTo>
                    <a:lnTo>
                      <a:pt x="440" y="336"/>
                    </a:lnTo>
                    <a:lnTo>
                      <a:pt x="442" y="330"/>
                    </a:lnTo>
                    <a:lnTo>
                      <a:pt x="444" y="324"/>
                    </a:lnTo>
                    <a:lnTo>
                      <a:pt x="445" y="317"/>
                    </a:lnTo>
                    <a:lnTo>
                      <a:pt x="445" y="317"/>
                    </a:lnTo>
                    <a:lnTo>
                      <a:pt x="445" y="304"/>
                    </a:lnTo>
                    <a:lnTo>
                      <a:pt x="446" y="290"/>
                    </a:lnTo>
                    <a:lnTo>
                      <a:pt x="448" y="276"/>
                    </a:lnTo>
                    <a:lnTo>
                      <a:pt x="450" y="263"/>
                    </a:lnTo>
                    <a:lnTo>
                      <a:pt x="453" y="250"/>
                    </a:lnTo>
                    <a:lnTo>
                      <a:pt x="458" y="237"/>
                    </a:lnTo>
                    <a:lnTo>
                      <a:pt x="462" y="224"/>
                    </a:lnTo>
                    <a:lnTo>
                      <a:pt x="467" y="211"/>
                    </a:lnTo>
                    <a:lnTo>
                      <a:pt x="474" y="199"/>
                    </a:lnTo>
                    <a:lnTo>
                      <a:pt x="480" y="189"/>
                    </a:lnTo>
                    <a:lnTo>
                      <a:pt x="487" y="177"/>
                    </a:lnTo>
                    <a:lnTo>
                      <a:pt x="495" y="166"/>
                    </a:lnTo>
                    <a:lnTo>
                      <a:pt x="503" y="155"/>
                    </a:lnTo>
                    <a:lnTo>
                      <a:pt x="511" y="146"/>
                    </a:lnTo>
                    <a:lnTo>
                      <a:pt x="521" y="136"/>
                    </a:lnTo>
                    <a:lnTo>
                      <a:pt x="531" y="128"/>
                    </a:lnTo>
                    <a:lnTo>
                      <a:pt x="531" y="128"/>
                    </a:lnTo>
                    <a:lnTo>
                      <a:pt x="546" y="115"/>
                    </a:lnTo>
                    <a:lnTo>
                      <a:pt x="546" y="115"/>
                    </a:lnTo>
                    <a:lnTo>
                      <a:pt x="549" y="113"/>
                    </a:lnTo>
                    <a:lnTo>
                      <a:pt x="549" y="113"/>
                    </a:lnTo>
                    <a:lnTo>
                      <a:pt x="565" y="102"/>
                    </a:lnTo>
                    <a:lnTo>
                      <a:pt x="565" y="102"/>
                    </a:lnTo>
                    <a:lnTo>
                      <a:pt x="569" y="100"/>
                    </a:lnTo>
                    <a:lnTo>
                      <a:pt x="569" y="100"/>
                    </a:lnTo>
                    <a:lnTo>
                      <a:pt x="584" y="91"/>
                    </a:lnTo>
                    <a:lnTo>
                      <a:pt x="584" y="91"/>
                    </a:lnTo>
                    <a:lnTo>
                      <a:pt x="591" y="88"/>
                    </a:lnTo>
                    <a:lnTo>
                      <a:pt x="591" y="88"/>
                    </a:lnTo>
                    <a:lnTo>
                      <a:pt x="606" y="81"/>
                    </a:lnTo>
                    <a:lnTo>
                      <a:pt x="606" y="81"/>
                    </a:lnTo>
                    <a:lnTo>
                      <a:pt x="613" y="78"/>
                    </a:lnTo>
                    <a:lnTo>
                      <a:pt x="613" y="78"/>
                    </a:lnTo>
                    <a:lnTo>
                      <a:pt x="628" y="74"/>
                    </a:lnTo>
                    <a:lnTo>
                      <a:pt x="628" y="74"/>
                    </a:lnTo>
                    <a:lnTo>
                      <a:pt x="637" y="72"/>
                    </a:lnTo>
                    <a:lnTo>
                      <a:pt x="637" y="72"/>
                    </a:lnTo>
                    <a:lnTo>
                      <a:pt x="651" y="69"/>
                    </a:lnTo>
                    <a:lnTo>
                      <a:pt x="651" y="69"/>
                    </a:lnTo>
                    <a:lnTo>
                      <a:pt x="664" y="66"/>
                    </a:lnTo>
                    <a:lnTo>
                      <a:pt x="664" y="66"/>
                    </a:lnTo>
                    <a:lnTo>
                      <a:pt x="675" y="64"/>
                    </a:lnTo>
                    <a:lnTo>
                      <a:pt x="675" y="64"/>
                    </a:lnTo>
                    <a:lnTo>
                      <a:pt x="699" y="63"/>
                    </a:lnTo>
                    <a:lnTo>
                      <a:pt x="699" y="63"/>
                    </a:lnTo>
                    <a:lnTo>
                      <a:pt x="712" y="63"/>
                    </a:lnTo>
                    <a:lnTo>
                      <a:pt x="725" y="64"/>
                    </a:lnTo>
                    <a:lnTo>
                      <a:pt x="738" y="66"/>
                    </a:lnTo>
                    <a:lnTo>
                      <a:pt x="750" y="69"/>
                    </a:lnTo>
                    <a:lnTo>
                      <a:pt x="774" y="75"/>
                    </a:lnTo>
                    <a:lnTo>
                      <a:pt x="798" y="84"/>
                    </a:lnTo>
                    <a:lnTo>
                      <a:pt x="820" y="94"/>
                    </a:lnTo>
                    <a:lnTo>
                      <a:pt x="841" y="107"/>
                    </a:lnTo>
                    <a:lnTo>
                      <a:pt x="860" y="121"/>
                    </a:lnTo>
                    <a:lnTo>
                      <a:pt x="878" y="138"/>
                    </a:lnTo>
                    <a:lnTo>
                      <a:pt x="896" y="157"/>
                    </a:lnTo>
                    <a:lnTo>
                      <a:pt x="910" y="176"/>
                    </a:lnTo>
                    <a:lnTo>
                      <a:pt x="922" y="196"/>
                    </a:lnTo>
                    <a:lnTo>
                      <a:pt x="933" y="219"/>
                    </a:lnTo>
                    <a:lnTo>
                      <a:pt x="942" y="242"/>
                    </a:lnTo>
                    <a:lnTo>
                      <a:pt x="948" y="267"/>
                    </a:lnTo>
                    <a:lnTo>
                      <a:pt x="950" y="279"/>
                    </a:lnTo>
                    <a:lnTo>
                      <a:pt x="952" y="292"/>
                    </a:lnTo>
                    <a:lnTo>
                      <a:pt x="953" y="305"/>
                    </a:lnTo>
                    <a:lnTo>
                      <a:pt x="953" y="317"/>
                    </a:lnTo>
                    <a:lnTo>
                      <a:pt x="953" y="317"/>
                    </a:lnTo>
                    <a:lnTo>
                      <a:pt x="952" y="342"/>
                    </a:lnTo>
                    <a:lnTo>
                      <a:pt x="951" y="366"/>
                    </a:lnTo>
                    <a:lnTo>
                      <a:pt x="949" y="389"/>
                    </a:lnTo>
                    <a:lnTo>
                      <a:pt x="946" y="413"/>
                    </a:lnTo>
                    <a:lnTo>
                      <a:pt x="942" y="437"/>
                    </a:lnTo>
                    <a:lnTo>
                      <a:pt x="936" y="460"/>
                    </a:lnTo>
                    <a:lnTo>
                      <a:pt x="930" y="484"/>
                    </a:lnTo>
                    <a:lnTo>
                      <a:pt x="923" y="506"/>
                    </a:lnTo>
                    <a:lnTo>
                      <a:pt x="915" y="529"/>
                    </a:lnTo>
                    <a:lnTo>
                      <a:pt x="906" y="551"/>
                    </a:lnTo>
                    <a:lnTo>
                      <a:pt x="897" y="573"/>
                    </a:lnTo>
                    <a:lnTo>
                      <a:pt x="886" y="595"/>
                    </a:lnTo>
                    <a:lnTo>
                      <a:pt x="875" y="617"/>
                    </a:lnTo>
                    <a:lnTo>
                      <a:pt x="862" y="637"/>
                    </a:lnTo>
                    <a:lnTo>
                      <a:pt x="849" y="659"/>
                    </a:lnTo>
                    <a:lnTo>
                      <a:pt x="835" y="679"/>
                    </a:lnTo>
                    <a:lnTo>
                      <a:pt x="820" y="699"/>
                    </a:lnTo>
                    <a:lnTo>
                      <a:pt x="805" y="719"/>
                    </a:lnTo>
                    <a:lnTo>
                      <a:pt x="788" y="738"/>
                    </a:lnTo>
                    <a:lnTo>
                      <a:pt x="771" y="757"/>
                    </a:lnTo>
                    <a:lnTo>
                      <a:pt x="754" y="776"/>
                    </a:lnTo>
                    <a:lnTo>
                      <a:pt x="735" y="794"/>
                    </a:lnTo>
                    <a:lnTo>
                      <a:pt x="715" y="812"/>
                    </a:lnTo>
                    <a:lnTo>
                      <a:pt x="695" y="829"/>
                    </a:lnTo>
                    <a:lnTo>
                      <a:pt x="675" y="846"/>
                    </a:lnTo>
                    <a:lnTo>
                      <a:pt x="653" y="863"/>
                    </a:lnTo>
                    <a:lnTo>
                      <a:pt x="631" y="879"/>
                    </a:lnTo>
                    <a:lnTo>
                      <a:pt x="607" y="894"/>
                    </a:lnTo>
                    <a:lnTo>
                      <a:pt x="583" y="909"/>
                    </a:lnTo>
                    <a:lnTo>
                      <a:pt x="559" y="924"/>
                    </a:lnTo>
                    <a:lnTo>
                      <a:pt x="534" y="937"/>
                    </a:lnTo>
                    <a:lnTo>
                      <a:pt x="508" y="950"/>
                    </a:lnTo>
                    <a:lnTo>
                      <a:pt x="508" y="950"/>
                    </a:lnTo>
                    <a:close/>
                    <a:moveTo>
                      <a:pt x="699" y="126"/>
                    </a:moveTo>
                    <a:lnTo>
                      <a:pt x="699" y="126"/>
                    </a:lnTo>
                    <a:lnTo>
                      <a:pt x="693" y="128"/>
                    </a:lnTo>
                    <a:lnTo>
                      <a:pt x="686" y="130"/>
                    </a:lnTo>
                    <a:lnTo>
                      <a:pt x="681" y="132"/>
                    </a:lnTo>
                    <a:lnTo>
                      <a:pt x="677" y="136"/>
                    </a:lnTo>
                    <a:lnTo>
                      <a:pt x="672" y="140"/>
                    </a:lnTo>
                    <a:lnTo>
                      <a:pt x="669" y="147"/>
                    </a:lnTo>
                    <a:lnTo>
                      <a:pt x="668" y="152"/>
                    </a:lnTo>
                    <a:lnTo>
                      <a:pt x="667" y="159"/>
                    </a:lnTo>
                    <a:lnTo>
                      <a:pt x="667" y="159"/>
                    </a:lnTo>
                    <a:lnTo>
                      <a:pt x="668" y="165"/>
                    </a:lnTo>
                    <a:lnTo>
                      <a:pt x="669" y="172"/>
                    </a:lnTo>
                    <a:lnTo>
                      <a:pt x="672" y="177"/>
                    </a:lnTo>
                    <a:lnTo>
                      <a:pt x="677" y="181"/>
                    </a:lnTo>
                    <a:lnTo>
                      <a:pt x="681" y="185"/>
                    </a:lnTo>
                    <a:lnTo>
                      <a:pt x="686" y="188"/>
                    </a:lnTo>
                    <a:lnTo>
                      <a:pt x="693" y="190"/>
                    </a:lnTo>
                    <a:lnTo>
                      <a:pt x="699" y="191"/>
                    </a:lnTo>
                    <a:lnTo>
                      <a:pt x="699" y="191"/>
                    </a:lnTo>
                    <a:lnTo>
                      <a:pt x="712" y="191"/>
                    </a:lnTo>
                    <a:lnTo>
                      <a:pt x="725" y="193"/>
                    </a:lnTo>
                    <a:lnTo>
                      <a:pt x="737" y="196"/>
                    </a:lnTo>
                    <a:lnTo>
                      <a:pt x="749" y="201"/>
                    </a:lnTo>
                    <a:lnTo>
                      <a:pt x="759" y="206"/>
                    </a:lnTo>
                    <a:lnTo>
                      <a:pt x="770" y="212"/>
                    </a:lnTo>
                    <a:lnTo>
                      <a:pt x="780" y="220"/>
                    </a:lnTo>
                    <a:lnTo>
                      <a:pt x="789" y="227"/>
                    </a:lnTo>
                    <a:lnTo>
                      <a:pt x="797" y="237"/>
                    </a:lnTo>
                    <a:lnTo>
                      <a:pt x="804" y="247"/>
                    </a:lnTo>
                    <a:lnTo>
                      <a:pt x="811" y="257"/>
                    </a:lnTo>
                    <a:lnTo>
                      <a:pt x="816" y="268"/>
                    </a:lnTo>
                    <a:lnTo>
                      <a:pt x="820" y="280"/>
                    </a:lnTo>
                    <a:lnTo>
                      <a:pt x="824" y="292"/>
                    </a:lnTo>
                    <a:lnTo>
                      <a:pt x="826" y="305"/>
                    </a:lnTo>
                    <a:lnTo>
                      <a:pt x="826" y="317"/>
                    </a:lnTo>
                    <a:lnTo>
                      <a:pt x="826" y="317"/>
                    </a:lnTo>
                    <a:lnTo>
                      <a:pt x="827" y="324"/>
                    </a:lnTo>
                    <a:lnTo>
                      <a:pt x="829" y="330"/>
                    </a:lnTo>
                    <a:lnTo>
                      <a:pt x="831" y="336"/>
                    </a:lnTo>
                    <a:lnTo>
                      <a:pt x="835" y="340"/>
                    </a:lnTo>
                    <a:lnTo>
                      <a:pt x="840" y="344"/>
                    </a:lnTo>
                    <a:lnTo>
                      <a:pt x="845" y="348"/>
                    </a:lnTo>
                    <a:lnTo>
                      <a:pt x="852" y="349"/>
                    </a:lnTo>
                    <a:lnTo>
                      <a:pt x="858" y="350"/>
                    </a:lnTo>
                    <a:lnTo>
                      <a:pt x="858" y="350"/>
                    </a:lnTo>
                    <a:lnTo>
                      <a:pt x="864" y="349"/>
                    </a:lnTo>
                    <a:lnTo>
                      <a:pt x="870" y="348"/>
                    </a:lnTo>
                    <a:lnTo>
                      <a:pt x="876" y="344"/>
                    </a:lnTo>
                    <a:lnTo>
                      <a:pt x="881" y="340"/>
                    </a:lnTo>
                    <a:lnTo>
                      <a:pt x="885" y="336"/>
                    </a:lnTo>
                    <a:lnTo>
                      <a:pt x="887" y="330"/>
                    </a:lnTo>
                    <a:lnTo>
                      <a:pt x="889" y="324"/>
                    </a:lnTo>
                    <a:lnTo>
                      <a:pt x="890" y="317"/>
                    </a:lnTo>
                    <a:lnTo>
                      <a:pt x="890" y="317"/>
                    </a:lnTo>
                    <a:lnTo>
                      <a:pt x="889" y="298"/>
                    </a:lnTo>
                    <a:lnTo>
                      <a:pt x="886" y="279"/>
                    </a:lnTo>
                    <a:lnTo>
                      <a:pt x="882" y="261"/>
                    </a:lnTo>
                    <a:lnTo>
                      <a:pt x="875" y="243"/>
                    </a:lnTo>
                    <a:lnTo>
                      <a:pt x="867" y="227"/>
                    </a:lnTo>
                    <a:lnTo>
                      <a:pt x="857" y="211"/>
                    </a:lnTo>
                    <a:lnTo>
                      <a:pt x="846" y="196"/>
                    </a:lnTo>
                    <a:lnTo>
                      <a:pt x="833" y="183"/>
                    </a:lnTo>
                    <a:lnTo>
                      <a:pt x="820" y="170"/>
                    </a:lnTo>
                    <a:lnTo>
                      <a:pt x="805" y="160"/>
                    </a:lnTo>
                    <a:lnTo>
                      <a:pt x="789" y="150"/>
                    </a:lnTo>
                    <a:lnTo>
                      <a:pt x="773" y="142"/>
                    </a:lnTo>
                    <a:lnTo>
                      <a:pt x="756" y="135"/>
                    </a:lnTo>
                    <a:lnTo>
                      <a:pt x="738" y="131"/>
                    </a:lnTo>
                    <a:lnTo>
                      <a:pt x="719" y="128"/>
                    </a:lnTo>
                    <a:lnTo>
                      <a:pt x="699" y="126"/>
                    </a:lnTo>
                    <a:lnTo>
                      <a:pt x="699" y="1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908709" y="2198577"/>
              <a:ext cx="842988" cy="842988"/>
              <a:chOff x="3759492" y="2107351"/>
              <a:chExt cx="842988" cy="84298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3759492" y="2107351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6" name="Freeform 110"/>
              <p:cNvSpPr>
                <a:spLocks noEditPoints="1"/>
              </p:cNvSpPr>
              <p:nvPr/>
            </p:nvSpPr>
            <p:spPr bwMode="auto">
              <a:xfrm>
                <a:off x="4019061" y="2366920"/>
                <a:ext cx="323850" cy="323850"/>
              </a:xfrm>
              <a:custGeom>
                <a:avLst/>
                <a:gdLst>
                  <a:gd name="T0" fmla="*/ 279 w 1017"/>
                  <a:gd name="T1" fmla="*/ 354 h 1017"/>
                  <a:gd name="T2" fmla="*/ 241 w 1017"/>
                  <a:gd name="T3" fmla="*/ 577 h 1017"/>
                  <a:gd name="T4" fmla="*/ 453 w 1017"/>
                  <a:gd name="T5" fmla="*/ 779 h 1017"/>
                  <a:gd name="T6" fmla="*/ 703 w 1017"/>
                  <a:gd name="T7" fmla="*/ 702 h 1017"/>
                  <a:gd name="T8" fmla="*/ 779 w 1017"/>
                  <a:gd name="T9" fmla="*/ 452 h 1017"/>
                  <a:gd name="T10" fmla="*/ 563 w 1017"/>
                  <a:gd name="T11" fmla="*/ 238 h 1017"/>
                  <a:gd name="T12" fmla="*/ 322 w 1017"/>
                  <a:gd name="T13" fmla="*/ 609 h 1017"/>
                  <a:gd name="T14" fmla="*/ 426 w 1017"/>
                  <a:gd name="T15" fmla="*/ 312 h 1017"/>
                  <a:gd name="T16" fmla="*/ 711 w 1017"/>
                  <a:gd name="T17" fmla="*/ 445 h 1017"/>
                  <a:gd name="T18" fmla="*/ 550 w 1017"/>
                  <a:gd name="T19" fmla="*/ 716 h 1017"/>
                  <a:gd name="T20" fmla="*/ 913 w 1017"/>
                  <a:gd name="T21" fmla="*/ 533 h 1017"/>
                  <a:gd name="T22" fmla="*/ 972 w 1017"/>
                  <a:gd name="T23" fmla="*/ 421 h 1017"/>
                  <a:gd name="T24" fmla="*/ 985 w 1017"/>
                  <a:gd name="T25" fmla="*/ 290 h 1017"/>
                  <a:gd name="T26" fmla="*/ 883 w 1017"/>
                  <a:gd name="T27" fmla="*/ 246 h 1017"/>
                  <a:gd name="T28" fmla="*/ 770 w 1017"/>
                  <a:gd name="T29" fmla="*/ 190 h 1017"/>
                  <a:gd name="T30" fmla="*/ 788 w 1017"/>
                  <a:gd name="T31" fmla="*/ 73 h 1017"/>
                  <a:gd name="T32" fmla="*/ 611 w 1017"/>
                  <a:gd name="T33" fmla="*/ 5 h 1017"/>
                  <a:gd name="T34" fmla="*/ 533 w 1017"/>
                  <a:gd name="T35" fmla="*/ 104 h 1017"/>
                  <a:gd name="T36" fmla="*/ 422 w 1017"/>
                  <a:gd name="T37" fmla="*/ 44 h 1017"/>
                  <a:gd name="T38" fmla="*/ 291 w 1017"/>
                  <a:gd name="T39" fmla="*/ 32 h 1017"/>
                  <a:gd name="T40" fmla="*/ 247 w 1017"/>
                  <a:gd name="T41" fmla="*/ 134 h 1017"/>
                  <a:gd name="T42" fmla="*/ 190 w 1017"/>
                  <a:gd name="T43" fmla="*/ 245 h 1017"/>
                  <a:gd name="T44" fmla="*/ 73 w 1017"/>
                  <a:gd name="T45" fmla="*/ 227 h 1017"/>
                  <a:gd name="T46" fmla="*/ 5 w 1017"/>
                  <a:gd name="T47" fmla="*/ 404 h 1017"/>
                  <a:gd name="T48" fmla="*/ 104 w 1017"/>
                  <a:gd name="T49" fmla="*/ 484 h 1017"/>
                  <a:gd name="T50" fmla="*/ 44 w 1017"/>
                  <a:gd name="T51" fmla="*/ 594 h 1017"/>
                  <a:gd name="T52" fmla="*/ 32 w 1017"/>
                  <a:gd name="T53" fmla="*/ 725 h 1017"/>
                  <a:gd name="T54" fmla="*/ 134 w 1017"/>
                  <a:gd name="T55" fmla="*/ 770 h 1017"/>
                  <a:gd name="T56" fmla="*/ 246 w 1017"/>
                  <a:gd name="T57" fmla="*/ 826 h 1017"/>
                  <a:gd name="T58" fmla="*/ 227 w 1017"/>
                  <a:gd name="T59" fmla="*/ 943 h 1017"/>
                  <a:gd name="T60" fmla="*/ 400 w 1017"/>
                  <a:gd name="T61" fmla="*/ 1014 h 1017"/>
                  <a:gd name="T62" fmla="*/ 468 w 1017"/>
                  <a:gd name="T63" fmla="*/ 918 h 1017"/>
                  <a:gd name="T64" fmla="*/ 588 w 1017"/>
                  <a:gd name="T65" fmla="*/ 957 h 1017"/>
                  <a:gd name="T66" fmla="*/ 691 w 1017"/>
                  <a:gd name="T67" fmla="*/ 999 h 1017"/>
                  <a:gd name="T68" fmla="*/ 776 w 1017"/>
                  <a:gd name="T69" fmla="*/ 898 h 1017"/>
                  <a:gd name="T70" fmla="*/ 811 w 1017"/>
                  <a:gd name="T71" fmla="*/ 776 h 1017"/>
                  <a:gd name="T72" fmla="*/ 937 w 1017"/>
                  <a:gd name="T73" fmla="*/ 790 h 1017"/>
                  <a:gd name="T74" fmla="*/ 1014 w 1017"/>
                  <a:gd name="T75" fmla="*/ 618 h 1017"/>
                  <a:gd name="T76" fmla="*/ 816 w 1017"/>
                  <a:gd name="T77" fmla="*/ 707 h 1017"/>
                  <a:gd name="T78" fmla="*/ 702 w 1017"/>
                  <a:gd name="T79" fmla="*/ 852 h 1017"/>
                  <a:gd name="T80" fmla="*/ 596 w 1017"/>
                  <a:gd name="T81" fmla="*/ 873 h 1017"/>
                  <a:gd name="T82" fmla="*/ 411 w 1017"/>
                  <a:gd name="T83" fmla="*/ 881 h 1017"/>
                  <a:gd name="T84" fmla="*/ 313 w 1017"/>
                  <a:gd name="T85" fmla="*/ 840 h 1017"/>
                  <a:gd name="T86" fmla="*/ 161 w 1017"/>
                  <a:gd name="T87" fmla="*/ 701 h 1017"/>
                  <a:gd name="T88" fmla="*/ 143 w 1017"/>
                  <a:gd name="T89" fmla="*/ 596 h 1017"/>
                  <a:gd name="T90" fmla="*/ 136 w 1017"/>
                  <a:gd name="T91" fmla="*/ 411 h 1017"/>
                  <a:gd name="T92" fmla="*/ 176 w 1017"/>
                  <a:gd name="T93" fmla="*/ 314 h 1017"/>
                  <a:gd name="T94" fmla="*/ 314 w 1017"/>
                  <a:gd name="T95" fmla="*/ 165 h 1017"/>
                  <a:gd name="T96" fmla="*/ 420 w 1017"/>
                  <a:gd name="T97" fmla="*/ 142 h 1017"/>
                  <a:gd name="T98" fmla="*/ 605 w 1017"/>
                  <a:gd name="T99" fmla="*/ 136 h 1017"/>
                  <a:gd name="T100" fmla="*/ 703 w 1017"/>
                  <a:gd name="T101" fmla="*/ 176 h 1017"/>
                  <a:gd name="T102" fmla="*/ 855 w 1017"/>
                  <a:gd name="T103" fmla="*/ 314 h 1017"/>
                  <a:gd name="T104" fmla="*/ 873 w 1017"/>
                  <a:gd name="T105" fmla="*/ 420 h 1017"/>
                  <a:gd name="T106" fmla="*/ 881 w 1017"/>
                  <a:gd name="T107" fmla="*/ 605 h 1017"/>
                  <a:gd name="T108" fmla="*/ 449 w 1017"/>
                  <a:gd name="T109" fmla="*/ 369 h 1017"/>
                  <a:gd name="T110" fmla="*/ 375 w 1017"/>
                  <a:gd name="T111" fmla="*/ 580 h 1017"/>
                  <a:gd name="T112" fmla="*/ 592 w 1017"/>
                  <a:gd name="T113" fmla="*/ 633 h 1017"/>
                  <a:gd name="T114" fmla="*/ 624 w 1017"/>
                  <a:gd name="T115" fmla="*/ 412 h 1017"/>
                  <a:gd name="T116" fmla="*/ 454 w 1017"/>
                  <a:gd name="T117" fmla="*/ 531 h 1017"/>
                  <a:gd name="T118" fmla="*/ 563 w 1017"/>
                  <a:gd name="T119" fmla="*/ 48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7" h="1017">
                    <a:moveTo>
                      <a:pt x="508" y="231"/>
                    </a:moveTo>
                    <a:lnTo>
                      <a:pt x="508" y="231"/>
                    </a:lnTo>
                    <a:lnTo>
                      <a:pt x="493" y="232"/>
                    </a:lnTo>
                    <a:lnTo>
                      <a:pt x="479" y="234"/>
                    </a:lnTo>
                    <a:lnTo>
                      <a:pt x="466" y="235"/>
                    </a:lnTo>
                    <a:lnTo>
                      <a:pt x="453" y="238"/>
                    </a:lnTo>
                    <a:lnTo>
                      <a:pt x="439" y="241"/>
                    </a:lnTo>
                    <a:lnTo>
                      <a:pt x="426" y="244"/>
                    </a:lnTo>
                    <a:lnTo>
                      <a:pt x="413" y="249"/>
                    </a:lnTo>
                    <a:lnTo>
                      <a:pt x="401" y="254"/>
                    </a:lnTo>
                    <a:lnTo>
                      <a:pt x="388" y="259"/>
                    </a:lnTo>
                    <a:lnTo>
                      <a:pt x="376" y="266"/>
                    </a:lnTo>
                    <a:lnTo>
                      <a:pt x="365" y="272"/>
                    </a:lnTo>
                    <a:lnTo>
                      <a:pt x="354" y="279"/>
                    </a:lnTo>
                    <a:lnTo>
                      <a:pt x="332" y="295"/>
                    </a:lnTo>
                    <a:lnTo>
                      <a:pt x="313" y="313"/>
                    </a:lnTo>
                    <a:lnTo>
                      <a:pt x="295" y="332"/>
                    </a:lnTo>
                    <a:lnTo>
                      <a:pt x="279" y="354"/>
                    </a:lnTo>
                    <a:lnTo>
                      <a:pt x="272" y="364"/>
                    </a:lnTo>
                    <a:lnTo>
                      <a:pt x="266" y="376"/>
                    </a:lnTo>
                    <a:lnTo>
                      <a:pt x="260" y="388"/>
                    </a:lnTo>
                    <a:lnTo>
                      <a:pt x="254" y="401"/>
                    </a:lnTo>
                    <a:lnTo>
                      <a:pt x="249" y="413"/>
                    </a:lnTo>
                    <a:lnTo>
                      <a:pt x="244" y="426"/>
                    </a:lnTo>
                    <a:lnTo>
                      <a:pt x="241" y="438"/>
                    </a:lnTo>
                    <a:lnTo>
                      <a:pt x="238" y="452"/>
                    </a:lnTo>
                    <a:lnTo>
                      <a:pt x="235" y="466"/>
                    </a:lnTo>
                    <a:lnTo>
                      <a:pt x="234" y="479"/>
                    </a:lnTo>
                    <a:lnTo>
                      <a:pt x="233" y="493"/>
                    </a:lnTo>
                    <a:lnTo>
                      <a:pt x="232" y="508"/>
                    </a:lnTo>
                    <a:lnTo>
                      <a:pt x="232" y="508"/>
                    </a:lnTo>
                    <a:lnTo>
                      <a:pt x="233" y="522"/>
                    </a:lnTo>
                    <a:lnTo>
                      <a:pt x="234" y="536"/>
                    </a:lnTo>
                    <a:lnTo>
                      <a:pt x="235" y="550"/>
                    </a:lnTo>
                    <a:lnTo>
                      <a:pt x="238" y="563"/>
                    </a:lnTo>
                    <a:lnTo>
                      <a:pt x="241" y="577"/>
                    </a:lnTo>
                    <a:lnTo>
                      <a:pt x="244" y="590"/>
                    </a:lnTo>
                    <a:lnTo>
                      <a:pt x="249" y="603"/>
                    </a:lnTo>
                    <a:lnTo>
                      <a:pt x="254" y="616"/>
                    </a:lnTo>
                    <a:lnTo>
                      <a:pt x="260" y="627"/>
                    </a:lnTo>
                    <a:lnTo>
                      <a:pt x="266" y="639"/>
                    </a:lnTo>
                    <a:lnTo>
                      <a:pt x="272" y="651"/>
                    </a:lnTo>
                    <a:lnTo>
                      <a:pt x="279" y="662"/>
                    </a:lnTo>
                    <a:lnTo>
                      <a:pt x="295" y="683"/>
                    </a:lnTo>
                    <a:lnTo>
                      <a:pt x="313" y="702"/>
                    </a:lnTo>
                    <a:lnTo>
                      <a:pt x="332" y="721"/>
                    </a:lnTo>
                    <a:lnTo>
                      <a:pt x="354" y="737"/>
                    </a:lnTo>
                    <a:lnTo>
                      <a:pt x="376" y="751"/>
                    </a:lnTo>
                    <a:lnTo>
                      <a:pt x="388" y="756"/>
                    </a:lnTo>
                    <a:lnTo>
                      <a:pt x="401" y="763"/>
                    </a:lnTo>
                    <a:lnTo>
                      <a:pt x="413" y="767"/>
                    </a:lnTo>
                    <a:lnTo>
                      <a:pt x="426" y="771"/>
                    </a:lnTo>
                    <a:lnTo>
                      <a:pt x="439" y="775"/>
                    </a:lnTo>
                    <a:lnTo>
                      <a:pt x="453" y="779"/>
                    </a:lnTo>
                    <a:lnTo>
                      <a:pt x="466" y="781"/>
                    </a:lnTo>
                    <a:lnTo>
                      <a:pt x="479" y="783"/>
                    </a:lnTo>
                    <a:lnTo>
                      <a:pt x="493" y="784"/>
                    </a:lnTo>
                    <a:lnTo>
                      <a:pt x="508" y="784"/>
                    </a:lnTo>
                    <a:lnTo>
                      <a:pt x="508" y="784"/>
                    </a:lnTo>
                    <a:lnTo>
                      <a:pt x="522" y="784"/>
                    </a:lnTo>
                    <a:lnTo>
                      <a:pt x="536" y="783"/>
                    </a:lnTo>
                    <a:lnTo>
                      <a:pt x="550" y="781"/>
                    </a:lnTo>
                    <a:lnTo>
                      <a:pt x="563" y="779"/>
                    </a:lnTo>
                    <a:lnTo>
                      <a:pt x="577" y="775"/>
                    </a:lnTo>
                    <a:lnTo>
                      <a:pt x="590" y="771"/>
                    </a:lnTo>
                    <a:lnTo>
                      <a:pt x="603" y="767"/>
                    </a:lnTo>
                    <a:lnTo>
                      <a:pt x="616" y="763"/>
                    </a:lnTo>
                    <a:lnTo>
                      <a:pt x="628" y="756"/>
                    </a:lnTo>
                    <a:lnTo>
                      <a:pt x="639" y="751"/>
                    </a:lnTo>
                    <a:lnTo>
                      <a:pt x="662" y="737"/>
                    </a:lnTo>
                    <a:lnTo>
                      <a:pt x="683" y="721"/>
                    </a:lnTo>
                    <a:lnTo>
                      <a:pt x="703" y="702"/>
                    </a:lnTo>
                    <a:lnTo>
                      <a:pt x="721" y="683"/>
                    </a:lnTo>
                    <a:lnTo>
                      <a:pt x="737" y="662"/>
                    </a:lnTo>
                    <a:lnTo>
                      <a:pt x="751" y="639"/>
                    </a:lnTo>
                    <a:lnTo>
                      <a:pt x="756" y="627"/>
                    </a:lnTo>
                    <a:lnTo>
                      <a:pt x="763" y="616"/>
                    </a:lnTo>
                    <a:lnTo>
                      <a:pt x="767" y="603"/>
                    </a:lnTo>
                    <a:lnTo>
                      <a:pt x="771" y="590"/>
                    </a:lnTo>
                    <a:lnTo>
                      <a:pt x="776" y="577"/>
                    </a:lnTo>
                    <a:lnTo>
                      <a:pt x="779" y="563"/>
                    </a:lnTo>
                    <a:lnTo>
                      <a:pt x="781" y="550"/>
                    </a:lnTo>
                    <a:lnTo>
                      <a:pt x="782" y="536"/>
                    </a:lnTo>
                    <a:lnTo>
                      <a:pt x="783" y="522"/>
                    </a:lnTo>
                    <a:lnTo>
                      <a:pt x="784" y="508"/>
                    </a:lnTo>
                    <a:lnTo>
                      <a:pt x="784" y="508"/>
                    </a:lnTo>
                    <a:lnTo>
                      <a:pt x="783" y="493"/>
                    </a:lnTo>
                    <a:lnTo>
                      <a:pt x="782" y="479"/>
                    </a:lnTo>
                    <a:lnTo>
                      <a:pt x="781" y="466"/>
                    </a:lnTo>
                    <a:lnTo>
                      <a:pt x="779" y="452"/>
                    </a:lnTo>
                    <a:lnTo>
                      <a:pt x="776" y="438"/>
                    </a:lnTo>
                    <a:lnTo>
                      <a:pt x="771" y="426"/>
                    </a:lnTo>
                    <a:lnTo>
                      <a:pt x="767" y="413"/>
                    </a:lnTo>
                    <a:lnTo>
                      <a:pt x="763" y="401"/>
                    </a:lnTo>
                    <a:lnTo>
                      <a:pt x="756" y="388"/>
                    </a:lnTo>
                    <a:lnTo>
                      <a:pt x="751" y="376"/>
                    </a:lnTo>
                    <a:lnTo>
                      <a:pt x="737" y="354"/>
                    </a:lnTo>
                    <a:lnTo>
                      <a:pt x="721" y="332"/>
                    </a:lnTo>
                    <a:lnTo>
                      <a:pt x="703" y="313"/>
                    </a:lnTo>
                    <a:lnTo>
                      <a:pt x="683" y="295"/>
                    </a:lnTo>
                    <a:lnTo>
                      <a:pt x="662" y="279"/>
                    </a:lnTo>
                    <a:lnTo>
                      <a:pt x="639" y="266"/>
                    </a:lnTo>
                    <a:lnTo>
                      <a:pt x="628" y="259"/>
                    </a:lnTo>
                    <a:lnTo>
                      <a:pt x="616" y="254"/>
                    </a:lnTo>
                    <a:lnTo>
                      <a:pt x="603" y="249"/>
                    </a:lnTo>
                    <a:lnTo>
                      <a:pt x="590" y="244"/>
                    </a:lnTo>
                    <a:lnTo>
                      <a:pt x="577" y="241"/>
                    </a:lnTo>
                    <a:lnTo>
                      <a:pt x="563" y="238"/>
                    </a:lnTo>
                    <a:lnTo>
                      <a:pt x="550" y="235"/>
                    </a:lnTo>
                    <a:lnTo>
                      <a:pt x="536" y="234"/>
                    </a:lnTo>
                    <a:lnTo>
                      <a:pt x="522" y="232"/>
                    </a:lnTo>
                    <a:lnTo>
                      <a:pt x="508" y="231"/>
                    </a:lnTo>
                    <a:lnTo>
                      <a:pt x="508" y="231"/>
                    </a:lnTo>
                    <a:close/>
                    <a:moveTo>
                      <a:pt x="508" y="721"/>
                    </a:moveTo>
                    <a:lnTo>
                      <a:pt x="508" y="721"/>
                    </a:lnTo>
                    <a:lnTo>
                      <a:pt x="486" y="720"/>
                    </a:lnTo>
                    <a:lnTo>
                      <a:pt x="466" y="716"/>
                    </a:lnTo>
                    <a:lnTo>
                      <a:pt x="445" y="711"/>
                    </a:lnTo>
                    <a:lnTo>
                      <a:pt x="426" y="704"/>
                    </a:lnTo>
                    <a:lnTo>
                      <a:pt x="407" y="695"/>
                    </a:lnTo>
                    <a:lnTo>
                      <a:pt x="389" y="684"/>
                    </a:lnTo>
                    <a:lnTo>
                      <a:pt x="373" y="671"/>
                    </a:lnTo>
                    <a:lnTo>
                      <a:pt x="358" y="658"/>
                    </a:lnTo>
                    <a:lnTo>
                      <a:pt x="344" y="642"/>
                    </a:lnTo>
                    <a:lnTo>
                      <a:pt x="332" y="626"/>
                    </a:lnTo>
                    <a:lnTo>
                      <a:pt x="322" y="609"/>
                    </a:lnTo>
                    <a:lnTo>
                      <a:pt x="312" y="591"/>
                    </a:lnTo>
                    <a:lnTo>
                      <a:pt x="306" y="570"/>
                    </a:lnTo>
                    <a:lnTo>
                      <a:pt x="300" y="550"/>
                    </a:lnTo>
                    <a:lnTo>
                      <a:pt x="297" y="530"/>
                    </a:lnTo>
                    <a:lnTo>
                      <a:pt x="296" y="508"/>
                    </a:lnTo>
                    <a:lnTo>
                      <a:pt x="296" y="508"/>
                    </a:lnTo>
                    <a:lnTo>
                      <a:pt x="297" y="486"/>
                    </a:lnTo>
                    <a:lnTo>
                      <a:pt x="300" y="465"/>
                    </a:lnTo>
                    <a:lnTo>
                      <a:pt x="306" y="445"/>
                    </a:lnTo>
                    <a:lnTo>
                      <a:pt x="312" y="426"/>
                    </a:lnTo>
                    <a:lnTo>
                      <a:pt x="322" y="406"/>
                    </a:lnTo>
                    <a:lnTo>
                      <a:pt x="332" y="389"/>
                    </a:lnTo>
                    <a:lnTo>
                      <a:pt x="344" y="373"/>
                    </a:lnTo>
                    <a:lnTo>
                      <a:pt x="358" y="358"/>
                    </a:lnTo>
                    <a:lnTo>
                      <a:pt x="373" y="344"/>
                    </a:lnTo>
                    <a:lnTo>
                      <a:pt x="389" y="332"/>
                    </a:lnTo>
                    <a:lnTo>
                      <a:pt x="407" y="322"/>
                    </a:lnTo>
                    <a:lnTo>
                      <a:pt x="426" y="312"/>
                    </a:lnTo>
                    <a:lnTo>
                      <a:pt x="445" y="305"/>
                    </a:lnTo>
                    <a:lnTo>
                      <a:pt x="466" y="300"/>
                    </a:lnTo>
                    <a:lnTo>
                      <a:pt x="486" y="297"/>
                    </a:lnTo>
                    <a:lnTo>
                      <a:pt x="508" y="296"/>
                    </a:lnTo>
                    <a:lnTo>
                      <a:pt x="508" y="296"/>
                    </a:lnTo>
                    <a:lnTo>
                      <a:pt x="530" y="297"/>
                    </a:lnTo>
                    <a:lnTo>
                      <a:pt x="550" y="300"/>
                    </a:lnTo>
                    <a:lnTo>
                      <a:pt x="571" y="305"/>
                    </a:lnTo>
                    <a:lnTo>
                      <a:pt x="591" y="312"/>
                    </a:lnTo>
                    <a:lnTo>
                      <a:pt x="609" y="322"/>
                    </a:lnTo>
                    <a:lnTo>
                      <a:pt x="626" y="332"/>
                    </a:lnTo>
                    <a:lnTo>
                      <a:pt x="643" y="344"/>
                    </a:lnTo>
                    <a:lnTo>
                      <a:pt x="658" y="358"/>
                    </a:lnTo>
                    <a:lnTo>
                      <a:pt x="672" y="373"/>
                    </a:lnTo>
                    <a:lnTo>
                      <a:pt x="684" y="389"/>
                    </a:lnTo>
                    <a:lnTo>
                      <a:pt x="695" y="406"/>
                    </a:lnTo>
                    <a:lnTo>
                      <a:pt x="704" y="426"/>
                    </a:lnTo>
                    <a:lnTo>
                      <a:pt x="711" y="445"/>
                    </a:lnTo>
                    <a:lnTo>
                      <a:pt x="717" y="465"/>
                    </a:lnTo>
                    <a:lnTo>
                      <a:pt x="720" y="486"/>
                    </a:lnTo>
                    <a:lnTo>
                      <a:pt x="721" y="508"/>
                    </a:lnTo>
                    <a:lnTo>
                      <a:pt x="721" y="508"/>
                    </a:lnTo>
                    <a:lnTo>
                      <a:pt x="720" y="530"/>
                    </a:lnTo>
                    <a:lnTo>
                      <a:pt x="717" y="550"/>
                    </a:lnTo>
                    <a:lnTo>
                      <a:pt x="711" y="570"/>
                    </a:lnTo>
                    <a:lnTo>
                      <a:pt x="704" y="591"/>
                    </a:lnTo>
                    <a:lnTo>
                      <a:pt x="695" y="609"/>
                    </a:lnTo>
                    <a:lnTo>
                      <a:pt x="684" y="626"/>
                    </a:lnTo>
                    <a:lnTo>
                      <a:pt x="672" y="642"/>
                    </a:lnTo>
                    <a:lnTo>
                      <a:pt x="658" y="658"/>
                    </a:lnTo>
                    <a:lnTo>
                      <a:pt x="643" y="671"/>
                    </a:lnTo>
                    <a:lnTo>
                      <a:pt x="626" y="684"/>
                    </a:lnTo>
                    <a:lnTo>
                      <a:pt x="609" y="695"/>
                    </a:lnTo>
                    <a:lnTo>
                      <a:pt x="591" y="704"/>
                    </a:lnTo>
                    <a:lnTo>
                      <a:pt x="571" y="711"/>
                    </a:lnTo>
                    <a:lnTo>
                      <a:pt x="550" y="716"/>
                    </a:lnTo>
                    <a:lnTo>
                      <a:pt x="530" y="720"/>
                    </a:lnTo>
                    <a:lnTo>
                      <a:pt x="508" y="721"/>
                    </a:lnTo>
                    <a:lnTo>
                      <a:pt x="508" y="721"/>
                    </a:lnTo>
                    <a:close/>
                    <a:moveTo>
                      <a:pt x="989" y="598"/>
                    </a:moveTo>
                    <a:lnTo>
                      <a:pt x="989" y="598"/>
                    </a:lnTo>
                    <a:lnTo>
                      <a:pt x="981" y="596"/>
                    </a:lnTo>
                    <a:lnTo>
                      <a:pt x="972" y="594"/>
                    </a:lnTo>
                    <a:lnTo>
                      <a:pt x="964" y="591"/>
                    </a:lnTo>
                    <a:lnTo>
                      <a:pt x="957" y="588"/>
                    </a:lnTo>
                    <a:lnTo>
                      <a:pt x="950" y="583"/>
                    </a:lnTo>
                    <a:lnTo>
                      <a:pt x="944" y="579"/>
                    </a:lnTo>
                    <a:lnTo>
                      <a:pt x="938" y="574"/>
                    </a:lnTo>
                    <a:lnTo>
                      <a:pt x="932" y="567"/>
                    </a:lnTo>
                    <a:lnTo>
                      <a:pt x="927" y="562"/>
                    </a:lnTo>
                    <a:lnTo>
                      <a:pt x="923" y="554"/>
                    </a:lnTo>
                    <a:lnTo>
                      <a:pt x="918" y="548"/>
                    </a:lnTo>
                    <a:lnTo>
                      <a:pt x="915" y="540"/>
                    </a:lnTo>
                    <a:lnTo>
                      <a:pt x="913" y="533"/>
                    </a:lnTo>
                    <a:lnTo>
                      <a:pt x="911" y="524"/>
                    </a:lnTo>
                    <a:lnTo>
                      <a:pt x="910" y="517"/>
                    </a:lnTo>
                    <a:lnTo>
                      <a:pt x="909" y="508"/>
                    </a:lnTo>
                    <a:lnTo>
                      <a:pt x="909" y="508"/>
                    </a:lnTo>
                    <a:lnTo>
                      <a:pt x="910" y="500"/>
                    </a:lnTo>
                    <a:lnTo>
                      <a:pt x="911" y="491"/>
                    </a:lnTo>
                    <a:lnTo>
                      <a:pt x="913" y="484"/>
                    </a:lnTo>
                    <a:lnTo>
                      <a:pt x="915" y="475"/>
                    </a:lnTo>
                    <a:lnTo>
                      <a:pt x="918" y="469"/>
                    </a:lnTo>
                    <a:lnTo>
                      <a:pt x="923" y="461"/>
                    </a:lnTo>
                    <a:lnTo>
                      <a:pt x="927" y="455"/>
                    </a:lnTo>
                    <a:lnTo>
                      <a:pt x="932" y="448"/>
                    </a:lnTo>
                    <a:lnTo>
                      <a:pt x="938" y="442"/>
                    </a:lnTo>
                    <a:lnTo>
                      <a:pt x="944" y="437"/>
                    </a:lnTo>
                    <a:lnTo>
                      <a:pt x="950" y="432"/>
                    </a:lnTo>
                    <a:lnTo>
                      <a:pt x="957" y="428"/>
                    </a:lnTo>
                    <a:lnTo>
                      <a:pt x="964" y="425"/>
                    </a:lnTo>
                    <a:lnTo>
                      <a:pt x="972" y="421"/>
                    </a:lnTo>
                    <a:lnTo>
                      <a:pt x="981" y="419"/>
                    </a:lnTo>
                    <a:lnTo>
                      <a:pt x="989" y="418"/>
                    </a:lnTo>
                    <a:lnTo>
                      <a:pt x="989" y="418"/>
                    </a:lnTo>
                    <a:lnTo>
                      <a:pt x="996" y="416"/>
                    </a:lnTo>
                    <a:lnTo>
                      <a:pt x="1001" y="414"/>
                    </a:lnTo>
                    <a:lnTo>
                      <a:pt x="1006" y="410"/>
                    </a:lnTo>
                    <a:lnTo>
                      <a:pt x="1011" y="404"/>
                    </a:lnTo>
                    <a:lnTo>
                      <a:pt x="1011" y="404"/>
                    </a:lnTo>
                    <a:lnTo>
                      <a:pt x="1014" y="399"/>
                    </a:lnTo>
                    <a:lnTo>
                      <a:pt x="1016" y="392"/>
                    </a:lnTo>
                    <a:lnTo>
                      <a:pt x="1017" y="385"/>
                    </a:lnTo>
                    <a:lnTo>
                      <a:pt x="1016" y="378"/>
                    </a:lnTo>
                    <a:lnTo>
                      <a:pt x="1016" y="378"/>
                    </a:lnTo>
                    <a:lnTo>
                      <a:pt x="1011" y="360"/>
                    </a:lnTo>
                    <a:lnTo>
                      <a:pt x="1005" y="343"/>
                    </a:lnTo>
                    <a:lnTo>
                      <a:pt x="999" y="325"/>
                    </a:lnTo>
                    <a:lnTo>
                      <a:pt x="992" y="308"/>
                    </a:lnTo>
                    <a:lnTo>
                      <a:pt x="985" y="290"/>
                    </a:lnTo>
                    <a:lnTo>
                      <a:pt x="976" y="273"/>
                    </a:lnTo>
                    <a:lnTo>
                      <a:pt x="968" y="257"/>
                    </a:lnTo>
                    <a:lnTo>
                      <a:pt x="958" y="240"/>
                    </a:lnTo>
                    <a:lnTo>
                      <a:pt x="958" y="240"/>
                    </a:lnTo>
                    <a:lnTo>
                      <a:pt x="955" y="235"/>
                    </a:lnTo>
                    <a:lnTo>
                      <a:pt x="949" y="230"/>
                    </a:lnTo>
                    <a:lnTo>
                      <a:pt x="943" y="227"/>
                    </a:lnTo>
                    <a:lnTo>
                      <a:pt x="937" y="225"/>
                    </a:lnTo>
                    <a:lnTo>
                      <a:pt x="937" y="225"/>
                    </a:lnTo>
                    <a:lnTo>
                      <a:pt x="930" y="225"/>
                    </a:lnTo>
                    <a:lnTo>
                      <a:pt x="924" y="226"/>
                    </a:lnTo>
                    <a:lnTo>
                      <a:pt x="917" y="228"/>
                    </a:lnTo>
                    <a:lnTo>
                      <a:pt x="912" y="231"/>
                    </a:lnTo>
                    <a:lnTo>
                      <a:pt x="912" y="231"/>
                    </a:lnTo>
                    <a:lnTo>
                      <a:pt x="904" y="237"/>
                    </a:lnTo>
                    <a:lnTo>
                      <a:pt x="898" y="240"/>
                    </a:lnTo>
                    <a:lnTo>
                      <a:pt x="890" y="243"/>
                    </a:lnTo>
                    <a:lnTo>
                      <a:pt x="883" y="246"/>
                    </a:lnTo>
                    <a:lnTo>
                      <a:pt x="874" y="249"/>
                    </a:lnTo>
                    <a:lnTo>
                      <a:pt x="867" y="250"/>
                    </a:lnTo>
                    <a:lnTo>
                      <a:pt x="858" y="250"/>
                    </a:lnTo>
                    <a:lnTo>
                      <a:pt x="851" y="250"/>
                    </a:lnTo>
                    <a:lnTo>
                      <a:pt x="842" y="249"/>
                    </a:lnTo>
                    <a:lnTo>
                      <a:pt x="835" y="248"/>
                    </a:lnTo>
                    <a:lnTo>
                      <a:pt x="826" y="245"/>
                    </a:lnTo>
                    <a:lnTo>
                      <a:pt x="819" y="242"/>
                    </a:lnTo>
                    <a:lnTo>
                      <a:pt x="811" y="239"/>
                    </a:lnTo>
                    <a:lnTo>
                      <a:pt x="805" y="235"/>
                    </a:lnTo>
                    <a:lnTo>
                      <a:pt x="798" y="229"/>
                    </a:lnTo>
                    <a:lnTo>
                      <a:pt x="792" y="224"/>
                    </a:lnTo>
                    <a:lnTo>
                      <a:pt x="792" y="224"/>
                    </a:lnTo>
                    <a:lnTo>
                      <a:pt x="786" y="217"/>
                    </a:lnTo>
                    <a:lnTo>
                      <a:pt x="781" y="211"/>
                    </a:lnTo>
                    <a:lnTo>
                      <a:pt x="777" y="205"/>
                    </a:lnTo>
                    <a:lnTo>
                      <a:pt x="773" y="197"/>
                    </a:lnTo>
                    <a:lnTo>
                      <a:pt x="770" y="190"/>
                    </a:lnTo>
                    <a:lnTo>
                      <a:pt x="768" y="182"/>
                    </a:lnTo>
                    <a:lnTo>
                      <a:pt x="766" y="173"/>
                    </a:lnTo>
                    <a:lnTo>
                      <a:pt x="766" y="166"/>
                    </a:lnTo>
                    <a:lnTo>
                      <a:pt x="765" y="157"/>
                    </a:lnTo>
                    <a:lnTo>
                      <a:pt x="766" y="150"/>
                    </a:lnTo>
                    <a:lnTo>
                      <a:pt x="767" y="141"/>
                    </a:lnTo>
                    <a:lnTo>
                      <a:pt x="769" y="134"/>
                    </a:lnTo>
                    <a:lnTo>
                      <a:pt x="772" y="126"/>
                    </a:lnTo>
                    <a:lnTo>
                      <a:pt x="776" y="119"/>
                    </a:lnTo>
                    <a:lnTo>
                      <a:pt x="780" y="111"/>
                    </a:lnTo>
                    <a:lnTo>
                      <a:pt x="784" y="105"/>
                    </a:lnTo>
                    <a:lnTo>
                      <a:pt x="784" y="105"/>
                    </a:lnTo>
                    <a:lnTo>
                      <a:pt x="787" y="98"/>
                    </a:lnTo>
                    <a:lnTo>
                      <a:pt x="791" y="92"/>
                    </a:lnTo>
                    <a:lnTo>
                      <a:pt x="791" y="86"/>
                    </a:lnTo>
                    <a:lnTo>
                      <a:pt x="791" y="79"/>
                    </a:lnTo>
                    <a:lnTo>
                      <a:pt x="791" y="79"/>
                    </a:lnTo>
                    <a:lnTo>
                      <a:pt x="788" y="73"/>
                    </a:lnTo>
                    <a:lnTo>
                      <a:pt x="785" y="66"/>
                    </a:lnTo>
                    <a:lnTo>
                      <a:pt x="781" y="62"/>
                    </a:lnTo>
                    <a:lnTo>
                      <a:pt x="776" y="58"/>
                    </a:lnTo>
                    <a:lnTo>
                      <a:pt x="776" y="58"/>
                    </a:lnTo>
                    <a:lnTo>
                      <a:pt x="760" y="48"/>
                    </a:lnTo>
                    <a:lnTo>
                      <a:pt x="742" y="39"/>
                    </a:lnTo>
                    <a:lnTo>
                      <a:pt x="726" y="32"/>
                    </a:lnTo>
                    <a:lnTo>
                      <a:pt x="709" y="24"/>
                    </a:lnTo>
                    <a:lnTo>
                      <a:pt x="691" y="17"/>
                    </a:lnTo>
                    <a:lnTo>
                      <a:pt x="674" y="10"/>
                    </a:lnTo>
                    <a:lnTo>
                      <a:pt x="655" y="5"/>
                    </a:lnTo>
                    <a:lnTo>
                      <a:pt x="637" y="1"/>
                    </a:lnTo>
                    <a:lnTo>
                      <a:pt x="637" y="1"/>
                    </a:lnTo>
                    <a:lnTo>
                      <a:pt x="631" y="0"/>
                    </a:lnTo>
                    <a:lnTo>
                      <a:pt x="624" y="0"/>
                    </a:lnTo>
                    <a:lnTo>
                      <a:pt x="618" y="2"/>
                    </a:lnTo>
                    <a:lnTo>
                      <a:pt x="611" y="5"/>
                    </a:lnTo>
                    <a:lnTo>
                      <a:pt x="611" y="5"/>
                    </a:lnTo>
                    <a:lnTo>
                      <a:pt x="606" y="9"/>
                    </a:lnTo>
                    <a:lnTo>
                      <a:pt x="603" y="15"/>
                    </a:lnTo>
                    <a:lnTo>
                      <a:pt x="600" y="20"/>
                    </a:lnTo>
                    <a:lnTo>
                      <a:pt x="597" y="28"/>
                    </a:lnTo>
                    <a:lnTo>
                      <a:pt x="597" y="28"/>
                    </a:lnTo>
                    <a:lnTo>
                      <a:pt x="596" y="35"/>
                    </a:lnTo>
                    <a:lnTo>
                      <a:pt x="594" y="44"/>
                    </a:lnTo>
                    <a:lnTo>
                      <a:pt x="591" y="51"/>
                    </a:lnTo>
                    <a:lnTo>
                      <a:pt x="588" y="59"/>
                    </a:lnTo>
                    <a:lnTo>
                      <a:pt x="584" y="66"/>
                    </a:lnTo>
                    <a:lnTo>
                      <a:pt x="579" y="73"/>
                    </a:lnTo>
                    <a:lnTo>
                      <a:pt x="574" y="78"/>
                    </a:lnTo>
                    <a:lnTo>
                      <a:pt x="567" y="84"/>
                    </a:lnTo>
                    <a:lnTo>
                      <a:pt x="562" y="89"/>
                    </a:lnTo>
                    <a:lnTo>
                      <a:pt x="555" y="93"/>
                    </a:lnTo>
                    <a:lnTo>
                      <a:pt x="548" y="97"/>
                    </a:lnTo>
                    <a:lnTo>
                      <a:pt x="541" y="101"/>
                    </a:lnTo>
                    <a:lnTo>
                      <a:pt x="533" y="104"/>
                    </a:lnTo>
                    <a:lnTo>
                      <a:pt x="525" y="105"/>
                    </a:lnTo>
                    <a:lnTo>
                      <a:pt x="516" y="106"/>
                    </a:lnTo>
                    <a:lnTo>
                      <a:pt x="508" y="107"/>
                    </a:lnTo>
                    <a:lnTo>
                      <a:pt x="508" y="107"/>
                    </a:lnTo>
                    <a:lnTo>
                      <a:pt x="500" y="106"/>
                    </a:lnTo>
                    <a:lnTo>
                      <a:pt x="491" y="105"/>
                    </a:lnTo>
                    <a:lnTo>
                      <a:pt x="484" y="104"/>
                    </a:lnTo>
                    <a:lnTo>
                      <a:pt x="475" y="101"/>
                    </a:lnTo>
                    <a:lnTo>
                      <a:pt x="468" y="97"/>
                    </a:lnTo>
                    <a:lnTo>
                      <a:pt x="461" y="93"/>
                    </a:lnTo>
                    <a:lnTo>
                      <a:pt x="455" y="89"/>
                    </a:lnTo>
                    <a:lnTo>
                      <a:pt x="448" y="84"/>
                    </a:lnTo>
                    <a:lnTo>
                      <a:pt x="442" y="78"/>
                    </a:lnTo>
                    <a:lnTo>
                      <a:pt x="438" y="73"/>
                    </a:lnTo>
                    <a:lnTo>
                      <a:pt x="432" y="66"/>
                    </a:lnTo>
                    <a:lnTo>
                      <a:pt x="428" y="59"/>
                    </a:lnTo>
                    <a:lnTo>
                      <a:pt x="425" y="51"/>
                    </a:lnTo>
                    <a:lnTo>
                      <a:pt x="422" y="44"/>
                    </a:lnTo>
                    <a:lnTo>
                      <a:pt x="419" y="35"/>
                    </a:lnTo>
                    <a:lnTo>
                      <a:pt x="418" y="28"/>
                    </a:lnTo>
                    <a:lnTo>
                      <a:pt x="418" y="28"/>
                    </a:lnTo>
                    <a:lnTo>
                      <a:pt x="416" y="20"/>
                    </a:lnTo>
                    <a:lnTo>
                      <a:pt x="414" y="15"/>
                    </a:lnTo>
                    <a:lnTo>
                      <a:pt x="410" y="9"/>
                    </a:lnTo>
                    <a:lnTo>
                      <a:pt x="404" y="5"/>
                    </a:lnTo>
                    <a:lnTo>
                      <a:pt x="404" y="5"/>
                    </a:lnTo>
                    <a:lnTo>
                      <a:pt x="398" y="2"/>
                    </a:lnTo>
                    <a:lnTo>
                      <a:pt x="393" y="0"/>
                    </a:lnTo>
                    <a:lnTo>
                      <a:pt x="385" y="0"/>
                    </a:lnTo>
                    <a:lnTo>
                      <a:pt x="379" y="1"/>
                    </a:lnTo>
                    <a:lnTo>
                      <a:pt x="379" y="1"/>
                    </a:lnTo>
                    <a:lnTo>
                      <a:pt x="360" y="5"/>
                    </a:lnTo>
                    <a:lnTo>
                      <a:pt x="342" y="10"/>
                    </a:lnTo>
                    <a:lnTo>
                      <a:pt x="325" y="17"/>
                    </a:lnTo>
                    <a:lnTo>
                      <a:pt x="308" y="24"/>
                    </a:lnTo>
                    <a:lnTo>
                      <a:pt x="291" y="32"/>
                    </a:lnTo>
                    <a:lnTo>
                      <a:pt x="273" y="39"/>
                    </a:lnTo>
                    <a:lnTo>
                      <a:pt x="257" y="48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35" y="62"/>
                    </a:lnTo>
                    <a:lnTo>
                      <a:pt x="231" y="66"/>
                    </a:lnTo>
                    <a:lnTo>
                      <a:pt x="227" y="73"/>
                    </a:lnTo>
                    <a:lnTo>
                      <a:pt x="225" y="79"/>
                    </a:lnTo>
                    <a:lnTo>
                      <a:pt x="225" y="79"/>
                    </a:lnTo>
                    <a:lnTo>
                      <a:pt x="225" y="86"/>
                    </a:lnTo>
                    <a:lnTo>
                      <a:pt x="226" y="92"/>
                    </a:lnTo>
                    <a:lnTo>
                      <a:pt x="228" y="98"/>
                    </a:lnTo>
                    <a:lnTo>
                      <a:pt x="232" y="105"/>
                    </a:lnTo>
                    <a:lnTo>
                      <a:pt x="232" y="105"/>
                    </a:lnTo>
                    <a:lnTo>
                      <a:pt x="237" y="111"/>
                    </a:lnTo>
                    <a:lnTo>
                      <a:pt x="240" y="119"/>
                    </a:lnTo>
                    <a:lnTo>
                      <a:pt x="244" y="126"/>
                    </a:lnTo>
                    <a:lnTo>
                      <a:pt x="247" y="134"/>
                    </a:lnTo>
                    <a:lnTo>
                      <a:pt x="249" y="141"/>
                    </a:lnTo>
                    <a:lnTo>
                      <a:pt x="250" y="150"/>
                    </a:lnTo>
                    <a:lnTo>
                      <a:pt x="251" y="157"/>
                    </a:lnTo>
                    <a:lnTo>
                      <a:pt x="251" y="166"/>
                    </a:lnTo>
                    <a:lnTo>
                      <a:pt x="250" y="173"/>
                    </a:lnTo>
                    <a:lnTo>
                      <a:pt x="248" y="182"/>
                    </a:lnTo>
                    <a:lnTo>
                      <a:pt x="246" y="190"/>
                    </a:lnTo>
                    <a:lnTo>
                      <a:pt x="243" y="197"/>
                    </a:lnTo>
                    <a:lnTo>
                      <a:pt x="239" y="205"/>
                    </a:lnTo>
                    <a:lnTo>
                      <a:pt x="235" y="211"/>
                    </a:lnTo>
                    <a:lnTo>
                      <a:pt x="231" y="217"/>
                    </a:lnTo>
                    <a:lnTo>
                      <a:pt x="224" y="224"/>
                    </a:lnTo>
                    <a:lnTo>
                      <a:pt x="224" y="224"/>
                    </a:lnTo>
                    <a:lnTo>
                      <a:pt x="219" y="229"/>
                    </a:lnTo>
                    <a:lnTo>
                      <a:pt x="211" y="235"/>
                    </a:lnTo>
                    <a:lnTo>
                      <a:pt x="205" y="239"/>
                    </a:lnTo>
                    <a:lnTo>
                      <a:pt x="197" y="242"/>
                    </a:lnTo>
                    <a:lnTo>
                      <a:pt x="190" y="245"/>
                    </a:lnTo>
                    <a:lnTo>
                      <a:pt x="182" y="248"/>
                    </a:lnTo>
                    <a:lnTo>
                      <a:pt x="174" y="249"/>
                    </a:lnTo>
                    <a:lnTo>
                      <a:pt x="166" y="250"/>
                    </a:lnTo>
                    <a:lnTo>
                      <a:pt x="158" y="250"/>
                    </a:lnTo>
                    <a:lnTo>
                      <a:pt x="150" y="250"/>
                    </a:lnTo>
                    <a:lnTo>
                      <a:pt x="141" y="249"/>
                    </a:lnTo>
                    <a:lnTo>
                      <a:pt x="134" y="246"/>
                    </a:lnTo>
                    <a:lnTo>
                      <a:pt x="125" y="243"/>
                    </a:lnTo>
                    <a:lnTo>
                      <a:pt x="118" y="240"/>
                    </a:lnTo>
                    <a:lnTo>
                      <a:pt x="111" y="237"/>
                    </a:lnTo>
                    <a:lnTo>
                      <a:pt x="104" y="231"/>
                    </a:lnTo>
                    <a:lnTo>
                      <a:pt x="104" y="231"/>
                    </a:lnTo>
                    <a:lnTo>
                      <a:pt x="99" y="228"/>
                    </a:lnTo>
                    <a:lnTo>
                      <a:pt x="92" y="226"/>
                    </a:lnTo>
                    <a:lnTo>
                      <a:pt x="86" y="225"/>
                    </a:lnTo>
                    <a:lnTo>
                      <a:pt x="79" y="225"/>
                    </a:lnTo>
                    <a:lnTo>
                      <a:pt x="79" y="225"/>
                    </a:lnTo>
                    <a:lnTo>
                      <a:pt x="73" y="227"/>
                    </a:lnTo>
                    <a:lnTo>
                      <a:pt x="66" y="230"/>
                    </a:lnTo>
                    <a:lnTo>
                      <a:pt x="62" y="235"/>
                    </a:lnTo>
                    <a:lnTo>
                      <a:pt x="58" y="240"/>
                    </a:lnTo>
                    <a:lnTo>
                      <a:pt x="58" y="240"/>
                    </a:lnTo>
                    <a:lnTo>
                      <a:pt x="48" y="257"/>
                    </a:lnTo>
                    <a:lnTo>
                      <a:pt x="40" y="273"/>
                    </a:lnTo>
                    <a:lnTo>
                      <a:pt x="32" y="290"/>
                    </a:lnTo>
                    <a:lnTo>
                      <a:pt x="25" y="308"/>
                    </a:lnTo>
                    <a:lnTo>
                      <a:pt x="17" y="325"/>
                    </a:lnTo>
                    <a:lnTo>
                      <a:pt x="11" y="343"/>
                    </a:lnTo>
                    <a:lnTo>
                      <a:pt x="5" y="360"/>
                    </a:lnTo>
                    <a:lnTo>
                      <a:pt x="1" y="378"/>
                    </a:lnTo>
                    <a:lnTo>
                      <a:pt x="1" y="378"/>
                    </a:lnTo>
                    <a:lnTo>
                      <a:pt x="0" y="385"/>
                    </a:lnTo>
                    <a:lnTo>
                      <a:pt x="0" y="392"/>
                    </a:lnTo>
                    <a:lnTo>
                      <a:pt x="2" y="399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10" y="410"/>
                    </a:lnTo>
                    <a:lnTo>
                      <a:pt x="15" y="414"/>
                    </a:lnTo>
                    <a:lnTo>
                      <a:pt x="20" y="416"/>
                    </a:lnTo>
                    <a:lnTo>
                      <a:pt x="28" y="418"/>
                    </a:lnTo>
                    <a:lnTo>
                      <a:pt x="28" y="418"/>
                    </a:lnTo>
                    <a:lnTo>
                      <a:pt x="35" y="419"/>
                    </a:lnTo>
                    <a:lnTo>
                      <a:pt x="44" y="421"/>
                    </a:lnTo>
                    <a:lnTo>
                      <a:pt x="51" y="425"/>
                    </a:lnTo>
                    <a:lnTo>
                      <a:pt x="59" y="428"/>
                    </a:lnTo>
                    <a:lnTo>
                      <a:pt x="66" y="432"/>
                    </a:lnTo>
                    <a:lnTo>
                      <a:pt x="73" y="437"/>
                    </a:lnTo>
                    <a:lnTo>
                      <a:pt x="78" y="442"/>
                    </a:lnTo>
                    <a:lnTo>
                      <a:pt x="85" y="448"/>
                    </a:lnTo>
                    <a:lnTo>
                      <a:pt x="89" y="455"/>
                    </a:lnTo>
                    <a:lnTo>
                      <a:pt x="93" y="461"/>
                    </a:lnTo>
                    <a:lnTo>
                      <a:pt x="97" y="469"/>
                    </a:lnTo>
                    <a:lnTo>
                      <a:pt x="101" y="475"/>
                    </a:lnTo>
                    <a:lnTo>
                      <a:pt x="104" y="484"/>
                    </a:lnTo>
                    <a:lnTo>
                      <a:pt x="105" y="491"/>
                    </a:lnTo>
                    <a:lnTo>
                      <a:pt x="106" y="500"/>
                    </a:lnTo>
                    <a:lnTo>
                      <a:pt x="107" y="508"/>
                    </a:lnTo>
                    <a:lnTo>
                      <a:pt x="107" y="508"/>
                    </a:lnTo>
                    <a:lnTo>
                      <a:pt x="106" y="517"/>
                    </a:lnTo>
                    <a:lnTo>
                      <a:pt x="105" y="524"/>
                    </a:lnTo>
                    <a:lnTo>
                      <a:pt x="104" y="533"/>
                    </a:lnTo>
                    <a:lnTo>
                      <a:pt x="101" y="540"/>
                    </a:lnTo>
                    <a:lnTo>
                      <a:pt x="97" y="548"/>
                    </a:lnTo>
                    <a:lnTo>
                      <a:pt x="93" y="554"/>
                    </a:lnTo>
                    <a:lnTo>
                      <a:pt x="89" y="562"/>
                    </a:lnTo>
                    <a:lnTo>
                      <a:pt x="85" y="567"/>
                    </a:lnTo>
                    <a:lnTo>
                      <a:pt x="78" y="574"/>
                    </a:lnTo>
                    <a:lnTo>
                      <a:pt x="73" y="579"/>
                    </a:lnTo>
                    <a:lnTo>
                      <a:pt x="66" y="583"/>
                    </a:lnTo>
                    <a:lnTo>
                      <a:pt x="59" y="588"/>
                    </a:lnTo>
                    <a:lnTo>
                      <a:pt x="51" y="591"/>
                    </a:lnTo>
                    <a:lnTo>
                      <a:pt x="44" y="594"/>
                    </a:lnTo>
                    <a:lnTo>
                      <a:pt x="35" y="596"/>
                    </a:lnTo>
                    <a:lnTo>
                      <a:pt x="28" y="598"/>
                    </a:lnTo>
                    <a:lnTo>
                      <a:pt x="28" y="598"/>
                    </a:lnTo>
                    <a:lnTo>
                      <a:pt x="20" y="599"/>
                    </a:lnTo>
                    <a:lnTo>
                      <a:pt x="15" y="603"/>
                    </a:lnTo>
                    <a:lnTo>
                      <a:pt x="10" y="606"/>
                    </a:lnTo>
                    <a:lnTo>
                      <a:pt x="5" y="611"/>
                    </a:lnTo>
                    <a:lnTo>
                      <a:pt x="5" y="611"/>
                    </a:lnTo>
                    <a:lnTo>
                      <a:pt x="2" y="618"/>
                    </a:lnTo>
                    <a:lnTo>
                      <a:pt x="0" y="624"/>
                    </a:lnTo>
                    <a:lnTo>
                      <a:pt x="0" y="631"/>
                    </a:lnTo>
                    <a:lnTo>
                      <a:pt x="1" y="637"/>
                    </a:lnTo>
                    <a:lnTo>
                      <a:pt x="1" y="637"/>
                    </a:lnTo>
                    <a:lnTo>
                      <a:pt x="5" y="655"/>
                    </a:lnTo>
                    <a:lnTo>
                      <a:pt x="11" y="673"/>
                    </a:lnTo>
                    <a:lnTo>
                      <a:pt x="17" y="691"/>
                    </a:lnTo>
                    <a:lnTo>
                      <a:pt x="25" y="708"/>
                    </a:lnTo>
                    <a:lnTo>
                      <a:pt x="32" y="725"/>
                    </a:lnTo>
                    <a:lnTo>
                      <a:pt x="40" y="742"/>
                    </a:lnTo>
                    <a:lnTo>
                      <a:pt x="48" y="759"/>
                    </a:lnTo>
                    <a:lnTo>
                      <a:pt x="58" y="775"/>
                    </a:lnTo>
                    <a:lnTo>
                      <a:pt x="58" y="775"/>
                    </a:lnTo>
                    <a:lnTo>
                      <a:pt x="62" y="781"/>
                    </a:lnTo>
                    <a:lnTo>
                      <a:pt x="66" y="785"/>
                    </a:lnTo>
                    <a:lnTo>
                      <a:pt x="73" y="788"/>
                    </a:lnTo>
                    <a:lnTo>
                      <a:pt x="79" y="790"/>
                    </a:lnTo>
                    <a:lnTo>
                      <a:pt x="79" y="790"/>
                    </a:lnTo>
                    <a:lnTo>
                      <a:pt x="86" y="790"/>
                    </a:lnTo>
                    <a:lnTo>
                      <a:pt x="92" y="790"/>
                    </a:lnTo>
                    <a:lnTo>
                      <a:pt x="99" y="788"/>
                    </a:lnTo>
                    <a:lnTo>
                      <a:pt x="104" y="784"/>
                    </a:lnTo>
                    <a:lnTo>
                      <a:pt x="104" y="784"/>
                    </a:lnTo>
                    <a:lnTo>
                      <a:pt x="111" y="780"/>
                    </a:lnTo>
                    <a:lnTo>
                      <a:pt x="118" y="775"/>
                    </a:lnTo>
                    <a:lnTo>
                      <a:pt x="125" y="772"/>
                    </a:lnTo>
                    <a:lnTo>
                      <a:pt x="134" y="770"/>
                    </a:lnTo>
                    <a:lnTo>
                      <a:pt x="141" y="768"/>
                    </a:lnTo>
                    <a:lnTo>
                      <a:pt x="150" y="767"/>
                    </a:lnTo>
                    <a:lnTo>
                      <a:pt x="158" y="766"/>
                    </a:lnTo>
                    <a:lnTo>
                      <a:pt x="166" y="766"/>
                    </a:lnTo>
                    <a:lnTo>
                      <a:pt x="174" y="767"/>
                    </a:lnTo>
                    <a:lnTo>
                      <a:pt x="182" y="768"/>
                    </a:lnTo>
                    <a:lnTo>
                      <a:pt x="190" y="770"/>
                    </a:lnTo>
                    <a:lnTo>
                      <a:pt x="197" y="773"/>
                    </a:lnTo>
                    <a:lnTo>
                      <a:pt x="205" y="776"/>
                    </a:lnTo>
                    <a:lnTo>
                      <a:pt x="211" y="781"/>
                    </a:lnTo>
                    <a:lnTo>
                      <a:pt x="219" y="786"/>
                    </a:lnTo>
                    <a:lnTo>
                      <a:pt x="224" y="791"/>
                    </a:lnTo>
                    <a:lnTo>
                      <a:pt x="224" y="791"/>
                    </a:lnTo>
                    <a:lnTo>
                      <a:pt x="231" y="798"/>
                    </a:lnTo>
                    <a:lnTo>
                      <a:pt x="235" y="804"/>
                    </a:lnTo>
                    <a:lnTo>
                      <a:pt x="239" y="812"/>
                    </a:lnTo>
                    <a:lnTo>
                      <a:pt x="243" y="818"/>
                    </a:lnTo>
                    <a:lnTo>
                      <a:pt x="246" y="826"/>
                    </a:lnTo>
                    <a:lnTo>
                      <a:pt x="248" y="834"/>
                    </a:lnTo>
                    <a:lnTo>
                      <a:pt x="250" y="842"/>
                    </a:lnTo>
                    <a:lnTo>
                      <a:pt x="251" y="849"/>
                    </a:lnTo>
                    <a:lnTo>
                      <a:pt x="251" y="858"/>
                    </a:lnTo>
                    <a:lnTo>
                      <a:pt x="250" y="866"/>
                    </a:lnTo>
                    <a:lnTo>
                      <a:pt x="249" y="874"/>
                    </a:lnTo>
                    <a:lnTo>
                      <a:pt x="247" y="882"/>
                    </a:lnTo>
                    <a:lnTo>
                      <a:pt x="244" y="890"/>
                    </a:lnTo>
                    <a:lnTo>
                      <a:pt x="240" y="898"/>
                    </a:lnTo>
                    <a:lnTo>
                      <a:pt x="237" y="904"/>
                    </a:lnTo>
                    <a:lnTo>
                      <a:pt x="232" y="912"/>
                    </a:lnTo>
                    <a:lnTo>
                      <a:pt x="232" y="912"/>
                    </a:lnTo>
                    <a:lnTo>
                      <a:pt x="228" y="917"/>
                    </a:lnTo>
                    <a:lnTo>
                      <a:pt x="226" y="923"/>
                    </a:lnTo>
                    <a:lnTo>
                      <a:pt x="225" y="930"/>
                    </a:lnTo>
                    <a:lnTo>
                      <a:pt x="225" y="936"/>
                    </a:lnTo>
                    <a:lnTo>
                      <a:pt x="225" y="936"/>
                    </a:lnTo>
                    <a:lnTo>
                      <a:pt x="227" y="943"/>
                    </a:lnTo>
                    <a:lnTo>
                      <a:pt x="231" y="949"/>
                    </a:lnTo>
                    <a:lnTo>
                      <a:pt x="235" y="955"/>
                    </a:lnTo>
                    <a:lnTo>
                      <a:pt x="240" y="958"/>
                    </a:lnTo>
                    <a:lnTo>
                      <a:pt x="240" y="958"/>
                    </a:lnTo>
                    <a:lnTo>
                      <a:pt x="257" y="967"/>
                    </a:lnTo>
                    <a:lnTo>
                      <a:pt x="273" y="976"/>
                    </a:lnTo>
                    <a:lnTo>
                      <a:pt x="291" y="985"/>
                    </a:lnTo>
                    <a:lnTo>
                      <a:pt x="308" y="992"/>
                    </a:lnTo>
                    <a:lnTo>
                      <a:pt x="325" y="999"/>
                    </a:lnTo>
                    <a:lnTo>
                      <a:pt x="342" y="1005"/>
                    </a:lnTo>
                    <a:lnTo>
                      <a:pt x="360" y="1010"/>
                    </a:lnTo>
                    <a:lnTo>
                      <a:pt x="379" y="1016"/>
                    </a:lnTo>
                    <a:lnTo>
                      <a:pt x="379" y="1016"/>
                    </a:lnTo>
                    <a:lnTo>
                      <a:pt x="386" y="1017"/>
                    </a:lnTo>
                    <a:lnTo>
                      <a:pt x="386" y="1017"/>
                    </a:lnTo>
                    <a:lnTo>
                      <a:pt x="391" y="1016"/>
                    </a:lnTo>
                    <a:lnTo>
                      <a:pt x="396" y="1015"/>
                    </a:lnTo>
                    <a:lnTo>
                      <a:pt x="400" y="1014"/>
                    </a:lnTo>
                    <a:lnTo>
                      <a:pt x="404" y="1010"/>
                    </a:lnTo>
                    <a:lnTo>
                      <a:pt x="404" y="1010"/>
                    </a:lnTo>
                    <a:lnTo>
                      <a:pt x="410" y="1006"/>
                    </a:lnTo>
                    <a:lnTo>
                      <a:pt x="414" y="1001"/>
                    </a:lnTo>
                    <a:lnTo>
                      <a:pt x="416" y="995"/>
                    </a:lnTo>
                    <a:lnTo>
                      <a:pt x="418" y="989"/>
                    </a:lnTo>
                    <a:lnTo>
                      <a:pt x="418" y="989"/>
                    </a:lnTo>
                    <a:lnTo>
                      <a:pt x="419" y="980"/>
                    </a:lnTo>
                    <a:lnTo>
                      <a:pt x="422" y="972"/>
                    </a:lnTo>
                    <a:lnTo>
                      <a:pt x="425" y="964"/>
                    </a:lnTo>
                    <a:lnTo>
                      <a:pt x="428" y="957"/>
                    </a:lnTo>
                    <a:lnTo>
                      <a:pt x="432" y="950"/>
                    </a:lnTo>
                    <a:lnTo>
                      <a:pt x="438" y="944"/>
                    </a:lnTo>
                    <a:lnTo>
                      <a:pt x="442" y="937"/>
                    </a:lnTo>
                    <a:lnTo>
                      <a:pt x="448" y="932"/>
                    </a:lnTo>
                    <a:lnTo>
                      <a:pt x="455" y="927"/>
                    </a:lnTo>
                    <a:lnTo>
                      <a:pt x="461" y="922"/>
                    </a:lnTo>
                    <a:lnTo>
                      <a:pt x="468" y="918"/>
                    </a:lnTo>
                    <a:lnTo>
                      <a:pt x="475" y="915"/>
                    </a:lnTo>
                    <a:lnTo>
                      <a:pt x="484" y="913"/>
                    </a:lnTo>
                    <a:lnTo>
                      <a:pt x="491" y="911"/>
                    </a:lnTo>
                    <a:lnTo>
                      <a:pt x="500" y="910"/>
                    </a:lnTo>
                    <a:lnTo>
                      <a:pt x="508" y="910"/>
                    </a:lnTo>
                    <a:lnTo>
                      <a:pt x="508" y="910"/>
                    </a:lnTo>
                    <a:lnTo>
                      <a:pt x="516" y="910"/>
                    </a:lnTo>
                    <a:lnTo>
                      <a:pt x="525" y="911"/>
                    </a:lnTo>
                    <a:lnTo>
                      <a:pt x="533" y="913"/>
                    </a:lnTo>
                    <a:lnTo>
                      <a:pt x="541" y="915"/>
                    </a:lnTo>
                    <a:lnTo>
                      <a:pt x="548" y="918"/>
                    </a:lnTo>
                    <a:lnTo>
                      <a:pt x="555" y="922"/>
                    </a:lnTo>
                    <a:lnTo>
                      <a:pt x="562" y="927"/>
                    </a:lnTo>
                    <a:lnTo>
                      <a:pt x="567" y="932"/>
                    </a:lnTo>
                    <a:lnTo>
                      <a:pt x="574" y="937"/>
                    </a:lnTo>
                    <a:lnTo>
                      <a:pt x="579" y="944"/>
                    </a:lnTo>
                    <a:lnTo>
                      <a:pt x="584" y="950"/>
                    </a:lnTo>
                    <a:lnTo>
                      <a:pt x="588" y="957"/>
                    </a:lnTo>
                    <a:lnTo>
                      <a:pt x="591" y="964"/>
                    </a:lnTo>
                    <a:lnTo>
                      <a:pt x="594" y="972"/>
                    </a:lnTo>
                    <a:lnTo>
                      <a:pt x="596" y="980"/>
                    </a:lnTo>
                    <a:lnTo>
                      <a:pt x="597" y="989"/>
                    </a:lnTo>
                    <a:lnTo>
                      <a:pt x="597" y="989"/>
                    </a:lnTo>
                    <a:lnTo>
                      <a:pt x="600" y="995"/>
                    </a:lnTo>
                    <a:lnTo>
                      <a:pt x="603" y="1001"/>
                    </a:lnTo>
                    <a:lnTo>
                      <a:pt x="606" y="1006"/>
                    </a:lnTo>
                    <a:lnTo>
                      <a:pt x="611" y="1010"/>
                    </a:lnTo>
                    <a:lnTo>
                      <a:pt x="611" y="1010"/>
                    </a:lnTo>
                    <a:lnTo>
                      <a:pt x="618" y="1014"/>
                    </a:lnTo>
                    <a:lnTo>
                      <a:pt x="624" y="1016"/>
                    </a:lnTo>
                    <a:lnTo>
                      <a:pt x="631" y="1017"/>
                    </a:lnTo>
                    <a:lnTo>
                      <a:pt x="637" y="1016"/>
                    </a:lnTo>
                    <a:lnTo>
                      <a:pt x="637" y="1016"/>
                    </a:lnTo>
                    <a:lnTo>
                      <a:pt x="655" y="1010"/>
                    </a:lnTo>
                    <a:lnTo>
                      <a:pt x="674" y="1005"/>
                    </a:lnTo>
                    <a:lnTo>
                      <a:pt x="691" y="999"/>
                    </a:lnTo>
                    <a:lnTo>
                      <a:pt x="708" y="992"/>
                    </a:lnTo>
                    <a:lnTo>
                      <a:pt x="725" y="985"/>
                    </a:lnTo>
                    <a:lnTo>
                      <a:pt x="742" y="976"/>
                    </a:lnTo>
                    <a:lnTo>
                      <a:pt x="760" y="967"/>
                    </a:lnTo>
                    <a:lnTo>
                      <a:pt x="776" y="958"/>
                    </a:lnTo>
                    <a:lnTo>
                      <a:pt x="776" y="958"/>
                    </a:lnTo>
                    <a:lnTo>
                      <a:pt x="781" y="955"/>
                    </a:lnTo>
                    <a:lnTo>
                      <a:pt x="785" y="949"/>
                    </a:lnTo>
                    <a:lnTo>
                      <a:pt x="788" y="944"/>
                    </a:lnTo>
                    <a:lnTo>
                      <a:pt x="791" y="936"/>
                    </a:lnTo>
                    <a:lnTo>
                      <a:pt x="791" y="936"/>
                    </a:lnTo>
                    <a:lnTo>
                      <a:pt x="791" y="930"/>
                    </a:lnTo>
                    <a:lnTo>
                      <a:pt x="791" y="923"/>
                    </a:lnTo>
                    <a:lnTo>
                      <a:pt x="787" y="917"/>
                    </a:lnTo>
                    <a:lnTo>
                      <a:pt x="784" y="912"/>
                    </a:lnTo>
                    <a:lnTo>
                      <a:pt x="784" y="912"/>
                    </a:lnTo>
                    <a:lnTo>
                      <a:pt x="780" y="904"/>
                    </a:lnTo>
                    <a:lnTo>
                      <a:pt x="776" y="898"/>
                    </a:lnTo>
                    <a:lnTo>
                      <a:pt x="772" y="890"/>
                    </a:lnTo>
                    <a:lnTo>
                      <a:pt x="769" y="882"/>
                    </a:lnTo>
                    <a:lnTo>
                      <a:pt x="767" y="874"/>
                    </a:lnTo>
                    <a:lnTo>
                      <a:pt x="766" y="866"/>
                    </a:lnTo>
                    <a:lnTo>
                      <a:pt x="765" y="858"/>
                    </a:lnTo>
                    <a:lnTo>
                      <a:pt x="766" y="849"/>
                    </a:lnTo>
                    <a:lnTo>
                      <a:pt x="766" y="842"/>
                    </a:lnTo>
                    <a:lnTo>
                      <a:pt x="768" y="834"/>
                    </a:lnTo>
                    <a:lnTo>
                      <a:pt x="770" y="826"/>
                    </a:lnTo>
                    <a:lnTo>
                      <a:pt x="773" y="818"/>
                    </a:lnTo>
                    <a:lnTo>
                      <a:pt x="777" y="812"/>
                    </a:lnTo>
                    <a:lnTo>
                      <a:pt x="781" y="804"/>
                    </a:lnTo>
                    <a:lnTo>
                      <a:pt x="786" y="798"/>
                    </a:lnTo>
                    <a:lnTo>
                      <a:pt x="792" y="791"/>
                    </a:lnTo>
                    <a:lnTo>
                      <a:pt x="792" y="791"/>
                    </a:lnTo>
                    <a:lnTo>
                      <a:pt x="798" y="786"/>
                    </a:lnTo>
                    <a:lnTo>
                      <a:pt x="805" y="781"/>
                    </a:lnTo>
                    <a:lnTo>
                      <a:pt x="811" y="776"/>
                    </a:lnTo>
                    <a:lnTo>
                      <a:pt x="819" y="773"/>
                    </a:lnTo>
                    <a:lnTo>
                      <a:pt x="826" y="770"/>
                    </a:lnTo>
                    <a:lnTo>
                      <a:pt x="835" y="768"/>
                    </a:lnTo>
                    <a:lnTo>
                      <a:pt x="842" y="767"/>
                    </a:lnTo>
                    <a:lnTo>
                      <a:pt x="851" y="766"/>
                    </a:lnTo>
                    <a:lnTo>
                      <a:pt x="858" y="766"/>
                    </a:lnTo>
                    <a:lnTo>
                      <a:pt x="867" y="767"/>
                    </a:lnTo>
                    <a:lnTo>
                      <a:pt x="874" y="768"/>
                    </a:lnTo>
                    <a:lnTo>
                      <a:pt x="883" y="770"/>
                    </a:lnTo>
                    <a:lnTo>
                      <a:pt x="890" y="772"/>
                    </a:lnTo>
                    <a:lnTo>
                      <a:pt x="898" y="775"/>
                    </a:lnTo>
                    <a:lnTo>
                      <a:pt x="904" y="780"/>
                    </a:lnTo>
                    <a:lnTo>
                      <a:pt x="912" y="784"/>
                    </a:lnTo>
                    <a:lnTo>
                      <a:pt x="912" y="784"/>
                    </a:lnTo>
                    <a:lnTo>
                      <a:pt x="917" y="788"/>
                    </a:lnTo>
                    <a:lnTo>
                      <a:pt x="924" y="790"/>
                    </a:lnTo>
                    <a:lnTo>
                      <a:pt x="930" y="790"/>
                    </a:lnTo>
                    <a:lnTo>
                      <a:pt x="937" y="790"/>
                    </a:lnTo>
                    <a:lnTo>
                      <a:pt x="937" y="790"/>
                    </a:lnTo>
                    <a:lnTo>
                      <a:pt x="943" y="788"/>
                    </a:lnTo>
                    <a:lnTo>
                      <a:pt x="949" y="785"/>
                    </a:lnTo>
                    <a:lnTo>
                      <a:pt x="955" y="781"/>
                    </a:lnTo>
                    <a:lnTo>
                      <a:pt x="958" y="775"/>
                    </a:lnTo>
                    <a:lnTo>
                      <a:pt x="958" y="775"/>
                    </a:lnTo>
                    <a:lnTo>
                      <a:pt x="968" y="759"/>
                    </a:lnTo>
                    <a:lnTo>
                      <a:pt x="976" y="742"/>
                    </a:lnTo>
                    <a:lnTo>
                      <a:pt x="985" y="725"/>
                    </a:lnTo>
                    <a:lnTo>
                      <a:pt x="992" y="708"/>
                    </a:lnTo>
                    <a:lnTo>
                      <a:pt x="999" y="691"/>
                    </a:lnTo>
                    <a:lnTo>
                      <a:pt x="1005" y="673"/>
                    </a:lnTo>
                    <a:lnTo>
                      <a:pt x="1011" y="655"/>
                    </a:lnTo>
                    <a:lnTo>
                      <a:pt x="1016" y="637"/>
                    </a:lnTo>
                    <a:lnTo>
                      <a:pt x="1016" y="637"/>
                    </a:lnTo>
                    <a:lnTo>
                      <a:pt x="1017" y="631"/>
                    </a:lnTo>
                    <a:lnTo>
                      <a:pt x="1016" y="624"/>
                    </a:lnTo>
                    <a:lnTo>
                      <a:pt x="1014" y="618"/>
                    </a:lnTo>
                    <a:lnTo>
                      <a:pt x="1011" y="611"/>
                    </a:lnTo>
                    <a:lnTo>
                      <a:pt x="1011" y="611"/>
                    </a:lnTo>
                    <a:lnTo>
                      <a:pt x="1006" y="606"/>
                    </a:lnTo>
                    <a:lnTo>
                      <a:pt x="1001" y="603"/>
                    </a:lnTo>
                    <a:lnTo>
                      <a:pt x="996" y="599"/>
                    </a:lnTo>
                    <a:lnTo>
                      <a:pt x="989" y="598"/>
                    </a:lnTo>
                    <a:lnTo>
                      <a:pt x="989" y="598"/>
                    </a:lnTo>
                    <a:close/>
                    <a:moveTo>
                      <a:pt x="919" y="715"/>
                    </a:moveTo>
                    <a:lnTo>
                      <a:pt x="919" y="715"/>
                    </a:lnTo>
                    <a:lnTo>
                      <a:pt x="908" y="711"/>
                    </a:lnTo>
                    <a:lnTo>
                      <a:pt x="897" y="707"/>
                    </a:lnTo>
                    <a:lnTo>
                      <a:pt x="885" y="705"/>
                    </a:lnTo>
                    <a:lnTo>
                      <a:pt x="874" y="702"/>
                    </a:lnTo>
                    <a:lnTo>
                      <a:pt x="863" y="702"/>
                    </a:lnTo>
                    <a:lnTo>
                      <a:pt x="851" y="702"/>
                    </a:lnTo>
                    <a:lnTo>
                      <a:pt x="840" y="702"/>
                    </a:lnTo>
                    <a:lnTo>
                      <a:pt x="828" y="705"/>
                    </a:lnTo>
                    <a:lnTo>
                      <a:pt x="816" y="707"/>
                    </a:lnTo>
                    <a:lnTo>
                      <a:pt x="806" y="710"/>
                    </a:lnTo>
                    <a:lnTo>
                      <a:pt x="795" y="714"/>
                    </a:lnTo>
                    <a:lnTo>
                      <a:pt x="784" y="720"/>
                    </a:lnTo>
                    <a:lnTo>
                      <a:pt x="775" y="725"/>
                    </a:lnTo>
                    <a:lnTo>
                      <a:pt x="765" y="731"/>
                    </a:lnTo>
                    <a:lnTo>
                      <a:pt x="755" y="739"/>
                    </a:lnTo>
                    <a:lnTo>
                      <a:pt x="747" y="746"/>
                    </a:lnTo>
                    <a:lnTo>
                      <a:pt x="747" y="746"/>
                    </a:lnTo>
                    <a:lnTo>
                      <a:pt x="738" y="755"/>
                    </a:lnTo>
                    <a:lnTo>
                      <a:pt x="732" y="765"/>
                    </a:lnTo>
                    <a:lnTo>
                      <a:pt x="724" y="774"/>
                    </a:lnTo>
                    <a:lnTo>
                      <a:pt x="719" y="785"/>
                    </a:lnTo>
                    <a:lnTo>
                      <a:pt x="714" y="796"/>
                    </a:lnTo>
                    <a:lnTo>
                      <a:pt x="710" y="807"/>
                    </a:lnTo>
                    <a:lnTo>
                      <a:pt x="707" y="817"/>
                    </a:lnTo>
                    <a:lnTo>
                      <a:pt x="704" y="828"/>
                    </a:lnTo>
                    <a:lnTo>
                      <a:pt x="703" y="840"/>
                    </a:lnTo>
                    <a:lnTo>
                      <a:pt x="702" y="852"/>
                    </a:lnTo>
                    <a:lnTo>
                      <a:pt x="702" y="862"/>
                    </a:lnTo>
                    <a:lnTo>
                      <a:pt x="703" y="874"/>
                    </a:lnTo>
                    <a:lnTo>
                      <a:pt x="705" y="886"/>
                    </a:lnTo>
                    <a:lnTo>
                      <a:pt x="707" y="897"/>
                    </a:lnTo>
                    <a:lnTo>
                      <a:pt x="711" y="907"/>
                    </a:lnTo>
                    <a:lnTo>
                      <a:pt x="716" y="919"/>
                    </a:lnTo>
                    <a:lnTo>
                      <a:pt x="716" y="919"/>
                    </a:lnTo>
                    <a:lnTo>
                      <a:pt x="684" y="933"/>
                    </a:lnTo>
                    <a:lnTo>
                      <a:pt x="652" y="945"/>
                    </a:lnTo>
                    <a:lnTo>
                      <a:pt x="652" y="945"/>
                    </a:lnTo>
                    <a:lnTo>
                      <a:pt x="648" y="934"/>
                    </a:lnTo>
                    <a:lnTo>
                      <a:pt x="643" y="923"/>
                    </a:lnTo>
                    <a:lnTo>
                      <a:pt x="636" y="914"/>
                    </a:lnTo>
                    <a:lnTo>
                      <a:pt x="630" y="904"/>
                    </a:lnTo>
                    <a:lnTo>
                      <a:pt x="622" y="896"/>
                    </a:lnTo>
                    <a:lnTo>
                      <a:pt x="614" y="888"/>
                    </a:lnTo>
                    <a:lnTo>
                      <a:pt x="605" y="881"/>
                    </a:lnTo>
                    <a:lnTo>
                      <a:pt x="596" y="873"/>
                    </a:lnTo>
                    <a:lnTo>
                      <a:pt x="587" y="867"/>
                    </a:lnTo>
                    <a:lnTo>
                      <a:pt x="576" y="861"/>
                    </a:lnTo>
                    <a:lnTo>
                      <a:pt x="565" y="857"/>
                    </a:lnTo>
                    <a:lnTo>
                      <a:pt x="555" y="853"/>
                    </a:lnTo>
                    <a:lnTo>
                      <a:pt x="544" y="849"/>
                    </a:lnTo>
                    <a:lnTo>
                      <a:pt x="532" y="847"/>
                    </a:lnTo>
                    <a:lnTo>
                      <a:pt x="520" y="846"/>
                    </a:lnTo>
                    <a:lnTo>
                      <a:pt x="508" y="845"/>
                    </a:lnTo>
                    <a:lnTo>
                      <a:pt x="508" y="845"/>
                    </a:lnTo>
                    <a:lnTo>
                      <a:pt x="496" y="846"/>
                    </a:lnTo>
                    <a:lnTo>
                      <a:pt x="484" y="847"/>
                    </a:lnTo>
                    <a:lnTo>
                      <a:pt x="473" y="849"/>
                    </a:lnTo>
                    <a:lnTo>
                      <a:pt x="461" y="853"/>
                    </a:lnTo>
                    <a:lnTo>
                      <a:pt x="450" y="857"/>
                    </a:lnTo>
                    <a:lnTo>
                      <a:pt x="440" y="861"/>
                    </a:lnTo>
                    <a:lnTo>
                      <a:pt x="430" y="867"/>
                    </a:lnTo>
                    <a:lnTo>
                      <a:pt x="420" y="873"/>
                    </a:lnTo>
                    <a:lnTo>
                      <a:pt x="411" y="881"/>
                    </a:lnTo>
                    <a:lnTo>
                      <a:pt x="402" y="888"/>
                    </a:lnTo>
                    <a:lnTo>
                      <a:pt x="395" y="896"/>
                    </a:lnTo>
                    <a:lnTo>
                      <a:pt x="387" y="904"/>
                    </a:lnTo>
                    <a:lnTo>
                      <a:pt x="380" y="914"/>
                    </a:lnTo>
                    <a:lnTo>
                      <a:pt x="374" y="923"/>
                    </a:lnTo>
                    <a:lnTo>
                      <a:pt x="369" y="934"/>
                    </a:lnTo>
                    <a:lnTo>
                      <a:pt x="364" y="945"/>
                    </a:lnTo>
                    <a:lnTo>
                      <a:pt x="364" y="945"/>
                    </a:lnTo>
                    <a:lnTo>
                      <a:pt x="331" y="933"/>
                    </a:lnTo>
                    <a:lnTo>
                      <a:pt x="301" y="919"/>
                    </a:lnTo>
                    <a:lnTo>
                      <a:pt x="301" y="919"/>
                    </a:lnTo>
                    <a:lnTo>
                      <a:pt x="306" y="907"/>
                    </a:lnTo>
                    <a:lnTo>
                      <a:pt x="309" y="897"/>
                    </a:lnTo>
                    <a:lnTo>
                      <a:pt x="311" y="886"/>
                    </a:lnTo>
                    <a:lnTo>
                      <a:pt x="313" y="874"/>
                    </a:lnTo>
                    <a:lnTo>
                      <a:pt x="314" y="862"/>
                    </a:lnTo>
                    <a:lnTo>
                      <a:pt x="314" y="852"/>
                    </a:lnTo>
                    <a:lnTo>
                      <a:pt x="313" y="840"/>
                    </a:lnTo>
                    <a:lnTo>
                      <a:pt x="312" y="828"/>
                    </a:lnTo>
                    <a:lnTo>
                      <a:pt x="310" y="817"/>
                    </a:lnTo>
                    <a:lnTo>
                      <a:pt x="307" y="807"/>
                    </a:lnTo>
                    <a:lnTo>
                      <a:pt x="302" y="796"/>
                    </a:lnTo>
                    <a:lnTo>
                      <a:pt x="297" y="785"/>
                    </a:lnTo>
                    <a:lnTo>
                      <a:pt x="292" y="774"/>
                    </a:lnTo>
                    <a:lnTo>
                      <a:pt x="285" y="765"/>
                    </a:lnTo>
                    <a:lnTo>
                      <a:pt x="278" y="755"/>
                    </a:lnTo>
                    <a:lnTo>
                      <a:pt x="269" y="746"/>
                    </a:lnTo>
                    <a:lnTo>
                      <a:pt x="269" y="746"/>
                    </a:lnTo>
                    <a:lnTo>
                      <a:pt x="258" y="737"/>
                    </a:lnTo>
                    <a:lnTo>
                      <a:pt x="246" y="727"/>
                    </a:lnTo>
                    <a:lnTo>
                      <a:pt x="233" y="720"/>
                    </a:lnTo>
                    <a:lnTo>
                      <a:pt x="220" y="713"/>
                    </a:lnTo>
                    <a:lnTo>
                      <a:pt x="206" y="708"/>
                    </a:lnTo>
                    <a:lnTo>
                      <a:pt x="191" y="705"/>
                    </a:lnTo>
                    <a:lnTo>
                      <a:pt x="176" y="702"/>
                    </a:lnTo>
                    <a:lnTo>
                      <a:pt x="161" y="701"/>
                    </a:lnTo>
                    <a:lnTo>
                      <a:pt x="161" y="701"/>
                    </a:lnTo>
                    <a:lnTo>
                      <a:pt x="145" y="702"/>
                    </a:lnTo>
                    <a:lnTo>
                      <a:pt x="128" y="705"/>
                    </a:lnTo>
                    <a:lnTo>
                      <a:pt x="113" y="709"/>
                    </a:lnTo>
                    <a:lnTo>
                      <a:pt x="97" y="715"/>
                    </a:lnTo>
                    <a:lnTo>
                      <a:pt x="97" y="715"/>
                    </a:lnTo>
                    <a:lnTo>
                      <a:pt x="90" y="699"/>
                    </a:lnTo>
                    <a:lnTo>
                      <a:pt x="82" y="684"/>
                    </a:lnTo>
                    <a:lnTo>
                      <a:pt x="71" y="652"/>
                    </a:lnTo>
                    <a:lnTo>
                      <a:pt x="71" y="652"/>
                    </a:lnTo>
                    <a:lnTo>
                      <a:pt x="81" y="648"/>
                    </a:lnTo>
                    <a:lnTo>
                      <a:pt x="92" y="642"/>
                    </a:lnTo>
                    <a:lnTo>
                      <a:pt x="102" y="636"/>
                    </a:lnTo>
                    <a:lnTo>
                      <a:pt x="111" y="629"/>
                    </a:lnTo>
                    <a:lnTo>
                      <a:pt x="120" y="622"/>
                    </a:lnTo>
                    <a:lnTo>
                      <a:pt x="129" y="613"/>
                    </a:lnTo>
                    <a:lnTo>
                      <a:pt x="136" y="605"/>
                    </a:lnTo>
                    <a:lnTo>
                      <a:pt x="143" y="596"/>
                    </a:lnTo>
                    <a:lnTo>
                      <a:pt x="149" y="587"/>
                    </a:lnTo>
                    <a:lnTo>
                      <a:pt x="154" y="576"/>
                    </a:lnTo>
                    <a:lnTo>
                      <a:pt x="160" y="565"/>
                    </a:lnTo>
                    <a:lnTo>
                      <a:pt x="163" y="554"/>
                    </a:lnTo>
                    <a:lnTo>
                      <a:pt x="166" y="544"/>
                    </a:lnTo>
                    <a:lnTo>
                      <a:pt x="168" y="532"/>
                    </a:lnTo>
                    <a:lnTo>
                      <a:pt x="170" y="520"/>
                    </a:lnTo>
                    <a:lnTo>
                      <a:pt x="170" y="508"/>
                    </a:lnTo>
                    <a:lnTo>
                      <a:pt x="170" y="508"/>
                    </a:lnTo>
                    <a:lnTo>
                      <a:pt x="170" y="495"/>
                    </a:lnTo>
                    <a:lnTo>
                      <a:pt x="168" y="484"/>
                    </a:lnTo>
                    <a:lnTo>
                      <a:pt x="166" y="473"/>
                    </a:lnTo>
                    <a:lnTo>
                      <a:pt x="163" y="461"/>
                    </a:lnTo>
                    <a:lnTo>
                      <a:pt x="160" y="450"/>
                    </a:lnTo>
                    <a:lnTo>
                      <a:pt x="154" y="440"/>
                    </a:lnTo>
                    <a:lnTo>
                      <a:pt x="149" y="430"/>
                    </a:lnTo>
                    <a:lnTo>
                      <a:pt x="143" y="420"/>
                    </a:lnTo>
                    <a:lnTo>
                      <a:pt x="136" y="411"/>
                    </a:lnTo>
                    <a:lnTo>
                      <a:pt x="129" y="402"/>
                    </a:lnTo>
                    <a:lnTo>
                      <a:pt x="120" y="395"/>
                    </a:lnTo>
                    <a:lnTo>
                      <a:pt x="111" y="387"/>
                    </a:lnTo>
                    <a:lnTo>
                      <a:pt x="102" y="379"/>
                    </a:lnTo>
                    <a:lnTo>
                      <a:pt x="92" y="374"/>
                    </a:lnTo>
                    <a:lnTo>
                      <a:pt x="81" y="369"/>
                    </a:lnTo>
                    <a:lnTo>
                      <a:pt x="71" y="363"/>
                    </a:lnTo>
                    <a:lnTo>
                      <a:pt x="71" y="363"/>
                    </a:lnTo>
                    <a:lnTo>
                      <a:pt x="82" y="332"/>
                    </a:lnTo>
                    <a:lnTo>
                      <a:pt x="90" y="316"/>
                    </a:lnTo>
                    <a:lnTo>
                      <a:pt x="97" y="301"/>
                    </a:lnTo>
                    <a:lnTo>
                      <a:pt x="97" y="301"/>
                    </a:lnTo>
                    <a:lnTo>
                      <a:pt x="113" y="307"/>
                    </a:lnTo>
                    <a:lnTo>
                      <a:pt x="129" y="311"/>
                    </a:lnTo>
                    <a:lnTo>
                      <a:pt x="145" y="313"/>
                    </a:lnTo>
                    <a:lnTo>
                      <a:pt x="161" y="314"/>
                    </a:lnTo>
                    <a:lnTo>
                      <a:pt x="161" y="314"/>
                    </a:lnTo>
                    <a:lnTo>
                      <a:pt x="176" y="314"/>
                    </a:lnTo>
                    <a:lnTo>
                      <a:pt x="191" y="311"/>
                    </a:lnTo>
                    <a:lnTo>
                      <a:pt x="206" y="308"/>
                    </a:lnTo>
                    <a:lnTo>
                      <a:pt x="220" y="302"/>
                    </a:lnTo>
                    <a:lnTo>
                      <a:pt x="233" y="296"/>
                    </a:lnTo>
                    <a:lnTo>
                      <a:pt x="246" y="288"/>
                    </a:lnTo>
                    <a:lnTo>
                      <a:pt x="258" y="280"/>
                    </a:lnTo>
                    <a:lnTo>
                      <a:pt x="269" y="269"/>
                    </a:lnTo>
                    <a:lnTo>
                      <a:pt x="269" y="269"/>
                    </a:lnTo>
                    <a:lnTo>
                      <a:pt x="278" y="260"/>
                    </a:lnTo>
                    <a:lnTo>
                      <a:pt x="285" y="251"/>
                    </a:lnTo>
                    <a:lnTo>
                      <a:pt x="292" y="241"/>
                    </a:lnTo>
                    <a:lnTo>
                      <a:pt x="297" y="231"/>
                    </a:lnTo>
                    <a:lnTo>
                      <a:pt x="302" y="221"/>
                    </a:lnTo>
                    <a:lnTo>
                      <a:pt x="307" y="210"/>
                    </a:lnTo>
                    <a:lnTo>
                      <a:pt x="310" y="198"/>
                    </a:lnTo>
                    <a:lnTo>
                      <a:pt x="312" y="187"/>
                    </a:lnTo>
                    <a:lnTo>
                      <a:pt x="313" y="176"/>
                    </a:lnTo>
                    <a:lnTo>
                      <a:pt x="314" y="165"/>
                    </a:lnTo>
                    <a:lnTo>
                      <a:pt x="314" y="153"/>
                    </a:lnTo>
                    <a:lnTo>
                      <a:pt x="313" y="141"/>
                    </a:lnTo>
                    <a:lnTo>
                      <a:pt x="311" y="131"/>
                    </a:lnTo>
                    <a:lnTo>
                      <a:pt x="309" y="119"/>
                    </a:lnTo>
                    <a:lnTo>
                      <a:pt x="306" y="108"/>
                    </a:lnTo>
                    <a:lnTo>
                      <a:pt x="301" y="97"/>
                    </a:lnTo>
                    <a:lnTo>
                      <a:pt x="301" y="97"/>
                    </a:lnTo>
                    <a:lnTo>
                      <a:pt x="331" y="82"/>
                    </a:lnTo>
                    <a:lnTo>
                      <a:pt x="364" y="70"/>
                    </a:lnTo>
                    <a:lnTo>
                      <a:pt x="364" y="70"/>
                    </a:lnTo>
                    <a:lnTo>
                      <a:pt x="369" y="81"/>
                    </a:lnTo>
                    <a:lnTo>
                      <a:pt x="374" y="92"/>
                    </a:lnTo>
                    <a:lnTo>
                      <a:pt x="380" y="102"/>
                    </a:lnTo>
                    <a:lnTo>
                      <a:pt x="387" y="111"/>
                    </a:lnTo>
                    <a:lnTo>
                      <a:pt x="395" y="120"/>
                    </a:lnTo>
                    <a:lnTo>
                      <a:pt x="402" y="128"/>
                    </a:lnTo>
                    <a:lnTo>
                      <a:pt x="411" y="136"/>
                    </a:lnTo>
                    <a:lnTo>
                      <a:pt x="420" y="142"/>
                    </a:lnTo>
                    <a:lnTo>
                      <a:pt x="430" y="149"/>
                    </a:lnTo>
                    <a:lnTo>
                      <a:pt x="440" y="154"/>
                    </a:lnTo>
                    <a:lnTo>
                      <a:pt x="450" y="160"/>
                    </a:lnTo>
                    <a:lnTo>
                      <a:pt x="461" y="163"/>
                    </a:lnTo>
                    <a:lnTo>
                      <a:pt x="473" y="166"/>
                    </a:lnTo>
                    <a:lnTo>
                      <a:pt x="484" y="168"/>
                    </a:lnTo>
                    <a:lnTo>
                      <a:pt x="496" y="170"/>
                    </a:lnTo>
                    <a:lnTo>
                      <a:pt x="508" y="170"/>
                    </a:lnTo>
                    <a:lnTo>
                      <a:pt x="508" y="170"/>
                    </a:lnTo>
                    <a:lnTo>
                      <a:pt x="520" y="170"/>
                    </a:lnTo>
                    <a:lnTo>
                      <a:pt x="532" y="168"/>
                    </a:lnTo>
                    <a:lnTo>
                      <a:pt x="544" y="166"/>
                    </a:lnTo>
                    <a:lnTo>
                      <a:pt x="555" y="163"/>
                    </a:lnTo>
                    <a:lnTo>
                      <a:pt x="565" y="160"/>
                    </a:lnTo>
                    <a:lnTo>
                      <a:pt x="576" y="154"/>
                    </a:lnTo>
                    <a:lnTo>
                      <a:pt x="587" y="149"/>
                    </a:lnTo>
                    <a:lnTo>
                      <a:pt x="596" y="142"/>
                    </a:lnTo>
                    <a:lnTo>
                      <a:pt x="605" y="136"/>
                    </a:lnTo>
                    <a:lnTo>
                      <a:pt x="614" y="128"/>
                    </a:lnTo>
                    <a:lnTo>
                      <a:pt x="622" y="120"/>
                    </a:lnTo>
                    <a:lnTo>
                      <a:pt x="630" y="111"/>
                    </a:lnTo>
                    <a:lnTo>
                      <a:pt x="636" y="102"/>
                    </a:lnTo>
                    <a:lnTo>
                      <a:pt x="643" y="92"/>
                    </a:lnTo>
                    <a:lnTo>
                      <a:pt x="648" y="81"/>
                    </a:lnTo>
                    <a:lnTo>
                      <a:pt x="652" y="70"/>
                    </a:lnTo>
                    <a:lnTo>
                      <a:pt x="652" y="70"/>
                    </a:lnTo>
                    <a:lnTo>
                      <a:pt x="684" y="82"/>
                    </a:lnTo>
                    <a:lnTo>
                      <a:pt x="716" y="97"/>
                    </a:lnTo>
                    <a:lnTo>
                      <a:pt x="716" y="97"/>
                    </a:lnTo>
                    <a:lnTo>
                      <a:pt x="711" y="108"/>
                    </a:lnTo>
                    <a:lnTo>
                      <a:pt x="707" y="119"/>
                    </a:lnTo>
                    <a:lnTo>
                      <a:pt x="705" y="131"/>
                    </a:lnTo>
                    <a:lnTo>
                      <a:pt x="703" y="141"/>
                    </a:lnTo>
                    <a:lnTo>
                      <a:pt x="702" y="153"/>
                    </a:lnTo>
                    <a:lnTo>
                      <a:pt x="702" y="165"/>
                    </a:lnTo>
                    <a:lnTo>
                      <a:pt x="703" y="176"/>
                    </a:lnTo>
                    <a:lnTo>
                      <a:pt x="704" y="187"/>
                    </a:lnTo>
                    <a:lnTo>
                      <a:pt x="707" y="198"/>
                    </a:lnTo>
                    <a:lnTo>
                      <a:pt x="710" y="210"/>
                    </a:lnTo>
                    <a:lnTo>
                      <a:pt x="713" y="221"/>
                    </a:lnTo>
                    <a:lnTo>
                      <a:pt x="719" y="231"/>
                    </a:lnTo>
                    <a:lnTo>
                      <a:pt x="724" y="241"/>
                    </a:lnTo>
                    <a:lnTo>
                      <a:pt x="732" y="251"/>
                    </a:lnTo>
                    <a:lnTo>
                      <a:pt x="738" y="260"/>
                    </a:lnTo>
                    <a:lnTo>
                      <a:pt x="747" y="269"/>
                    </a:lnTo>
                    <a:lnTo>
                      <a:pt x="747" y="269"/>
                    </a:lnTo>
                    <a:lnTo>
                      <a:pt x="758" y="280"/>
                    </a:lnTo>
                    <a:lnTo>
                      <a:pt x="770" y="288"/>
                    </a:lnTo>
                    <a:lnTo>
                      <a:pt x="783" y="296"/>
                    </a:lnTo>
                    <a:lnTo>
                      <a:pt x="797" y="302"/>
                    </a:lnTo>
                    <a:lnTo>
                      <a:pt x="811" y="308"/>
                    </a:lnTo>
                    <a:lnTo>
                      <a:pt x="825" y="311"/>
                    </a:lnTo>
                    <a:lnTo>
                      <a:pt x="840" y="314"/>
                    </a:lnTo>
                    <a:lnTo>
                      <a:pt x="855" y="314"/>
                    </a:lnTo>
                    <a:lnTo>
                      <a:pt x="855" y="314"/>
                    </a:lnTo>
                    <a:lnTo>
                      <a:pt x="872" y="313"/>
                    </a:lnTo>
                    <a:lnTo>
                      <a:pt x="888" y="311"/>
                    </a:lnTo>
                    <a:lnTo>
                      <a:pt x="903" y="307"/>
                    </a:lnTo>
                    <a:lnTo>
                      <a:pt x="919" y="301"/>
                    </a:lnTo>
                    <a:lnTo>
                      <a:pt x="919" y="301"/>
                    </a:lnTo>
                    <a:lnTo>
                      <a:pt x="933" y="332"/>
                    </a:lnTo>
                    <a:lnTo>
                      <a:pt x="940" y="347"/>
                    </a:lnTo>
                    <a:lnTo>
                      <a:pt x="945" y="363"/>
                    </a:lnTo>
                    <a:lnTo>
                      <a:pt x="945" y="363"/>
                    </a:lnTo>
                    <a:lnTo>
                      <a:pt x="934" y="369"/>
                    </a:lnTo>
                    <a:lnTo>
                      <a:pt x="924" y="374"/>
                    </a:lnTo>
                    <a:lnTo>
                      <a:pt x="914" y="379"/>
                    </a:lnTo>
                    <a:lnTo>
                      <a:pt x="904" y="387"/>
                    </a:lnTo>
                    <a:lnTo>
                      <a:pt x="896" y="395"/>
                    </a:lnTo>
                    <a:lnTo>
                      <a:pt x="888" y="402"/>
                    </a:lnTo>
                    <a:lnTo>
                      <a:pt x="881" y="411"/>
                    </a:lnTo>
                    <a:lnTo>
                      <a:pt x="873" y="420"/>
                    </a:lnTo>
                    <a:lnTo>
                      <a:pt x="867" y="430"/>
                    </a:lnTo>
                    <a:lnTo>
                      <a:pt x="861" y="440"/>
                    </a:lnTo>
                    <a:lnTo>
                      <a:pt x="857" y="450"/>
                    </a:lnTo>
                    <a:lnTo>
                      <a:pt x="853" y="461"/>
                    </a:lnTo>
                    <a:lnTo>
                      <a:pt x="850" y="473"/>
                    </a:lnTo>
                    <a:lnTo>
                      <a:pt x="847" y="484"/>
                    </a:lnTo>
                    <a:lnTo>
                      <a:pt x="846" y="495"/>
                    </a:lnTo>
                    <a:lnTo>
                      <a:pt x="845" y="508"/>
                    </a:lnTo>
                    <a:lnTo>
                      <a:pt x="845" y="508"/>
                    </a:lnTo>
                    <a:lnTo>
                      <a:pt x="846" y="520"/>
                    </a:lnTo>
                    <a:lnTo>
                      <a:pt x="847" y="532"/>
                    </a:lnTo>
                    <a:lnTo>
                      <a:pt x="850" y="544"/>
                    </a:lnTo>
                    <a:lnTo>
                      <a:pt x="853" y="554"/>
                    </a:lnTo>
                    <a:lnTo>
                      <a:pt x="857" y="565"/>
                    </a:lnTo>
                    <a:lnTo>
                      <a:pt x="861" y="576"/>
                    </a:lnTo>
                    <a:lnTo>
                      <a:pt x="867" y="587"/>
                    </a:lnTo>
                    <a:lnTo>
                      <a:pt x="873" y="596"/>
                    </a:lnTo>
                    <a:lnTo>
                      <a:pt x="881" y="605"/>
                    </a:lnTo>
                    <a:lnTo>
                      <a:pt x="888" y="613"/>
                    </a:lnTo>
                    <a:lnTo>
                      <a:pt x="896" y="622"/>
                    </a:lnTo>
                    <a:lnTo>
                      <a:pt x="904" y="629"/>
                    </a:lnTo>
                    <a:lnTo>
                      <a:pt x="914" y="636"/>
                    </a:lnTo>
                    <a:lnTo>
                      <a:pt x="924" y="642"/>
                    </a:lnTo>
                    <a:lnTo>
                      <a:pt x="934" y="648"/>
                    </a:lnTo>
                    <a:lnTo>
                      <a:pt x="945" y="652"/>
                    </a:lnTo>
                    <a:lnTo>
                      <a:pt x="945" y="652"/>
                    </a:lnTo>
                    <a:lnTo>
                      <a:pt x="933" y="684"/>
                    </a:lnTo>
                    <a:lnTo>
                      <a:pt x="927" y="699"/>
                    </a:lnTo>
                    <a:lnTo>
                      <a:pt x="919" y="715"/>
                    </a:lnTo>
                    <a:lnTo>
                      <a:pt x="919" y="715"/>
                    </a:lnTo>
                    <a:close/>
                    <a:moveTo>
                      <a:pt x="508" y="357"/>
                    </a:moveTo>
                    <a:lnTo>
                      <a:pt x="508" y="357"/>
                    </a:lnTo>
                    <a:lnTo>
                      <a:pt x="492" y="358"/>
                    </a:lnTo>
                    <a:lnTo>
                      <a:pt x="477" y="360"/>
                    </a:lnTo>
                    <a:lnTo>
                      <a:pt x="463" y="363"/>
                    </a:lnTo>
                    <a:lnTo>
                      <a:pt x="449" y="369"/>
                    </a:lnTo>
                    <a:lnTo>
                      <a:pt x="437" y="375"/>
                    </a:lnTo>
                    <a:lnTo>
                      <a:pt x="424" y="383"/>
                    </a:lnTo>
                    <a:lnTo>
                      <a:pt x="412" y="391"/>
                    </a:lnTo>
                    <a:lnTo>
                      <a:pt x="401" y="401"/>
                    </a:lnTo>
                    <a:lnTo>
                      <a:pt x="391" y="412"/>
                    </a:lnTo>
                    <a:lnTo>
                      <a:pt x="383" y="423"/>
                    </a:lnTo>
                    <a:lnTo>
                      <a:pt x="375" y="436"/>
                    </a:lnTo>
                    <a:lnTo>
                      <a:pt x="369" y="449"/>
                    </a:lnTo>
                    <a:lnTo>
                      <a:pt x="364" y="463"/>
                    </a:lnTo>
                    <a:lnTo>
                      <a:pt x="360" y="477"/>
                    </a:lnTo>
                    <a:lnTo>
                      <a:pt x="358" y="492"/>
                    </a:lnTo>
                    <a:lnTo>
                      <a:pt x="357" y="508"/>
                    </a:lnTo>
                    <a:lnTo>
                      <a:pt x="357" y="508"/>
                    </a:lnTo>
                    <a:lnTo>
                      <a:pt x="358" y="523"/>
                    </a:lnTo>
                    <a:lnTo>
                      <a:pt x="360" y="538"/>
                    </a:lnTo>
                    <a:lnTo>
                      <a:pt x="364" y="552"/>
                    </a:lnTo>
                    <a:lnTo>
                      <a:pt x="369" y="566"/>
                    </a:lnTo>
                    <a:lnTo>
                      <a:pt x="375" y="580"/>
                    </a:lnTo>
                    <a:lnTo>
                      <a:pt x="383" y="592"/>
                    </a:lnTo>
                    <a:lnTo>
                      <a:pt x="391" y="604"/>
                    </a:lnTo>
                    <a:lnTo>
                      <a:pt x="401" y="614"/>
                    </a:lnTo>
                    <a:lnTo>
                      <a:pt x="412" y="624"/>
                    </a:lnTo>
                    <a:lnTo>
                      <a:pt x="424" y="633"/>
                    </a:lnTo>
                    <a:lnTo>
                      <a:pt x="437" y="640"/>
                    </a:lnTo>
                    <a:lnTo>
                      <a:pt x="449" y="647"/>
                    </a:lnTo>
                    <a:lnTo>
                      <a:pt x="463" y="652"/>
                    </a:lnTo>
                    <a:lnTo>
                      <a:pt x="477" y="655"/>
                    </a:lnTo>
                    <a:lnTo>
                      <a:pt x="492" y="657"/>
                    </a:lnTo>
                    <a:lnTo>
                      <a:pt x="508" y="658"/>
                    </a:lnTo>
                    <a:lnTo>
                      <a:pt x="508" y="658"/>
                    </a:lnTo>
                    <a:lnTo>
                      <a:pt x="523" y="657"/>
                    </a:lnTo>
                    <a:lnTo>
                      <a:pt x="538" y="655"/>
                    </a:lnTo>
                    <a:lnTo>
                      <a:pt x="552" y="652"/>
                    </a:lnTo>
                    <a:lnTo>
                      <a:pt x="566" y="647"/>
                    </a:lnTo>
                    <a:lnTo>
                      <a:pt x="580" y="640"/>
                    </a:lnTo>
                    <a:lnTo>
                      <a:pt x="592" y="633"/>
                    </a:lnTo>
                    <a:lnTo>
                      <a:pt x="604" y="624"/>
                    </a:lnTo>
                    <a:lnTo>
                      <a:pt x="615" y="614"/>
                    </a:lnTo>
                    <a:lnTo>
                      <a:pt x="624" y="604"/>
                    </a:lnTo>
                    <a:lnTo>
                      <a:pt x="633" y="592"/>
                    </a:lnTo>
                    <a:lnTo>
                      <a:pt x="640" y="580"/>
                    </a:lnTo>
                    <a:lnTo>
                      <a:pt x="647" y="566"/>
                    </a:lnTo>
                    <a:lnTo>
                      <a:pt x="652" y="552"/>
                    </a:lnTo>
                    <a:lnTo>
                      <a:pt x="655" y="538"/>
                    </a:lnTo>
                    <a:lnTo>
                      <a:pt x="658" y="523"/>
                    </a:lnTo>
                    <a:lnTo>
                      <a:pt x="659" y="508"/>
                    </a:lnTo>
                    <a:lnTo>
                      <a:pt x="659" y="508"/>
                    </a:lnTo>
                    <a:lnTo>
                      <a:pt x="658" y="492"/>
                    </a:lnTo>
                    <a:lnTo>
                      <a:pt x="655" y="477"/>
                    </a:lnTo>
                    <a:lnTo>
                      <a:pt x="652" y="463"/>
                    </a:lnTo>
                    <a:lnTo>
                      <a:pt x="647" y="449"/>
                    </a:lnTo>
                    <a:lnTo>
                      <a:pt x="640" y="436"/>
                    </a:lnTo>
                    <a:lnTo>
                      <a:pt x="633" y="423"/>
                    </a:lnTo>
                    <a:lnTo>
                      <a:pt x="624" y="412"/>
                    </a:lnTo>
                    <a:lnTo>
                      <a:pt x="615" y="401"/>
                    </a:lnTo>
                    <a:lnTo>
                      <a:pt x="604" y="391"/>
                    </a:lnTo>
                    <a:lnTo>
                      <a:pt x="592" y="383"/>
                    </a:lnTo>
                    <a:lnTo>
                      <a:pt x="580" y="375"/>
                    </a:lnTo>
                    <a:lnTo>
                      <a:pt x="566" y="369"/>
                    </a:lnTo>
                    <a:lnTo>
                      <a:pt x="552" y="363"/>
                    </a:lnTo>
                    <a:lnTo>
                      <a:pt x="538" y="360"/>
                    </a:lnTo>
                    <a:lnTo>
                      <a:pt x="523" y="358"/>
                    </a:lnTo>
                    <a:lnTo>
                      <a:pt x="508" y="357"/>
                    </a:lnTo>
                    <a:lnTo>
                      <a:pt x="508" y="357"/>
                    </a:lnTo>
                    <a:close/>
                    <a:moveTo>
                      <a:pt x="508" y="567"/>
                    </a:moveTo>
                    <a:lnTo>
                      <a:pt x="508" y="567"/>
                    </a:lnTo>
                    <a:lnTo>
                      <a:pt x="496" y="566"/>
                    </a:lnTo>
                    <a:lnTo>
                      <a:pt x="485" y="563"/>
                    </a:lnTo>
                    <a:lnTo>
                      <a:pt x="475" y="558"/>
                    </a:lnTo>
                    <a:lnTo>
                      <a:pt x="466" y="550"/>
                    </a:lnTo>
                    <a:lnTo>
                      <a:pt x="459" y="541"/>
                    </a:lnTo>
                    <a:lnTo>
                      <a:pt x="454" y="531"/>
                    </a:lnTo>
                    <a:lnTo>
                      <a:pt x="449" y="520"/>
                    </a:lnTo>
                    <a:lnTo>
                      <a:pt x="448" y="508"/>
                    </a:lnTo>
                    <a:lnTo>
                      <a:pt x="448" y="508"/>
                    </a:lnTo>
                    <a:lnTo>
                      <a:pt x="449" y="495"/>
                    </a:lnTo>
                    <a:lnTo>
                      <a:pt x="454" y="485"/>
                    </a:lnTo>
                    <a:lnTo>
                      <a:pt x="459" y="475"/>
                    </a:lnTo>
                    <a:lnTo>
                      <a:pt x="466" y="465"/>
                    </a:lnTo>
                    <a:lnTo>
                      <a:pt x="475" y="459"/>
                    </a:lnTo>
                    <a:lnTo>
                      <a:pt x="485" y="454"/>
                    </a:lnTo>
                    <a:lnTo>
                      <a:pt x="496" y="449"/>
                    </a:lnTo>
                    <a:lnTo>
                      <a:pt x="508" y="448"/>
                    </a:lnTo>
                    <a:lnTo>
                      <a:pt x="508" y="448"/>
                    </a:lnTo>
                    <a:lnTo>
                      <a:pt x="520" y="449"/>
                    </a:lnTo>
                    <a:lnTo>
                      <a:pt x="531" y="454"/>
                    </a:lnTo>
                    <a:lnTo>
                      <a:pt x="542" y="459"/>
                    </a:lnTo>
                    <a:lnTo>
                      <a:pt x="550" y="465"/>
                    </a:lnTo>
                    <a:lnTo>
                      <a:pt x="558" y="475"/>
                    </a:lnTo>
                    <a:lnTo>
                      <a:pt x="563" y="485"/>
                    </a:lnTo>
                    <a:lnTo>
                      <a:pt x="566" y="495"/>
                    </a:lnTo>
                    <a:lnTo>
                      <a:pt x="567" y="508"/>
                    </a:lnTo>
                    <a:lnTo>
                      <a:pt x="567" y="508"/>
                    </a:lnTo>
                    <a:lnTo>
                      <a:pt x="566" y="520"/>
                    </a:lnTo>
                    <a:lnTo>
                      <a:pt x="563" y="531"/>
                    </a:lnTo>
                    <a:lnTo>
                      <a:pt x="558" y="541"/>
                    </a:lnTo>
                    <a:lnTo>
                      <a:pt x="550" y="550"/>
                    </a:lnTo>
                    <a:lnTo>
                      <a:pt x="542" y="558"/>
                    </a:lnTo>
                    <a:lnTo>
                      <a:pt x="531" y="563"/>
                    </a:lnTo>
                    <a:lnTo>
                      <a:pt x="520" y="566"/>
                    </a:lnTo>
                    <a:lnTo>
                      <a:pt x="508" y="567"/>
                    </a:lnTo>
                    <a:lnTo>
                      <a:pt x="508" y="5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377041" y="3630306"/>
              <a:ext cx="842988" cy="842988"/>
              <a:chOff x="3227824" y="3300484"/>
              <a:chExt cx="842988" cy="842988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3227824" y="3300484"/>
                <a:ext cx="842988" cy="842988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4" name="Freeform 115"/>
              <p:cNvSpPr>
                <a:spLocks noEditPoints="1"/>
              </p:cNvSpPr>
              <p:nvPr/>
            </p:nvSpPr>
            <p:spPr bwMode="auto">
              <a:xfrm>
                <a:off x="3487393" y="3560847"/>
                <a:ext cx="323850" cy="322263"/>
              </a:xfrm>
              <a:custGeom>
                <a:avLst/>
                <a:gdLst>
                  <a:gd name="T0" fmla="*/ 789 w 1018"/>
                  <a:gd name="T1" fmla="*/ 69 h 1017"/>
                  <a:gd name="T2" fmla="*/ 765 w 1018"/>
                  <a:gd name="T3" fmla="*/ 25 h 1017"/>
                  <a:gd name="T4" fmla="*/ 719 w 1018"/>
                  <a:gd name="T5" fmla="*/ 1 h 1017"/>
                  <a:gd name="T6" fmla="*/ 73 w 1018"/>
                  <a:gd name="T7" fmla="*/ 1 h 1017"/>
                  <a:gd name="T8" fmla="*/ 27 w 1018"/>
                  <a:gd name="T9" fmla="*/ 25 h 1017"/>
                  <a:gd name="T10" fmla="*/ 2 w 1018"/>
                  <a:gd name="T11" fmla="*/ 69 h 1017"/>
                  <a:gd name="T12" fmla="*/ 2 w 1018"/>
                  <a:gd name="T13" fmla="*/ 716 h 1017"/>
                  <a:gd name="T14" fmla="*/ 28 w 1018"/>
                  <a:gd name="T15" fmla="*/ 766 h 1017"/>
                  <a:gd name="T16" fmla="*/ 67 w 1018"/>
                  <a:gd name="T17" fmla="*/ 789 h 1017"/>
                  <a:gd name="T18" fmla="*/ 115 w 1018"/>
                  <a:gd name="T19" fmla="*/ 791 h 1017"/>
                  <a:gd name="T20" fmla="*/ 163 w 1018"/>
                  <a:gd name="T21" fmla="*/ 766 h 1017"/>
                  <a:gd name="T22" fmla="*/ 263 w 1018"/>
                  <a:gd name="T23" fmla="*/ 745 h 1017"/>
                  <a:gd name="T24" fmla="*/ 589 w 1018"/>
                  <a:gd name="T25" fmla="*/ 763 h 1017"/>
                  <a:gd name="T26" fmla="*/ 634 w 1018"/>
                  <a:gd name="T27" fmla="*/ 777 h 1017"/>
                  <a:gd name="T28" fmla="*/ 870 w 1018"/>
                  <a:gd name="T29" fmla="*/ 1001 h 1017"/>
                  <a:gd name="T30" fmla="*/ 923 w 1018"/>
                  <a:gd name="T31" fmla="*/ 1017 h 1017"/>
                  <a:gd name="T32" fmla="*/ 968 w 1018"/>
                  <a:gd name="T33" fmla="*/ 1006 h 1017"/>
                  <a:gd name="T34" fmla="*/ 1002 w 1018"/>
                  <a:gd name="T35" fmla="*/ 975 h 1017"/>
                  <a:gd name="T36" fmla="*/ 1018 w 1018"/>
                  <a:gd name="T37" fmla="*/ 921 h 1017"/>
                  <a:gd name="T38" fmla="*/ 1011 w 1018"/>
                  <a:gd name="T39" fmla="*/ 276 h 1017"/>
                  <a:gd name="T40" fmla="*/ 977 w 1018"/>
                  <a:gd name="T41" fmla="*/ 238 h 1017"/>
                  <a:gd name="T42" fmla="*/ 927 w 1018"/>
                  <a:gd name="T43" fmla="*/ 223 h 1017"/>
                  <a:gd name="T44" fmla="*/ 102 w 1018"/>
                  <a:gd name="T45" fmla="*/ 729 h 1017"/>
                  <a:gd name="T46" fmla="*/ 73 w 1018"/>
                  <a:gd name="T47" fmla="*/ 721 h 1017"/>
                  <a:gd name="T48" fmla="*/ 64 w 1018"/>
                  <a:gd name="T49" fmla="*/ 86 h 1017"/>
                  <a:gd name="T50" fmla="*/ 80 w 1018"/>
                  <a:gd name="T51" fmla="*/ 65 h 1017"/>
                  <a:gd name="T52" fmla="*/ 711 w 1018"/>
                  <a:gd name="T53" fmla="*/ 65 h 1017"/>
                  <a:gd name="T54" fmla="*/ 727 w 1018"/>
                  <a:gd name="T55" fmla="*/ 86 h 1017"/>
                  <a:gd name="T56" fmla="*/ 720 w 1018"/>
                  <a:gd name="T57" fmla="*/ 470 h 1017"/>
                  <a:gd name="T58" fmla="*/ 429 w 1018"/>
                  <a:gd name="T59" fmla="*/ 476 h 1017"/>
                  <a:gd name="T60" fmla="*/ 350 w 1018"/>
                  <a:gd name="T61" fmla="*/ 501 h 1017"/>
                  <a:gd name="T62" fmla="*/ 954 w 1018"/>
                  <a:gd name="T63" fmla="*/ 928 h 1017"/>
                  <a:gd name="T64" fmla="*/ 934 w 1018"/>
                  <a:gd name="T65" fmla="*/ 951 h 1017"/>
                  <a:gd name="T66" fmla="*/ 900 w 1018"/>
                  <a:gd name="T67" fmla="*/ 944 h 1017"/>
                  <a:gd name="T68" fmla="*/ 645 w 1018"/>
                  <a:gd name="T69" fmla="*/ 711 h 1017"/>
                  <a:gd name="T70" fmla="*/ 318 w 1018"/>
                  <a:gd name="T71" fmla="*/ 700 h 1017"/>
                  <a:gd name="T72" fmla="*/ 293 w 1018"/>
                  <a:gd name="T73" fmla="*/ 685 h 1017"/>
                  <a:gd name="T74" fmla="*/ 379 w 1018"/>
                  <a:gd name="T75" fmla="*/ 557 h 1017"/>
                  <a:gd name="T76" fmla="*/ 420 w 1018"/>
                  <a:gd name="T77" fmla="*/ 540 h 1017"/>
                  <a:gd name="T78" fmla="*/ 727 w 1018"/>
                  <a:gd name="T79" fmla="*/ 536 h 1017"/>
                  <a:gd name="T80" fmla="*/ 770 w 1018"/>
                  <a:gd name="T81" fmla="*/ 508 h 1017"/>
                  <a:gd name="T82" fmla="*/ 791 w 1018"/>
                  <a:gd name="T83" fmla="*/ 461 h 1017"/>
                  <a:gd name="T84" fmla="*/ 938 w 1018"/>
                  <a:gd name="T85" fmla="*/ 288 h 1017"/>
                  <a:gd name="T86" fmla="*/ 955 w 1018"/>
                  <a:gd name="T87" fmla="*/ 311 h 1017"/>
                  <a:gd name="T88" fmla="*/ 425 w 1018"/>
                  <a:gd name="T89" fmla="*/ 373 h 1017"/>
                  <a:gd name="T90" fmla="*/ 445 w 1018"/>
                  <a:gd name="T91" fmla="*/ 333 h 1017"/>
                  <a:gd name="T92" fmla="*/ 416 w 1018"/>
                  <a:gd name="T93" fmla="*/ 289 h 1017"/>
                  <a:gd name="T94" fmla="*/ 371 w 1018"/>
                  <a:gd name="T95" fmla="*/ 294 h 1017"/>
                  <a:gd name="T96" fmla="*/ 350 w 1018"/>
                  <a:gd name="T97" fmla="*/ 333 h 1017"/>
                  <a:gd name="T98" fmla="*/ 380 w 1018"/>
                  <a:gd name="T99" fmla="*/ 377 h 1017"/>
                  <a:gd name="T100" fmla="*/ 197 w 1018"/>
                  <a:gd name="T101" fmla="*/ 286 h 1017"/>
                  <a:gd name="T102" fmla="*/ 160 w 1018"/>
                  <a:gd name="T103" fmla="*/ 324 h 1017"/>
                  <a:gd name="T104" fmla="*/ 174 w 1018"/>
                  <a:gd name="T105" fmla="*/ 367 h 1017"/>
                  <a:gd name="T106" fmla="*/ 217 w 1018"/>
                  <a:gd name="T107" fmla="*/ 380 h 1017"/>
                  <a:gd name="T108" fmla="*/ 254 w 1018"/>
                  <a:gd name="T109" fmla="*/ 343 h 1017"/>
                  <a:gd name="T110" fmla="*/ 240 w 1018"/>
                  <a:gd name="T111" fmla="*/ 300 h 1017"/>
                  <a:gd name="T112" fmla="*/ 589 w 1018"/>
                  <a:gd name="T113" fmla="*/ 380 h 1017"/>
                  <a:gd name="T114" fmla="*/ 629 w 1018"/>
                  <a:gd name="T115" fmla="*/ 360 h 1017"/>
                  <a:gd name="T116" fmla="*/ 633 w 1018"/>
                  <a:gd name="T117" fmla="*/ 315 h 1017"/>
                  <a:gd name="T118" fmla="*/ 589 w 1018"/>
                  <a:gd name="T119" fmla="*/ 286 h 1017"/>
                  <a:gd name="T120" fmla="*/ 549 w 1018"/>
                  <a:gd name="T121" fmla="*/ 306 h 1017"/>
                  <a:gd name="T122" fmla="*/ 545 w 1018"/>
                  <a:gd name="T123" fmla="*/ 351 h 1017"/>
                  <a:gd name="T124" fmla="*/ 589 w 1018"/>
                  <a:gd name="T125" fmla="*/ 380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927" y="223"/>
                    </a:moveTo>
                    <a:lnTo>
                      <a:pt x="792" y="223"/>
                    </a:lnTo>
                    <a:lnTo>
                      <a:pt x="792" y="86"/>
                    </a:lnTo>
                    <a:lnTo>
                      <a:pt x="792" y="86"/>
                    </a:lnTo>
                    <a:lnTo>
                      <a:pt x="791" y="78"/>
                    </a:lnTo>
                    <a:lnTo>
                      <a:pt x="789" y="69"/>
                    </a:lnTo>
                    <a:lnTo>
                      <a:pt x="787" y="61"/>
                    </a:lnTo>
                    <a:lnTo>
                      <a:pt x="784" y="53"/>
                    </a:lnTo>
                    <a:lnTo>
                      <a:pt x="780" y="45"/>
                    </a:lnTo>
                    <a:lnTo>
                      <a:pt x="776" y="38"/>
                    </a:lnTo>
                    <a:lnTo>
                      <a:pt x="770" y="31"/>
                    </a:lnTo>
                    <a:lnTo>
                      <a:pt x="765" y="25"/>
                    </a:lnTo>
                    <a:lnTo>
                      <a:pt x="758" y="19"/>
                    </a:lnTo>
                    <a:lnTo>
                      <a:pt x="751" y="15"/>
                    </a:lnTo>
                    <a:lnTo>
                      <a:pt x="743" y="10"/>
                    </a:lnTo>
                    <a:lnTo>
                      <a:pt x="736" y="6"/>
                    </a:lnTo>
                    <a:lnTo>
                      <a:pt x="727" y="3"/>
                    </a:lnTo>
                    <a:lnTo>
                      <a:pt x="719" y="1"/>
                    </a:lnTo>
                    <a:lnTo>
                      <a:pt x="709" y="0"/>
                    </a:lnTo>
                    <a:lnTo>
                      <a:pt x="699" y="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82" y="0"/>
                    </a:lnTo>
                    <a:lnTo>
                      <a:pt x="73" y="1"/>
                    </a:lnTo>
                    <a:lnTo>
                      <a:pt x="64" y="3"/>
                    </a:lnTo>
                    <a:lnTo>
                      <a:pt x="56" y="6"/>
                    </a:lnTo>
                    <a:lnTo>
                      <a:pt x="48" y="10"/>
                    </a:lnTo>
                    <a:lnTo>
                      <a:pt x="41" y="15"/>
                    </a:lnTo>
                    <a:lnTo>
                      <a:pt x="33" y="19"/>
                    </a:lnTo>
                    <a:lnTo>
                      <a:pt x="27" y="25"/>
                    </a:lnTo>
                    <a:lnTo>
                      <a:pt x="21" y="31"/>
                    </a:lnTo>
                    <a:lnTo>
                      <a:pt x="16" y="38"/>
                    </a:lnTo>
                    <a:lnTo>
                      <a:pt x="12" y="45"/>
                    </a:lnTo>
                    <a:lnTo>
                      <a:pt x="7" y="53"/>
                    </a:lnTo>
                    <a:lnTo>
                      <a:pt x="4" y="61"/>
                    </a:lnTo>
                    <a:lnTo>
                      <a:pt x="2" y="69"/>
                    </a:lnTo>
                    <a:lnTo>
                      <a:pt x="1" y="78"/>
                    </a:lnTo>
                    <a:lnTo>
                      <a:pt x="0" y="86"/>
                    </a:lnTo>
                    <a:lnTo>
                      <a:pt x="0" y="698"/>
                    </a:lnTo>
                    <a:lnTo>
                      <a:pt x="0" y="698"/>
                    </a:lnTo>
                    <a:lnTo>
                      <a:pt x="1" y="708"/>
                    </a:lnTo>
                    <a:lnTo>
                      <a:pt x="2" y="716"/>
                    </a:lnTo>
                    <a:lnTo>
                      <a:pt x="4" y="726"/>
                    </a:lnTo>
                    <a:lnTo>
                      <a:pt x="7" y="735"/>
                    </a:lnTo>
                    <a:lnTo>
                      <a:pt x="12" y="743"/>
                    </a:lnTo>
                    <a:lnTo>
                      <a:pt x="16" y="751"/>
                    </a:lnTo>
                    <a:lnTo>
                      <a:pt x="21" y="758"/>
                    </a:lnTo>
                    <a:lnTo>
                      <a:pt x="28" y="766"/>
                    </a:lnTo>
                    <a:lnTo>
                      <a:pt x="28" y="766"/>
                    </a:lnTo>
                    <a:lnTo>
                      <a:pt x="35" y="772"/>
                    </a:lnTo>
                    <a:lnTo>
                      <a:pt x="43" y="777"/>
                    </a:lnTo>
                    <a:lnTo>
                      <a:pt x="51" y="782"/>
                    </a:lnTo>
                    <a:lnTo>
                      <a:pt x="59" y="786"/>
                    </a:lnTo>
                    <a:lnTo>
                      <a:pt x="67" y="789"/>
                    </a:lnTo>
                    <a:lnTo>
                      <a:pt x="77" y="791"/>
                    </a:lnTo>
                    <a:lnTo>
                      <a:pt x="87" y="792"/>
                    </a:lnTo>
                    <a:lnTo>
                      <a:pt x="95" y="794"/>
                    </a:lnTo>
                    <a:lnTo>
                      <a:pt x="95" y="794"/>
                    </a:lnTo>
                    <a:lnTo>
                      <a:pt x="105" y="792"/>
                    </a:lnTo>
                    <a:lnTo>
                      <a:pt x="115" y="791"/>
                    </a:lnTo>
                    <a:lnTo>
                      <a:pt x="123" y="789"/>
                    </a:lnTo>
                    <a:lnTo>
                      <a:pt x="132" y="786"/>
                    </a:lnTo>
                    <a:lnTo>
                      <a:pt x="140" y="783"/>
                    </a:lnTo>
                    <a:lnTo>
                      <a:pt x="148" y="777"/>
                    </a:lnTo>
                    <a:lnTo>
                      <a:pt x="155" y="772"/>
                    </a:lnTo>
                    <a:lnTo>
                      <a:pt x="163" y="766"/>
                    </a:lnTo>
                    <a:lnTo>
                      <a:pt x="230" y="700"/>
                    </a:lnTo>
                    <a:lnTo>
                      <a:pt x="230" y="700"/>
                    </a:lnTo>
                    <a:lnTo>
                      <a:pt x="236" y="713"/>
                    </a:lnTo>
                    <a:lnTo>
                      <a:pt x="243" y="726"/>
                    </a:lnTo>
                    <a:lnTo>
                      <a:pt x="252" y="737"/>
                    </a:lnTo>
                    <a:lnTo>
                      <a:pt x="263" y="745"/>
                    </a:lnTo>
                    <a:lnTo>
                      <a:pt x="276" y="753"/>
                    </a:lnTo>
                    <a:lnTo>
                      <a:pt x="288" y="759"/>
                    </a:lnTo>
                    <a:lnTo>
                      <a:pt x="303" y="762"/>
                    </a:lnTo>
                    <a:lnTo>
                      <a:pt x="318" y="763"/>
                    </a:lnTo>
                    <a:lnTo>
                      <a:pt x="589" y="763"/>
                    </a:lnTo>
                    <a:lnTo>
                      <a:pt x="589" y="763"/>
                    </a:lnTo>
                    <a:lnTo>
                      <a:pt x="597" y="763"/>
                    </a:lnTo>
                    <a:lnTo>
                      <a:pt x="605" y="765"/>
                    </a:lnTo>
                    <a:lnTo>
                      <a:pt x="612" y="767"/>
                    </a:lnTo>
                    <a:lnTo>
                      <a:pt x="620" y="770"/>
                    </a:lnTo>
                    <a:lnTo>
                      <a:pt x="626" y="773"/>
                    </a:lnTo>
                    <a:lnTo>
                      <a:pt x="634" y="777"/>
                    </a:lnTo>
                    <a:lnTo>
                      <a:pt x="640" y="782"/>
                    </a:lnTo>
                    <a:lnTo>
                      <a:pt x="646" y="787"/>
                    </a:lnTo>
                    <a:lnTo>
                      <a:pt x="855" y="989"/>
                    </a:lnTo>
                    <a:lnTo>
                      <a:pt x="855" y="989"/>
                    </a:lnTo>
                    <a:lnTo>
                      <a:pt x="862" y="995"/>
                    </a:lnTo>
                    <a:lnTo>
                      <a:pt x="870" y="1001"/>
                    </a:lnTo>
                    <a:lnTo>
                      <a:pt x="877" y="1006"/>
                    </a:lnTo>
                    <a:lnTo>
                      <a:pt x="886" y="1010"/>
                    </a:lnTo>
                    <a:lnTo>
                      <a:pt x="895" y="1012"/>
                    </a:lnTo>
                    <a:lnTo>
                      <a:pt x="903" y="1016"/>
                    </a:lnTo>
                    <a:lnTo>
                      <a:pt x="913" y="1017"/>
                    </a:lnTo>
                    <a:lnTo>
                      <a:pt x="923" y="1017"/>
                    </a:lnTo>
                    <a:lnTo>
                      <a:pt x="923" y="1017"/>
                    </a:lnTo>
                    <a:lnTo>
                      <a:pt x="932" y="1017"/>
                    </a:lnTo>
                    <a:lnTo>
                      <a:pt x="941" y="1016"/>
                    </a:lnTo>
                    <a:lnTo>
                      <a:pt x="950" y="1012"/>
                    </a:lnTo>
                    <a:lnTo>
                      <a:pt x="959" y="1010"/>
                    </a:lnTo>
                    <a:lnTo>
                      <a:pt x="968" y="1006"/>
                    </a:lnTo>
                    <a:lnTo>
                      <a:pt x="975" y="1001"/>
                    </a:lnTo>
                    <a:lnTo>
                      <a:pt x="983" y="995"/>
                    </a:lnTo>
                    <a:lnTo>
                      <a:pt x="990" y="989"/>
                    </a:lnTo>
                    <a:lnTo>
                      <a:pt x="990" y="989"/>
                    </a:lnTo>
                    <a:lnTo>
                      <a:pt x="997" y="982"/>
                    </a:lnTo>
                    <a:lnTo>
                      <a:pt x="1002" y="975"/>
                    </a:lnTo>
                    <a:lnTo>
                      <a:pt x="1006" y="966"/>
                    </a:lnTo>
                    <a:lnTo>
                      <a:pt x="1011" y="958"/>
                    </a:lnTo>
                    <a:lnTo>
                      <a:pt x="1014" y="949"/>
                    </a:lnTo>
                    <a:lnTo>
                      <a:pt x="1016" y="941"/>
                    </a:lnTo>
                    <a:lnTo>
                      <a:pt x="1017" y="931"/>
                    </a:lnTo>
                    <a:lnTo>
                      <a:pt x="1018" y="921"/>
                    </a:lnTo>
                    <a:lnTo>
                      <a:pt x="1018" y="311"/>
                    </a:lnTo>
                    <a:lnTo>
                      <a:pt x="1018" y="311"/>
                    </a:lnTo>
                    <a:lnTo>
                      <a:pt x="1017" y="301"/>
                    </a:lnTo>
                    <a:lnTo>
                      <a:pt x="1016" y="292"/>
                    </a:lnTo>
                    <a:lnTo>
                      <a:pt x="1014" y="284"/>
                    </a:lnTo>
                    <a:lnTo>
                      <a:pt x="1011" y="276"/>
                    </a:lnTo>
                    <a:lnTo>
                      <a:pt x="1007" y="269"/>
                    </a:lnTo>
                    <a:lnTo>
                      <a:pt x="1002" y="261"/>
                    </a:lnTo>
                    <a:lnTo>
                      <a:pt x="997" y="255"/>
                    </a:lnTo>
                    <a:lnTo>
                      <a:pt x="991" y="248"/>
                    </a:lnTo>
                    <a:lnTo>
                      <a:pt x="985" y="243"/>
                    </a:lnTo>
                    <a:lnTo>
                      <a:pt x="977" y="238"/>
                    </a:lnTo>
                    <a:lnTo>
                      <a:pt x="970" y="233"/>
                    </a:lnTo>
                    <a:lnTo>
                      <a:pt x="962" y="230"/>
                    </a:lnTo>
                    <a:lnTo>
                      <a:pt x="954" y="227"/>
                    </a:lnTo>
                    <a:lnTo>
                      <a:pt x="945" y="225"/>
                    </a:lnTo>
                    <a:lnTo>
                      <a:pt x="935" y="224"/>
                    </a:lnTo>
                    <a:lnTo>
                      <a:pt x="927" y="223"/>
                    </a:lnTo>
                    <a:lnTo>
                      <a:pt x="927" y="223"/>
                    </a:lnTo>
                    <a:close/>
                    <a:moveTo>
                      <a:pt x="118" y="721"/>
                    </a:moveTo>
                    <a:lnTo>
                      <a:pt x="118" y="721"/>
                    </a:lnTo>
                    <a:lnTo>
                      <a:pt x="114" y="725"/>
                    </a:lnTo>
                    <a:lnTo>
                      <a:pt x="108" y="727"/>
                    </a:lnTo>
                    <a:lnTo>
                      <a:pt x="102" y="729"/>
                    </a:lnTo>
                    <a:lnTo>
                      <a:pt x="95" y="729"/>
                    </a:lnTo>
                    <a:lnTo>
                      <a:pt x="90" y="729"/>
                    </a:lnTo>
                    <a:lnTo>
                      <a:pt x="83" y="727"/>
                    </a:lnTo>
                    <a:lnTo>
                      <a:pt x="78" y="725"/>
                    </a:lnTo>
                    <a:lnTo>
                      <a:pt x="73" y="721"/>
                    </a:lnTo>
                    <a:lnTo>
                      <a:pt x="73" y="721"/>
                    </a:lnTo>
                    <a:lnTo>
                      <a:pt x="70" y="715"/>
                    </a:lnTo>
                    <a:lnTo>
                      <a:pt x="66" y="710"/>
                    </a:lnTo>
                    <a:lnTo>
                      <a:pt x="64" y="704"/>
                    </a:lnTo>
                    <a:lnTo>
                      <a:pt x="64" y="698"/>
                    </a:lnTo>
                    <a:lnTo>
                      <a:pt x="64" y="86"/>
                    </a:lnTo>
                    <a:lnTo>
                      <a:pt x="64" y="86"/>
                    </a:lnTo>
                    <a:lnTo>
                      <a:pt x="64" y="82"/>
                    </a:lnTo>
                    <a:lnTo>
                      <a:pt x="66" y="78"/>
                    </a:lnTo>
                    <a:lnTo>
                      <a:pt x="68" y="74"/>
                    </a:lnTo>
                    <a:lnTo>
                      <a:pt x="72" y="70"/>
                    </a:lnTo>
                    <a:lnTo>
                      <a:pt x="76" y="67"/>
                    </a:lnTo>
                    <a:lnTo>
                      <a:pt x="80" y="65"/>
                    </a:lnTo>
                    <a:lnTo>
                      <a:pt x="86" y="63"/>
                    </a:lnTo>
                    <a:lnTo>
                      <a:pt x="92" y="63"/>
                    </a:lnTo>
                    <a:lnTo>
                      <a:pt x="699" y="63"/>
                    </a:lnTo>
                    <a:lnTo>
                      <a:pt x="699" y="63"/>
                    </a:lnTo>
                    <a:lnTo>
                      <a:pt x="706" y="63"/>
                    </a:lnTo>
                    <a:lnTo>
                      <a:pt x="711" y="65"/>
                    </a:lnTo>
                    <a:lnTo>
                      <a:pt x="715" y="67"/>
                    </a:lnTo>
                    <a:lnTo>
                      <a:pt x="720" y="70"/>
                    </a:lnTo>
                    <a:lnTo>
                      <a:pt x="723" y="74"/>
                    </a:lnTo>
                    <a:lnTo>
                      <a:pt x="725" y="78"/>
                    </a:lnTo>
                    <a:lnTo>
                      <a:pt x="727" y="82"/>
                    </a:lnTo>
                    <a:lnTo>
                      <a:pt x="727" y="86"/>
                    </a:lnTo>
                    <a:lnTo>
                      <a:pt x="727" y="452"/>
                    </a:lnTo>
                    <a:lnTo>
                      <a:pt x="727" y="452"/>
                    </a:lnTo>
                    <a:lnTo>
                      <a:pt x="727" y="458"/>
                    </a:lnTo>
                    <a:lnTo>
                      <a:pt x="725" y="462"/>
                    </a:lnTo>
                    <a:lnTo>
                      <a:pt x="723" y="466"/>
                    </a:lnTo>
                    <a:lnTo>
                      <a:pt x="720" y="470"/>
                    </a:lnTo>
                    <a:lnTo>
                      <a:pt x="715" y="473"/>
                    </a:lnTo>
                    <a:lnTo>
                      <a:pt x="711" y="475"/>
                    </a:lnTo>
                    <a:lnTo>
                      <a:pt x="706" y="476"/>
                    </a:lnTo>
                    <a:lnTo>
                      <a:pt x="699" y="476"/>
                    </a:lnTo>
                    <a:lnTo>
                      <a:pt x="429" y="476"/>
                    </a:lnTo>
                    <a:lnTo>
                      <a:pt x="429" y="476"/>
                    </a:lnTo>
                    <a:lnTo>
                      <a:pt x="415" y="477"/>
                    </a:lnTo>
                    <a:lnTo>
                      <a:pt x="401" y="479"/>
                    </a:lnTo>
                    <a:lnTo>
                      <a:pt x="387" y="482"/>
                    </a:lnTo>
                    <a:lnTo>
                      <a:pt x="374" y="487"/>
                    </a:lnTo>
                    <a:lnTo>
                      <a:pt x="361" y="493"/>
                    </a:lnTo>
                    <a:lnTo>
                      <a:pt x="350" y="501"/>
                    </a:lnTo>
                    <a:lnTo>
                      <a:pt x="339" y="508"/>
                    </a:lnTo>
                    <a:lnTo>
                      <a:pt x="328" y="518"/>
                    </a:lnTo>
                    <a:lnTo>
                      <a:pt x="118" y="721"/>
                    </a:lnTo>
                    <a:close/>
                    <a:moveTo>
                      <a:pt x="955" y="921"/>
                    </a:moveTo>
                    <a:lnTo>
                      <a:pt x="955" y="921"/>
                    </a:lnTo>
                    <a:lnTo>
                      <a:pt x="954" y="928"/>
                    </a:lnTo>
                    <a:lnTo>
                      <a:pt x="951" y="934"/>
                    </a:lnTo>
                    <a:lnTo>
                      <a:pt x="949" y="939"/>
                    </a:lnTo>
                    <a:lnTo>
                      <a:pt x="945" y="944"/>
                    </a:lnTo>
                    <a:lnTo>
                      <a:pt x="945" y="944"/>
                    </a:lnTo>
                    <a:lnTo>
                      <a:pt x="940" y="948"/>
                    </a:lnTo>
                    <a:lnTo>
                      <a:pt x="934" y="951"/>
                    </a:lnTo>
                    <a:lnTo>
                      <a:pt x="929" y="952"/>
                    </a:lnTo>
                    <a:lnTo>
                      <a:pt x="923" y="953"/>
                    </a:lnTo>
                    <a:lnTo>
                      <a:pt x="916" y="952"/>
                    </a:lnTo>
                    <a:lnTo>
                      <a:pt x="911" y="951"/>
                    </a:lnTo>
                    <a:lnTo>
                      <a:pt x="904" y="948"/>
                    </a:lnTo>
                    <a:lnTo>
                      <a:pt x="900" y="944"/>
                    </a:lnTo>
                    <a:lnTo>
                      <a:pt x="691" y="742"/>
                    </a:lnTo>
                    <a:lnTo>
                      <a:pt x="691" y="742"/>
                    </a:lnTo>
                    <a:lnTo>
                      <a:pt x="680" y="732"/>
                    </a:lnTo>
                    <a:lnTo>
                      <a:pt x="668" y="724"/>
                    </a:lnTo>
                    <a:lnTo>
                      <a:pt x="656" y="716"/>
                    </a:lnTo>
                    <a:lnTo>
                      <a:pt x="645" y="711"/>
                    </a:lnTo>
                    <a:lnTo>
                      <a:pt x="631" y="706"/>
                    </a:lnTo>
                    <a:lnTo>
                      <a:pt x="618" y="702"/>
                    </a:lnTo>
                    <a:lnTo>
                      <a:pt x="604" y="700"/>
                    </a:lnTo>
                    <a:lnTo>
                      <a:pt x="589" y="700"/>
                    </a:lnTo>
                    <a:lnTo>
                      <a:pt x="318" y="700"/>
                    </a:lnTo>
                    <a:lnTo>
                      <a:pt x="318" y="700"/>
                    </a:lnTo>
                    <a:lnTo>
                      <a:pt x="313" y="699"/>
                    </a:lnTo>
                    <a:lnTo>
                      <a:pt x="308" y="698"/>
                    </a:lnTo>
                    <a:lnTo>
                      <a:pt x="302" y="696"/>
                    </a:lnTo>
                    <a:lnTo>
                      <a:pt x="298" y="693"/>
                    </a:lnTo>
                    <a:lnTo>
                      <a:pt x="295" y="689"/>
                    </a:lnTo>
                    <a:lnTo>
                      <a:pt x="293" y="685"/>
                    </a:lnTo>
                    <a:lnTo>
                      <a:pt x="291" y="681"/>
                    </a:lnTo>
                    <a:lnTo>
                      <a:pt x="291" y="677"/>
                    </a:lnTo>
                    <a:lnTo>
                      <a:pt x="291" y="642"/>
                    </a:lnTo>
                    <a:lnTo>
                      <a:pt x="372" y="563"/>
                    </a:lnTo>
                    <a:lnTo>
                      <a:pt x="372" y="563"/>
                    </a:lnTo>
                    <a:lnTo>
                      <a:pt x="379" y="557"/>
                    </a:lnTo>
                    <a:lnTo>
                      <a:pt x="385" y="553"/>
                    </a:lnTo>
                    <a:lnTo>
                      <a:pt x="391" y="549"/>
                    </a:lnTo>
                    <a:lnTo>
                      <a:pt x="398" y="546"/>
                    </a:lnTo>
                    <a:lnTo>
                      <a:pt x="405" y="544"/>
                    </a:lnTo>
                    <a:lnTo>
                      <a:pt x="413" y="541"/>
                    </a:lnTo>
                    <a:lnTo>
                      <a:pt x="420" y="540"/>
                    </a:lnTo>
                    <a:lnTo>
                      <a:pt x="429" y="540"/>
                    </a:lnTo>
                    <a:lnTo>
                      <a:pt x="699" y="540"/>
                    </a:lnTo>
                    <a:lnTo>
                      <a:pt x="699" y="540"/>
                    </a:lnTo>
                    <a:lnTo>
                      <a:pt x="709" y="539"/>
                    </a:lnTo>
                    <a:lnTo>
                      <a:pt x="719" y="538"/>
                    </a:lnTo>
                    <a:lnTo>
                      <a:pt x="727" y="536"/>
                    </a:lnTo>
                    <a:lnTo>
                      <a:pt x="736" y="533"/>
                    </a:lnTo>
                    <a:lnTo>
                      <a:pt x="743" y="530"/>
                    </a:lnTo>
                    <a:lnTo>
                      <a:pt x="751" y="525"/>
                    </a:lnTo>
                    <a:lnTo>
                      <a:pt x="758" y="520"/>
                    </a:lnTo>
                    <a:lnTo>
                      <a:pt x="765" y="515"/>
                    </a:lnTo>
                    <a:lnTo>
                      <a:pt x="770" y="508"/>
                    </a:lnTo>
                    <a:lnTo>
                      <a:pt x="776" y="502"/>
                    </a:lnTo>
                    <a:lnTo>
                      <a:pt x="780" y="494"/>
                    </a:lnTo>
                    <a:lnTo>
                      <a:pt x="784" y="487"/>
                    </a:lnTo>
                    <a:lnTo>
                      <a:pt x="787" y="478"/>
                    </a:lnTo>
                    <a:lnTo>
                      <a:pt x="789" y="471"/>
                    </a:lnTo>
                    <a:lnTo>
                      <a:pt x="791" y="461"/>
                    </a:lnTo>
                    <a:lnTo>
                      <a:pt x="792" y="452"/>
                    </a:lnTo>
                    <a:lnTo>
                      <a:pt x="792" y="286"/>
                    </a:lnTo>
                    <a:lnTo>
                      <a:pt x="927" y="286"/>
                    </a:lnTo>
                    <a:lnTo>
                      <a:pt x="927" y="286"/>
                    </a:lnTo>
                    <a:lnTo>
                      <a:pt x="932" y="287"/>
                    </a:lnTo>
                    <a:lnTo>
                      <a:pt x="938" y="288"/>
                    </a:lnTo>
                    <a:lnTo>
                      <a:pt x="942" y="290"/>
                    </a:lnTo>
                    <a:lnTo>
                      <a:pt x="946" y="294"/>
                    </a:lnTo>
                    <a:lnTo>
                      <a:pt x="949" y="297"/>
                    </a:lnTo>
                    <a:lnTo>
                      <a:pt x="953" y="301"/>
                    </a:lnTo>
                    <a:lnTo>
                      <a:pt x="954" y="305"/>
                    </a:lnTo>
                    <a:lnTo>
                      <a:pt x="955" y="311"/>
                    </a:lnTo>
                    <a:lnTo>
                      <a:pt x="955" y="921"/>
                    </a:lnTo>
                    <a:close/>
                    <a:moveTo>
                      <a:pt x="398" y="380"/>
                    </a:moveTo>
                    <a:lnTo>
                      <a:pt x="398" y="380"/>
                    </a:lnTo>
                    <a:lnTo>
                      <a:pt x="408" y="380"/>
                    </a:lnTo>
                    <a:lnTo>
                      <a:pt x="416" y="377"/>
                    </a:lnTo>
                    <a:lnTo>
                      <a:pt x="425" y="373"/>
                    </a:lnTo>
                    <a:lnTo>
                      <a:pt x="431" y="367"/>
                    </a:lnTo>
                    <a:lnTo>
                      <a:pt x="438" y="360"/>
                    </a:lnTo>
                    <a:lnTo>
                      <a:pt x="442" y="351"/>
                    </a:lnTo>
                    <a:lnTo>
                      <a:pt x="444" y="343"/>
                    </a:lnTo>
                    <a:lnTo>
                      <a:pt x="445" y="333"/>
                    </a:lnTo>
                    <a:lnTo>
                      <a:pt x="445" y="333"/>
                    </a:lnTo>
                    <a:lnTo>
                      <a:pt x="444" y="324"/>
                    </a:lnTo>
                    <a:lnTo>
                      <a:pt x="442" y="315"/>
                    </a:lnTo>
                    <a:lnTo>
                      <a:pt x="438" y="306"/>
                    </a:lnTo>
                    <a:lnTo>
                      <a:pt x="431" y="300"/>
                    </a:lnTo>
                    <a:lnTo>
                      <a:pt x="425" y="294"/>
                    </a:lnTo>
                    <a:lnTo>
                      <a:pt x="416" y="289"/>
                    </a:lnTo>
                    <a:lnTo>
                      <a:pt x="408" y="286"/>
                    </a:lnTo>
                    <a:lnTo>
                      <a:pt x="398" y="286"/>
                    </a:lnTo>
                    <a:lnTo>
                      <a:pt x="398" y="286"/>
                    </a:lnTo>
                    <a:lnTo>
                      <a:pt x="388" y="286"/>
                    </a:lnTo>
                    <a:lnTo>
                      <a:pt x="380" y="289"/>
                    </a:lnTo>
                    <a:lnTo>
                      <a:pt x="371" y="294"/>
                    </a:lnTo>
                    <a:lnTo>
                      <a:pt x="364" y="300"/>
                    </a:lnTo>
                    <a:lnTo>
                      <a:pt x="358" y="306"/>
                    </a:lnTo>
                    <a:lnTo>
                      <a:pt x="354" y="315"/>
                    </a:lnTo>
                    <a:lnTo>
                      <a:pt x="351" y="324"/>
                    </a:lnTo>
                    <a:lnTo>
                      <a:pt x="350" y="333"/>
                    </a:lnTo>
                    <a:lnTo>
                      <a:pt x="350" y="333"/>
                    </a:lnTo>
                    <a:lnTo>
                      <a:pt x="351" y="343"/>
                    </a:lnTo>
                    <a:lnTo>
                      <a:pt x="354" y="351"/>
                    </a:lnTo>
                    <a:lnTo>
                      <a:pt x="358" y="360"/>
                    </a:lnTo>
                    <a:lnTo>
                      <a:pt x="364" y="367"/>
                    </a:lnTo>
                    <a:lnTo>
                      <a:pt x="371" y="373"/>
                    </a:lnTo>
                    <a:lnTo>
                      <a:pt x="380" y="377"/>
                    </a:lnTo>
                    <a:lnTo>
                      <a:pt x="388" y="380"/>
                    </a:lnTo>
                    <a:lnTo>
                      <a:pt x="398" y="380"/>
                    </a:lnTo>
                    <a:lnTo>
                      <a:pt x="398" y="380"/>
                    </a:lnTo>
                    <a:close/>
                    <a:moveTo>
                      <a:pt x="207" y="286"/>
                    </a:moveTo>
                    <a:lnTo>
                      <a:pt x="207" y="286"/>
                    </a:lnTo>
                    <a:lnTo>
                      <a:pt x="197" y="286"/>
                    </a:lnTo>
                    <a:lnTo>
                      <a:pt x="189" y="289"/>
                    </a:lnTo>
                    <a:lnTo>
                      <a:pt x="180" y="294"/>
                    </a:lnTo>
                    <a:lnTo>
                      <a:pt x="174" y="300"/>
                    </a:lnTo>
                    <a:lnTo>
                      <a:pt x="167" y="306"/>
                    </a:lnTo>
                    <a:lnTo>
                      <a:pt x="163" y="315"/>
                    </a:lnTo>
                    <a:lnTo>
                      <a:pt x="160" y="324"/>
                    </a:lnTo>
                    <a:lnTo>
                      <a:pt x="160" y="333"/>
                    </a:lnTo>
                    <a:lnTo>
                      <a:pt x="160" y="333"/>
                    </a:lnTo>
                    <a:lnTo>
                      <a:pt x="160" y="343"/>
                    </a:lnTo>
                    <a:lnTo>
                      <a:pt x="163" y="351"/>
                    </a:lnTo>
                    <a:lnTo>
                      <a:pt x="167" y="360"/>
                    </a:lnTo>
                    <a:lnTo>
                      <a:pt x="174" y="367"/>
                    </a:lnTo>
                    <a:lnTo>
                      <a:pt x="180" y="373"/>
                    </a:lnTo>
                    <a:lnTo>
                      <a:pt x="189" y="377"/>
                    </a:lnTo>
                    <a:lnTo>
                      <a:pt x="197" y="380"/>
                    </a:lnTo>
                    <a:lnTo>
                      <a:pt x="207" y="380"/>
                    </a:lnTo>
                    <a:lnTo>
                      <a:pt x="207" y="380"/>
                    </a:lnTo>
                    <a:lnTo>
                      <a:pt x="217" y="380"/>
                    </a:lnTo>
                    <a:lnTo>
                      <a:pt x="225" y="377"/>
                    </a:lnTo>
                    <a:lnTo>
                      <a:pt x="234" y="373"/>
                    </a:lnTo>
                    <a:lnTo>
                      <a:pt x="240" y="367"/>
                    </a:lnTo>
                    <a:lnTo>
                      <a:pt x="247" y="360"/>
                    </a:lnTo>
                    <a:lnTo>
                      <a:pt x="251" y="351"/>
                    </a:lnTo>
                    <a:lnTo>
                      <a:pt x="254" y="343"/>
                    </a:lnTo>
                    <a:lnTo>
                      <a:pt x="254" y="333"/>
                    </a:lnTo>
                    <a:lnTo>
                      <a:pt x="254" y="333"/>
                    </a:lnTo>
                    <a:lnTo>
                      <a:pt x="254" y="324"/>
                    </a:lnTo>
                    <a:lnTo>
                      <a:pt x="251" y="315"/>
                    </a:lnTo>
                    <a:lnTo>
                      <a:pt x="247" y="306"/>
                    </a:lnTo>
                    <a:lnTo>
                      <a:pt x="240" y="300"/>
                    </a:lnTo>
                    <a:lnTo>
                      <a:pt x="234" y="294"/>
                    </a:lnTo>
                    <a:lnTo>
                      <a:pt x="225" y="289"/>
                    </a:lnTo>
                    <a:lnTo>
                      <a:pt x="217" y="286"/>
                    </a:lnTo>
                    <a:lnTo>
                      <a:pt x="207" y="286"/>
                    </a:lnTo>
                    <a:lnTo>
                      <a:pt x="207" y="286"/>
                    </a:lnTo>
                    <a:close/>
                    <a:moveTo>
                      <a:pt x="589" y="380"/>
                    </a:moveTo>
                    <a:lnTo>
                      <a:pt x="589" y="380"/>
                    </a:lnTo>
                    <a:lnTo>
                      <a:pt x="598" y="380"/>
                    </a:lnTo>
                    <a:lnTo>
                      <a:pt x="607" y="377"/>
                    </a:lnTo>
                    <a:lnTo>
                      <a:pt x="616" y="373"/>
                    </a:lnTo>
                    <a:lnTo>
                      <a:pt x="622" y="367"/>
                    </a:lnTo>
                    <a:lnTo>
                      <a:pt x="629" y="360"/>
                    </a:lnTo>
                    <a:lnTo>
                      <a:pt x="633" y="351"/>
                    </a:lnTo>
                    <a:lnTo>
                      <a:pt x="635" y="343"/>
                    </a:lnTo>
                    <a:lnTo>
                      <a:pt x="636" y="333"/>
                    </a:lnTo>
                    <a:lnTo>
                      <a:pt x="636" y="333"/>
                    </a:lnTo>
                    <a:lnTo>
                      <a:pt x="635" y="324"/>
                    </a:lnTo>
                    <a:lnTo>
                      <a:pt x="633" y="315"/>
                    </a:lnTo>
                    <a:lnTo>
                      <a:pt x="629" y="306"/>
                    </a:lnTo>
                    <a:lnTo>
                      <a:pt x="622" y="300"/>
                    </a:lnTo>
                    <a:lnTo>
                      <a:pt x="616" y="294"/>
                    </a:lnTo>
                    <a:lnTo>
                      <a:pt x="607" y="289"/>
                    </a:lnTo>
                    <a:lnTo>
                      <a:pt x="598" y="286"/>
                    </a:lnTo>
                    <a:lnTo>
                      <a:pt x="589" y="286"/>
                    </a:lnTo>
                    <a:lnTo>
                      <a:pt x="589" y="286"/>
                    </a:lnTo>
                    <a:lnTo>
                      <a:pt x="579" y="286"/>
                    </a:lnTo>
                    <a:lnTo>
                      <a:pt x="570" y="289"/>
                    </a:lnTo>
                    <a:lnTo>
                      <a:pt x="562" y="294"/>
                    </a:lnTo>
                    <a:lnTo>
                      <a:pt x="554" y="300"/>
                    </a:lnTo>
                    <a:lnTo>
                      <a:pt x="549" y="306"/>
                    </a:lnTo>
                    <a:lnTo>
                      <a:pt x="545" y="315"/>
                    </a:lnTo>
                    <a:lnTo>
                      <a:pt x="542" y="324"/>
                    </a:lnTo>
                    <a:lnTo>
                      <a:pt x="541" y="333"/>
                    </a:lnTo>
                    <a:lnTo>
                      <a:pt x="541" y="333"/>
                    </a:lnTo>
                    <a:lnTo>
                      <a:pt x="542" y="343"/>
                    </a:lnTo>
                    <a:lnTo>
                      <a:pt x="545" y="351"/>
                    </a:lnTo>
                    <a:lnTo>
                      <a:pt x="549" y="360"/>
                    </a:lnTo>
                    <a:lnTo>
                      <a:pt x="554" y="367"/>
                    </a:lnTo>
                    <a:lnTo>
                      <a:pt x="562" y="373"/>
                    </a:lnTo>
                    <a:lnTo>
                      <a:pt x="570" y="377"/>
                    </a:lnTo>
                    <a:lnTo>
                      <a:pt x="579" y="380"/>
                    </a:lnTo>
                    <a:lnTo>
                      <a:pt x="589" y="380"/>
                    </a:lnTo>
                    <a:lnTo>
                      <a:pt x="589" y="38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9" name="Group 18"/>
          <p:cNvGrpSpPr/>
          <p:nvPr/>
        </p:nvGrpSpPr>
        <p:grpSpPr bwMode="auto">
          <a:xfrm>
            <a:off x="1193876" y="1581869"/>
            <a:ext cx="2315649" cy="1165189"/>
            <a:chOff x="0" y="27"/>
            <a:chExt cx="2824" cy="1420"/>
          </a:xfrm>
        </p:grpSpPr>
        <p:sp>
          <p:nvSpPr>
            <p:cNvPr id="30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31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Group 18"/>
          <p:cNvGrpSpPr/>
          <p:nvPr/>
        </p:nvGrpSpPr>
        <p:grpSpPr bwMode="auto">
          <a:xfrm>
            <a:off x="772323" y="3119473"/>
            <a:ext cx="2315649" cy="1165189"/>
            <a:chOff x="0" y="27"/>
            <a:chExt cx="2824" cy="1420"/>
          </a:xfrm>
        </p:grpSpPr>
        <p:sp>
          <p:nvSpPr>
            <p:cNvPr id="60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66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7" name="Group 18"/>
          <p:cNvGrpSpPr/>
          <p:nvPr/>
        </p:nvGrpSpPr>
        <p:grpSpPr bwMode="auto">
          <a:xfrm>
            <a:off x="1047323" y="4669485"/>
            <a:ext cx="2315649" cy="1165189"/>
            <a:chOff x="0" y="27"/>
            <a:chExt cx="2824" cy="1420"/>
          </a:xfrm>
        </p:grpSpPr>
        <p:sp>
          <p:nvSpPr>
            <p:cNvPr id="68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69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0" name="Group 18"/>
          <p:cNvGrpSpPr/>
          <p:nvPr/>
        </p:nvGrpSpPr>
        <p:grpSpPr bwMode="auto">
          <a:xfrm>
            <a:off x="8449773" y="1504736"/>
            <a:ext cx="2315649" cy="1165189"/>
            <a:chOff x="0" y="27"/>
            <a:chExt cx="2824" cy="1420"/>
          </a:xfrm>
        </p:grpSpPr>
        <p:sp>
          <p:nvSpPr>
            <p:cNvPr id="71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72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3" name="Group 18"/>
          <p:cNvGrpSpPr/>
          <p:nvPr/>
        </p:nvGrpSpPr>
        <p:grpSpPr bwMode="auto">
          <a:xfrm>
            <a:off x="8968911" y="3042340"/>
            <a:ext cx="2315649" cy="1165189"/>
            <a:chOff x="0" y="27"/>
            <a:chExt cx="2824" cy="1420"/>
          </a:xfrm>
        </p:grpSpPr>
        <p:sp>
          <p:nvSpPr>
            <p:cNvPr id="74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75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6" name="Group 18"/>
          <p:cNvGrpSpPr/>
          <p:nvPr/>
        </p:nvGrpSpPr>
        <p:grpSpPr bwMode="auto">
          <a:xfrm>
            <a:off x="8396208" y="4592352"/>
            <a:ext cx="2315649" cy="1165189"/>
            <a:chOff x="0" y="27"/>
            <a:chExt cx="2824" cy="1420"/>
          </a:xfrm>
        </p:grpSpPr>
        <p:sp>
          <p:nvSpPr>
            <p:cNvPr id="77" name="Rectangle 20"/>
            <p:cNvSpPr/>
            <p:nvPr/>
          </p:nvSpPr>
          <p:spPr bwMode="auto">
            <a:xfrm>
              <a:off x="1012" y="27"/>
              <a:ext cx="1808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9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  <a:cs typeface="Lato Regular" charset="0"/>
                  <a:sym typeface="Lato Regular" charset="0"/>
                </a:rPr>
                <a:t>单击添加标题</a:t>
              </a:r>
            </a:p>
          </p:txBody>
        </p:sp>
        <p:sp>
          <p:nvSpPr>
            <p:cNvPr id="78" name="Rectangle 21"/>
            <p:cNvSpPr/>
            <p:nvPr/>
          </p:nvSpPr>
          <p:spPr bwMode="auto">
            <a:xfrm>
              <a:off x="0" y="727"/>
              <a:ext cx="2824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r>
                <a:rPr lang="zh-CN" altLang="en-US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请在此处添加详细的内容和想要表达的含义，要求回答简练和着重表达图表和文章表达的含义。请在此处添加详细的内容和想要表达的含义，</a:t>
              </a: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  <a:p>
              <a:pPr>
                <a:lnSpc>
                  <a:spcPct val="150000"/>
                </a:lnSpc>
                <a:spcAft>
                  <a:spcPts val="1200"/>
                </a:spcAft>
                <a:buClr>
                  <a:schemeClr val="accent2"/>
                </a:buClr>
              </a:pPr>
              <a:endParaRPr lang="en-US" altLang="zh-CN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460948" y="1998244"/>
            <a:ext cx="3067865" cy="3578198"/>
            <a:chOff x="7030403" y="701676"/>
            <a:chExt cx="4820500" cy="5622380"/>
          </a:xfrm>
        </p:grpSpPr>
        <p:grpSp>
          <p:nvGrpSpPr>
            <p:cNvPr id="80" name="组合 79"/>
            <p:cNvGrpSpPr/>
            <p:nvPr/>
          </p:nvGrpSpPr>
          <p:grpSpPr>
            <a:xfrm>
              <a:off x="7030403" y="701676"/>
              <a:ext cx="4820500" cy="5622380"/>
              <a:chOff x="7030403" y="723879"/>
              <a:chExt cx="4820500" cy="5622380"/>
            </a:xfrm>
          </p:grpSpPr>
          <p:grpSp>
            <p:nvGrpSpPr>
              <p:cNvPr id="81" name="组合 80"/>
              <p:cNvGrpSpPr/>
              <p:nvPr/>
            </p:nvGrpSpPr>
            <p:grpSpPr>
              <a:xfrm>
                <a:off x="8018351" y="1669143"/>
                <a:ext cx="2844604" cy="3779385"/>
                <a:chOff x="8726942" y="1588"/>
                <a:chExt cx="5159375" cy="6854825"/>
              </a:xfrm>
            </p:grpSpPr>
            <p:sp>
              <p:nvSpPr>
                <p:cNvPr id="82" name="Freeform 5"/>
                <p:cNvSpPr/>
                <p:nvPr/>
              </p:nvSpPr>
              <p:spPr bwMode="auto">
                <a:xfrm>
                  <a:off x="8726942" y="2324100"/>
                  <a:ext cx="5159375" cy="1958975"/>
                </a:xfrm>
                <a:custGeom>
                  <a:avLst/>
                  <a:gdLst>
                    <a:gd name="T0" fmla="*/ 1 w 6498"/>
                    <a:gd name="T1" fmla="*/ 385 h 2468"/>
                    <a:gd name="T2" fmla="*/ 9 w 6498"/>
                    <a:gd name="T3" fmla="*/ 570 h 2468"/>
                    <a:gd name="T4" fmla="*/ 27 w 6498"/>
                    <a:gd name="T5" fmla="*/ 752 h 2468"/>
                    <a:gd name="T6" fmla="*/ 55 w 6498"/>
                    <a:gd name="T7" fmla="*/ 931 h 2468"/>
                    <a:gd name="T8" fmla="*/ 91 w 6498"/>
                    <a:gd name="T9" fmla="*/ 1107 h 2468"/>
                    <a:gd name="T10" fmla="*/ 138 w 6498"/>
                    <a:gd name="T11" fmla="*/ 1279 h 2468"/>
                    <a:gd name="T12" fmla="*/ 193 w 6498"/>
                    <a:gd name="T13" fmla="*/ 1447 h 2468"/>
                    <a:gd name="T14" fmla="*/ 259 w 6498"/>
                    <a:gd name="T15" fmla="*/ 1611 h 2468"/>
                    <a:gd name="T16" fmla="*/ 332 w 6498"/>
                    <a:gd name="T17" fmla="*/ 1769 h 2468"/>
                    <a:gd name="T18" fmla="*/ 416 w 6498"/>
                    <a:gd name="T19" fmla="*/ 1922 h 2468"/>
                    <a:gd name="T20" fmla="*/ 508 w 6498"/>
                    <a:gd name="T21" fmla="*/ 2070 h 2468"/>
                    <a:gd name="T22" fmla="*/ 582 w 6498"/>
                    <a:gd name="T23" fmla="*/ 2180 h 2468"/>
                    <a:gd name="T24" fmla="*/ 708 w 6498"/>
                    <a:gd name="T25" fmla="*/ 2373 h 2468"/>
                    <a:gd name="T26" fmla="*/ 724 w 6498"/>
                    <a:gd name="T27" fmla="*/ 2393 h 2468"/>
                    <a:gd name="T28" fmla="*/ 750 w 6498"/>
                    <a:gd name="T29" fmla="*/ 2421 h 2468"/>
                    <a:gd name="T30" fmla="*/ 781 w 6498"/>
                    <a:gd name="T31" fmla="*/ 2442 h 2468"/>
                    <a:gd name="T32" fmla="*/ 817 w 6498"/>
                    <a:gd name="T33" fmla="*/ 2458 h 2468"/>
                    <a:gd name="T34" fmla="*/ 853 w 6498"/>
                    <a:gd name="T35" fmla="*/ 2465 h 2468"/>
                    <a:gd name="T36" fmla="*/ 5619 w 6498"/>
                    <a:gd name="T37" fmla="*/ 2468 h 2468"/>
                    <a:gd name="T38" fmla="*/ 5645 w 6498"/>
                    <a:gd name="T39" fmla="*/ 2465 h 2468"/>
                    <a:gd name="T40" fmla="*/ 5681 w 6498"/>
                    <a:gd name="T41" fmla="*/ 2458 h 2468"/>
                    <a:gd name="T42" fmla="*/ 5717 w 6498"/>
                    <a:gd name="T43" fmla="*/ 2442 h 2468"/>
                    <a:gd name="T44" fmla="*/ 5748 w 6498"/>
                    <a:gd name="T45" fmla="*/ 2421 h 2468"/>
                    <a:gd name="T46" fmla="*/ 5774 w 6498"/>
                    <a:gd name="T47" fmla="*/ 2393 h 2468"/>
                    <a:gd name="T48" fmla="*/ 5790 w 6498"/>
                    <a:gd name="T49" fmla="*/ 2373 h 2468"/>
                    <a:gd name="T50" fmla="*/ 5916 w 6498"/>
                    <a:gd name="T51" fmla="*/ 2180 h 2468"/>
                    <a:gd name="T52" fmla="*/ 5990 w 6498"/>
                    <a:gd name="T53" fmla="*/ 2070 h 2468"/>
                    <a:gd name="T54" fmla="*/ 6082 w 6498"/>
                    <a:gd name="T55" fmla="*/ 1922 h 2468"/>
                    <a:gd name="T56" fmla="*/ 6166 w 6498"/>
                    <a:gd name="T57" fmla="*/ 1769 h 2468"/>
                    <a:gd name="T58" fmla="*/ 6239 w 6498"/>
                    <a:gd name="T59" fmla="*/ 1611 h 2468"/>
                    <a:gd name="T60" fmla="*/ 6305 w 6498"/>
                    <a:gd name="T61" fmla="*/ 1447 h 2468"/>
                    <a:gd name="T62" fmla="*/ 6360 w 6498"/>
                    <a:gd name="T63" fmla="*/ 1279 h 2468"/>
                    <a:gd name="T64" fmla="*/ 6407 w 6498"/>
                    <a:gd name="T65" fmla="*/ 1107 h 2468"/>
                    <a:gd name="T66" fmla="*/ 6443 w 6498"/>
                    <a:gd name="T67" fmla="*/ 931 h 2468"/>
                    <a:gd name="T68" fmla="*/ 6471 w 6498"/>
                    <a:gd name="T69" fmla="*/ 752 h 2468"/>
                    <a:gd name="T70" fmla="*/ 6489 w 6498"/>
                    <a:gd name="T71" fmla="*/ 570 h 2468"/>
                    <a:gd name="T72" fmla="*/ 6497 w 6498"/>
                    <a:gd name="T73" fmla="*/ 385 h 2468"/>
                    <a:gd name="T74" fmla="*/ 6497 w 6498"/>
                    <a:gd name="T75" fmla="*/ 260 h 2468"/>
                    <a:gd name="T76" fmla="*/ 6493 w 6498"/>
                    <a:gd name="T77" fmla="*/ 175 h 2468"/>
                    <a:gd name="T78" fmla="*/ 6477 w 6498"/>
                    <a:gd name="T79" fmla="*/ 118 h 2468"/>
                    <a:gd name="T80" fmla="*/ 6446 w 6498"/>
                    <a:gd name="T81" fmla="*/ 71 h 2468"/>
                    <a:gd name="T82" fmla="*/ 6404 w 6498"/>
                    <a:gd name="T83" fmla="*/ 33 h 2468"/>
                    <a:gd name="T84" fmla="*/ 6352 w 6498"/>
                    <a:gd name="T85" fmla="*/ 10 h 2468"/>
                    <a:gd name="T86" fmla="*/ 6293 w 6498"/>
                    <a:gd name="T87" fmla="*/ 0 h 2468"/>
                    <a:gd name="T88" fmla="*/ 184 w 6498"/>
                    <a:gd name="T89" fmla="*/ 2 h 2468"/>
                    <a:gd name="T90" fmla="*/ 128 w 6498"/>
                    <a:gd name="T91" fmla="*/ 16 h 2468"/>
                    <a:gd name="T92" fmla="*/ 78 w 6498"/>
                    <a:gd name="T93" fmla="*/ 45 h 2468"/>
                    <a:gd name="T94" fmla="*/ 40 w 6498"/>
                    <a:gd name="T95" fmla="*/ 86 h 2468"/>
                    <a:gd name="T96" fmla="*/ 14 w 6498"/>
                    <a:gd name="T97" fmla="*/ 137 h 2468"/>
                    <a:gd name="T98" fmla="*/ 2 w 6498"/>
                    <a:gd name="T99" fmla="*/ 195 h 2468"/>
                    <a:gd name="T100" fmla="*/ 0 w 6498"/>
                    <a:gd name="T101" fmla="*/ 324 h 24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6498" h="2468">
                      <a:moveTo>
                        <a:pt x="0" y="324"/>
                      </a:moveTo>
                      <a:lnTo>
                        <a:pt x="0" y="324"/>
                      </a:lnTo>
                      <a:lnTo>
                        <a:pt x="1" y="385"/>
                      </a:lnTo>
                      <a:lnTo>
                        <a:pt x="2" y="447"/>
                      </a:lnTo>
                      <a:lnTo>
                        <a:pt x="5" y="508"/>
                      </a:lnTo>
                      <a:lnTo>
                        <a:pt x="9" y="570"/>
                      </a:lnTo>
                      <a:lnTo>
                        <a:pt x="14" y="631"/>
                      </a:lnTo>
                      <a:lnTo>
                        <a:pt x="19" y="692"/>
                      </a:lnTo>
                      <a:lnTo>
                        <a:pt x="27" y="752"/>
                      </a:lnTo>
                      <a:lnTo>
                        <a:pt x="35" y="812"/>
                      </a:lnTo>
                      <a:lnTo>
                        <a:pt x="44" y="872"/>
                      </a:lnTo>
                      <a:lnTo>
                        <a:pt x="55" y="931"/>
                      </a:lnTo>
                      <a:lnTo>
                        <a:pt x="65" y="990"/>
                      </a:lnTo>
                      <a:lnTo>
                        <a:pt x="78" y="1049"/>
                      </a:lnTo>
                      <a:lnTo>
                        <a:pt x="91" y="1107"/>
                      </a:lnTo>
                      <a:lnTo>
                        <a:pt x="106" y="1166"/>
                      </a:lnTo>
                      <a:lnTo>
                        <a:pt x="121" y="1222"/>
                      </a:lnTo>
                      <a:lnTo>
                        <a:pt x="138" y="1279"/>
                      </a:lnTo>
                      <a:lnTo>
                        <a:pt x="155" y="1336"/>
                      </a:lnTo>
                      <a:lnTo>
                        <a:pt x="174" y="1392"/>
                      </a:lnTo>
                      <a:lnTo>
                        <a:pt x="193" y="1447"/>
                      </a:lnTo>
                      <a:lnTo>
                        <a:pt x="214" y="1502"/>
                      </a:lnTo>
                      <a:lnTo>
                        <a:pt x="237" y="1557"/>
                      </a:lnTo>
                      <a:lnTo>
                        <a:pt x="259" y="1611"/>
                      </a:lnTo>
                      <a:lnTo>
                        <a:pt x="282" y="1664"/>
                      </a:lnTo>
                      <a:lnTo>
                        <a:pt x="307" y="1717"/>
                      </a:lnTo>
                      <a:lnTo>
                        <a:pt x="332" y="1769"/>
                      </a:lnTo>
                      <a:lnTo>
                        <a:pt x="360" y="1820"/>
                      </a:lnTo>
                      <a:lnTo>
                        <a:pt x="387" y="1871"/>
                      </a:lnTo>
                      <a:lnTo>
                        <a:pt x="416" y="1922"/>
                      </a:lnTo>
                      <a:lnTo>
                        <a:pt x="445" y="1972"/>
                      </a:lnTo>
                      <a:lnTo>
                        <a:pt x="476" y="2022"/>
                      </a:lnTo>
                      <a:lnTo>
                        <a:pt x="508" y="2070"/>
                      </a:lnTo>
                      <a:lnTo>
                        <a:pt x="540" y="2117"/>
                      </a:lnTo>
                      <a:lnTo>
                        <a:pt x="540" y="2117"/>
                      </a:lnTo>
                      <a:lnTo>
                        <a:pt x="582" y="2180"/>
                      </a:lnTo>
                      <a:lnTo>
                        <a:pt x="625" y="2243"/>
                      </a:lnTo>
                      <a:lnTo>
                        <a:pt x="667" y="2307"/>
                      </a:lnTo>
                      <a:lnTo>
                        <a:pt x="708" y="2373"/>
                      </a:lnTo>
                      <a:lnTo>
                        <a:pt x="708" y="2373"/>
                      </a:lnTo>
                      <a:lnTo>
                        <a:pt x="716" y="2384"/>
                      </a:lnTo>
                      <a:lnTo>
                        <a:pt x="724" y="2393"/>
                      </a:lnTo>
                      <a:lnTo>
                        <a:pt x="731" y="2404"/>
                      </a:lnTo>
                      <a:lnTo>
                        <a:pt x="741" y="2413"/>
                      </a:lnTo>
                      <a:lnTo>
                        <a:pt x="750" y="2421"/>
                      </a:lnTo>
                      <a:lnTo>
                        <a:pt x="760" y="2429"/>
                      </a:lnTo>
                      <a:lnTo>
                        <a:pt x="771" y="2437"/>
                      </a:lnTo>
                      <a:lnTo>
                        <a:pt x="781" y="2442"/>
                      </a:lnTo>
                      <a:lnTo>
                        <a:pt x="793" y="2448"/>
                      </a:lnTo>
                      <a:lnTo>
                        <a:pt x="805" y="2454"/>
                      </a:lnTo>
                      <a:lnTo>
                        <a:pt x="817" y="2458"/>
                      </a:lnTo>
                      <a:lnTo>
                        <a:pt x="828" y="2462"/>
                      </a:lnTo>
                      <a:lnTo>
                        <a:pt x="841" y="2464"/>
                      </a:lnTo>
                      <a:lnTo>
                        <a:pt x="853" y="2465"/>
                      </a:lnTo>
                      <a:lnTo>
                        <a:pt x="866" y="2467"/>
                      </a:lnTo>
                      <a:lnTo>
                        <a:pt x="879" y="2468"/>
                      </a:lnTo>
                      <a:lnTo>
                        <a:pt x="5619" y="2468"/>
                      </a:lnTo>
                      <a:lnTo>
                        <a:pt x="5619" y="2468"/>
                      </a:lnTo>
                      <a:lnTo>
                        <a:pt x="5632" y="2467"/>
                      </a:lnTo>
                      <a:lnTo>
                        <a:pt x="5645" y="2465"/>
                      </a:lnTo>
                      <a:lnTo>
                        <a:pt x="5657" y="2464"/>
                      </a:lnTo>
                      <a:lnTo>
                        <a:pt x="5670" y="2462"/>
                      </a:lnTo>
                      <a:lnTo>
                        <a:pt x="5681" y="2458"/>
                      </a:lnTo>
                      <a:lnTo>
                        <a:pt x="5693" y="2454"/>
                      </a:lnTo>
                      <a:lnTo>
                        <a:pt x="5705" y="2448"/>
                      </a:lnTo>
                      <a:lnTo>
                        <a:pt x="5717" y="2442"/>
                      </a:lnTo>
                      <a:lnTo>
                        <a:pt x="5727" y="2437"/>
                      </a:lnTo>
                      <a:lnTo>
                        <a:pt x="5738" y="2429"/>
                      </a:lnTo>
                      <a:lnTo>
                        <a:pt x="5748" y="2421"/>
                      </a:lnTo>
                      <a:lnTo>
                        <a:pt x="5757" y="2413"/>
                      </a:lnTo>
                      <a:lnTo>
                        <a:pt x="5767" y="2404"/>
                      </a:lnTo>
                      <a:lnTo>
                        <a:pt x="5774" y="2393"/>
                      </a:lnTo>
                      <a:lnTo>
                        <a:pt x="5782" y="2384"/>
                      </a:lnTo>
                      <a:lnTo>
                        <a:pt x="5790" y="2373"/>
                      </a:lnTo>
                      <a:lnTo>
                        <a:pt x="5790" y="2373"/>
                      </a:lnTo>
                      <a:lnTo>
                        <a:pt x="5831" y="2307"/>
                      </a:lnTo>
                      <a:lnTo>
                        <a:pt x="5873" y="2243"/>
                      </a:lnTo>
                      <a:lnTo>
                        <a:pt x="5916" y="2180"/>
                      </a:lnTo>
                      <a:lnTo>
                        <a:pt x="5958" y="2117"/>
                      </a:lnTo>
                      <a:lnTo>
                        <a:pt x="5958" y="2117"/>
                      </a:lnTo>
                      <a:lnTo>
                        <a:pt x="5990" y="2070"/>
                      </a:lnTo>
                      <a:lnTo>
                        <a:pt x="6022" y="2022"/>
                      </a:lnTo>
                      <a:lnTo>
                        <a:pt x="6053" y="1972"/>
                      </a:lnTo>
                      <a:lnTo>
                        <a:pt x="6082" y="1922"/>
                      </a:lnTo>
                      <a:lnTo>
                        <a:pt x="6111" y="1871"/>
                      </a:lnTo>
                      <a:lnTo>
                        <a:pt x="6138" y="1820"/>
                      </a:lnTo>
                      <a:lnTo>
                        <a:pt x="6166" y="1769"/>
                      </a:lnTo>
                      <a:lnTo>
                        <a:pt x="6191" y="1717"/>
                      </a:lnTo>
                      <a:lnTo>
                        <a:pt x="6216" y="1664"/>
                      </a:lnTo>
                      <a:lnTo>
                        <a:pt x="6239" y="1611"/>
                      </a:lnTo>
                      <a:lnTo>
                        <a:pt x="6261" y="1557"/>
                      </a:lnTo>
                      <a:lnTo>
                        <a:pt x="6284" y="1502"/>
                      </a:lnTo>
                      <a:lnTo>
                        <a:pt x="6305" y="1447"/>
                      </a:lnTo>
                      <a:lnTo>
                        <a:pt x="6324" y="1392"/>
                      </a:lnTo>
                      <a:lnTo>
                        <a:pt x="6343" y="1336"/>
                      </a:lnTo>
                      <a:lnTo>
                        <a:pt x="6360" y="1279"/>
                      </a:lnTo>
                      <a:lnTo>
                        <a:pt x="6377" y="1222"/>
                      </a:lnTo>
                      <a:lnTo>
                        <a:pt x="6392" y="1166"/>
                      </a:lnTo>
                      <a:lnTo>
                        <a:pt x="6407" y="1107"/>
                      </a:lnTo>
                      <a:lnTo>
                        <a:pt x="6420" y="1049"/>
                      </a:lnTo>
                      <a:lnTo>
                        <a:pt x="6433" y="990"/>
                      </a:lnTo>
                      <a:lnTo>
                        <a:pt x="6443" y="931"/>
                      </a:lnTo>
                      <a:lnTo>
                        <a:pt x="6454" y="872"/>
                      </a:lnTo>
                      <a:lnTo>
                        <a:pt x="6463" y="812"/>
                      </a:lnTo>
                      <a:lnTo>
                        <a:pt x="6471" y="752"/>
                      </a:lnTo>
                      <a:lnTo>
                        <a:pt x="6479" y="692"/>
                      </a:lnTo>
                      <a:lnTo>
                        <a:pt x="6484" y="631"/>
                      </a:lnTo>
                      <a:lnTo>
                        <a:pt x="6489" y="570"/>
                      </a:lnTo>
                      <a:lnTo>
                        <a:pt x="6493" y="508"/>
                      </a:lnTo>
                      <a:lnTo>
                        <a:pt x="6496" y="447"/>
                      </a:lnTo>
                      <a:lnTo>
                        <a:pt x="6497" y="385"/>
                      </a:lnTo>
                      <a:lnTo>
                        <a:pt x="6498" y="324"/>
                      </a:lnTo>
                      <a:lnTo>
                        <a:pt x="6498" y="324"/>
                      </a:lnTo>
                      <a:lnTo>
                        <a:pt x="6497" y="260"/>
                      </a:lnTo>
                      <a:lnTo>
                        <a:pt x="6496" y="195"/>
                      </a:lnTo>
                      <a:lnTo>
                        <a:pt x="6496" y="195"/>
                      </a:lnTo>
                      <a:lnTo>
                        <a:pt x="6493" y="175"/>
                      </a:lnTo>
                      <a:lnTo>
                        <a:pt x="6491" y="155"/>
                      </a:lnTo>
                      <a:lnTo>
                        <a:pt x="6484" y="137"/>
                      </a:lnTo>
                      <a:lnTo>
                        <a:pt x="6477" y="118"/>
                      </a:lnTo>
                      <a:lnTo>
                        <a:pt x="6468" y="101"/>
                      </a:lnTo>
                      <a:lnTo>
                        <a:pt x="6458" y="86"/>
                      </a:lnTo>
                      <a:lnTo>
                        <a:pt x="6446" y="71"/>
                      </a:lnTo>
                      <a:lnTo>
                        <a:pt x="6433" y="57"/>
                      </a:lnTo>
                      <a:lnTo>
                        <a:pt x="6420" y="45"/>
                      </a:lnTo>
                      <a:lnTo>
                        <a:pt x="6404" y="33"/>
                      </a:lnTo>
                      <a:lnTo>
                        <a:pt x="6387" y="24"/>
                      </a:lnTo>
                      <a:lnTo>
                        <a:pt x="6370" y="16"/>
                      </a:lnTo>
                      <a:lnTo>
                        <a:pt x="6352" y="10"/>
                      </a:lnTo>
                      <a:lnTo>
                        <a:pt x="6333" y="4"/>
                      </a:lnTo>
                      <a:lnTo>
                        <a:pt x="6314" y="2"/>
                      </a:lnTo>
                      <a:lnTo>
                        <a:pt x="6293" y="0"/>
                      </a:lnTo>
                      <a:lnTo>
                        <a:pt x="205" y="0"/>
                      </a:lnTo>
                      <a:lnTo>
                        <a:pt x="205" y="0"/>
                      </a:lnTo>
                      <a:lnTo>
                        <a:pt x="184" y="2"/>
                      </a:lnTo>
                      <a:lnTo>
                        <a:pt x="165" y="4"/>
                      </a:lnTo>
                      <a:lnTo>
                        <a:pt x="146" y="10"/>
                      </a:lnTo>
                      <a:lnTo>
                        <a:pt x="128" y="16"/>
                      </a:lnTo>
                      <a:lnTo>
                        <a:pt x="111" y="24"/>
                      </a:lnTo>
                      <a:lnTo>
                        <a:pt x="94" y="33"/>
                      </a:lnTo>
                      <a:lnTo>
                        <a:pt x="78" y="45"/>
                      </a:lnTo>
                      <a:lnTo>
                        <a:pt x="65" y="57"/>
                      </a:lnTo>
                      <a:lnTo>
                        <a:pt x="52" y="71"/>
                      </a:lnTo>
                      <a:lnTo>
                        <a:pt x="40" y="86"/>
                      </a:lnTo>
                      <a:lnTo>
                        <a:pt x="30" y="101"/>
                      </a:lnTo>
                      <a:lnTo>
                        <a:pt x="21" y="118"/>
                      </a:lnTo>
                      <a:lnTo>
                        <a:pt x="14" y="137"/>
                      </a:lnTo>
                      <a:lnTo>
                        <a:pt x="7" y="155"/>
                      </a:lnTo>
                      <a:lnTo>
                        <a:pt x="5" y="175"/>
                      </a:lnTo>
                      <a:lnTo>
                        <a:pt x="2" y="195"/>
                      </a:lnTo>
                      <a:lnTo>
                        <a:pt x="2" y="195"/>
                      </a:lnTo>
                      <a:lnTo>
                        <a:pt x="1" y="260"/>
                      </a:lnTo>
                      <a:lnTo>
                        <a:pt x="0" y="324"/>
                      </a:lnTo>
                      <a:lnTo>
                        <a:pt x="0" y="324"/>
                      </a:lnTo>
                      <a:close/>
                    </a:path>
                  </a:pathLst>
                </a:custGeom>
                <a:solidFill>
                  <a:srgbClr val="7DA0BC"/>
                </a:solidFill>
                <a:ln w="4763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83" name="Freeform 6"/>
                <p:cNvSpPr/>
                <p:nvPr/>
              </p:nvSpPr>
              <p:spPr bwMode="auto">
                <a:xfrm>
                  <a:off x="8796792" y="1588"/>
                  <a:ext cx="5019675" cy="2163763"/>
                </a:xfrm>
                <a:custGeom>
                  <a:avLst/>
                  <a:gdLst>
                    <a:gd name="T0" fmla="*/ 3090 w 6324"/>
                    <a:gd name="T1" fmla="*/ 1 h 2725"/>
                    <a:gd name="T2" fmla="*/ 2879 w 6324"/>
                    <a:gd name="T3" fmla="*/ 11 h 2725"/>
                    <a:gd name="T4" fmla="*/ 2671 w 6324"/>
                    <a:gd name="T5" fmla="*/ 36 h 2725"/>
                    <a:gd name="T6" fmla="*/ 2467 w 6324"/>
                    <a:gd name="T7" fmla="*/ 74 h 2725"/>
                    <a:gd name="T8" fmla="*/ 2268 w 6324"/>
                    <a:gd name="T9" fmla="*/ 124 h 2725"/>
                    <a:gd name="T10" fmla="*/ 2074 w 6324"/>
                    <a:gd name="T11" fmla="*/ 187 h 2725"/>
                    <a:gd name="T12" fmla="*/ 1886 w 6324"/>
                    <a:gd name="T13" fmla="*/ 260 h 2725"/>
                    <a:gd name="T14" fmla="*/ 1702 w 6324"/>
                    <a:gd name="T15" fmla="*/ 345 h 2725"/>
                    <a:gd name="T16" fmla="*/ 1527 w 6324"/>
                    <a:gd name="T17" fmla="*/ 441 h 2725"/>
                    <a:gd name="T18" fmla="*/ 1357 w 6324"/>
                    <a:gd name="T19" fmla="*/ 547 h 2725"/>
                    <a:gd name="T20" fmla="*/ 1194 w 6324"/>
                    <a:gd name="T21" fmla="*/ 663 h 2725"/>
                    <a:gd name="T22" fmla="*/ 1040 w 6324"/>
                    <a:gd name="T23" fmla="*/ 789 h 2725"/>
                    <a:gd name="T24" fmla="*/ 893 w 6324"/>
                    <a:gd name="T25" fmla="*/ 923 h 2725"/>
                    <a:gd name="T26" fmla="*/ 756 w 6324"/>
                    <a:gd name="T27" fmla="*/ 1067 h 2725"/>
                    <a:gd name="T28" fmla="*/ 626 w 6324"/>
                    <a:gd name="T29" fmla="*/ 1218 h 2725"/>
                    <a:gd name="T30" fmla="*/ 506 w 6324"/>
                    <a:gd name="T31" fmla="*/ 1377 h 2725"/>
                    <a:gd name="T32" fmla="*/ 396 w 6324"/>
                    <a:gd name="T33" fmla="*/ 1544 h 2725"/>
                    <a:gd name="T34" fmla="*/ 296 w 6324"/>
                    <a:gd name="T35" fmla="*/ 1717 h 2725"/>
                    <a:gd name="T36" fmla="*/ 207 w 6324"/>
                    <a:gd name="T37" fmla="*/ 1898 h 2725"/>
                    <a:gd name="T38" fmla="*/ 129 w 6324"/>
                    <a:gd name="T39" fmla="*/ 2084 h 2725"/>
                    <a:gd name="T40" fmla="*/ 62 w 6324"/>
                    <a:gd name="T41" fmla="*/ 2276 h 2725"/>
                    <a:gd name="T42" fmla="*/ 7 w 6324"/>
                    <a:gd name="T43" fmla="*/ 2472 h 2725"/>
                    <a:gd name="T44" fmla="*/ 0 w 6324"/>
                    <a:gd name="T45" fmla="*/ 2521 h 2725"/>
                    <a:gd name="T46" fmla="*/ 11 w 6324"/>
                    <a:gd name="T47" fmla="*/ 2588 h 2725"/>
                    <a:gd name="T48" fmla="*/ 44 w 6324"/>
                    <a:gd name="T49" fmla="*/ 2647 h 2725"/>
                    <a:gd name="T50" fmla="*/ 92 w 6324"/>
                    <a:gd name="T51" fmla="*/ 2692 h 2725"/>
                    <a:gd name="T52" fmla="*/ 155 w 6324"/>
                    <a:gd name="T53" fmla="*/ 2720 h 2725"/>
                    <a:gd name="T54" fmla="*/ 6122 w 6324"/>
                    <a:gd name="T55" fmla="*/ 2725 h 2725"/>
                    <a:gd name="T56" fmla="*/ 6169 w 6324"/>
                    <a:gd name="T57" fmla="*/ 2720 h 2725"/>
                    <a:gd name="T58" fmla="*/ 6232 w 6324"/>
                    <a:gd name="T59" fmla="*/ 2692 h 2725"/>
                    <a:gd name="T60" fmla="*/ 6280 w 6324"/>
                    <a:gd name="T61" fmla="*/ 2647 h 2725"/>
                    <a:gd name="T62" fmla="*/ 6313 w 6324"/>
                    <a:gd name="T63" fmla="*/ 2588 h 2725"/>
                    <a:gd name="T64" fmla="*/ 6324 w 6324"/>
                    <a:gd name="T65" fmla="*/ 2521 h 2725"/>
                    <a:gd name="T66" fmla="*/ 6317 w 6324"/>
                    <a:gd name="T67" fmla="*/ 2472 h 2725"/>
                    <a:gd name="T68" fmla="*/ 6262 w 6324"/>
                    <a:gd name="T69" fmla="*/ 2276 h 2725"/>
                    <a:gd name="T70" fmla="*/ 6195 w 6324"/>
                    <a:gd name="T71" fmla="*/ 2084 h 2725"/>
                    <a:gd name="T72" fmla="*/ 6117 w 6324"/>
                    <a:gd name="T73" fmla="*/ 1898 h 2725"/>
                    <a:gd name="T74" fmla="*/ 6028 w 6324"/>
                    <a:gd name="T75" fmla="*/ 1717 h 2725"/>
                    <a:gd name="T76" fmla="*/ 5928 w 6324"/>
                    <a:gd name="T77" fmla="*/ 1544 h 2725"/>
                    <a:gd name="T78" fmla="*/ 5818 w 6324"/>
                    <a:gd name="T79" fmla="*/ 1377 h 2725"/>
                    <a:gd name="T80" fmla="*/ 5698 w 6324"/>
                    <a:gd name="T81" fmla="*/ 1218 h 2725"/>
                    <a:gd name="T82" fmla="*/ 5568 w 6324"/>
                    <a:gd name="T83" fmla="*/ 1067 h 2725"/>
                    <a:gd name="T84" fmla="*/ 5431 w 6324"/>
                    <a:gd name="T85" fmla="*/ 923 h 2725"/>
                    <a:gd name="T86" fmla="*/ 5284 w 6324"/>
                    <a:gd name="T87" fmla="*/ 789 h 2725"/>
                    <a:gd name="T88" fmla="*/ 5130 w 6324"/>
                    <a:gd name="T89" fmla="*/ 663 h 2725"/>
                    <a:gd name="T90" fmla="*/ 4967 w 6324"/>
                    <a:gd name="T91" fmla="*/ 547 h 2725"/>
                    <a:gd name="T92" fmla="*/ 4797 w 6324"/>
                    <a:gd name="T93" fmla="*/ 441 h 2725"/>
                    <a:gd name="T94" fmla="*/ 4622 w 6324"/>
                    <a:gd name="T95" fmla="*/ 345 h 2725"/>
                    <a:gd name="T96" fmla="*/ 4438 w 6324"/>
                    <a:gd name="T97" fmla="*/ 260 h 2725"/>
                    <a:gd name="T98" fmla="*/ 4250 w 6324"/>
                    <a:gd name="T99" fmla="*/ 187 h 2725"/>
                    <a:gd name="T100" fmla="*/ 4056 w 6324"/>
                    <a:gd name="T101" fmla="*/ 124 h 2725"/>
                    <a:gd name="T102" fmla="*/ 3857 w 6324"/>
                    <a:gd name="T103" fmla="*/ 74 h 2725"/>
                    <a:gd name="T104" fmla="*/ 3653 w 6324"/>
                    <a:gd name="T105" fmla="*/ 36 h 2725"/>
                    <a:gd name="T106" fmla="*/ 3445 w 6324"/>
                    <a:gd name="T107" fmla="*/ 11 h 2725"/>
                    <a:gd name="T108" fmla="*/ 3234 w 6324"/>
                    <a:gd name="T109" fmla="*/ 1 h 27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324" h="2725">
                      <a:moveTo>
                        <a:pt x="3162" y="0"/>
                      </a:moveTo>
                      <a:lnTo>
                        <a:pt x="3162" y="0"/>
                      </a:lnTo>
                      <a:lnTo>
                        <a:pt x="3090" y="1"/>
                      </a:lnTo>
                      <a:lnTo>
                        <a:pt x="3019" y="2"/>
                      </a:lnTo>
                      <a:lnTo>
                        <a:pt x="2949" y="6"/>
                      </a:lnTo>
                      <a:lnTo>
                        <a:pt x="2879" y="11"/>
                      </a:lnTo>
                      <a:lnTo>
                        <a:pt x="2809" y="18"/>
                      </a:lnTo>
                      <a:lnTo>
                        <a:pt x="2739" y="27"/>
                      </a:lnTo>
                      <a:lnTo>
                        <a:pt x="2671" y="36"/>
                      </a:lnTo>
                      <a:lnTo>
                        <a:pt x="2602" y="48"/>
                      </a:lnTo>
                      <a:lnTo>
                        <a:pt x="2535" y="60"/>
                      </a:lnTo>
                      <a:lnTo>
                        <a:pt x="2467" y="74"/>
                      </a:lnTo>
                      <a:lnTo>
                        <a:pt x="2400" y="90"/>
                      </a:lnTo>
                      <a:lnTo>
                        <a:pt x="2333" y="106"/>
                      </a:lnTo>
                      <a:lnTo>
                        <a:pt x="2268" y="124"/>
                      </a:lnTo>
                      <a:lnTo>
                        <a:pt x="2202" y="144"/>
                      </a:lnTo>
                      <a:lnTo>
                        <a:pt x="2138" y="165"/>
                      </a:lnTo>
                      <a:lnTo>
                        <a:pt x="2074" y="187"/>
                      </a:lnTo>
                      <a:lnTo>
                        <a:pt x="2010" y="209"/>
                      </a:lnTo>
                      <a:lnTo>
                        <a:pt x="1947" y="234"/>
                      </a:lnTo>
                      <a:lnTo>
                        <a:pt x="1886" y="260"/>
                      </a:lnTo>
                      <a:lnTo>
                        <a:pt x="1824" y="288"/>
                      </a:lnTo>
                      <a:lnTo>
                        <a:pt x="1762" y="315"/>
                      </a:lnTo>
                      <a:lnTo>
                        <a:pt x="1702" y="345"/>
                      </a:lnTo>
                      <a:lnTo>
                        <a:pt x="1643" y="375"/>
                      </a:lnTo>
                      <a:lnTo>
                        <a:pt x="1584" y="408"/>
                      </a:lnTo>
                      <a:lnTo>
                        <a:pt x="1527" y="441"/>
                      </a:lnTo>
                      <a:lnTo>
                        <a:pt x="1469" y="475"/>
                      </a:lnTo>
                      <a:lnTo>
                        <a:pt x="1413" y="510"/>
                      </a:lnTo>
                      <a:lnTo>
                        <a:pt x="1357" y="547"/>
                      </a:lnTo>
                      <a:lnTo>
                        <a:pt x="1302" y="585"/>
                      </a:lnTo>
                      <a:lnTo>
                        <a:pt x="1248" y="623"/>
                      </a:lnTo>
                      <a:lnTo>
                        <a:pt x="1194" y="663"/>
                      </a:lnTo>
                      <a:lnTo>
                        <a:pt x="1142" y="704"/>
                      </a:lnTo>
                      <a:lnTo>
                        <a:pt x="1091" y="746"/>
                      </a:lnTo>
                      <a:lnTo>
                        <a:pt x="1040" y="789"/>
                      </a:lnTo>
                      <a:lnTo>
                        <a:pt x="990" y="832"/>
                      </a:lnTo>
                      <a:lnTo>
                        <a:pt x="942" y="877"/>
                      </a:lnTo>
                      <a:lnTo>
                        <a:pt x="893" y="923"/>
                      </a:lnTo>
                      <a:lnTo>
                        <a:pt x="846" y="970"/>
                      </a:lnTo>
                      <a:lnTo>
                        <a:pt x="800" y="1018"/>
                      </a:lnTo>
                      <a:lnTo>
                        <a:pt x="756" y="1067"/>
                      </a:lnTo>
                      <a:lnTo>
                        <a:pt x="711" y="1116"/>
                      </a:lnTo>
                      <a:lnTo>
                        <a:pt x="668" y="1166"/>
                      </a:lnTo>
                      <a:lnTo>
                        <a:pt x="626" y="1218"/>
                      </a:lnTo>
                      <a:lnTo>
                        <a:pt x="584" y="1269"/>
                      </a:lnTo>
                      <a:lnTo>
                        <a:pt x="545" y="1323"/>
                      </a:lnTo>
                      <a:lnTo>
                        <a:pt x="506" y="1377"/>
                      </a:lnTo>
                      <a:lnTo>
                        <a:pt x="468" y="1432"/>
                      </a:lnTo>
                      <a:lnTo>
                        <a:pt x="431" y="1487"/>
                      </a:lnTo>
                      <a:lnTo>
                        <a:pt x="396" y="1544"/>
                      </a:lnTo>
                      <a:lnTo>
                        <a:pt x="362" y="1601"/>
                      </a:lnTo>
                      <a:lnTo>
                        <a:pt x="328" y="1658"/>
                      </a:lnTo>
                      <a:lnTo>
                        <a:pt x="296" y="1717"/>
                      </a:lnTo>
                      <a:lnTo>
                        <a:pt x="265" y="1776"/>
                      </a:lnTo>
                      <a:lnTo>
                        <a:pt x="235" y="1836"/>
                      </a:lnTo>
                      <a:lnTo>
                        <a:pt x="207" y="1898"/>
                      </a:lnTo>
                      <a:lnTo>
                        <a:pt x="180" y="1959"/>
                      </a:lnTo>
                      <a:lnTo>
                        <a:pt x="154" y="2021"/>
                      </a:lnTo>
                      <a:lnTo>
                        <a:pt x="129" y="2084"/>
                      </a:lnTo>
                      <a:lnTo>
                        <a:pt x="105" y="2147"/>
                      </a:lnTo>
                      <a:lnTo>
                        <a:pt x="83" y="2211"/>
                      </a:lnTo>
                      <a:lnTo>
                        <a:pt x="62" y="2276"/>
                      </a:lnTo>
                      <a:lnTo>
                        <a:pt x="42" y="2340"/>
                      </a:lnTo>
                      <a:lnTo>
                        <a:pt x="24" y="2407"/>
                      </a:lnTo>
                      <a:lnTo>
                        <a:pt x="7" y="2472"/>
                      </a:lnTo>
                      <a:lnTo>
                        <a:pt x="7" y="2472"/>
                      </a:lnTo>
                      <a:lnTo>
                        <a:pt x="2" y="2496"/>
                      </a:lnTo>
                      <a:lnTo>
                        <a:pt x="0" y="2521"/>
                      </a:lnTo>
                      <a:lnTo>
                        <a:pt x="2" y="2543"/>
                      </a:lnTo>
                      <a:lnTo>
                        <a:pt x="6" y="2567"/>
                      </a:lnTo>
                      <a:lnTo>
                        <a:pt x="11" y="2588"/>
                      </a:lnTo>
                      <a:lnTo>
                        <a:pt x="20" y="2609"/>
                      </a:lnTo>
                      <a:lnTo>
                        <a:pt x="30" y="2628"/>
                      </a:lnTo>
                      <a:lnTo>
                        <a:pt x="44" y="2647"/>
                      </a:lnTo>
                      <a:lnTo>
                        <a:pt x="58" y="2664"/>
                      </a:lnTo>
                      <a:lnTo>
                        <a:pt x="74" y="2679"/>
                      </a:lnTo>
                      <a:lnTo>
                        <a:pt x="92" y="2692"/>
                      </a:lnTo>
                      <a:lnTo>
                        <a:pt x="112" y="2703"/>
                      </a:lnTo>
                      <a:lnTo>
                        <a:pt x="133" y="2712"/>
                      </a:lnTo>
                      <a:lnTo>
                        <a:pt x="155" y="2720"/>
                      </a:lnTo>
                      <a:lnTo>
                        <a:pt x="178" y="2724"/>
                      </a:lnTo>
                      <a:lnTo>
                        <a:pt x="202" y="2725"/>
                      </a:lnTo>
                      <a:lnTo>
                        <a:pt x="6122" y="2725"/>
                      </a:lnTo>
                      <a:lnTo>
                        <a:pt x="6122" y="2725"/>
                      </a:lnTo>
                      <a:lnTo>
                        <a:pt x="6146" y="2724"/>
                      </a:lnTo>
                      <a:lnTo>
                        <a:pt x="6169" y="2720"/>
                      </a:lnTo>
                      <a:lnTo>
                        <a:pt x="6191" y="2712"/>
                      </a:lnTo>
                      <a:lnTo>
                        <a:pt x="6212" y="2703"/>
                      </a:lnTo>
                      <a:lnTo>
                        <a:pt x="6232" y="2692"/>
                      </a:lnTo>
                      <a:lnTo>
                        <a:pt x="6250" y="2679"/>
                      </a:lnTo>
                      <a:lnTo>
                        <a:pt x="6266" y="2664"/>
                      </a:lnTo>
                      <a:lnTo>
                        <a:pt x="6280" y="2647"/>
                      </a:lnTo>
                      <a:lnTo>
                        <a:pt x="6294" y="2628"/>
                      </a:lnTo>
                      <a:lnTo>
                        <a:pt x="6304" y="2609"/>
                      </a:lnTo>
                      <a:lnTo>
                        <a:pt x="6313" y="2588"/>
                      </a:lnTo>
                      <a:lnTo>
                        <a:pt x="6318" y="2567"/>
                      </a:lnTo>
                      <a:lnTo>
                        <a:pt x="6322" y="2543"/>
                      </a:lnTo>
                      <a:lnTo>
                        <a:pt x="6324" y="2521"/>
                      </a:lnTo>
                      <a:lnTo>
                        <a:pt x="6322" y="2496"/>
                      </a:lnTo>
                      <a:lnTo>
                        <a:pt x="6317" y="2472"/>
                      </a:lnTo>
                      <a:lnTo>
                        <a:pt x="6317" y="2472"/>
                      </a:lnTo>
                      <a:lnTo>
                        <a:pt x="6300" y="2407"/>
                      </a:lnTo>
                      <a:lnTo>
                        <a:pt x="6282" y="2340"/>
                      </a:lnTo>
                      <a:lnTo>
                        <a:pt x="6262" y="2276"/>
                      </a:lnTo>
                      <a:lnTo>
                        <a:pt x="6241" y="2211"/>
                      </a:lnTo>
                      <a:lnTo>
                        <a:pt x="6219" y="2147"/>
                      </a:lnTo>
                      <a:lnTo>
                        <a:pt x="6195" y="2084"/>
                      </a:lnTo>
                      <a:lnTo>
                        <a:pt x="6170" y="2021"/>
                      </a:lnTo>
                      <a:lnTo>
                        <a:pt x="6144" y="1959"/>
                      </a:lnTo>
                      <a:lnTo>
                        <a:pt x="6117" y="1898"/>
                      </a:lnTo>
                      <a:lnTo>
                        <a:pt x="6089" y="1836"/>
                      </a:lnTo>
                      <a:lnTo>
                        <a:pt x="6059" y="1776"/>
                      </a:lnTo>
                      <a:lnTo>
                        <a:pt x="6028" y="1717"/>
                      </a:lnTo>
                      <a:lnTo>
                        <a:pt x="5996" y="1658"/>
                      </a:lnTo>
                      <a:lnTo>
                        <a:pt x="5962" y="1601"/>
                      </a:lnTo>
                      <a:lnTo>
                        <a:pt x="5928" y="1544"/>
                      </a:lnTo>
                      <a:lnTo>
                        <a:pt x="5893" y="1487"/>
                      </a:lnTo>
                      <a:lnTo>
                        <a:pt x="5856" y="1432"/>
                      </a:lnTo>
                      <a:lnTo>
                        <a:pt x="5818" y="1377"/>
                      </a:lnTo>
                      <a:lnTo>
                        <a:pt x="5779" y="1323"/>
                      </a:lnTo>
                      <a:lnTo>
                        <a:pt x="5740" y="1269"/>
                      </a:lnTo>
                      <a:lnTo>
                        <a:pt x="5698" y="1218"/>
                      </a:lnTo>
                      <a:lnTo>
                        <a:pt x="5656" y="1166"/>
                      </a:lnTo>
                      <a:lnTo>
                        <a:pt x="5613" y="1116"/>
                      </a:lnTo>
                      <a:lnTo>
                        <a:pt x="5568" y="1067"/>
                      </a:lnTo>
                      <a:lnTo>
                        <a:pt x="5524" y="1018"/>
                      </a:lnTo>
                      <a:lnTo>
                        <a:pt x="5478" y="970"/>
                      </a:lnTo>
                      <a:lnTo>
                        <a:pt x="5431" y="923"/>
                      </a:lnTo>
                      <a:lnTo>
                        <a:pt x="5382" y="877"/>
                      </a:lnTo>
                      <a:lnTo>
                        <a:pt x="5334" y="832"/>
                      </a:lnTo>
                      <a:lnTo>
                        <a:pt x="5284" y="789"/>
                      </a:lnTo>
                      <a:lnTo>
                        <a:pt x="5233" y="746"/>
                      </a:lnTo>
                      <a:lnTo>
                        <a:pt x="5182" y="704"/>
                      </a:lnTo>
                      <a:lnTo>
                        <a:pt x="5130" y="663"/>
                      </a:lnTo>
                      <a:lnTo>
                        <a:pt x="5076" y="623"/>
                      </a:lnTo>
                      <a:lnTo>
                        <a:pt x="5022" y="585"/>
                      </a:lnTo>
                      <a:lnTo>
                        <a:pt x="4967" y="547"/>
                      </a:lnTo>
                      <a:lnTo>
                        <a:pt x="4911" y="510"/>
                      </a:lnTo>
                      <a:lnTo>
                        <a:pt x="4855" y="475"/>
                      </a:lnTo>
                      <a:lnTo>
                        <a:pt x="4797" y="441"/>
                      </a:lnTo>
                      <a:lnTo>
                        <a:pt x="4740" y="408"/>
                      </a:lnTo>
                      <a:lnTo>
                        <a:pt x="4681" y="375"/>
                      </a:lnTo>
                      <a:lnTo>
                        <a:pt x="4622" y="345"/>
                      </a:lnTo>
                      <a:lnTo>
                        <a:pt x="4562" y="315"/>
                      </a:lnTo>
                      <a:lnTo>
                        <a:pt x="4500" y="288"/>
                      </a:lnTo>
                      <a:lnTo>
                        <a:pt x="4438" y="260"/>
                      </a:lnTo>
                      <a:lnTo>
                        <a:pt x="4377" y="234"/>
                      </a:lnTo>
                      <a:lnTo>
                        <a:pt x="4314" y="209"/>
                      </a:lnTo>
                      <a:lnTo>
                        <a:pt x="4250" y="187"/>
                      </a:lnTo>
                      <a:lnTo>
                        <a:pt x="4186" y="165"/>
                      </a:lnTo>
                      <a:lnTo>
                        <a:pt x="4122" y="144"/>
                      </a:lnTo>
                      <a:lnTo>
                        <a:pt x="4056" y="124"/>
                      </a:lnTo>
                      <a:lnTo>
                        <a:pt x="3991" y="106"/>
                      </a:lnTo>
                      <a:lnTo>
                        <a:pt x="3924" y="90"/>
                      </a:lnTo>
                      <a:lnTo>
                        <a:pt x="3857" y="74"/>
                      </a:lnTo>
                      <a:lnTo>
                        <a:pt x="3789" y="60"/>
                      </a:lnTo>
                      <a:lnTo>
                        <a:pt x="3722" y="48"/>
                      </a:lnTo>
                      <a:lnTo>
                        <a:pt x="3653" y="36"/>
                      </a:lnTo>
                      <a:lnTo>
                        <a:pt x="3585" y="27"/>
                      </a:lnTo>
                      <a:lnTo>
                        <a:pt x="3515" y="18"/>
                      </a:lnTo>
                      <a:lnTo>
                        <a:pt x="3445" y="11"/>
                      </a:lnTo>
                      <a:lnTo>
                        <a:pt x="3375" y="6"/>
                      </a:lnTo>
                      <a:lnTo>
                        <a:pt x="3305" y="2"/>
                      </a:lnTo>
                      <a:lnTo>
                        <a:pt x="3234" y="1"/>
                      </a:lnTo>
                      <a:lnTo>
                        <a:pt x="3162" y="0"/>
                      </a:lnTo>
                      <a:lnTo>
                        <a:pt x="3162" y="0"/>
                      </a:lnTo>
                      <a:close/>
                    </a:path>
                  </a:pathLst>
                </a:custGeom>
                <a:solidFill>
                  <a:srgbClr val="7DA0BC"/>
                </a:solidFill>
                <a:ln w="4763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84" name="Freeform 7"/>
                <p:cNvSpPr/>
                <p:nvPr/>
              </p:nvSpPr>
              <p:spPr bwMode="auto">
                <a:xfrm>
                  <a:off x="9501642" y="4441825"/>
                  <a:ext cx="3609975" cy="2414588"/>
                </a:xfrm>
                <a:custGeom>
                  <a:avLst/>
                  <a:gdLst>
                    <a:gd name="T0" fmla="*/ 820 w 4548"/>
                    <a:gd name="T1" fmla="*/ 2646 h 3041"/>
                    <a:gd name="T2" fmla="*/ 837 w 4548"/>
                    <a:gd name="T3" fmla="*/ 2710 h 3041"/>
                    <a:gd name="T4" fmla="*/ 861 w 4548"/>
                    <a:gd name="T5" fmla="*/ 2770 h 3041"/>
                    <a:gd name="T6" fmla="*/ 894 w 4548"/>
                    <a:gd name="T7" fmla="*/ 2827 h 3041"/>
                    <a:gd name="T8" fmla="*/ 935 w 4548"/>
                    <a:gd name="T9" fmla="*/ 2878 h 3041"/>
                    <a:gd name="T10" fmla="*/ 981 w 4548"/>
                    <a:gd name="T11" fmla="*/ 2922 h 3041"/>
                    <a:gd name="T12" fmla="*/ 1032 w 4548"/>
                    <a:gd name="T13" fmla="*/ 2962 h 3041"/>
                    <a:gd name="T14" fmla="*/ 1088 w 4548"/>
                    <a:gd name="T15" fmla="*/ 2993 h 3041"/>
                    <a:gd name="T16" fmla="*/ 1148 w 4548"/>
                    <a:gd name="T17" fmla="*/ 3017 h 3041"/>
                    <a:gd name="T18" fmla="*/ 1211 w 4548"/>
                    <a:gd name="T19" fmla="*/ 3034 h 3041"/>
                    <a:gd name="T20" fmla="*/ 1278 w 4548"/>
                    <a:gd name="T21" fmla="*/ 3041 h 3041"/>
                    <a:gd name="T22" fmla="*/ 3248 w 4548"/>
                    <a:gd name="T23" fmla="*/ 3041 h 3041"/>
                    <a:gd name="T24" fmla="*/ 3293 w 4548"/>
                    <a:gd name="T25" fmla="*/ 3039 h 3041"/>
                    <a:gd name="T26" fmla="*/ 3358 w 4548"/>
                    <a:gd name="T27" fmla="*/ 3028 h 3041"/>
                    <a:gd name="T28" fmla="*/ 3421 w 4548"/>
                    <a:gd name="T29" fmla="*/ 3010 h 3041"/>
                    <a:gd name="T30" fmla="*/ 3480 w 4548"/>
                    <a:gd name="T31" fmla="*/ 2982 h 3041"/>
                    <a:gd name="T32" fmla="*/ 3535 w 4548"/>
                    <a:gd name="T33" fmla="*/ 2948 h 3041"/>
                    <a:gd name="T34" fmla="*/ 3584 w 4548"/>
                    <a:gd name="T35" fmla="*/ 2908 h 3041"/>
                    <a:gd name="T36" fmla="*/ 3628 w 4548"/>
                    <a:gd name="T37" fmla="*/ 2861 h 3041"/>
                    <a:gd name="T38" fmla="*/ 3666 w 4548"/>
                    <a:gd name="T39" fmla="*/ 2808 h 3041"/>
                    <a:gd name="T40" fmla="*/ 3696 w 4548"/>
                    <a:gd name="T41" fmla="*/ 2751 h 3041"/>
                    <a:gd name="T42" fmla="*/ 3718 w 4548"/>
                    <a:gd name="T43" fmla="*/ 2689 h 3041"/>
                    <a:gd name="T44" fmla="*/ 3732 w 4548"/>
                    <a:gd name="T45" fmla="*/ 2622 h 3041"/>
                    <a:gd name="T46" fmla="*/ 3757 w 4548"/>
                    <a:gd name="T47" fmla="*/ 2469 h 3041"/>
                    <a:gd name="T48" fmla="*/ 3802 w 4548"/>
                    <a:gd name="T49" fmla="*/ 2236 h 3041"/>
                    <a:gd name="T50" fmla="*/ 3854 w 4548"/>
                    <a:gd name="T51" fmla="*/ 2003 h 3041"/>
                    <a:gd name="T52" fmla="*/ 3916 w 4548"/>
                    <a:gd name="T53" fmla="*/ 1769 h 3041"/>
                    <a:gd name="T54" fmla="*/ 3984 w 4548"/>
                    <a:gd name="T55" fmla="*/ 1536 h 3041"/>
                    <a:gd name="T56" fmla="*/ 4060 w 4548"/>
                    <a:gd name="T57" fmla="*/ 1304 h 3041"/>
                    <a:gd name="T58" fmla="*/ 4142 w 4548"/>
                    <a:gd name="T59" fmla="*/ 1075 h 3041"/>
                    <a:gd name="T60" fmla="*/ 4263 w 4548"/>
                    <a:gd name="T61" fmla="*/ 775 h 3041"/>
                    <a:gd name="T62" fmla="*/ 4462 w 4548"/>
                    <a:gd name="T63" fmla="*/ 339 h 3041"/>
                    <a:gd name="T64" fmla="*/ 4534 w 4548"/>
                    <a:gd name="T65" fmla="*/ 199 h 3041"/>
                    <a:gd name="T66" fmla="*/ 4548 w 4548"/>
                    <a:gd name="T67" fmla="*/ 147 h 3041"/>
                    <a:gd name="T68" fmla="*/ 4543 w 4548"/>
                    <a:gd name="T69" fmla="*/ 97 h 3041"/>
                    <a:gd name="T70" fmla="*/ 4518 w 4548"/>
                    <a:gd name="T71" fmla="*/ 53 h 3041"/>
                    <a:gd name="T72" fmla="*/ 4480 w 4548"/>
                    <a:gd name="T73" fmla="*/ 19 h 3041"/>
                    <a:gd name="T74" fmla="*/ 4430 w 4548"/>
                    <a:gd name="T75" fmla="*/ 2 h 3041"/>
                    <a:gd name="T76" fmla="*/ 136 w 4548"/>
                    <a:gd name="T77" fmla="*/ 0 h 3041"/>
                    <a:gd name="T78" fmla="*/ 84 w 4548"/>
                    <a:gd name="T79" fmla="*/ 11 h 3041"/>
                    <a:gd name="T80" fmla="*/ 41 w 4548"/>
                    <a:gd name="T81" fmla="*/ 40 h 3041"/>
                    <a:gd name="T82" fmla="*/ 12 w 4548"/>
                    <a:gd name="T83" fmla="*/ 82 h 3041"/>
                    <a:gd name="T84" fmla="*/ 0 w 4548"/>
                    <a:gd name="T85" fmla="*/ 130 h 3041"/>
                    <a:gd name="T86" fmla="*/ 8 w 4548"/>
                    <a:gd name="T87" fmla="*/ 182 h 3041"/>
                    <a:gd name="T88" fmla="*/ 51 w 4548"/>
                    <a:gd name="T89" fmla="*/ 269 h 3041"/>
                    <a:gd name="T90" fmla="*/ 221 w 4548"/>
                    <a:gd name="T91" fmla="*/ 627 h 3041"/>
                    <a:gd name="T92" fmla="*/ 377 w 4548"/>
                    <a:gd name="T93" fmla="*/ 1001 h 3041"/>
                    <a:gd name="T94" fmla="*/ 461 w 4548"/>
                    <a:gd name="T95" fmla="*/ 1228 h 3041"/>
                    <a:gd name="T96" fmla="*/ 539 w 4548"/>
                    <a:gd name="T97" fmla="*/ 1459 h 3041"/>
                    <a:gd name="T98" fmla="*/ 611 w 4548"/>
                    <a:gd name="T99" fmla="*/ 1692 h 3041"/>
                    <a:gd name="T100" fmla="*/ 674 w 4548"/>
                    <a:gd name="T101" fmla="*/ 1925 h 3041"/>
                    <a:gd name="T102" fmla="*/ 730 w 4548"/>
                    <a:gd name="T103" fmla="*/ 2159 h 3041"/>
                    <a:gd name="T104" fmla="*/ 778 w 4548"/>
                    <a:gd name="T105" fmla="*/ 2392 h 3041"/>
                    <a:gd name="T106" fmla="*/ 816 w 4548"/>
                    <a:gd name="T107" fmla="*/ 2622 h 30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4548" h="3041">
                      <a:moveTo>
                        <a:pt x="816" y="2622"/>
                      </a:moveTo>
                      <a:lnTo>
                        <a:pt x="816" y="2622"/>
                      </a:lnTo>
                      <a:lnTo>
                        <a:pt x="820" y="2646"/>
                      </a:lnTo>
                      <a:lnTo>
                        <a:pt x="823" y="2667"/>
                      </a:lnTo>
                      <a:lnTo>
                        <a:pt x="830" y="2689"/>
                      </a:lnTo>
                      <a:lnTo>
                        <a:pt x="837" y="2710"/>
                      </a:lnTo>
                      <a:lnTo>
                        <a:pt x="844" y="2731"/>
                      </a:lnTo>
                      <a:lnTo>
                        <a:pt x="852" y="2751"/>
                      </a:lnTo>
                      <a:lnTo>
                        <a:pt x="861" y="2770"/>
                      </a:lnTo>
                      <a:lnTo>
                        <a:pt x="872" y="2790"/>
                      </a:lnTo>
                      <a:lnTo>
                        <a:pt x="882" y="2808"/>
                      </a:lnTo>
                      <a:lnTo>
                        <a:pt x="894" y="2827"/>
                      </a:lnTo>
                      <a:lnTo>
                        <a:pt x="907" y="2844"/>
                      </a:lnTo>
                      <a:lnTo>
                        <a:pt x="920" y="2861"/>
                      </a:lnTo>
                      <a:lnTo>
                        <a:pt x="935" y="2878"/>
                      </a:lnTo>
                      <a:lnTo>
                        <a:pt x="949" y="2893"/>
                      </a:lnTo>
                      <a:lnTo>
                        <a:pt x="964" y="2908"/>
                      </a:lnTo>
                      <a:lnTo>
                        <a:pt x="981" y="2922"/>
                      </a:lnTo>
                      <a:lnTo>
                        <a:pt x="996" y="2937"/>
                      </a:lnTo>
                      <a:lnTo>
                        <a:pt x="1013" y="2948"/>
                      </a:lnTo>
                      <a:lnTo>
                        <a:pt x="1032" y="2962"/>
                      </a:lnTo>
                      <a:lnTo>
                        <a:pt x="1050" y="2972"/>
                      </a:lnTo>
                      <a:lnTo>
                        <a:pt x="1068" y="2982"/>
                      </a:lnTo>
                      <a:lnTo>
                        <a:pt x="1088" y="2993"/>
                      </a:lnTo>
                      <a:lnTo>
                        <a:pt x="1108" y="3002"/>
                      </a:lnTo>
                      <a:lnTo>
                        <a:pt x="1127" y="3010"/>
                      </a:lnTo>
                      <a:lnTo>
                        <a:pt x="1148" y="3017"/>
                      </a:lnTo>
                      <a:lnTo>
                        <a:pt x="1168" y="3023"/>
                      </a:lnTo>
                      <a:lnTo>
                        <a:pt x="1190" y="3028"/>
                      </a:lnTo>
                      <a:lnTo>
                        <a:pt x="1211" y="3034"/>
                      </a:lnTo>
                      <a:lnTo>
                        <a:pt x="1233" y="3036"/>
                      </a:lnTo>
                      <a:lnTo>
                        <a:pt x="1255" y="3039"/>
                      </a:lnTo>
                      <a:lnTo>
                        <a:pt x="1278" y="3041"/>
                      </a:lnTo>
                      <a:lnTo>
                        <a:pt x="1300" y="3041"/>
                      </a:lnTo>
                      <a:lnTo>
                        <a:pt x="2274" y="3041"/>
                      </a:lnTo>
                      <a:lnTo>
                        <a:pt x="3248" y="3041"/>
                      </a:lnTo>
                      <a:lnTo>
                        <a:pt x="3248" y="3041"/>
                      </a:lnTo>
                      <a:lnTo>
                        <a:pt x="3270" y="3041"/>
                      </a:lnTo>
                      <a:lnTo>
                        <a:pt x="3293" y="3039"/>
                      </a:lnTo>
                      <a:lnTo>
                        <a:pt x="3315" y="3036"/>
                      </a:lnTo>
                      <a:lnTo>
                        <a:pt x="3337" y="3034"/>
                      </a:lnTo>
                      <a:lnTo>
                        <a:pt x="3358" y="3028"/>
                      </a:lnTo>
                      <a:lnTo>
                        <a:pt x="3380" y="3023"/>
                      </a:lnTo>
                      <a:lnTo>
                        <a:pt x="3400" y="3017"/>
                      </a:lnTo>
                      <a:lnTo>
                        <a:pt x="3421" y="3010"/>
                      </a:lnTo>
                      <a:lnTo>
                        <a:pt x="3440" y="3002"/>
                      </a:lnTo>
                      <a:lnTo>
                        <a:pt x="3460" y="2993"/>
                      </a:lnTo>
                      <a:lnTo>
                        <a:pt x="3480" y="2982"/>
                      </a:lnTo>
                      <a:lnTo>
                        <a:pt x="3498" y="2972"/>
                      </a:lnTo>
                      <a:lnTo>
                        <a:pt x="3516" y="2962"/>
                      </a:lnTo>
                      <a:lnTo>
                        <a:pt x="3535" y="2948"/>
                      </a:lnTo>
                      <a:lnTo>
                        <a:pt x="3552" y="2937"/>
                      </a:lnTo>
                      <a:lnTo>
                        <a:pt x="3567" y="2922"/>
                      </a:lnTo>
                      <a:lnTo>
                        <a:pt x="3584" y="2908"/>
                      </a:lnTo>
                      <a:lnTo>
                        <a:pt x="3599" y="2893"/>
                      </a:lnTo>
                      <a:lnTo>
                        <a:pt x="3613" y="2878"/>
                      </a:lnTo>
                      <a:lnTo>
                        <a:pt x="3628" y="2861"/>
                      </a:lnTo>
                      <a:lnTo>
                        <a:pt x="3641" y="2844"/>
                      </a:lnTo>
                      <a:lnTo>
                        <a:pt x="3654" y="2827"/>
                      </a:lnTo>
                      <a:lnTo>
                        <a:pt x="3666" y="2808"/>
                      </a:lnTo>
                      <a:lnTo>
                        <a:pt x="3676" y="2790"/>
                      </a:lnTo>
                      <a:lnTo>
                        <a:pt x="3687" y="2770"/>
                      </a:lnTo>
                      <a:lnTo>
                        <a:pt x="3696" y="2751"/>
                      </a:lnTo>
                      <a:lnTo>
                        <a:pt x="3704" y="2731"/>
                      </a:lnTo>
                      <a:lnTo>
                        <a:pt x="3711" y="2710"/>
                      </a:lnTo>
                      <a:lnTo>
                        <a:pt x="3718" y="2689"/>
                      </a:lnTo>
                      <a:lnTo>
                        <a:pt x="3725" y="2667"/>
                      </a:lnTo>
                      <a:lnTo>
                        <a:pt x="3728" y="2646"/>
                      </a:lnTo>
                      <a:lnTo>
                        <a:pt x="3732" y="2622"/>
                      </a:lnTo>
                      <a:lnTo>
                        <a:pt x="3732" y="2622"/>
                      </a:lnTo>
                      <a:lnTo>
                        <a:pt x="3744" y="2547"/>
                      </a:lnTo>
                      <a:lnTo>
                        <a:pt x="3757" y="2469"/>
                      </a:lnTo>
                      <a:lnTo>
                        <a:pt x="3770" y="2392"/>
                      </a:lnTo>
                      <a:lnTo>
                        <a:pt x="3786" y="2314"/>
                      </a:lnTo>
                      <a:lnTo>
                        <a:pt x="3802" y="2236"/>
                      </a:lnTo>
                      <a:lnTo>
                        <a:pt x="3818" y="2159"/>
                      </a:lnTo>
                      <a:lnTo>
                        <a:pt x="3836" y="2081"/>
                      </a:lnTo>
                      <a:lnTo>
                        <a:pt x="3854" y="2003"/>
                      </a:lnTo>
                      <a:lnTo>
                        <a:pt x="3874" y="1925"/>
                      </a:lnTo>
                      <a:lnTo>
                        <a:pt x="3893" y="1847"/>
                      </a:lnTo>
                      <a:lnTo>
                        <a:pt x="3916" y="1769"/>
                      </a:lnTo>
                      <a:lnTo>
                        <a:pt x="3937" y="1692"/>
                      </a:lnTo>
                      <a:lnTo>
                        <a:pt x="3960" y="1613"/>
                      </a:lnTo>
                      <a:lnTo>
                        <a:pt x="3984" y="1536"/>
                      </a:lnTo>
                      <a:lnTo>
                        <a:pt x="4009" y="1459"/>
                      </a:lnTo>
                      <a:lnTo>
                        <a:pt x="4034" y="1381"/>
                      </a:lnTo>
                      <a:lnTo>
                        <a:pt x="4060" y="1304"/>
                      </a:lnTo>
                      <a:lnTo>
                        <a:pt x="4087" y="1228"/>
                      </a:lnTo>
                      <a:lnTo>
                        <a:pt x="4115" y="1151"/>
                      </a:lnTo>
                      <a:lnTo>
                        <a:pt x="4142" y="1075"/>
                      </a:lnTo>
                      <a:lnTo>
                        <a:pt x="4171" y="1001"/>
                      </a:lnTo>
                      <a:lnTo>
                        <a:pt x="4201" y="925"/>
                      </a:lnTo>
                      <a:lnTo>
                        <a:pt x="4263" y="775"/>
                      </a:lnTo>
                      <a:lnTo>
                        <a:pt x="4327" y="627"/>
                      </a:lnTo>
                      <a:lnTo>
                        <a:pt x="4394" y="482"/>
                      </a:lnTo>
                      <a:lnTo>
                        <a:pt x="4462" y="339"/>
                      </a:lnTo>
                      <a:lnTo>
                        <a:pt x="4497" y="269"/>
                      </a:lnTo>
                      <a:lnTo>
                        <a:pt x="4534" y="199"/>
                      </a:lnTo>
                      <a:lnTo>
                        <a:pt x="4534" y="199"/>
                      </a:lnTo>
                      <a:lnTo>
                        <a:pt x="4540" y="182"/>
                      </a:lnTo>
                      <a:lnTo>
                        <a:pt x="4545" y="165"/>
                      </a:lnTo>
                      <a:lnTo>
                        <a:pt x="4548" y="147"/>
                      </a:lnTo>
                      <a:lnTo>
                        <a:pt x="4548" y="130"/>
                      </a:lnTo>
                      <a:lnTo>
                        <a:pt x="4547" y="113"/>
                      </a:lnTo>
                      <a:lnTo>
                        <a:pt x="4543" y="97"/>
                      </a:lnTo>
                      <a:lnTo>
                        <a:pt x="4536" y="82"/>
                      </a:lnTo>
                      <a:lnTo>
                        <a:pt x="4528" y="66"/>
                      </a:lnTo>
                      <a:lnTo>
                        <a:pt x="4518" y="53"/>
                      </a:lnTo>
                      <a:lnTo>
                        <a:pt x="4507" y="40"/>
                      </a:lnTo>
                      <a:lnTo>
                        <a:pt x="4494" y="28"/>
                      </a:lnTo>
                      <a:lnTo>
                        <a:pt x="4480" y="19"/>
                      </a:lnTo>
                      <a:lnTo>
                        <a:pt x="4464" y="11"/>
                      </a:lnTo>
                      <a:lnTo>
                        <a:pt x="4447" y="6"/>
                      </a:lnTo>
                      <a:lnTo>
                        <a:pt x="4430" y="2"/>
                      </a:lnTo>
                      <a:lnTo>
                        <a:pt x="4412" y="0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18" y="2"/>
                      </a:lnTo>
                      <a:lnTo>
                        <a:pt x="101" y="6"/>
                      </a:lnTo>
                      <a:lnTo>
                        <a:pt x="84" y="11"/>
                      </a:lnTo>
                      <a:lnTo>
                        <a:pt x="68" y="19"/>
                      </a:lnTo>
                      <a:lnTo>
                        <a:pt x="54" y="28"/>
                      </a:lnTo>
                      <a:lnTo>
                        <a:pt x="41" y="40"/>
                      </a:lnTo>
                      <a:lnTo>
                        <a:pt x="30" y="53"/>
                      </a:lnTo>
                      <a:lnTo>
                        <a:pt x="20" y="66"/>
                      </a:lnTo>
                      <a:lnTo>
                        <a:pt x="12" y="82"/>
                      </a:lnTo>
                      <a:lnTo>
                        <a:pt x="5" y="97"/>
                      </a:lnTo>
                      <a:lnTo>
                        <a:pt x="1" y="113"/>
                      </a:lnTo>
                      <a:lnTo>
                        <a:pt x="0" y="130"/>
                      </a:lnTo>
                      <a:lnTo>
                        <a:pt x="0" y="147"/>
                      </a:lnTo>
                      <a:lnTo>
                        <a:pt x="3" y="165"/>
                      </a:lnTo>
                      <a:lnTo>
                        <a:pt x="8" y="182"/>
                      </a:lnTo>
                      <a:lnTo>
                        <a:pt x="14" y="199"/>
                      </a:lnTo>
                      <a:lnTo>
                        <a:pt x="14" y="199"/>
                      </a:lnTo>
                      <a:lnTo>
                        <a:pt x="51" y="269"/>
                      </a:lnTo>
                      <a:lnTo>
                        <a:pt x="86" y="339"/>
                      </a:lnTo>
                      <a:lnTo>
                        <a:pt x="154" y="482"/>
                      </a:lnTo>
                      <a:lnTo>
                        <a:pt x="221" y="627"/>
                      </a:lnTo>
                      <a:lnTo>
                        <a:pt x="285" y="775"/>
                      </a:lnTo>
                      <a:lnTo>
                        <a:pt x="347" y="925"/>
                      </a:lnTo>
                      <a:lnTo>
                        <a:pt x="377" y="1001"/>
                      </a:lnTo>
                      <a:lnTo>
                        <a:pt x="406" y="1075"/>
                      </a:lnTo>
                      <a:lnTo>
                        <a:pt x="433" y="1151"/>
                      </a:lnTo>
                      <a:lnTo>
                        <a:pt x="461" y="1228"/>
                      </a:lnTo>
                      <a:lnTo>
                        <a:pt x="488" y="1304"/>
                      </a:lnTo>
                      <a:lnTo>
                        <a:pt x="514" y="1381"/>
                      </a:lnTo>
                      <a:lnTo>
                        <a:pt x="539" y="1459"/>
                      </a:lnTo>
                      <a:lnTo>
                        <a:pt x="564" y="1536"/>
                      </a:lnTo>
                      <a:lnTo>
                        <a:pt x="588" y="1613"/>
                      </a:lnTo>
                      <a:lnTo>
                        <a:pt x="611" y="1692"/>
                      </a:lnTo>
                      <a:lnTo>
                        <a:pt x="632" y="1769"/>
                      </a:lnTo>
                      <a:lnTo>
                        <a:pt x="655" y="1847"/>
                      </a:lnTo>
                      <a:lnTo>
                        <a:pt x="674" y="1925"/>
                      </a:lnTo>
                      <a:lnTo>
                        <a:pt x="694" y="2003"/>
                      </a:lnTo>
                      <a:lnTo>
                        <a:pt x="712" y="2081"/>
                      </a:lnTo>
                      <a:lnTo>
                        <a:pt x="730" y="2159"/>
                      </a:lnTo>
                      <a:lnTo>
                        <a:pt x="746" y="2236"/>
                      </a:lnTo>
                      <a:lnTo>
                        <a:pt x="762" y="2314"/>
                      </a:lnTo>
                      <a:lnTo>
                        <a:pt x="778" y="2392"/>
                      </a:lnTo>
                      <a:lnTo>
                        <a:pt x="791" y="2469"/>
                      </a:lnTo>
                      <a:lnTo>
                        <a:pt x="804" y="2547"/>
                      </a:lnTo>
                      <a:lnTo>
                        <a:pt x="816" y="2622"/>
                      </a:lnTo>
                      <a:lnTo>
                        <a:pt x="816" y="2622"/>
                      </a:lnTo>
                      <a:close/>
                    </a:path>
                  </a:pathLst>
                </a:custGeom>
                <a:solidFill>
                  <a:srgbClr val="7DA0BC"/>
                </a:solidFill>
                <a:ln w="4763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5" name="圆角矩形 84"/>
              <p:cNvSpPr/>
              <p:nvPr/>
            </p:nvSpPr>
            <p:spPr>
              <a:xfrm>
                <a:off x="8862010" y="5579269"/>
                <a:ext cx="1172578" cy="190500"/>
              </a:xfrm>
              <a:prstGeom prst="roundRect">
                <a:avLst>
                  <a:gd name="adj" fmla="val 50000"/>
                </a:avLst>
              </a:prstGeom>
              <a:solidFill>
                <a:srgbClr val="2D2D32">
                  <a:lumMod val="25000"/>
                  <a:lumOff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86" name="圆角矩形 85"/>
              <p:cNvSpPr/>
              <p:nvPr/>
            </p:nvSpPr>
            <p:spPr>
              <a:xfrm>
                <a:off x="8900110" y="5867514"/>
                <a:ext cx="1096378" cy="190500"/>
              </a:xfrm>
              <a:prstGeom prst="roundRect">
                <a:avLst>
                  <a:gd name="adj" fmla="val 50000"/>
                </a:avLst>
              </a:prstGeom>
              <a:solidFill>
                <a:srgbClr val="2D2D32">
                  <a:lumMod val="25000"/>
                  <a:lumOff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87" name="圆角矩形 86"/>
              <p:cNvSpPr/>
              <p:nvPr/>
            </p:nvSpPr>
            <p:spPr>
              <a:xfrm>
                <a:off x="9073942" y="6155759"/>
                <a:ext cx="748714" cy="190500"/>
              </a:xfrm>
              <a:prstGeom prst="roundRect">
                <a:avLst>
                  <a:gd name="adj" fmla="val 50000"/>
                </a:avLst>
              </a:prstGeom>
              <a:solidFill>
                <a:srgbClr val="2D2D32">
                  <a:lumMod val="25000"/>
                  <a:lumOff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7030403" y="723879"/>
                <a:ext cx="4820500" cy="4223008"/>
                <a:chOff x="7030403" y="723879"/>
                <a:chExt cx="4820500" cy="4223008"/>
              </a:xfrm>
              <a:solidFill>
                <a:srgbClr val="2D2D32">
                  <a:lumMod val="25000"/>
                  <a:lumOff val="75000"/>
                </a:srgbClr>
              </a:solidFill>
            </p:grpSpPr>
            <p:sp>
              <p:nvSpPr>
                <p:cNvPr id="89" name="圆角矩形 88"/>
                <p:cNvSpPr/>
                <p:nvPr/>
              </p:nvSpPr>
              <p:spPr>
                <a:xfrm>
                  <a:off x="7030403" y="3080551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圆角矩形 89"/>
                <p:cNvSpPr/>
                <p:nvPr/>
              </p:nvSpPr>
              <p:spPr>
                <a:xfrm>
                  <a:off x="11110335" y="3080551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1" name="圆角矩形 90"/>
                <p:cNvSpPr/>
                <p:nvPr/>
              </p:nvSpPr>
              <p:spPr>
                <a:xfrm rot="5400000">
                  <a:off x="9070369" y="1040585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2" name="圆角矩形 91"/>
                <p:cNvSpPr/>
                <p:nvPr/>
              </p:nvSpPr>
              <p:spPr>
                <a:xfrm rot="2700000">
                  <a:off x="7627895" y="1638077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3" name="圆角矩形 92"/>
                <p:cNvSpPr/>
                <p:nvPr/>
              </p:nvSpPr>
              <p:spPr>
                <a:xfrm rot="2700000">
                  <a:off x="10512843" y="4523025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4" name="圆角矩形 93"/>
                <p:cNvSpPr/>
                <p:nvPr/>
              </p:nvSpPr>
              <p:spPr>
                <a:xfrm rot="8100000">
                  <a:off x="10512843" y="1638077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  <p:sp>
              <p:nvSpPr>
                <p:cNvPr id="95" name="圆角矩形 94"/>
                <p:cNvSpPr/>
                <p:nvPr/>
              </p:nvSpPr>
              <p:spPr>
                <a:xfrm rot="8100000">
                  <a:off x="7627895" y="4523025"/>
                  <a:ext cx="740568" cy="107156"/>
                </a:xfrm>
                <a:prstGeom prst="roundRect">
                  <a:avLst>
                    <a:gd name="adj" fmla="val 50000"/>
                  </a:avLst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96" name="矩形 95"/>
            <p:cNvSpPr/>
            <p:nvPr/>
          </p:nvSpPr>
          <p:spPr>
            <a:xfrm>
              <a:off x="8664415" y="1860353"/>
              <a:ext cx="1552477" cy="101557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市场策略 </a:t>
              </a:r>
              <a:r>
                <a:rPr kumimoji="0" lang="en-US" altLang="zh-CN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A</a:t>
              </a:r>
              <a:endParaRPr kumimoji="0" lang="zh-CN" altLang="en-US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j-ea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8659144" y="2934780"/>
              <a:ext cx="1563018" cy="101557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市场策略 </a:t>
              </a:r>
              <a:r>
                <a:rPr kumimoji="0" lang="en-US" altLang="zh-CN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B</a:t>
              </a:r>
              <a:endParaRPr kumimoji="0" lang="zh-CN" altLang="en-US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j-ea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8661252" y="4162938"/>
              <a:ext cx="1558803" cy="101557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市场策略 </a:t>
              </a:r>
              <a:r>
                <a:rPr kumimoji="0" lang="en-US" altLang="zh-CN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+mj-ea"/>
                </a:rPr>
                <a:t>C</a:t>
              </a:r>
              <a:endParaRPr kumimoji="0" lang="zh-CN" altLang="en-US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360" y="1937345"/>
            <a:ext cx="5853385" cy="3787140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5" name="Rectangle 74"/>
          <p:cNvSpPr/>
          <p:nvPr/>
        </p:nvSpPr>
        <p:spPr>
          <a:xfrm>
            <a:off x="1340765" y="2834777"/>
            <a:ext cx="3602669" cy="923330"/>
          </a:xfrm>
          <a:prstGeom prst="rect">
            <a:avLst/>
          </a:prstGeom>
        </p:spPr>
        <p:txBody>
          <a:bodyPr wrap="square" lIns="9144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r>
              <a:rPr lang="en-US" altLang="zh-CN" sz="12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z="12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根据您的需要自由拉伸文本框大小单击此处可编辑内容</a:t>
            </a:r>
            <a:r>
              <a:rPr lang="en-US" altLang="zh-CN" sz="12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z="12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</a:t>
            </a:r>
            <a:endParaRPr lang="en-US" altLang="zh-CN" sz="1200" spc="2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Shape 1787"/>
          <p:cNvSpPr/>
          <p:nvPr/>
        </p:nvSpPr>
        <p:spPr>
          <a:xfrm>
            <a:off x="1446126" y="2232189"/>
            <a:ext cx="3497308" cy="276999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zh-CN" altLang="en-US" b="1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单击此处添加标题</a:t>
            </a:r>
            <a:endParaRPr lang="en-US" altLang="zh-CN" b="1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Rounded Rectangle 20"/>
          <p:cNvSpPr/>
          <p:nvPr/>
        </p:nvSpPr>
        <p:spPr>
          <a:xfrm>
            <a:off x="1389751" y="4031300"/>
            <a:ext cx="737070" cy="737070"/>
          </a:xfrm>
          <a:prstGeom prst="roundRect">
            <a:avLst/>
          </a:prstGeom>
          <a:solidFill>
            <a:srgbClr val="3299BA"/>
          </a:solidFill>
          <a:ln w="6350"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8" name="Rounded Rectangle 21"/>
          <p:cNvSpPr/>
          <p:nvPr/>
        </p:nvSpPr>
        <p:spPr>
          <a:xfrm>
            <a:off x="2705816" y="4031300"/>
            <a:ext cx="737070" cy="73707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Rounded Rectangle 22"/>
          <p:cNvSpPr/>
          <p:nvPr/>
        </p:nvSpPr>
        <p:spPr>
          <a:xfrm>
            <a:off x="3951902" y="4038298"/>
            <a:ext cx="737070" cy="737070"/>
          </a:xfrm>
          <a:prstGeom prst="roundRect">
            <a:avLst/>
          </a:prstGeom>
          <a:solidFill>
            <a:srgbClr val="0070C0"/>
          </a:solidFill>
          <a:ln w="6350"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0" name="TextBox 24"/>
          <p:cNvSpPr txBox="1"/>
          <p:nvPr/>
        </p:nvSpPr>
        <p:spPr>
          <a:xfrm>
            <a:off x="1275659" y="4863149"/>
            <a:ext cx="851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单击添加</a:t>
            </a:r>
            <a:endParaRPr lang="en-US" altLang="zh-CN" sz="1200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标题</a:t>
            </a:r>
            <a:endParaRPr lang="en-US" sz="8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</p:txBody>
      </p:sp>
      <p:sp>
        <p:nvSpPr>
          <p:cNvPr id="71" name="TextBox 25"/>
          <p:cNvSpPr txBox="1"/>
          <p:nvPr/>
        </p:nvSpPr>
        <p:spPr>
          <a:xfrm>
            <a:off x="2497185" y="4863149"/>
            <a:ext cx="1154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单击添加</a:t>
            </a:r>
            <a:endParaRPr lang="en-US" altLang="zh-CN" sz="1200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标题</a:t>
            </a:r>
            <a:endParaRPr lang="en-US" altLang="zh-CN" sz="8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</p:txBody>
      </p:sp>
      <p:sp>
        <p:nvSpPr>
          <p:cNvPr id="72" name="TextBox 26"/>
          <p:cNvSpPr txBox="1"/>
          <p:nvPr/>
        </p:nvSpPr>
        <p:spPr>
          <a:xfrm>
            <a:off x="3743271" y="4863149"/>
            <a:ext cx="1154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单击添加</a:t>
            </a:r>
            <a:endParaRPr lang="en-US" altLang="zh-CN" sz="1200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Condensed Light" charset="0"/>
                <a:sym typeface="Arial" panose="020B0604020202020204" pitchFamily="34" charset="0"/>
              </a:rPr>
              <a:t>标题</a:t>
            </a:r>
            <a:endParaRPr lang="en-US" altLang="zh-CN" sz="8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cs typeface="Roboto Condensed Light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665" y="982980"/>
            <a:ext cx="4094135" cy="5577840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3440" y="1555908"/>
            <a:ext cx="6903720" cy="4338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r>
              <a:rPr lang="en-US" altLang="zh-CN" sz="28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z="28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根据您的需要自由拉伸文本框大小单击此处可编辑内容</a:t>
            </a:r>
            <a:r>
              <a:rPr lang="en-US" altLang="zh-CN" sz="28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z="2800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</a:t>
            </a:r>
          </a:p>
          <a:p>
            <a:pPr>
              <a:lnSpc>
                <a:spcPct val="150000"/>
              </a:lnSpc>
            </a:pPr>
            <a:endParaRPr lang="en-US" altLang="zh-CN" sz="2800" spc="2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r>
              <a:rPr lang="en-US" altLang="zh-CN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根据您的需要自由拉伸文本框大小单击此处可编辑内容</a:t>
            </a:r>
            <a:r>
              <a:rPr lang="en-US" altLang="zh-CN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</a:t>
            </a:r>
            <a:endParaRPr lang="en-US" altLang="zh-CN" spc="225" dirty="0">
              <a:solidFill>
                <a:srgbClr val="5352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r>
              <a:rPr lang="en-US" altLang="zh-CN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根据您的需要自由拉伸文本框大小单击此处可编辑内容</a:t>
            </a:r>
            <a:r>
              <a:rPr lang="en-US" altLang="zh-CN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pc="225" dirty="0">
                <a:solidFill>
                  <a:srgbClr val="5352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根据您的需要自由拉伸文本框大小</a:t>
            </a:r>
            <a:endParaRPr lang="zh-CN" altLang="en-US" dirty="0"/>
          </a:p>
        </p:txBody>
      </p:sp>
      <p:sp>
        <p:nvSpPr>
          <p:cNvPr id="13" name="任意多边形: 形状 12"/>
          <p:cNvSpPr/>
          <p:nvPr/>
        </p:nvSpPr>
        <p:spPr>
          <a:xfrm>
            <a:off x="640080" y="990600"/>
            <a:ext cx="8221980" cy="5128260"/>
          </a:xfrm>
          <a:custGeom>
            <a:avLst/>
            <a:gdLst>
              <a:gd name="connsiteX0" fmla="*/ 8221980 w 8221980"/>
              <a:gd name="connsiteY0" fmla="*/ 5128260 h 5128260"/>
              <a:gd name="connsiteX1" fmla="*/ 0 w 8221980"/>
              <a:gd name="connsiteY1" fmla="*/ 5128260 h 5128260"/>
              <a:gd name="connsiteX2" fmla="*/ 0 w 8221980"/>
              <a:gd name="connsiteY2" fmla="*/ 487680 h 5128260"/>
              <a:gd name="connsiteX3" fmla="*/ 7200900 w 8221980"/>
              <a:gd name="connsiteY3" fmla="*/ 487680 h 5128260"/>
              <a:gd name="connsiteX4" fmla="*/ 7627620 w 8221980"/>
              <a:gd name="connsiteY4" fmla="*/ 60960 h 5128260"/>
              <a:gd name="connsiteX5" fmla="*/ 7688580 w 8221980"/>
              <a:gd name="connsiteY5" fmla="*/ 0 h 51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1980" h="5128260">
                <a:moveTo>
                  <a:pt x="8221980" y="5128260"/>
                </a:moveTo>
                <a:lnTo>
                  <a:pt x="0" y="5128260"/>
                </a:lnTo>
                <a:lnTo>
                  <a:pt x="0" y="487680"/>
                </a:lnTo>
                <a:lnTo>
                  <a:pt x="7200900" y="487680"/>
                </a:lnTo>
                <a:lnTo>
                  <a:pt x="7627620" y="60960"/>
                </a:lnTo>
                <a:lnTo>
                  <a:pt x="768858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>
            <a:off x="1048969" y="1589880"/>
            <a:ext cx="406308" cy="3282010"/>
          </a:xfrm>
          <a:custGeom>
            <a:avLst/>
            <a:gdLst/>
            <a:ahLst/>
            <a:cxnLst/>
            <a:rect l="l" t="t" r="r" b="b"/>
            <a:pathLst>
              <a:path w="406308" h="3282010">
                <a:moveTo>
                  <a:pt x="51702" y="2966742"/>
                </a:moveTo>
                <a:lnTo>
                  <a:pt x="118577" y="3001023"/>
                </a:lnTo>
                <a:cubicBezTo>
                  <a:pt x="115205" y="3004395"/>
                  <a:pt x="110803" y="3010483"/>
                  <a:pt x="105371" y="3019287"/>
                </a:cubicBezTo>
                <a:cubicBezTo>
                  <a:pt x="99938" y="3028091"/>
                  <a:pt x="94506" y="3038488"/>
                  <a:pt x="89073" y="3050477"/>
                </a:cubicBezTo>
                <a:cubicBezTo>
                  <a:pt x="83641" y="3062465"/>
                  <a:pt x="79051" y="3075766"/>
                  <a:pt x="75305" y="3090377"/>
                </a:cubicBezTo>
                <a:cubicBezTo>
                  <a:pt x="71558" y="3104988"/>
                  <a:pt x="69685" y="3119974"/>
                  <a:pt x="69685" y="3135335"/>
                </a:cubicBezTo>
                <a:cubicBezTo>
                  <a:pt x="69685" y="3178045"/>
                  <a:pt x="83360" y="3199400"/>
                  <a:pt x="110709" y="3199400"/>
                </a:cubicBezTo>
                <a:cubicBezTo>
                  <a:pt x="119326" y="3199400"/>
                  <a:pt x="126632" y="3196965"/>
                  <a:pt x="132626" y="3192094"/>
                </a:cubicBezTo>
                <a:cubicBezTo>
                  <a:pt x="138621" y="3187224"/>
                  <a:pt x="143866" y="3180293"/>
                  <a:pt x="148362" y="3171302"/>
                </a:cubicBezTo>
                <a:cubicBezTo>
                  <a:pt x="152857" y="3162310"/>
                  <a:pt x="156979" y="3151445"/>
                  <a:pt x="160725" y="3138707"/>
                </a:cubicBezTo>
                <a:cubicBezTo>
                  <a:pt x="164472" y="3125969"/>
                  <a:pt x="168593" y="3111732"/>
                  <a:pt x="173089" y="3095997"/>
                </a:cubicBezTo>
                <a:cubicBezTo>
                  <a:pt x="178334" y="3076890"/>
                  <a:pt x="184047" y="3060311"/>
                  <a:pt x="190229" y="3046262"/>
                </a:cubicBezTo>
                <a:cubicBezTo>
                  <a:pt x="196411" y="3032213"/>
                  <a:pt x="203716" y="3020505"/>
                  <a:pt x="212146" y="3011139"/>
                </a:cubicBezTo>
                <a:cubicBezTo>
                  <a:pt x="220575" y="3001772"/>
                  <a:pt x="230316" y="2994747"/>
                  <a:pt x="241369" y="2990065"/>
                </a:cubicBezTo>
                <a:cubicBezTo>
                  <a:pt x="252421" y="2985381"/>
                  <a:pt x="265627" y="2983040"/>
                  <a:pt x="280988" y="2983040"/>
                </a:cubicBezTo>
                <a:cubicBezTo>
                  <a:pt x="301219" y="2983040"/>
                  <a:pt x="319202" y="2986786"/>
                  <a:pt x="334937" y="2994279"/>
                </a:cubicBezTo>
                <a:cubicBezTo>
                  <a:pt x="350673" y="3001772"/>
                  <a:pt x="363785" y="3012169"/>
                  <a:pt x="374276" y="3025469"/>
                </a:cubicBezTo>
                <a:cubicBezTo>
                  <a:pt x="384766" y="3038769"/>
                  <a:pt x="392727" y="3054223"/>
                  <a:pt x="398160" y="3071832"/>
                </a:cubicBezTo>
                <a:cubicBezTo>
                  <a:pt x="403592" y="3089440"/>
                  <a:pt x="406308" y="3108360"/>
                  <a:pt x="406308" y="3128591"/>
                </a:cubicBezTo>
                <a:cubicBezTo>
                  <a:pt x="406308" y="3156690"/>
                  <a:pt x="401906" y="3182541"/>
                  <a:pt x="393102" y="3206144"/>
                </a:cubicBezTo>
                <a:cubicBezTo>
                  <a:pt x="384297" y="3229747"/>
                  <a:pt x="373901" y="3250353"/>
                  <a:pt x="361912" y="3267961"/>
                </a:cubicBezTo>
                <a:lnTo>
                  <a:pt x="298971" y="3233681"/>
                </a:lnTo>
                <a:cubicBezTo>
                  <a:pt x="301594" y="3231058"/>
                  <a:pt x="305153" y="3226281"/>
                  <a:pt x="309649" y="3219350"/>
                </a:cubicBezTo>
                <a:cubicBezTo>
                  <a:pt x="314144" y="3212419"/>
                  <a:pt x="318546" y="3203990"/>
                  <a:pt x="322855" y="3194061"/>
                </a:cubicBezTo>
                <a:cubicBezTo>
                  <a:pt x="327163" y="3184133"/>
                  <a:pt x="330816" y="3173362"/>
                  <a:pt x="333813" y="3161748"/>
                </a:cubicBezTo>
                <a:cubicBezTo>
                  <a:pt x="336811" y="3150134"/>
                  <a:pt x="338309" y="3138332"/>
                  <a:pt x="338309" y="3126344"/>
                </a:cubicBezTo>
                <a:cubicBezTo>
                  <a:pt x="338309" y="3104988"/>
                  <a:pt x="334375" y="3089066"/>
                  <a:pt x="326508" y="3078575"/>
                </a:cubicBezTo>
                <a:cubicBezTo>
                  <a:pt x="318640" y="3068085"/>
                  <a:pt x="307588" y="3062840"/>
                  <a:pt x="293351" y="3062840"/>
                </a:cubicBezTo>
                <a:cubicBezTo>
                  <a:pt x="285109" y="3062840"/>
                  <a:pt x="278272" y="3064807"/>
                  <a:pt x="272839" y="3068741"/>
                </a:cubicBezTo>
                <a:cubicBezTo>
                  <a:pt x="267407" y="3072675"/>
                  <a:pt x="262630" y="3078388"/>
                  <a:pt x="258509" y="3085881"/>
                </a:cubicBezTo>
                <a:cubicBezTo>
                  <a:pt x="254388" y="3093374"/>
                  <a:pt x="250641" y="3102834"/>
                  <a:pt x="247269" y="3114261"/>
                </a:cubicBezTo>
                <a:cubicBezTo>
                  <a:pt x="243897" y="3125688"/>
                  <a:pt x="240338" y="3138894"/>
                  <a:pt x="236592" y="3153880"/>
                </a:cubicBezTo>
                <a:cubicBezTo>
                  <a:pt x="231347" y="3173362"/>
                  <a:pt x="225727" y="3191064"/>
                  <a:pt x="219733" y="3206987"/>
                </a:cubicBezTo>
                <a:cubicBezTo>
                  <a:pt x="213738" y="3222909"/>
                  <a:pt x="206245" y="3236397"/>
                  <a:pt x="197254" y="3247449"/>
                </a:cubicBezTo>
                <a:cubicBezTo>
                  <a:pt x="188262" y="3258501"/>
                  <a:pt x="177491" y="3267024"/>
                  <a:pt x="164940" y="3273019"/>
                </a:cubicBezTo>
                <a:cubicBezTo>
                  <a:pt x="152389" y="3279013"/>
                  <a:pt x="136935" y="3282010"/>
                  <a:pt x="118577" y="3282010"/>
                </a:cubicBezTo>
                <a:cubicBezTo>
                  <a:pt x="97222" y="3282010"/>
                  <a:pt x="78958" y="3277983"/>
                  <a:pt x="63784" y="3269928"/>
                </a:cubicBezTo>
                <a:cubicBezTo>
                  <a:pt x="48611" y="3261873"/>
                  <a:pt x="36341" y="3251008"/>
                  <a:pt x="26975" y="3237334"/>
                </a:cubicBezTo>
                <a:cubicBezTo>
                  <a:pt x="17609" y="3223659"/>
                  <a:pt x="10771" y="3207923"/>
                  <a:pt x="6463" y="3190128"/>
                </a:cubicBezTo>
                <a:cubicBezTo>
                  <a:pt x="2155" y="3172331"/>
                  <a:pt x="0" y="3153693"/>
                  <a:pt x="0" y="3134211"/>
                </a:cubicBezTo>
                <a:cubicBezTo>
                  <a:pt x="0" y="3104239"/>
                  <a:pt x="4496" y="3074642"/>
                  <a:pt x="13488" y="3045419"/>
                </a:cubicBezTo>
                <a:cubicBezTo>
                  <a:pt x="22479" y="3016196"/>
                  <a:pt x="35217" y="2989971"/>
                  <a:pt x="51702" y="2966742"/>
                </a:cubicBezTo>
                <a:close/>
                <a:moveTo>
                  <a:pt x="335499" y="2571722"/>
                </a:moveTo>
                <a:lnTo>
                  <a:pt x="403498" y="2571722"/>
                </a:lnTo>
                <a:lnTo>
                  <a:pt x="403498" y="2903849"/>
                </a:lnTo>
                <a:lnTo>
                  <a:pt x="335499" y="2903849"/>
                </a:lnTo>
                <a:lnTo>
                  <a:pt x="335499" y="2776281"/>
                </a:lnTo>
                <a:lnTo>
                  <a:pt x="4496" y="2776281"/>
                </a:lnTo>
                <a:lnTo>
                  <a:pt x="4496" y="2699290"/>
                </a:lnTo>
                <a:lnTo>
                  <a:pt x="335499" y="2699290"/>
                </a:lnTo>
                <a:close/>
                <a:moveTo>
                  <a:pt x="4496" y="2138715"/>
                </a:moveTo>
                <a:lnTo>
                  <a:pt x="403498" y="2138715"/>
                </a:lnTo>
                <a:lnTo>
                  <a:pt x="403498" y="2198847"/>
                </a:lnTo>
                <a:lnTo>
                  <a:pt x="141618" y="2406777"/>
                </a:lnTo>
                <a:lnTo>
                  <a:pt x="402936" y="2406777"/>
                </a:lnTo>
                <a:lnTo>
                  <a:pt x="402936" y="2484330"/>
                </a:lnTo>
                <a:lnTo>
                  <a:pt x="4496" y="2484330"/>
                </a:lnTo>
                <a:lnTo>
                  <a:pt x="4496" y="2421389"/>
                </a:lnTo>
                <a:lnTo>
                  <a:pt x="260195" y="2216268"/>
                </a:lnTo>
                <a:lnTo>
                  <a:pt x="4496" y="2216268"/>
                </a:lnTo>
                <a:close/>
                <a:moveTo>
                  <a:pt x="4496" y="1767240"/>
                </a:moveTo>
                <a:lnTo>
                  <a:pt x="403498" y="1767240"/>
                </a:lnTo>
                <a:lnTo>
                  <a:pt x="403498" y="2039236"/>
                </a:lnTo>
                <a:lnTo>
                  <a:pt x="335499" y="2039236"/>
                </a:lnTo>
                <a:lnTo>
                  <a:pt x="335499" y="1844793"/>
                </a:lnTo>
                <a:lnTo>
                  <a:pt x="239402" y="1844793"/>
                </a:lnTo>
                <a:lnTo>
                  <a:pt x="239402" y="2012823"/>
                </a:lnTo>
                <a:lnTo>
                  <a:pt x="176460" y="2012823"/>
                </a:lnTo>
                <a:lnTo>
                  <a:pt x="176460" y="1844793"/>
                </a:lnTo>
                <a:lnTo>
                  <a:pt x="72495" y="1844793"/>
                </a:lnTo>
                <a:lnTo>
                  <a:pt x="72495" y="2044294"/>
                </a:lnTo>
                <a:lnTo>
                  <a:pt x="4496" y="2044294"/>
                </a:lnTo>
                <a:close/>
                <a:moveTo>
                  <a:pt x="335499" y="1342997"/>
                </a:moveTo>
                <a:lnTo>
                  <a:pt x="403498" y="1342997"/>
                </a:lnTo>
                <a:lnTo>
                  <a:pt x="403498" y="1675124"/>
                </a:lnTo>
                <a:lnTo>
                  <a:pt x="335499" y="1675124"/>
                </a:lnTo>
                <a:lnTo>
                  <a:pt x="335499" y="1547556"/>
                </a:lnTo>
                <a:lnTo>
                  <a:pt x="4496" y="1547556"/>
                </a:lnTo>
                <a:lnTo>
                  <a:pt x="4496" y="1470565"/>
                </a:lnTo>
                <a:lnTo>
                  <a:pt x="335499" y="1470565"/>
                </a:lnTo>
                <a:close/>
                <a:moveTo>
                  <a:pt x="4496" y="909990"/>
                </a:moveTo>
                <a:lnTo>
                  <a:pt x="403498" y="909990"/>
                </a:lnTo>
                <a:lnTo>
                  <a:pt x="403498" y="970122"/>
                </a:lnTo>
                <a:lnTo>
                  <a:pt x="141618" y="1178052"/>
                </a:lnTo>
                <a:lnTo>
                  <a:pt x="402936" y="1178052"/>
                </a:lnTo>
                <a:lnTo>
                  <a:pt x="402936" y="1255605"/>
                </a:lnTo>
                <a:lnTo>
                  <a:pt x="4496" y="1255605"/>
                </a:lnTo>
                <a:lnTo>
                  <a:pt x="4496" y="1192664"/>
                </a:lnTo>
                <a:lnTo>
                  <a:pt x="260195" y="987543"/>
                </a:lnTo>
                <a:lnTo>
                  <a:pt x="4496" y="987543"/>
                </a:lnTo>
                <a:close/>
                <a:moveTo>
                  <a:pt x="203997" y="497777"/>
                </a:moveTo>
                <a:cubicBezTo>
                  <a:pt x="186763" y="497777"/>
                  <a:pt x="170091" y="500400"/>
                  <a:pt x="153981" y="505645"/>
                </a:cubicBezTo>
                <a:cubicBezTo>
                  <a:pt x="137871" y="510890"/>
                  <a:pt x="123635" y="518476"/>
                  <a:pt x="111271" y="528405"/>
                </a:cubicBezTo>
                <a:cubicBezTo>
                  <a:pt x="98908" y="538333"/>
                  <a:pt x="88980" y="550509"/>
                  <a:pt x="81487" y="564933"/>
                </a:cubicBezTo>
                <a:cubicBezTo>
                  <a:pt x="73994" y="579357"/>
                  <a:pt x="70247" y="595748"/>
                  <a:pt x="70247" y="614106"/>
                </a:cubicBezTo>
                <a:cubicBezTo>
                  <a:pt x="70247" y="632838"/>
                  <a:pt x="74087" y="649417"/>
                  <a:pt x="81768" y="663841"/>
                </a:cubicBezTo>
                <a:cubicBezTo>
                  <a:pt x="89448" y="678265"/>
                  <a:pt x="99657" y="690441"/>
                  <a:pt x="112395" y="700369"/>
                </a:cubicBezTo>
                <a:cubicBezTo>
                  <a:pt x="125133" y="710297"/>
                  <a:pt x="139464" y="717790"/>
                  <a:pt x="155386" y="722848"/>
                </a:cubicBezTo>
                <a:cubicBezTo>
                  <a:pt x="171309" y="727906"/>
                  <a:pt x="187513" y="730435"/>
                  <a:pt x="203997" y="730435"/>
                </a:cubicBezTo>
                <a:cubicBezTo>
                  <a:pt x="221231" y="730435"/>
                  <a:pt x="237903" y="727718"/>
                  <a:pt x="254013" y="722286"/>
                </a:cubicBezTo>
                <a:cubicBezTo>
                  <a:pt x="270123" y="716854"/>
                  <a:pt x="284360" y="709173"/>
                  <a:pt x="296723" y="699245"/>
                </a:cubicBezTo>
                <a:cubicBezTo>
                  <a:pt x="309087" y="689317"/>
                  <a:pt x="318921" y="677141"/>
                  <a:pt x="326227" y="662717"/>
                </a:cubicBezTo>
                <a:cubicBezTo>
                  <a:pt x="333532" y="648293"/>
                  <a:pt x="337185" y="632089"/>
                  <a:pt x="337185" y="614106"/>
                </a:cubicBezTo>
                <a:cubicBezTo>
                  <a:pt x="337185" y="595373"/>
                  <a:pt x="333345" y="578701"/>
                  <a:pt x="325665" y="564090"/>
                </a:cubicBezTo>
                <a:cubicBezTo>
                  <a:pt x="317984" y="549479"/>
                  <a:pt x="307869" y="537303"/>
                  <a:pt x="295318" y="527562"/>
                </a:cubicBezTo>
                <a:cubicBezTo>
                  <a:pt x="282767" y="517821"/>
                  <a:pt x="268531" y="510421"/>
                  <a:pt x="252608" y="505363"/>
                </a:cubicBezTo>
                <a:cubicBezTo>
                  <a:pt x="236685" y="500306"/>
                  <a:pt x="220482" y="497777"/>
                  <a:pt x="203997" y="497777"/>
                </a:cubicBezTo>
                <a:close/>
                <a:moveTo>
                  <a:pt x="203997" y="419100"/>
                </a:moveTo>
                <a:cubicBezTo>
                  <a:pt x="230597" y="419100"/>
                  <a:pt x="256074" y="424065"/>
                  <a:pt x="280426" y="433993"/>
                </a:cubicBezTo>
                <a:cubicBezTo>
                  <a:pt x="304778" y="443921"/>
                  <a:pt x="326320" y="457596"/>
                  <a:pt x="345053" y="475017"/>
                </a:cubicBezTo>
                <a:cubicBezTo>
                  <a:pt x="363785" y="492438"/>
                  <a:pt x="378678" y="513138"/>
                  <a:pt x="389730" y="537115"/>
                </a:cubicBezTo>
                <a:cubicBezTo>
                  <a:pt x="400782" y="561093"/>
                  <a:pt x="406308" y="587131"/>
                  <a:pt x="406308" y="615230"/>
                </a:cubicBezTo>
                <a:cubicBezTo>
                  <a:pt x="406308" y="644078"/>
                  <a:pt x="400407" y="670397"/>
                  <a:pt x="388606" y="694187"/>
                </a:cubicBezTo>
                <a:cubicBezTo>
                  <a:pt x="376805" y="717977"/>
                  <a:pt x="361350" y="738302"/>
                  <a:pt x="342243" y="755162"/>
                </a:cubicBezTo>
                <a:cubicBezTo>
                  <a:pt x="323136" y="772021"/>
                  <a:pt x="301406" y="785134"/>
                  <a:pt x="277054" y="794500"/>
                </a:cubicBezTo>
                <a:cubicBezTo>
                  <a:pt x="252702" y="803866"/>
                  <a:pt x="227975" y="808549"/>
                  <a:pt x="202873" y="808549"/>
                </a:cubicBezTo>
                <a:cubicBezTo>
                  <a:pt x="176273" y="808549"/>
                  <a:pt x="150891" y="803679"/>
                  <a:pt x="126726" y="793938"/>
                </a:cubicBezTo>
                <a:cubicBezTo>
                  <a:pt x="102561" y="784197"/>
                  <a:pt x="81206" y="770710"/>
                  <a:pt x="62661" y="753476"/>
                </a:cubicBezTo>
                <a:cubicBezTo>
                  <a:pt x="44115" y="736242"/>
                  <a:pt x="29317" y="715636"/>
                  <a:pt x="18264" y="691658"/>
                </a:cubicBezTo>
                <a:cubicBezTo>
                  <a:pt x="7212" y="667681"/>
                  <a:pt x="1686" y="641643"/>
                  <a:pt x="1686" y="613544"/>
                </a:cubicBezTo>
                <a:cubicBezTo>
                  <a:pt x="1686" y="584321"/>
                  <a:pt x="7400" y="557815"/>
                  <a:pt x="18826" y="534024"/>
                </a:cubicBezTo>
                <a:cubicBezTo>
                  <a:pt x="30253" y="510234"/>
                  <a:pt x="45427" y="489816"/>
                  <a:pt x="64346" y="472769"/>
                </a:cubicBezTo>
                <a:cubicBezTo>
                  <a:pt x="83266" y="455722"/>
                  <a:pt x="104902" y="442516"/>
                  <a:pt x="129255" y="433150"/>
                </a:cubicBezTo>
                <a:cubicBezTo>
                  <a:pt x="153607" y="423784"/>
                  <a:pt x="178521" y="419100"/>
                  <a:pt x="203997" y="419100"/>
                </a:cubicBezTo>
                <a:close/>
                <a:moveTo>
                  <a:pt x="206807" y="0"/>
                </a:moveTo>
                <a:cubicBezTo>
                  <a:pt x="231159" y="0"/>
                  <a:pt x="255231" y="4402"/>
                  <a:pt x="279021" y="13207"/>
                </a:cubicBezTo>
                <a:cubicBezTo>
                  <a:pt x="302811" y="22011"/>
                  <a:pt x="324073" y="34843"/>
                  <a:pt x="342805" y="51702"/>
                </a:cubicBezTo>
                <a:cubicBezTo>
                  <a:pt x="361538" y="68561"/>
                  <a:pt x="376711" y="89167"/>
                  <a:pt x="388325" y="113519"/>
                </a:cubicBezTo>
                <a:cubicBezTo>
                  <a:pt x="399939" y="137872"/>
                  <a:pt x="405746" y="165596"/>
                  <a:pt x="405746" y="196692"/>
                </a:cubicBezTo>
                <a:cubicBezTo>
                  <a:pt x="405746" y="233407"/>
                  <a:pt x="397691" y="265159"/>
                  <a:pt x="381581" y="291946"/>
                </a:cubicBezTo>
                <a:cubicBezTo>
                  <a:pt x="365471" y="318734"/>
                  <a:pt x="344491" y="338684"/>
                  <a:pt x="318640" y="351797"/>
                </a:cubicBezTo>
                <a:lnTo>
                  <a:pt x="277616" y="292227"/>
                </a:lnTo>
                <a:cubicBezTo>
                  <a:pt x="288855" y="286982"/>
                  <a:pt x="298315" y="280613"/>
                  <a:pt x="305996" y="273120"/>
                </a:cubicBezTo>
                <a:cubicBezTo>
                  <a:pt x="313676" y="265627"/>
                  <a:pt x="319764" y="257572"/>
                  <a:pt x="324260" y="248955"/>
                </a:cubicBezTo>
                <a:cubicBezTo>
                  <a:pt x="328756" y="240338"/>
                  <a:pt x="332034" y="231347"/>
                  <a:pt x="334094" y="221981"/>
                </a:cubicBezTo>
                <a:cubicBezTo>
                  <a:pt x="336155" y="212614"/>
                  <a:pt x="337185" y="203435"/>
                  <a:pt x="337185" y="194444"/>
                </a:cubicBezTo>
                <a:cubicBezTo>
                  <a:pt x="337185" y="174962"/>
                  <a:pt x="333251" y="158009"/>
                  <a:pt x="325384" y="143585"/>
                </a:cubicBezTo>
                <a:cubicBezTo>
                  <a:pt x="317516" y="129161"/>
                  <a:pt x="307307" y="117172"/>
                  <a:pt x="294756" y="107619"/>
                </a:cubicBezTo>
                <a:cubicBezTo>
                  <a:pt x="282205" y="98065"/>
                  <a:pt x="267969" y="90853"/>
                  <a:pt x="252046" y="85983"/>
                </a:cubicBezTo>
                <a:cubicBezTo>
                  <a:pt x="236123" y="81112"/>
                  <a:pt x="220294" y="78677"/>
                  <a:pt x="204559" y="78677"/>
                </a:cubicBezTo>
                <a:cubicBezTo>
                  <a:pt x="186951" y="78677"/>
                  <a:pt x="169998" y="81487"/>
                  <a:pt x="153700" y="87106"/>
                </a:cubicBezTo>
                <a:cubicBezTo>
                  <a:pt x="137403" y="92726"/>
                  <a:pt x="123073" y="100688"/>
                  <a:pt x="110709" y="110991"/>
                </a:cubicBezTo>
                <a:cubicBezTo>
                  <a:pt x="98346" y="121293"/>
                  <a:pt x="88418" y="133657"/>
                  <a:pt x="80925" y="148081"/>
                </a:cubicBezTo>
                <a:cubicBezTo>
                  <a:pt x="73432" y="162505"/>
                  <a:pt x="69685" y="178334"/>
                  <a:pt x="69685" y="195568"/>
                </a:cubicBezTo>
                <a:cubicBezTo>
                  <a:pt x="69685" y="204559"/>
                  <a:pt x="70809" y="213925"/>
                  <a:pt x="73057" y="223666"/>
                </a:cubicBezTo>
                <a:cubicBezTo>
                  <a:pt x="75305" y="233407"/>
                  <a:pt x="78864" y="242680"/>
                  <a:pt x="83735" y="251484"/>
                </a:cubicBezTo>
                <a:cubicBezTo>
                  <a:pt x="88605" y="260288"/>
                  <a:pt x="94880" y="268437"/>
                  <a:pt x="102561" y="275930"/>
                </a:cubicBezTo>
                <a:cubicBezTo>
                  <a:pt x="110241" y="283423"/>
                  <a:pt x="119514" y="289418"/>
                  <a:pt x="130378" y="293913"/>
                </a:cubicBezTo>
                <a:lnTo>
                  <a:pt x="93850" y="357416"/>
                </a:lnTo>
                <a:cubicBezTo>
                  <a:pt x="78864" y="351047"/>
                  <a:pt x="65658" y="341962"/>
                  <a:pt x="54231" y="330161"/>
                </a:cubicBezTo>
                <a:cubicBezTo>
                  <a:pt x="42804" y="318359"/>
                  <a:pt x="33157" y="305059"/>
                  <a:pt x="25289" y="290260"/>
                </a:cubicBezTo>
                <a:cubicBezTo>
                  <a:pt x="17422" y="275462"/>
                  <a:pt x="11427" y="259633"/>
                  <a:pt x="7306" y="242774"/>
                </a:cubicBezTo>
                <a:cubicBezTo>
                  <a:pt x="3185" y="225914"/>
                  <a:pt x="1124" y="209430"/>
                  <a:pt x="1124" y="193320"/>
                </a:cubicBezTo>
                <a:cubicBezTo>
                  <a:pt x="1124" y="164846"/>
                  <a:pt x="7119" y="138808"/>
                  <a:pt x="19107" y="115205"/>
                </a:cubicBezTo>
                <a:cubicBezTo>
                  <a:pt x="31096" y="91602"/>
                  <a:pt x="46738" y="71278"/>
                  <a:pt x="66032" y="54231"/>
                </a:cubicBezTo>
                <a:cubicBezTo>
                  <a:pt x="85327" y="37184"/>
                  <a:pt x="107244" y="23884"/>
                  <a:pt x="131783" y="14331"/>
                </a:cubicBezTo>
                <a:cubicBezTo>
                  <a:pt x="156323" y="4777"/>
                  <a:pt x="181331" y="0"/>
                  <a:pt x="206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PA_组合 10"/>
          <p:cNvGrpSpPr/>
          <p:nvPr>
            <p:custDataLst>
              <p:tags r:id="rId1"/>
            </p:custDataLst>
          </p:nvPr>
        </p:nvGrpSpPr>
        <p:grpSpPr>
          <a:xfrm>
            <a:off x="1617940" y="3428138"/>
            <a:ext cx="146807" cy="104120"/>
            <a:chOff x="10302619" y="5995154"/>
            <a:chExt cx="628947" cy="446069"/>
          </a:xfrm>
          <a:solidFill>
            <a:schemeClr val="bg1"/>
          </a:solidFill>
        </p:grpSpPr>
        <p:sp>
          <p:nvSpPr>
            <p:cNvPr id="12" name="半闭框 11"/>
            <p:cNvSpPr/>
            <p:nvPr/>
          </p:nvSpPr>
          <p:spPr>
            <a:xfrm rot="8062856">
              <a:off x="10485499" y="5995154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半闭框 12"/>
            <p:cNvSpPr/>
            <p:nvPr/>
          </p:nvSpPr>
          <p:spPr>
            <a:xfrm rot="8062856">
              <a:off x="10302619" y="5995156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862885" y="3274507"/>
            <a:ext cx="6688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3862885" y="2559746"/>
            <a:ext cx="295656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第二部分</a:t>
            </a:r>
          </a:p>
        </p:txBody>
      </p:sp>
      <p:sp>
        <p:nvSpPr>
          <p:cNvPr id="17" name="矩形 16"/>
          <p:cNvSpPr/>
          <p:nvPr/>
        </p:nvSpPr>
        <p:spPr>
          <a:xfrm>
            <a:off x="3929269" y="4481712"/>
            <a:ext cx="65501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NEW EMPLOYEE INDUCTION PPT TEMPLATE</a:t>
            </a:r>
          </a:p>
          <a:p>
            <a:r>
              <a:rPr lang="en-US" altLang="zh-CN" sz="7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FULL-TIME PPT DESIGNER, PRACTICAL EXPERIENCE IN CUSTOMIZATION, SUCCESS STORIES 1000+, GOOD AT WORK SUMMARY REPORT, COMMERCIAL ROAD SHOW, MEDICAL QUALITY CONTROL CIRCLE, ALL KINDS OF PPT DESIGN, SATISFIED</a:t>
            </a:r>
            <a:endParaRPr lang="zh-CN" altLang="en-US" sz="7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120368" y="3217569"/>
            <a:ext cx="1243013" cy="1750219"/>
          </a:xfrm>
          <a:custGeom>
            <a:avLst/>
            <a:gdLst>
              <a:gd name="T0" fmla="*/ 2147483647 w 1467"/>
              <a:gd name="T1" fmla="*/ 2147483647 h 2068"/>
              <a:gd name="T2" fmla="*/ 2147483647 w 1467"/>
              <a:gd name="T3" fmla="*/ 2147483647 h 2068"/>
              <a:gd name="T4" fmla="*/ 2147483647 w 1467"/>
              <a:gd name="T5" fmla="*/ 2147483647 h 2068"/>
              <a:gd name="T6" fmla="*/ 2147483647 w 1467"/>
              <a:gd name="T7" fmla="*/ 2147483647 h 2068"/>
              <a:gd name="T8" fmla="*/ 2147483647 w 1467"/>
              <a:gd name="T9" fmla="*/ 2147483647 h 2068"/>
              <a:gd name="T10" fmla="*/ 2147483647 w 1467"/>
              <a:gd name="T11" fmla="*/ 2147483647 h 2068"/>
              <a:gd name="T12" fmla="*/ 2147483647 w 1467"/>
              <a:gd name="T13" fmla="*/ 2147483647 h 2068"/>
              <a:gd name="T14" fmla="*/ 2147483647 w 1467"/>
              <a:gd name="T15" fmla="*/ 2147483647 h 2068"/>
              <a:gd name="T16" fmla="*/ 0 w 1467"/>
              <a:gd name="T17" fmla="*/ 0 h 2068"/>
              <a:gd name="T18" fmla="*/ 2147483647 w 1467"/>
              <a:gd name="T19" fmla="*/ 0 h 2068"/>
              <a:gd name="T20" fmla="*/ 2147483647 w 1467"/>
              <a:gd name="T21" fmla="*/ 2147483647 h 20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7" h="2068">
                <a:moveTo>
                  <a:pt x="1467" y="571"/>
                </a:moveTo>
                <a:cubicBezTo>
                  <a:pt x="1467" y="1909"/>
                  <a:pt x="1467" y="1909"/>
                  <a:pt x="1467" y="1909"/>
                </a:cubicBezTo>
                <a:cubicBezTo>
                  <a:pt x="1467" y="1996"/>
                  <a:pt x="1396" y="2068"/>
                  <a:pt x="1309" y="2068"/>
                </a:cubicBezTo>
                <a:cubicBezTo>
                  <a:pt x="724" y="2068"/>
                  <a:pt x="724" y="2068"/>
                  <a:pt x="724" y="2068"/>
                </a:cubicBezTo>
                <a:cubicBezTo>
                  <a:pt x="637" y="2068"/>
                  <a:pt x="566" y="1996"/>
                  <a:pt x="566" y="1909"/>
                </a:cubicBezTo>
                <a:cubicBezTo>
                  <a:pt x="566" y="571"/>
                  <a:pt x="566" y="571"/>
                  <a:pt x="566" y="571"/>
                </a:cubicBezTo>
                <a:cubicBezTo>
                  <a:pt x="566" y="568"/>
                  <a:pt x="566" y="565"/>
                  <a:pt x="566" y="562"/>
                </a:cubicBezTo>
                <a:cubicBezTo>
                  <a:pt x="556" y="262"/>
                  <a:pt x="311" y="19"/>
                  <a:pt x="3" y="1"/>
                </a:cubicBezTo>
                <a:cubicBezTo>
                  <a:pt x="2" y="1"/>
                  <a:pt x="1" y="0"/>
                  <a:pt x="0" y="0"/>
                </a:cubicBezTo>
                <a:cubicBezTo>
                  <a:pt x="896" y="0"/>
                  <a:pt x="896" y="0"/>
                  <a:pt x="896" y="0"/>
                </a:cubicBezTo>
                <a:cubicBezTo>
                  <a:pt x="1211" y="0"/>
                  <a:pt x="1467" y="256"/>
                  <a:pt x="1467" y="571"/>
                </a:cubicBezTo>
                <a:close/>
              </a:path>
            </a:pathLst>
          </a:custGeom>
          <a:solidFill>
            <a:srgbClr val="0083B9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5603638" y="2438901"/>
            <a:ext cx="1749028" cy="1241822"/>
          </a:xfrm>
          <a:custGeom>
            <a:avLst/>
            <a:gdLst>
              <a:gd name="T0" fmla="*/ 2147483647 w 2067"/>
              <a:gd name="T1" fmla="*/ 0 h 1468"/>
              <a:gd name="T2" fmla="*/ 2147483647 w 2067"/>
              <a:gd name="T3" fmla="*/ 0 h 1468"/>
              <a:gd name="T4" fmla="*/ 2147483647 w 2067"/>
              <a:gd name="T5" fmla="*/ 2147483647 h 1468"/>
              <a:gd name="T6" fmla="*/ 2147483647 w 2067"/>
              <a:gd name="T7" fmla="*/ 2147483647 h 1468"/>
              <a:gd name="T8" fmla="*/ 2147483647 w 2067"/>
              <a:gd name="T9" fmla="*/ 2147483647 h 1468"/>
              <a:gd name="T10" fmla="*/ 2147483647 w 2067"/>
              <a:gd name="T11" fmla="*/ 2147483647 h 1468"/>
              <a:gd name="T12" fmla="*/ 2147483647 w 2067"/>
              <a:gd name="T13" fmla="*/ 2147483647 h 1468"/>
              <a:gd name="T14" fmla="*/ 2147483647 w 2067"/>
              <a:gd name="T15" fmla="*/ 2147483647 h 1468"/>
              <a:gd name="T16" fmla="*/ 0 w 2067"/>
              <a:gd name="T17" fmla="*/ 2147483647 h 1468"/>
              <a:gd name="T18" fmla="*/ 0 w 2067"/>
              <a:gd name="T19" fmla="*/ 2147483647 h 1468"/>
              <a:gd name="T20" fmla="*/ 2147483647 w 2067"/>
              <a:gd name="T21" fmla="*/ 0 h 14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067" h="1468">
                <a:moveTo>
                  <a:pt x="571" y="0"/>
                </a:moveTo>
                <a:cubicBezTo>
                  <a:pt x="1909" y="0"/>
                  <a:pt x="1909" y="0"/>
                  <a:pt x="1909" y="0"/>
                </a:cubicBezTo>
                <a:cubicBezTo>
                  <a:pt x="1996" y="0"/>
                  <a:pt x="2067" y="71"/>
                  <a:pt x="2067" y="159"/>
                </a:cubicBezTo>
                <a:cubicBezTo>
                  <a:pt x="2067" y="743"/>
                  <a:pt x="2067" y="743"/>
                  <a:pt x="2067" y="743"/>
                </a:cubicBezTo>
                <a:cubicBezTo>
                  <a:pt x="2067" y="831"/>
                  <a:pt x="1996" y="902"/>
                  <a:pt x="1909" y="902"/>
                </a:cubicBezTo>
                <a:cubicBezTo>
                  <a:pt x="571" y="902"/>
                  <a:pt x="571" y="902"/>
                  <a:pt x="571" y="902"/>
                </a:cubicBezTo>
                <a:cubicBezTo>
                  <a:pt x="568" y="902"/>
                  <a:pt x="565" y="902"/>
                  <a:pt x="562" y="902"/>
                </a:cubicBezTo>
                <a:cubicBezTo>
                  <a:pt x="261" y="911"/>
                  <a:pt x="19" y="1156"/>
                  <a:pt x="1" y="1464"/>
                </a:cubicBezTo>
                <a:cubicBezTo>
                  <a:pt x="0" y="1465"/>
                  <a:pt x="0" y="1467"/>
                  <a:pt x="0" y="1468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256"/>
                  <a:pt x="256" y="0"/>
                  <a:pt x="571" y="0"/>
                </a:cubicBezTo>
                <a:close/>
              </a:path>
            </a:pathLst>
          </a:custGeom>
          <a:solidFill>
            <a:srgbClr val="255A7C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3" name="Freeform 7"/>
          <p:cNvSpPr/>
          <p:nvPr/>
        </p:nvSpPr>
        <p:spPr bwMode="auto">
          <a:xfrm>
            <a:off x="4822587" y="2449617"/>
            <a:ext cx="1243013" cy="1749028"/>
          </a:xfrm>
          <a:custGeom>
            <a:avLst/>
            <a:gdLst>
              <a:gd name="T0" fmla="*/ 0 w 1467"/>
              <a:gd name="T1" fmla="*/ 2147483647 h 2068"/>
              <a:gd name="T2" fmla="*/ 0 w 1467"/>
              <a:gd name="T3" fmla="*/ 2147483647 h 2068"/>
              <a:gd name="T4" fmla="*/ 2147483647 w 1467"/>
              <a:gd name="T5" fmla="*/ 0 h 2068"/>
              <a:gd name="T6" fmla="*/ 2147483647 w 1467"/>
              <a:gd name="T7" fmla="*/ 0 h 2068"/>
              <a:gd name="T8" fmla="*/ 2147483647 w 1467"/>
              <a:gd name="T9" fmla="*/ 2147483647 h 2068"/>
              <a:gd name="T10" fmla="*/ 2147483647 w 1467"/>
              <a:gd name="T11" fmla="*/ 2147483647 h 2068"/>
              <a:gd name="T12" fmla="*/ 2147483647 w 1467"/>
              <a:gd name="T13" fmla="*/ 2147483647 h 2068"/>
              <a:gd name="T14" fmla="*/ 2147483647 w 1467"/>
              <a:gd name="T15" fmla="*/ 2147483647 h 2068"/>
              <a:gd name="T16" fmla="*/ 2147483647 w 1467"/>
              <a:gd name="T17" fmla="*/ 2147483647 h 2068"/>
              <a:gd name="T18" fmla="*/ 2147483647 w 1467"/>
              <a:gd name="T19" fmla="*/ 2147483647 h 2068"/>
              <a:gd name="T20" fmla="*/ 0 w 1467"/>
              <a:gd name="T21" fmla="*/ 2147483647 h 20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7" h="2068">
                <a:moveTo>
                  <a:pt x="0" y="1497"/>
                </a:moveTo>
                <a:cubicBezTo>
                  <a:pt x="0" y="159"/>
                  <a:pt x="0" y="159"/>
                  <a:pt x="0" y="159"/>
                </a:cubicBezTo>
                <a:cubicBezTo>
                  <a:pt x="0" y="72"/>
                  <a:pt x="71" y="0"/>
                  <a:pt x="158" y="0"/>
                </a:cubicBezTo>
                <a:cubicBezTo>
                  <a:pt x="743" y="0"/>
                  <a:pt x="743" y="0"/>
                  <a:pt x="743" y="0"/>
                </a:cubicBezTo>
                <a:cubicBezTo>
                  <a:pt x="830" y="0"/>
                  <a:pt x="901" y="72"/>
                  <a:pt x="901" y="159"/>
                </a:cubicBezTo>
                <a:cubicBezTo>
                  <a:pt x="901" y="1497"/>
                  <a:pt x="901" y="1497"/>
                  <a:pt x="901" y="1497"/>
                </a:cubicBezTo>
                <a:cubicBezTo>
                  <a:pt x="901" y="1500"/>
                  <a:pt x="901" y="1503"/>
                  <a:pt x="902" y="1506"/>
                </a:cubicBezTo>
                <a:cubicBezTo>
                  <a:pt x="911" y="1806"/>
                  <a:pt x="1156" y="2049"/>
                  <a:pt x="1464" y="2067"/>
                </a:cubicBezTo>
                <a:cubicBezTo>
                  <a:pt x="1465" y="2067"/>
                  <a:pt x="1466" y="2068"/>
                  <a:pt x="1467" y="2068"/>
                </a:cubicBezTo>
                <a:cubicBezTo>
                  <a:pt x="571" y="2068"/>
                  <a:pt x="571" y="2068"/>
                  <a:pt x="571" y="2068"/>
                </a:cubicBezTo>
                <a:cubicBezTo>
                  <a:pt x="256" y="2068"/>
                  <a:pt x="0" y="1812"/>
                  <a:pt x="0" y="1497"/>
                </a:cubicBezTo>
                <a:close/>
              </a:path>
            </a:pathLst>
          </a:custGeom>
          <a:solidFill>
            <a:srgbClr val="0083B9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4834494" y="3736682"/>
            <a:ext cx="1750219" cy="1241822"/>
          </a:xfrm>
          <a:custGeom>
            <a:avLst/>
            <a:gdLst>
              <a:gd name="T0" fmla="*/ 2147483647 w 2068"/>
              <a:gd name="T1" fmla="*/ 2147483647 h 1468"/>
              <a:gd name="T2" fmla="*/ 2147483647 w 2068"/>
              <a:gd name="T3" fmla="*/ 2147483647 h 1468"/>
              <a:gd name="T4" fmla="*/ 0 w 2068"/>
              <a:gd name="T5" fmla="*/ 2147483647 h 1468"/>
              <a:gd name="T6" fmla="*/ 0 w 2068"/>
              <a:gd name="T7" fmla="*/ 2147483647 h 1468"/>
              <a:gd name="T8" fmla="*/ 2147483647 w 2068"/>
              <a:gd name="T9" fmla="*/ 2147483647 h 1468"/>
              <a:gd name="T10" fmla="*/ 2147483647 w 2068"/>
              <a:gd name="T11" fmla="*/ 2147483647 h 1468"/>
              <a:gd name="T12" fmla="*/ 2147483647 w 2068"/>
              <a:gd name="T13" fmla="*/ 2147483647 h 1468"/>
              <a:gd name="T14" fmla="*/ 2147483647 w 2068"/>
              <a:gd name="T15" fmla="*/ 2147483647 h 1468"/>
              <a:gd name="T16" fmla="*/ 2147483647 w 2068"/>
              <a:gd name="T17" fmla="*/ 0 h 1468"/>
              <a:gd name="T18" fmla="*/ 2147483647 w 2068"/>
              <a:gd name="T19" fmla="*/ 2147483647 h 1468"/>
              <a:gd name="T20" fmla="*/ 2147483647 w 2068"/>
              <a:gd name="T21" fmla="*/ 2147483647 h 14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068" h="1468">
                <a:moveTo>
                  <a:pt x="1497" y="1468"/>
                </a:moveTo>
                <a:cubicBezTo>
                  <a:pt x="158" y="1468"/>
                  <a:pt x="158" y="1468"/>
                  <a:pt x="158" y="1468"/>
                </a:cubicBezTo>
                <a:cubicBezTo>
                  <a:pt x="71" y="1468"/>
                  <a:pt x="0" y="1397"/>
                  <a:pt x="0" y="1309"/>
                </a:cubicBezTo>
                <a:cubicBezTo>
                  <a:pt x="0" y="725"/>
                  <a:pt x="0" y="725"/>
                  <a:pt x="0" y="725"/>
                </a:cubicBezTo>
                <a:cubicBezTo>
                  <a:pt x="0" y="637"/>
                  <a:pt x="71" y="566"/>
                  <a:pt x="158" y="566"/>
                </a:cubicBezTo>
                <a:cubicBezTo>
                  <a:pt x="1497" y="566"/>
                  <a:pt x="1497" y="566"/>
                  <a:pt x="1497" y="566"/>
                </a:cubicBezTo>
                <a:cubicBezTo>
                  <a:pt x="1500" y="566"/>
                  <a:pt x="1503" y="566"/>
                  <a:pt x="1506" y="566"/>
                </a:cubicBezTo>
                <a:cubicBezTo>
                  <a:pt x="1806" y="557"/>
                  <a:pt x="2049" y="312"/>
                  <a:pt x="2067" y="4"/>
                </a:cubicBezTo>
                <a:cubicBezTo>
                  <a:pt x="2067" y="3"/>
                  <a:pt x="2067" y="1"/>
                  <a:pt x="2068" y="0"/>
                </a:cubicBezTo>
                <a:cubicBezTo>
                  <a:pt x="2068" y="897"/>
                  <a:pt x="2068" y="897"/>
                  <a:pt x="2068" y="897"/>
                </a:cubicBezTo>
                <a:cubicBezTo>
                  <a:pt x="2068" y="1212"/>
                  <a:pt x="1811" y="1468"/>
                  <a:pt x="1497" y="1468"/>
                </a:cubicBezTo>
                <a:close/>
              </a:path>
            </a:pathLst>
          </a:custGeom>
          <a:solidFill>
            <a:srgbClr val="255A7C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12" name="矩形 24"/>
          <p:cNvSpPr>
            <a:spLocks noChangeArrowheads="1"/>
          </p:cNvSpPr>
          <p:nvPr/>
        </p:nvSpPr>
        <p:spPr bwMode="auto">
          <a:xfrm>
            <a:off x="5020231" y="2691313"/>
            <a:ext cx="4828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>
                <a:solidFill>
                  <a:schemeClr val="bg1"/>
                </a:solidFill>
                <a:latin typeface="+mj-ea"/>
                <a:ea typeface="+mj-ea"/>
                <a:cs typeface="Adobe Naskh Medium" panose="01010101010101010101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" name="矩形 25"/>
          <p:cNvSpPr>
            <a:spLocks noChangeArrowheads="1"/>
          </p:cNvSpPr>
          <p:nvPr/>
        </p:nvSpPr>
        <p:spPr bwMode="auto">
          <a:xfrm>
            <a:off x="6845459" y="2629400"/>
            <a:ext cx="4828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>
                <a:solidFill>
                  <a:schemeClr val="bg1"/>
                </a:solidFill>
                <a:latin typeface="+mj-ea"/>
                <a:ea typeface="+mj-ea"/>
                <a:cs typeface="Adobe Naskh Medium" panose="01010101010101010101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4" name="矩形 26"/>
          <p:cNvSpPr>
            <a:spLocks noChangeArrowheads="1"/>
          </p:cNvSpPr>
          <p:nvPr/>
        </p:nvSpPr>
        <p:spPr bwMode="auto">
          <a:xfrm>
            <a:off x="6793071" y="4459391"/>
            <a:ext cx="4828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>
                <a:solidFill>
                  <a:schemeClr val="bg1"/>
                </a:solidFill>
                <a:latin typeface="+mj-ea"/>
                <a:ea typeface="+mj-ea"/>
                <a:cs typeface="Adobe Naskh Medium" panose="01010101010101010101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6" name="矩形 27"/>
          <p:cNvSpPr>
            <a:spLocks noChangeArrowheads="1"/>
          </p:cNvSpPr>
          <p:nvPr/>
        </p:nvSpPr>
        <p:spPr bwMode="auto">
          <a:xfrm>
            <a:off x="4988084" y="4399860"/>
            <a:ext cx="4828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>
                <a:solidFill>
                  <a:schemeClr val="bg1"/>
                </a:solidFill>
                <a:latin typeface="+mj-ea"/>
                <a:ea typeface="+mj-ea"/>
                <a:cs typeface="Adobe Naskh Medium" panose="01010101010101010101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7" name="TextBox 57"/>
          <p:cNvSpPr txBox="1"/>
          <p:nvPr/>
        </p:nvSpPr>
        <p:spPr bwMode="auto">
          <a:xfrm>
            <a:off x="2619931" y="2503194"/>
            <a:ext cx="2005013" cy="8515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</a:t>
            </a:r>
            <a:r>
              <a:rPr lang="zh-CN" altLang="en-US" sz="1395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</p:txBody>
      </p:sp>
      <p:sp>
        <p:nvSpPr>
          <p:cNvPr id="24" name="TextBox 57"/>
          <p:cNvSpPr txBox="1"/>
          <p:nvPr/>
        </p:nvSpPr>
        <p:spPr bwMode="auto">
          <a:xfrm>
            <a:off x="7550309" y="2503194"/>
            <a:ext cx="2005013" cy="54906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200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</p:txBody>
      </p:sp>
      <p:sp>
        <p:nvSpPr>
          <p:cNvPr id="36" name="TextBox 57"/>
          <p:cNvSpPr txBox="1"/>
          <p:nvPr/>
        </p:nvSpPr>
        <p:spPr bwMode="auto">
          <a:xfrm>
            <a:off x="2619931" y="4316516"/>
            <a:ext cx="2005013" cy="54906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200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</p:txBody>
      </p:sp>
      <p:sp>
        <p:nvSpPr>
          <p:cNvPr id="37" name="TextBox 57"/>
          <p:cNvSpPr txBox="1"/>
          <p:nvPr/>
        </p:nvSpPr>
        <p:spPr bwMode="auto">
          <a:xfrm>
            <a:off x="7550309" y="4316516"/>
            <a:ext cx="2005013" cy="54906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200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3" name="矩形 2"/>
          <p:cNvSpPr/>
          <p:nvPr/>
        </p:nvSpPr>
        <p:spPr>
          <a:xfrm>
            <a:off x="794689" y="1673364"/>
            <a:ext cx="5600700" cy="152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请在此添加您的文字内容。请在此添加您的文字内容，  请在此添加您的文字内容。</a:t>
            </a:r>
            <a:endParaRPr lang="zh-CN" altLang="en-US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defRPr/>
            </a:pP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0" y="4135265"/>
            <a:ext cx="12192000" cy="13614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01040" y="4135265"/>
            <a:ext cx="10477500" cy="1509402"/>
            <a:chOff x="701040" y="4257185"/>
            <a:chExt cx="10477500" cy="1509402"/>
          </a:xfrm>
        </p:grpSpPr>
        <p:sp>
          <p:nvSpPr>
            <p:cNvPr id="7" name="矩形 6"/>
            <p:cNvSpPr/>
            <p:nvPr/>
          </p:nvSpPr>
          <p:spPr>
            <a:xfrm>
              <a:off x="701040" y="4476267"/>
              <a:ext cx="10477500" cy="1290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  <a:cs typeface="+mj-ea"/>
                  <a:sym typeface="Arial" panose="020B0604020202020204" pitchFamily="34" charset="0"/>
                </a:rPr>
                <a:t>请在此添加您的文字内容，  请在此添加您的文字内容。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  <a:cs typeface="+mj-ea"/>
                  <a:sym typeface="Arial" panose="020B0604020202020204" pitchFamily="34" charset="0"/>
                </a:rPr>
                <a:t>请在此添加您的文字内容，  请在此添加您的文字内容。</a:t>
              </a:r>
              <a:endParaRPr lang="zh-CN" altLang="en-US" kern="0" dirty="0">
                <a:solidFill>
                  <a:schemeClr val="bg1"/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endParaRPr>
            </a:p>
            <a:p>
              <a:pPr>
                <a:lnSpc>
                  <a:spcPct val="130000"/>
                </a:lnSpc>
                <a:defRPr/>
              </a:pPr>
              <a:endParaRPr lang="zh-CN" altLang="en-US" kern="0" dirty="0">
                <a:solidFill>
                  <a:schemeClr val="bg1"/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94689" y="4257185"/>
              <a:ext cx="1505712" cy="9233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>
            <a:fillRect/>
          </a:stretch>
        </p:blipFill>
        <p:spPr>
          <a:xfrm>
            <a:off x="7615743" y="642488"/>
            <a:ext cx="3433257" cy="39014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箭头: 右 3"/>
          <p:cNvSpPr/>
          <p:nvPr/>
        </p:nvSpPr>
        <p:spPr>
          <a:xfrm>
            <a:off x="967740" y="3072140"/>
            <a:ext cx="9982200" cy="1851660"/>
          </a:xfrm>
          <a:prstGeom prst="rightArrow">
            <a:avLst>
              <a:gd name="adj1" fmla="val 50000"/>
              <a:gd name="adj2" fmla="val 94033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702413" y="3174050"/>
            <a:ext cx="84659" cy="1409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641654" y="3174050"/>
            <a:ext cx="84659" cy="1409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920571" y="3152310"/>
            <a:ext cx="84659" cy="1409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44141" y="1748701"/>
            <a:ext cx="4223159" cy="730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600" dirty="0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5257" y="3735386"/>
            <a:ext cx="8405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chemeClr val="bg1"/>
                </a:solidFill>
              </a:rPr>
              <a:t>01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1844040" y="3131180"/>
            <a:ext cx="358140" cy="2521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flipV="1">
            <a:off x="4423411" y="4583750"/>
            <a:ext cx="358140" cy="2521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305346" y="3715463"/>
            <a:ext cx="8405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chemeClr val="bg1"/>
                </a:solidFill>
              </a:rPr>
              <a:t>02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513355" y="3715464"/>
            <a:ext cx="8405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chemeClr val="bg1"/>
                </a:solidFill>
              </a:rPr>
              <a:t>03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440657" y="3737648"/>
            <a:ext cx="8405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chemeClr val="bg1"/>
                </a:solidFill>
              </a:rPr>
              <a:t>04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483492" y="4918888"/>
            <a:ext cx="2438400" cy="730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600" dirty="0">
              <a:solidFill>
                <a:prstClr val="black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283749" y="1748701"/>
            <a:ext cx="3768811" cy="1370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请在此添加您的文字内容。请在此添加您的文字内容，  请在此添加您的文字内容。</a:t>
            </a:r>
            <a:endParaRPr lang="zh-CN" altLang="en-US" sz="1600" kern="0" dirty="0">
              <a:solidFill>
                <a:schemeClr val="bg2">
                  <a:lumMod val="25000"/>
                </a:schemeClr>
              </a:solidFill>
              <a:latin typeface="+mj-ea"/>
              <a:ea typeface="+mj-ea"/>
              <a:cs typeface="+mj-ea"/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defRPr/>
            </a:pPr>
            <a:endParaRPr lang="zh-CN" altLang="en-US" sz="1600" dirty="0">
              <a:solidFill>
                <a:prstClr val="black"/>
              </a:solidFill>
            </a:endParaRPr>
          </a:p>
        </p:txBody>
      </p:sp>
      <p:sp>
        <p:nvSpPr>
          <p:cNvPr id="24" name="等腰三角形 23"/>
          <p:cNvSpPr/>
          <p:nvPr/>
        </p:nvSpPr>
        <p:spPr>
          <a:xfrm>
            <a:off x="6614279" y="3131180"/>
            <a:ext cx="358140" cy="2521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flipV="1">
            <a:off x="8595361" y="4671700"/>
            <a:ext cx="358140" cy="2521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41709" y="5003970"/>
            <a:ext cx="2438400" cy="730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  <a:cs typeface="+mj-ea"/>
                <a:sym typeface="Arial" panose="020B0604020202020204" pitchFamily="34" charset="0"/>
              </a:rPr>
              <a:t>请在此添加您的文字内容，  请在此添加您的文字内容。</a:t>
            </a:r>
            <a:endParaRPr lang="zh-CN" altLang="en-US" sz="16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>
            <a:off x="1048969" y="1589880"/>
            <a:ext cx="406308" cy="3282010"/>
          </a:xfrm>
          <a:custGeom>
            <a:avLst/>
            <a:gdLst/>
            <a:ahLst/>
            <a:cxnLst/>
            <a:rect l="l" t="t" r="r" b="b"/>
            <a:pathLst>
              <a:path w="406308" h="3282010">
                <a:moveTo>
                  <a:pt x="51702" y="2966742"/>
                </a:moveTo>
                <a:lnTo>
                  <a:pt x="118577" y="3001023"/>
                </a:lnTo>
                <a:cubicBezTo>
                  <a:pt x="115205" y="3004395"/>
                  <a:pt x="110803" y="3010483"/>
                  <a:pt x="105371" y="3019287"/>
                </a:cubicBezTo>
                <a:cubicBezTo>
                  <a:pt x="99938" y="3028091"/>
                  <a:pt x="94506" y="3038488"/>
                  <a:pt x="89073" y="3050477"/>
                </a:cubicBezTo>
                <a:cubicBezTo>
                  <a:pt x="83641" y="3062465"/>
                  <a:pt x="79051" y="3075766"/>
                  <a:pt x="75305" y="3090377"/>
                </a:cubicBezTo>
                <a:cubicBezTo>
                  <a:pt x="71558" y="3104988"/>
                  <a:pt x="69685" y="3119974"/>
                  <a:pt x="69685" y="3135335"/>
                </a:cubicBezTo>
                <a:cubicBezTo>
                  <a:pt x="69685" y="3178045"/>
                  <a:pt x="83360" y="3199400"/>
                  <a:pt x="110709" y="3199400"/>
                </a:cubicBezTo>
                <a:cubicBezTo>
                  <a:pt x="119326" y="3199400"/>
                  <a:pt x="126632" y="3196965"/>
                  <a:pt x="132626" y="3192094"/>
                </a:cubicBezTo>
                <a:cubicBezTo>
                  <a:pt x="138621" y="3187224"/>
                  <a:pt x="143866" y="3180293"/>
                  <a:pt x="148362" y="3171302"/>
                </a:cubicBezTo>
                <a:cubicBezTo>
                  <a:pt x="152857" y="3162310"/>
                  <a:pt x="156979" y="3151445"/>
                  <a:pt x="160725" y="3138707"/>
                </a:cubicBezTo>
                <a:cubicBezTo>
                  <a:pt x="164472" y="3125969"/>
                  <a:pt x="168593" y="3111732"/>
                  <a:pt x="173089" y="3095997"/>
                </a:cubicBezTo>
                <a:cubicBezTo>
                  <a:pt x="178334" y="3076890"/>
                  <a:pt x="184047" y="3060311"/>
                  <a:pt x="190229" y="3046262"/>
                </a:cubicBezTo>
                <a:cubicBezTo>
                  <a:pt x="196411" y="3032213"/>
                  <a:pt x="203716" y="3020505"/>
                  <a:pt x="212146" y="3011139"/>
                </a:cubicBezTo>
                <a:cubicBezTo>
                  <a:pt x="220575" y="3001772"/>
                  <a:pt x="230316" y="2994747"/>
                  <a:pt x="241369" y="2990065"/>
                </a:cubicBezTo>
                <a:cubicBezTo>
                  <a:pt x="252421" y="2985381"/>
                  <a:pt x="265627" y="2983040"/>
                  <a:pt x="280988" y="2983040"/>
                </a:cubicBezTo>
                <a:cubicBezTo>
                  <a:pt x="301219" y="2983040"/>
                  <a:pt x="319202" y="2986786"/>
                  <a:pt x="334937" y="2994279"/>
                </a:cubicBezTo>
                <a:cubicBezTo>
                  <a:pt x="350673" y="3001772"/>
                  <a:pt x="363785" y="3012169"/>
                  <a:pt x="374276" y="3025469"/>
                </a:cubicBezTo>
                <a:cubicBezTo>
                  <a:pt x="384766" y="3038769"/>
                  <a:pt x="392727" y="3054223"/>
                  <a:pt x="398160" y="3071832"/>
                </a:cubicBezTo>
                <a:cubicBezTo>
                  <a:pt x="403592" y="3089440"/>
                  <a:pt x="406308" y="3108360"/>
                  <a:pt x="406308" y="3128591"/>
                </a:cubicBezTo>
                <a:cubicBezTo>
                  <a:pt x="406308" y="3156690"/>
                  <a:pt x="401906" y="3182541"/>
                  <a:pt x="393102" y="3206144"/>
                </a:cubicBezTo>
                <a:cubicBezTo>
                  <a:pt x="384297" y="3229747"/>
                  <a:pt x="373901" y="3250353"/>
                  <a:pt x="361912" y="3267961"/>
                </a:cubicBezTo>
                <a:lnTo>
                  <a:pt x="298971" y="3233681"/>
                </a:lnTo>
                <a:cubicBezTo>
                  <a:pt x="301594" y="3231058"/>
                  <a:pt x="305153" y="3226281"/>
                  <a:pt x="309649" y="3219350"/>
                </a:cubicBezTo>
                <a:cubicBezTo>
                  <a:pt x="314144" y="3212419"/>
                  <a:pt x="318546" y="3203990"/>
                  <a:pt x="322855" y="3194061"/>
                </a:cubicBezTo>
                <a:cubicBezTo>
                  <a:pt x="327163" y="3184133"/>
                  <a:pt x="330816" y="3173362"/>
                  <a:pt x="333813" y="3161748"/>
                </a:cubicBezTo>
                <a:cubicBezTo>
                  <a:pt x="336811" y="3150134"/>
                  <a:pt x="338309" y="3138332"/>
                  <a:pt x="338309" y="3126344"/>
                </a:cubicBezTo>
                <a:cubicBezTo>
                  <a:pt x="338309" y="3104988"/>
                  <a:pt x="334375" y="3089066"/>
                  <a:pt x="326508" y="3078575"/>
                </a:cubicBezTo>
                <a:cubicBezTo>
                  <a:pt x="318640" y="3068085"/>
                  <a:pt x="307588" y="3062840"/>
                  <a:pt x="293351" y="3062840"/>
                </a:cubicBezTo>
                <a:cubicBezTo>
                  <a:pt x="285109" y="3062840"/>
                  <a:pt x="278272" y="3064807"/>
                  <a:pt x="272839" y="3068741"/>
                </a:cubicBezTo>
                <a:cubicBezTo>
                  <a:pt x="267407" y="3072675"/>
                  <a:pt x="262630" y="3078388"/>
                  <a:pt x="258509" y="3085881"/>
                </a:cubicBezTo>
                <a:cubicBezTo>
                  <a:pt x="254388" y="3093374"/>
                  <a:pt x="250641" y="3102834"/>
                  <a:pt x="247269" y="3114261"/>
                </a:cubicBezTo>
                <a:cubicBezTo>
                  <a:pt x="243897" y="3125688"/>
                  <a:pt x="240338" y="3138894"/>
                  <a:pt x="236592" y="3153880"/>
                </a:cubicBezTo>
                <a:cubicBezTo>
                  <a:pt x="231347" y="3173362"/>
                  <a:pt x="225727" y="3191064"/>
                  <a:pt x="219733" y="3206987"/>
                </a:cubicBezTo>
                <a:cubicBezTo>
                  <a:pt x="213738" y="3222909"/>
                  <a:pt x="206245" y="3236397"/>
                  <a:pt x="197254" y="3247449"/>
                </a:cubicBezTo>
                <a:cubicBezTo>
                  <a:pt x="188262" y="3258501"/>
                  <a:pt x="177491" y="3267024"/>
                  <a:pt x="164940" y="3273019"/>
                </a:cubicBezTo>
                <a:cubicBezTo>
                  <a:pt x="152389" y="3279013"/>
                  <a:pt x="136935" y="3282010"/>
                  <a:pt x="118577" y="3282010"/>
                </a:cubicBezTo>
                <a:cubicBezTo>
                  <a:pt x="97222" y="3282010"/>
                  <a:pt x="78958" y="3277983"/>
                  <a:pt x="63784" y="3269928"/>
                </a:cubicBezTo>
                <a:cubicBezTo>
                  <a:pt x="48611" y="3261873"/>
                  <a:pt x="36341" y="3251008"/>
                  <a:pt x="26975" y="3237334"/>
                </a:cubicBezTo>
                <a:cubicBezTo>
                  <a:pt x="17609" y="3223659"/>
                  <a:pt x="10771" y="3207923"/>
                  <a:pt x="6463" y="3190128"/>
                </a:cubicBezTo>
                <a:cubicBezTo>
                  <a:pt x="2155" y="3172331"/>
                  <a:pt x="0" y="3153693"/>
                  <a:pt x="0" y="3134211"/>
                </a:cubicBezTo>
                <a:cubicBezTo>
                  <a:pt x="0" y="3104239"/>
                  <a:pt x="4496" y="3074642"/>
                  <a:pt x="13488" y="3045419"/>
                </a:cubicBezTo>
                <a:cubicBezTo>
                  <a:pt x="22479" y="3016196"/>
                  <a:pt x="35217" y="2989971"/>
                  <a:pt x="51702" y="2966742"/>
                </a:cubicBezTo>
                <a:close/>
                <a:moveTo>
                  <a:pt x="335499" y="2571722"/>
                </a:moveTo>
                <a:lnTo>
                  <a:pt x="403498" y="2571722"/>
                </a:lnTo>
                <a:lnTo>
                  <a:pt x="403498" y="2903849"/>
                </a:lnTo>
                <a:lnTo>
                  <a:pt x="335499" y="2903849"/>
                </a:lnTo>
                <a:lnTo>
                  <a:pt x="335499" y="2776281"/>
                </a:lnTo>
                <a:lnTo>
                  <a:pt x="4496" y="2776281"/>
                </a:lnTo>
                <a:lnTo>
                  <a:pt x="4496" y="2699290"/>
                </a:lnTo>
                <a:lnTo>
                  <a:pt x="335499" y="2699290"/>
                </a:lnTo>
                <a:close/>
                <a:moveTo>
                  <a:pt x="4496" y="2138715"/>
                </a:moveTo>
                <a:lnTo>
                  <a:pt x="403498" y="2138715"/>
                </a:lnTo>
                <a:lnTo>
                  <a:pt x="403498" y="2198847"/>
                </a:lnTo>
                <a:lnTo>
                  <a:pt x="141618" y="2406777"/>
                </a:lnTo>
                <a:lnTo>
                  <a:pt x="402936" y="2406777"/>
                </a:lnTo>
                <a:lnTo>
                  <a:pt x="402936" y="2484330"/>
                </a:lnTo>
                <a:lnTo>
                  <a:pt x="4496" y="2484330"/>
                </a:lnTo>
                <a:lnTo>
                  <a:pt x="4496" y="2421389"/>
                </a:lnTo>
                <a:lnTo>
                  <a:pt x="260195" y="2216268"/>
                </a:lnTo>
                <a:lnTo>
                  <a:pt x="4496" y="2216268"/>
                </a:lnTo>
                <a:close/>
                <a:moveTo>
                  <a:pt x="4496" y="1767240"/>
                </a:moveTo>
                <a:lnTo>
                  <a:pt x="403498" y="1767240"/>
                </a:lnTo>
                <a:lnTo>
                  <a:pt x="403498" y="2039236"/>
                </a:lnTo>
                <a:lnTo>
                  <a:pt x="335499" y="2039236"/>
                </a:lnTo>
                <a:lnTo>
                  <a:pt x="335499" y="1844793"/>
                </a:lnTo>
                <a:lnTo>
                  <a:pt x="239402" y="1844793"/>
                </a:lnTo>
                <a:lnTo>
                  <a:pt x="239402" y="2012823"/>
                </a:lnTo>
                <a:lnTo>
                  <a:pt x="176460" y="2012823"/>
                </a:lnTo>
                <a:lnTo>
                  <a:pt x="176460" y="1844793"/>
                </a:lnTo>
                <a:lnTo>
                  <a:pt x="72495" y="1844793"/>
                </a:lnTo>
                <a:lnTo>
                  <a:pt x="72495" y="2044294"/>
                </a:lnTo>
                <a:lnTo>
                  <a:pt x="4496" y="2044294"/>
                </a:lnTo>
                <a:close/>
                <a:moveTo>
                  <a:pt x="335499" y="1342997"/>
                </a:moveTo>
                <a:lnTo>
                  <a:pt x="403498" y="1342997"/>
                </a:lnTo>
                <a:lnTo>
                  <a:pt x="403498" y="1675124"/>
                </a:lnTo>
                <a:lnTo>
                  <a:pt x="335499" y="1675124"/>
                </a:lnTo>
                <a:lnTo>
                  <a:pt x="335499" y="1547556"/>
                </a:lnTo>
                <a:lnTo>
                  <a:pt x="4496" y="1547556"/>
                </a:lnTo>
                <a:lnTo>
                  <a:pt x="4496" y="1470565"/>
                </a:lnTo>
                <a:lnTo>
                  <a:pt x="335499" y="1470565"/>
                </a:lnTo>
                <a:close/>
                <a:moveTo>
                  <a:pt x="4496" y="909990"/>
                </a:moveTo>
                <a:lnTo>
                  <a:pt x="403498" y="909990"/>
                </a:lnTo>
                <a:lnTo>
                  <a:pt x="403498" y="970122"/>
                </a:lnTo>
                <a:lnTo>
                  <a:pt x="141618" y="1178052"/>
                </a:lnTo>
                <a:lnTo>
                  <a:pt x="402936" y="1178052"/>
                </a:lnTo>
                <a:lnTo>
                  <a:pt x="402936" y="1255605"/>
                </a:lnTo>
                <a:lnTo>
                  <a:pt x="4496" y="1255605"/>
                </a:lnTo>
                <a:lnTo>
                  <a:pt x="4496" y="1192664"/>
                </a:lnTo>
                <a:lnTo>
                  <a:pt x="260195" y="987543"/>
                </a:lnTo>
                <a:lnTo>
                  <a:pt x="4496" y="987543"/>
                </a:lnTo>
                <a:close/>
                <a:moveTo>
                  <a:pt x="203997" y="497777"/>
                </a:moveTo>
                <a:cubicBezTo>
                  <a:pt x="186763" y="497777"/>
                  <a:pt x="170091" y="500400"/>
                  <a:pt x="153981" y="505645"/>
                </a:cubicBezTo>
                <a:cubicBezTo>
                  <a:pt x="137871" y="510890"/>
                  <a:pt x="123635" y="518476"/>
                  <a:pt x="111271" y="528405"/>
                </a:cubicBezTo>
                <a:cubicBezTo>
                  <a:pt x="98908" y="538333"/>
                  <a:pt x="88980" y="550509"/>
                  <a:pt x="81487" y="564933"/>
                </a:cubicBezTo>
                <a:cubicBezTo>
                  <a:pt x="73994" y="579357"/>
                  <a:pt x="70247" y="595748"/>
                  <a:pt x="70247" y="614106"/>
                </a:cubicBezTo>
                <a:cubicBezTo>
                  <a:pt x="70247" y="632838"/>
                  <a:pt x="74087" y="649417"/>
                  <a:pt x="81768" y="663841"/>
                </a:cubicBezTo>
                <a:cubicBezTo>
                  <a:pt x="89448" y="678265"/>
                  <a:pt x="99657" y="690441"/>
                  <a:pt x="112395" y="700369"/>
                </a:cubicBezTo>
                <a:cubicBezTo>
                  <a:pt x="125133" y="710297"/>
                  <a:pt x="139464" y="717790"/>
                  <a:pt x="155386" y="722848"/>
                </a:cubicBezTo>
                <a:cubicBezTo>
                  <a:pt x="171309" y="727906"/>
                  <a:pt x="187513" y="730435"/>
                  <a:pt x="203997" y="730435"/>
                </a:cubicBezTo>
                <a:cubicBezTo>
                  <a:pt x="221231" y="730435"/>
                  <a:pt x="237903" y="727718"/>
                  <a:pt x="254013" y="722286"/>
                </a:cubicBezTo>
                <a:cubicBezTo>
                  <a:pt x="270123" y="716854"/>
                  <a:pt x="284360" y="709173"/>
                  <a:pt x="296723" y="699245"/>
                </a:cubicBezTo>
                <a:cubicBezTo>
                  <a:pt x="309087" y="689317"/>
                  <a:pt x="318921" y="677141"/>
                  <a:pt x="326227" y="662717"/>
                </a:cubicBezTo>
                <a:cubicBezTo>
                  <a:pt x="333532" y="648293"/>
                  <a:pt x="337185" y="632089"/>
                  <a:pt x="337185" y="614106"/>
                </a:cubicBezTo>
                <a:cubicBezTo>
                  <a:pt x="337185" y="595373"/>
                  <a:pt x="333345" y="578701"/>
                  <a:pt x="325665" y="564090"/>
                </a:cubicBezTo>
                <a:cubicBezTo>
                  <a:pt x="317984" y="549479"/>
                  <a:pt x="307869" y="537303"/>
                  <a:pt x="295318" y="527562"/>
                </a:cubicBezTo>
                <a:cubicBezTo>
                  <a:pt x="282767" y="517821"/>
                  <a:pt x="268531" y="510421"/>
                  <a:pt x="252608" y="505363"/>
                </a:cubicBezTo>
                <a:cubicBezTo>
                  <a:pt x="236685" y="500306"/>
                  <a:pt x="220482" y="497777"/>
                  <a:pt x="203997" y="497777"/>
                </a:cubicBezTo>
                <a:close/>
                <a:moveTo>
                  <a:pt x="203997" y="419100"/>
                </a:moveTo>
                <a:cubicBezTo>
                  <a:pt x="230597" y="419100"/>
                  <a:pt x="256074" y="424065"/>
                  <a:pt x="280426" y="433993"/>
                </a:cubicBezTo>
                <a:cubicBezTo>
                  <a:pt x="304778" y="443921"/>
                  <a:pt x="326320" y="457596"/>
                  <a:pt x="345053" y="475017"/>
                </a:cubicBezTo>
                <a:cubicBezTo>
                  <a:pt x="363785" y="492438"/>
                  <a:pt x="378678" y="513138"/>
                  <a:pt x="389730" y="537115"/>
                </a:cubicBezTo>
                <a:cubicBezTo>
                  <a:pt x="400782" y="561093"/>
                  <a:pt x="406308" y="587131"/>
                  <a:pt x="406308" y="615230"/>
                </a:cubicBezTo>
                <a:cubicBezTo>
                  <a:pt x="406308" y="644078"/>
                  <a:pt x="400407" y="670397"/>
                  <a:pt x="388606" y="694187"/>
                </a:cubicBezTo>
                <a:cubicBezTo>
                  <a:pt x="376805" y="717977"/>
                  <a:pt x="361350" y="738302"/>
                  <a:pt x="342243" y="755162"/>
                </a:cubicBezTo>
                <a:cubicBezTo>
                  <a:pt x="323136" y="772021"/>
                  <a:pt x="301406" y="785134"/>
                  <a:pt x="277054" y="794500"/>
                </a:cubicBezTo>
                <a:cubicBezTo>
                  <a:pt x="252702" y="803866"/>
                  <a:pt x="227975" y="808549"/>
                  <a:pt x="202873" y="808549"/>
                </a:cubicBezTo>
                <a:cubicBezTo>
                  <a:pt x="176273" y="808549"/>
                  <a:pt x="150891" y="803679"/>
                  <a:pt x="126726" y="793938"/>
                </a:cubicBezTo>
                <a:cubicBezTo>
                  <a:pt x="102561" y="784197"/>
                  <a:pt x="81206" y="770710"/>
                  <a:pt x="62661" y="753476"/>
                </a:cubicBezTo>
                <a:cubicBezTo>
                  <a:pt x="44115" y="736242"/>
                  <a:pt x="29317" y="715636"/>
                  <a:pt x="18264" y="691658"/>
                </a:cubicBezTo>
                <a:cubicBezTo>
                  <a:pt x="7212" y="667681"/>
                  <a:pt x="1686" y="641643"/>
                  <a:pt x="1686" y="613544"/>
                </a:cubicBezTo>
                <a:cubicBezTo>
                  <a:pt x="1686" y="584321"/>
                  <a:pt x="7400" y="557815"/>
                  <a:pt x="18826" y="534024"/>
                </a:cubicBezTo>
                <a:cubicBezTo>
                  <a:pt x="30253" y="510234"/>
                  <a:pt x="45427" y="489816"/>
                  <a:pt x="64346" y="472769"/>
                </a:cubicBezTo>
                <a:cubicBezTo>
                  <a:pt x="83266" y="455722"/>
                  <a:pt x="104902" y="442516"/>
                  <a:pt x="129255" y="433150"/>
                </a:cubicBezTo>
                <a:cubicBezTo>
                  <a:pt x="153607" y="423784"/>
                  <a:pt x="178521" y="419100"/>
                  <a:pt x="203997" y="419100"/>
                </a:cubicBezTo>
                <a:close/>
                <a:moveTo>
                  <a:pt x="206807" y="0"/>
                </a:moveTo>
                <a:cubicBezTo>
                  <a:pt x="231159" y="0"/>
                  <a:pt x="255231" y="4402"/>
                  <a:pt x="279021" y="13207"/>
                </a:cubicBezTo>
                <a:cubicBezTo>
                  <a:pt x="302811" y="22011"/>
                  <a:pt x="324073" y="34843"/>
                  <a:pt x="342805" y="51702"/>
                </a:cubicBezTo>
                <a:cubicBezTo>
                  <a:pt x="361538" y="68561"/>
                  <a:pt x="376711" y="89167"/>
                  <a:pt x="388325" y="113519"/>
                </a:cubicBezTo>
                <a:cubicBezTo>
                  <a:pt x="399939" y="137872"/>
                  <a:pt x="405746" y="165596"/>
                  <a:pt x="405746" y="196692"/>
                </a:cubicBezTo>
                <a:cubicBezTo>
                  <a:pt x="405746" y="233407"/>
                  <a:pt x="397691" y="265159"/>
                  <a:pt x="381581" y="291946"/>
                </a:cubicBezTo>
                <a:cubicBezTo>
                  <a:pt x="365471" y="318734"/>
                  <a:pt x="344491" y="338684"/>
                  <a:pt x="318640" y="351797"/>
                </a:cubicBezTo>
                <a:lnTo>
                  <a:pt x="277616" y="292227"/>
                </a:lnTo>
                <a:cubicBezTo>
                  <a:pt x="288855" y="286982"/>
                  <a:pt x="298315" y="280613"/>
                  <a:pt x="305996" y="273120"/>
                </a:cubicBezTo>
                <a:cubicBezTo>
                  <a:pt x="313676" y="265627"/>
                  <a:pt x="319764" y="257572"/>
                  <a:pt x="324260" y="248955"/>
                </a:cubicBezTo>
                <a:cubicBezTo>
                  <a:pt x="328756" y="240338"/>
                  <a:pt x="332034" y="231347"/>
                  <a:pt x="334094" y="221981"/>
                </a:cubicBezTo>
                <a:cubicBezTo>
                  <a:pt x="336155" y="212614"/>
                  <a:pt x="337185" y="203435"/>
                  <a:pt x="337185" y="194444"/>
                </a:cubicBezTo>
                <a:cubicBezTo>
                  <a:pt x="337185" y="174962"/>
                  <a:pt x="333251" y="158009"/>
                  <a:pt x="325384" y="143585"/>
                </a:cubicBezTo>
                <a:cubicBezTo>
                  <a:pt x="317516" y="129161"/>
                  <a:pt x="307307" y="117172"/>
                  <a:pt x="294756" y="107619"/>
                </a:cubicBezTo>
                <a:cubicBezTo>
                  <a:pt x="282205" y="98065"/>
                  <a:pt x="267969" y="90853"/>
                  <a:pt x="252046" y="85983"/>
                </a:cubicBezTo>
                <a:cubicBezTo>
                  <a:pt x="236123" y="81112"/>
                  <a:pt x="220294" y="78677"/>
                  <a:pt x="204559" y="78677"/>
                </a:cubicBezTo>
                <a:cubicBezTo>
                  <a:pt x="186951" y="78677"/>
                  <a:pt x="169998" y="81487"/>
                  <a:pt x="153700" y="87106"/>
                </a:cubicBezTo>
                <a:cubicBezTo>
                  <a:pt x="137403" y="92726"/>
                  <a:pt x="123073" y="100688"/>
                  <a:pt x="110709" y="110991"/>
                </a:cubicBezTo>
                <a:cubicBezTo>
                  <a:pt x="98346" y="121293"/>
                  <a:pt x="88418" y="133657"/>
                  <a:pt x="80925" y="148081"/>
                </a:cubicBezTo>
                <a:cubicBezTo>
                  <a:pt x="73432" y="162505"/>
                  <a:pt x="69685" y="178334"/>
                  <a:pt x="69685" y="195568"/>
                </a:cubicBezTo>
                <a:cubicBezTo>
                  <a:pt x="69685" y="204559"/>
                  <a:pt x="70809" y="213925"/>
                  <a:pt x="73057" y="223666"/>
                </a:cubicBezTo>
                <a:cubicBezTo>
                  <a:pt x="75305" y="233407"/>
                  <a:pt x="78864" y="242680"/>
                  <a:pt x="83735" y="251484"/>
                </a:cubicBezTo>
                <a:cubicBezTo>
                  <a:pt x="88605" y="260288"/>
                  <a:pt x="94880" y="268437"/>
                  <a:pt x="102561" y="275930"/>
                </a:cubicBezTo>
                <a:cubicBezTo>
                  <a:pt x="110241" y="283423"/>
                  <a:pt x="119514" y="289418"/>
                  <a:pt x="130378" y="293913"/>
                </a:cubicBezTo>
                <a:lnTo>
                  <a:pt x="93850" y="357416"/>
                </a:lnTo>
                <a:cubicBezTo>
                  <a:pt x="78864" y="351047"/>
                  <a:pt x="65658" y="341962"/>
                  <a:pt x="54231" y="330161"/>
                </a:cubicBezTo>
                <a:cubicBezTo>
                  <a:pt x="42804" y="318359"/>
                  <a:pt x="33157" y="305059"/>
                  <a:pt x="25289" y="290260"/>
                </a:cubicBezTo>
                <a:cubicBezTo>
                  <a:pt x="17422" y="275462"/>
                  <a:pt x="11427" y="259633"/>
                  <a:pt x="7306" y="242774"/>
                </a:cubicBezTo>
                <a:cubicBezTo>
                  <a:pt x="3185" y="225914"/>
                  <a:pt x="1124" y="209430"/>
                  <a:pt x="1124" y="193320"/>
                </a:cubicBezTo>
                <a:cubicBezTo>
                  <a:pt x="1124" y="164846"/>
                  <a:pt x="7119" y="138808"/>
                  <a:pt x="19107" y="115205"/>
                </a:cubicBezTo>
                <a:cubicBezTo>
                  <a:pt x="31096" y="91602"/>
                  <a:pt x="46738" y="71278"/>
                  <a:pt x="66032" y="54231"/>
                </a:cubicBezTo>
                <a:cubicBezTo>
                  <a:pt x="85327" y="37184"/>
                  <a:pt x="107244" y="23884"/>
                  <a:pt x="131783" y="14331"/>
                </a:cubicBezTo>
                <a:cubicBezTo>
                  <a:pt x="156323" y="4777"/>
                  <a:pt x="181331" y="0"/>
                  <a:pt x="206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PA_组合 10"/>
          <p:cNvGrpSpPr/>
          <p:nvPr>
            <p:custDataLst>
              <p:tags r:id="rId1"/>
            </p:custDataLst>
          </p:nvPr>
        </p:nvGrpSpPr>
        <p:grpSpPr>
          <a:xfrm>
            <a:off x="1617940" y="3428138"/>
            <a:ext cx="146807" cy="104120"/>
            <a:chOff x="10302619" y="5995154"/>
            <a:chExt cx="628947" cy="446069"/>
          </a:xfrm>
          <a:solidFill>
            <a:schemeClr val="bg1"/>
          </a:solidFill>
        </p:grpSpPr>
        <p:sp>
          <p:nvSpPr>
            <p:cNvPr id="12" name="半闭框 11"/>
            <p:cNvSpPr/>
            <p:nvPr/>
          </p:nvSpPr>
          <p:spPr>
            <a:xfrm rot="8062856">
              <a:off x="10485499" y="5995154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半闭框 12"/>
            <p:cNvSpPr/>
            <p:nvPr/>
          </p:nvSpPr>
          <p:spPr>
            <a:xfrm rot="8062856">
              <a:off x="10302619" y="5995156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862885" y="3274507"/>
            <a:ext cx="6688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3862885" y="2559746"/>
            <a:ext cx="295656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第三部分</a:t>
            </a:r>
          </a:p>
        </p:txBody>
      </p:sp>
      <p:sp>
        <p:nvSpPr>
          <p:cNvPr id="17" name="矩形 16"/>
          <p:cNvSpPr/>
          <p:nvPr/>
        </p:nvSpPr>
        <p:spPr>
          <a:xfrm>
            <a:off x="3929269" y="4481712"/>
            <a:ext cx="65501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NEW EMPLOYEE INDUCTION PPT TEMPLATE</a:t>
            </a:r>
          </a:p>
          <a:p>
            <a:r>
              <a:rPr lang="en-US" altLang="zh-CN" sz="7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FULL-TIME PPT DESIGNER, PRACTICAL EXPERIENCE IN CUSTOMIZATION, SUCCESS STORIES 1000+, GOOD AT WORK SUMMARY REPORT, COMMERCIAL ROAD SHOW, MEDICAL QUALITY CONTROL CIRCLE, ALL KINDS OF PPT DESIGN, SATISFIED</a:t>
            </a:r>
            <a:endParaRPr lang="zh-CN" altLang="en-US" sz="7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</a:p>
          <a:p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95121" y="1993106"/>
            <a:ext cx="2810351" cy="1690211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015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</a:t>
            </a:r>
            <a:endParaRPr lang="zh-CN" altLang="en-US" sz="82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08692" y="1999298"/>
            <a:ext cx="2810351" cy="1690211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015" dirty="0">
                <a:solidFill>
                  <a:srgbClr val="CCEC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</a:t>
            </a:r>
            <a:endParaRPr lang="zh-CN" altLang="en-US" sz="825" dirty="0">
              <a:solidFill>
                <a:srgbClr val="CCEC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51668" y="3733800"/>
            <a:ext cx="2810351" cy="1690211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200" dirty="0">
                <a:solidFill>
                  <a:srgbClr val="CCEC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  </a:t>
            </a:r>
          </a:p>
        </p:txBody>
      </p:sp>
      <p:pic>
        <p:nvPicPr>
          <p:cNvPr id="9" name="图片 8" descr="E:\工作\素材\24a3505a04e727b2778426a89017d07115cad738b34b-jLrapw_fw658.jpg24a3505a04e727b2778426a89017d07115cad738b34b-jLrapw_fw658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308850" y="3740150"/>
            <a:ext cx="2810510" cy="1683385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51668" y="1993106"/>
            <a:ext cx="2810351" cy="1690211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121" y="3739991"/>
            <a:ext cx="2810351" cy="1683544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12" name="TextBox 76"/>
          <p:cNvSpPr txBox="1"/>
          <p:nvPr/>
        </p:nvSpPr>
        <p:spPr>
          <a:xfrm>
            <a:off x="2498956" y="2406979"/>
            <a:ext cx="100276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158784" y="2707062"/>
            <a:ext cx="1683112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请在此添加您的文字内容。</a:t>
            </a:r>
            <a:endParaRPr lang="zh-CN" altLang="zh-CN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5355503" y="4162437"/>
            <a:ext cx="100276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015331" y="4462519"/>
            <a:ext cx="1683112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请在此添加您的文字内容。</a:t>
            </a:r>
            <a:endParaRPr lang="zh-CN" altLang="zh-CN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8321588" y="2407456"/>
            <a:ext cx="100276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981416" y="2707538"/>
            <a:ext cx="1683112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请在此添加您的文字内容。</a:t>
            </a:r>
            <a:endParaRPr lang="zh-CN" altLang="zh-CN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032938" y="2112789"/>
            <a:ext cx="1918068" cy="680813"/>
            <a:chOff x="3666731" y="1984470"/>
            <a:chExt cx="2636520" cy="1447800"/>
          </a:xfrm>
        </p:grpSpPr>
        <p:sp>
          <p:nvSpPr>
            <p:cNvPr id="7" name="任意多边形 13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865" b="1" ker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35"/>
            <p:cNvSpPr txBox="1"/>
            <p:nvPr/>
          </p:nvSpPr>
          <p:spPr>
            <a:xfrm>
              <a:off x="397172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zh-CN" altLang="en-US" sz="1500" b="1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输入内容</a:t>
              </a:r>
              <a:endParaRPr lang="zh-CN" altLang="en-US" sz="1500" b="1" kern="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429797" y="2112789"/>
            <a:ext cx="1918068" cy="680813"/>
            <a:chOff x="1436370" y="1984470"/>
            <a:chExt cx="2636520" cy="1447800"/>
          </a:xfrm>
        </p:grpSpPr>
        <p:sp>
          <p:nvSpPr>
            <p:cNvPr id="10" name="任意多边形 16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865" b="1" ker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文本框 43"/>
            <p:cNvSpPr txBox="1"/>
            <p:nvPr/>
          </p:nvSpPr>
          <p:spPr>
            <a:xfrm>
              <a:off x="1709209" y="2340618"/>
              <a:ext cx="2293960" cy="73550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500" b="1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输入内容</a:t>
              </a:r>
              <a:endParaRPr lang="zh-CN" altLang="en-US" sz="1500" b="1" kern="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239218" y="2112789"/>
            <a:ext cx="1918068" cy="680813"/>
            <a:chOff x="8127453" y="1984470"/>
            <a:chExt cx="2636520" cy="1447800"/>
          </a:xfrm>
        </p:grpSpPr>
        <p:sp>
          <p:nvSpPr>
            <p:cNvPr id="13" name="任意多边形 19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865" b="1" ker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文本框 46"/>
            <p:cNvSpPr txBox="1"/>
            <p:nvPr/>
          </p:nvSpPr>
          <p:spPr>
            <a:xfrm>
              <a:off x="843901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zh-CN" altLang="en-US" sz="1500" b="1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输入内容</a:t>
              </a:r>
              <a:endParaRPr lang="zh-CN" altLang="en-US" sz="1500" b="1" kern="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36078" y="2112789"/>
            <a:ext cx="1918068" cy="680813"/>
            <a:chOff x="5897092" y="1984470"/>
            <a:chExt cx="2636520" cy="1447800"/>
          </a:xfrm>
        </p:grpSpPr>
        <p:sp>
          <p:nvSpPr>
            <p:cNvPr id="16" name="任意多边形 22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865" b="1" ker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" name="文本框 49"/>
            <p:cNvSpPr txBox="1"/>
            <p:nvPr/>
          </p:nvSpPr>
          <p:spPr>
            <a:xfrm>
              <a:off x="6227711" y="2340622"/>
              <a:ext cx="2205655" cy="73550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500" b="1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输入内容</a:t>
              </a:r>
              <a:endParaRPr lang="zh-CN" altLang="en-US" sz="1500" b="1" kern="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008262" y="3002103"/>
            <a:ext cx="657859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015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101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2623964" y="3361443"/>
            <a:ext cx="1430914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050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" name="矩形 1"/>
          <p:cNvSpPr/>
          <p:nvPr/>
        </p:nvSpPr>
        <p:spPr>
          <a:xfrm>
            <a:off x="4633741" y="3002103"/>
            <a:ext cx="657859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015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101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4281446" y="3361443"/>
            <a:ext cx="1406521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050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2" name="矩形 21"/>
          <p:cNvSpPr/>
          <p:nvPr/>
        </p:nvSpPr>
        <p:spPr>
          <a:xfrm>
            <a:off x="6259220" y="3002103"/>
            <a:ext cx="657859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015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101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5914535" y="3361443"/>
            <a:ext cx="141945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050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4" name="矩形 23"/>
          <p:cNvSpPr/>
          <p:nvPr/>
        </p:nvSpPr>
        <p:spPr>
          <a:xfrm>
            <a:off x="7884698" y="3002103"/>
            <a:ext cx="657859" cy="22512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015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en-US" altLang="zh-CN" sz="1015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7560558" y="3361443"/>
            <a:ext cx="140624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050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6" name="Freeform 12"/>
          <p:cNvSpPr/>
          <p:nvPr/>
        </p:nvSpPr>
        <p:spPr bwMode="auto">
          <a:xfrm>
            <a:off x="2429049" y="4654586"/>
            <a:ext cx="396479" cy="397669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2"/>
          <p:cNvSpPr/>
          <p:nvPr/>
        </p:nvSpPr>
        <p:spPr bwMode="auto">
          <a:xfrm flipH="1" flipV="1">
            <a:off x="8873548" y="5333522"/>
            <a:ext cx="396479" cy="397669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/>
          <a:lstStyle/>
          <a:p>
            <a:endParaRPr lang="zh-CN" altLang="en-US" sz="101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5"/>
          <p:cNvSpPr txBox="1"/>
          <p:nvPr/>
        </p:nvSpPr>
        <p:spPr>
          <a:xfrm>
            <a:off x="2699080" y="4890236"/>
            <a:ext cx="6408929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5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33900" y="1676400"/>
            <a:ext cx="2628900" cy="4079328"/>
            <a:chOff x="5113020" y="1828800"/>
            <a:chExt cx="1988820" cy="3086100"/>
          </a:xfrm>
        </p:grpSpPr>
        <p:sp>
          <p:nvSpPr>
            <p:cNvPr id="3" name="箭头: 五边形 2"/>
            <p:cNvSpPr/>
            <p:nvPr/>
          </p:nvSpPr>
          <p:spPr>
            <a:xfrm>
              <a:off x="5646420" y="1828800"/>
              <a:ext cx="1455420" cy="1028700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箭头: 五边形 5"/>
            <p:cNvSpPr/>
            <p:nvPr/>
          </p:nvSpPr>
          <p:spPr>
            <a:xfrm flipH="1">
              <a:off x="5113020" y="2857500"/>
              <a:ext cx="1455420" cy="1028700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箭头: 五边形 6"/>
            <p:cNvSpPr/>
            <p:nvPr/>
          </p:nvSpPr>
          <p:spPr>
            <a:xfrm>
              <a:off x="5646420" y="3886200"/>
              <a:ext cx="1455420" cy="1028700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矩形 3"/>
          <p:cNvSpPr/>
          <p:nvPr/>
        </p:nvSpPr>
        <p:spPr>
          <a:xfrm>
            <a:off x="5495815" y="2125455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考试类</a:t>
            </a:r>
          </a:p>
        </p:txBody>
      </p:sp>
      <p:sp>
        <p:nvSpPr>
          <p:cNvPr id="8" name="矩形 7"/>
          <p:cNvSpPr/>
          <p:nvPr/>
        </p:nvSpPr>
        <p:spPr>
          <a:xfrm>
            <a:off x="7353300" y="1617624"/>
            <a:ext cx="3749040" cy="108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960928" y="348523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培训纪律</a:t>
            </a:r>
          </a:p>
        </p:txBody>
      </p:sp>
      <p:sp>
        <p:nvSpPr>
          <p:cNvPr id="23" name="矩形 22"/>
          <p:cNvSpPr/>
          <p:nvPr/>
        </p:nvSpPr>
        <p:spPr>
          <a:xfrm>
            <a:off x="609600" y="3101415"/>
            <a:ext cx="3924300" cy="108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73040" y="4650733"/>
            <a:ext cx="1723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证书继续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r>
              <a:rPr lang="zh-CN" altLang="en-US" sz="2400" b="1" dirty="0">
                <a:solidFill>
                  <a:schemeClr val="bg1"/>
                </a:solidFill>
              </a:rPr>
              <a:t>教育及管理</a:t>
            </a:r>
          </a:p>
        </p:txBody>
      </p:sp>
      <p:sp>
        <p:nvSpPr>
          <p:cNvPr id="25" name="矩形 24"/>
          <p:cNvSpPr/>
          <p:nvPr/>
        </p:nvSpPr>
        <p:spPr>
          <a:xfrm>
            <a:off x="7353300" y="4309103"/>
            <a:ext cx="3749040" cy="108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>
            <a:off x="1048969" y="1589880"/>
            <a:ext cx="406308" cy="3282010"/>
          </a:xfrm>
          <a:custGeom>
            <a:avLst/>
            <a:gdLst/>
            <a:ahLst/>
            <a:cxnLst/>
            <a:rect l="l" t="t" r="r" b="b"/>
            <a:pathLst>
              <a:path w="406308" h="3282010">
                <a:moveTo>
                  <a:pt x="51702" y="2966742"/>
                </a:moveTo>
                <a:lnTo>
                  <a:pt x="118577" y="3001023"/>
                </a:lnTo>
                <a:cubicBezTo>
                  <a:pt x="115205" y="3004395"/>
                  <a:pt x="110803" y="3010483"/>
                  <a:pt x="105371" y="3019287"/>
                </a:cubicBezTo>
                <a:cubicBezTo>
                  <a:pt x="99938" y="3028091"/>
                  <a:pt x="94506" y="3038488"/>
                  <a:pt x="89073" y="3050477"/>
                </a:cubicBezTo>
                <a:cubicBezTo>
                  <a:pt x="83641" y="3062465"/>
                  <a:pt x="79051" y="3075766"/>
                  <a:pt x="75305" y="3090377"/>
                </a:cubicBezTo>
                <a:cubicBezTo>
                  <a:pt x="71558" y="3104988"/>
                  <a:pt x="69685" y="3119974"/>
                  <a:pt x="69685" y="3135335"/>
                </a:cubicBezTo>
                <a:cubicBezTo>
                  <a:pt x="69685" y="3178045"/>
                  <a:pt x="83360" y="3199400"/>
                  <a:pt x="110709" y="3199400"/>
                </a:cubicBezTo>
                <a:cubicBezTo>
                  <a:pt x="119326" y="3199400"/>
                  <a:pt x="126632" y="3196965"/>
                  <a:pt x="132626" y="3192094"/>
                </a:cubicBezTo>
                <a:cubicBezTo>
                  <a:pt x="138621" y="3187224"/>
                  <a:pt x="143866" y="3180293"/>
                  <a:pt x="148362" y="3171302"/>
                </a:cubicBezTo>
                <a:cubicBezTo>
                  <a:pt x="152857" y="3162310"/>
                  <a:pt x="156979" y="3151445"/>
                  <a:pt x="160725" y="3138707"/>
                </a:cubicBezTo>
                <a:cubicBezTo>
                  <a:pt x="164472" y="3125969"/>
                  <a:pt x="168593" y="3111732"/>
                  <a:pt x="173089" y="3095997"/>
                </a:cubicBezTo>
                <a:cubicBezTo>
                  <a:pt x="178334" y="3076890"/>
                  <a:pt x="184047" y="3060311"/>
                  <a:pt x="190229" y="3046262"/>
                </a:cubicBezTo>
                <a:cubicBezTo>
                  <a:pt x="196411" y="3032213"/>
                  <a:pt x="203716" y="3020505"/>
                  <a:pt x="212146" y="3011139"/>
                </a:cubicBezTo>
                <a:cubicBezTo>
                  <a:pt x="220575" y="3001772"/>
                  <a:pt x="230316" y="2994747"/>
                  <a:pt x="241369" y="2990065"/>
                </a:cubicBezTo>
                <a:cubicBezTo>
                  <a:pt x="252421" y="2985381"/>
                  <a:pt x="265627" y="2983040"/>
                  <a:pt x="280988" y="2983040"/>
                </a:cubicBezTo>
                <a:cubicBezTo>
                  <a:pt x="301219" y="2983040"/>
                  <a:pt x="319202" y="2986786"/>
                  <a:pt x="334937" y="2994279"/>
                </a:cubicBezTo>
                <a:cubicBezTo>
                  <a:pt x="350673" y="3001772"/>
                  <a:pt x="363785" y="3012169"/>
                  <a:pt x="374276" y="3025469"/>
                </a:cubicBezTo>
                <a:cubicBezTo>
                  <a:pt x="384766" y="3038769"/>
                  <a:pt x="392727" y="3054223"/>
                  <a:pt x="398160" y="3071832"/>
                </a:cubicBezTo>
                <a:cubicBezTo>
                  <a:pt x="403592" y="3089440"/>
                  <a:pt x="406308" y="3108360"/>
                  <a:pt x="406308" y="3128591"/>
                </a:cubicBezTo>
                <a:cubicBezTo>
                  <a:pt x="406308" y="3156690"/>
                  <a:pt x="401906" y="3182541"/>
                  <a:pt x="393102" y="3206144"/>
                </a:cubicBezTo>
                <a:cubicBezTo>
                  <a:pt x="384297" y="3229747"/>
                  <a:pt x="373901" y="3250353"/>
                  <a:pt x="361912" y="3267961"/>
                </a:cubicBezTo>
                <a:lnTo>
                  <a:pt x="298971" y="3233681"/>
                </a:lnTo>
                <a:cubicBezTo>
                  <a:pt x="301594" y="3231058"/>
                  <a:pt x="305153" y="3226281"/>
                  <a:pt x="309649" y="3219350"/>
                </a:cubicBezTo>
                <a:cubicBezTo>
                  <a:pt x="314144" y="3212419"/>
                  <a:pt x="318546" y="3203990"/>
                  <a:pt x="322855" y="3194061"/>
                </a:cubicBezTo>
                <a:cubicBezTo>
                  <a:pt x="327163" y="3184133"/>
                  <a:pt x="330816" y="3173362"/>
                  <a:pt x="333813" y="3161748"/>
                </a:cubicBezTo>
                <a:cubicBezTo>
                  <a:pt x="336811" y="3150134"/>
                  <a:pt x="338309" y="3138332"/>
                  <a:pt x="338309" y="3126344"/>
                </a:cubicBezTo>
                <a:cubicBezTo>
                  <a:pt x="338309" y="3104988"/>
                  <a:pt x="334375" y="3089066"/>
                  <a:pt x="326508" y="3078575"/>
                </a:cubicBezTo>
                <a:cubicBezTo>
                  <a:pt x="318640" y="3068085"/>
                  <a:pt x="307588" y="3062840"/>
                  <a:pt x="293351" y="3062840"/>
                </a:cubicBezTo>
                <a:cubicBezTo>
                  <a:pt x="285109" y="3062840"/>
                  <a:pt x="278272" y="3064807"/>
                  <a:pt x="272839" y="3068741"/>
                </a:cubicBezTo>
                <a:cubicBezTo>
                  <a:pt x="267407" y="3072675"/>
                  <a:pt x="262630" y="3078388"/>
                  <a:pt x="258509" y="3085881"/>
                </a:cubicBezTo>
                <a:cubicBezTo>
                  <a:pt x="254388" y="3093374"/>
                  <a:pt x="250641" y="3102834"/>
                  <a:pt x="247269" y="3114261"/>
                </a:cubicBezTo>
                <a:cubicBezTo>
                  <a:pt x="243897" y="3125688"/>
                  <a:pt x="240338" y="3138894"/>
                  <a:pt x="236592" y="3153880"/>
                </a:cubicBezTo>
                <a:cubicBezTo>
                  <a:pt x="231347" y="3173362"/>
                  <a:pt x="225727" y="3191064"/>
                  <a:pt x="219733" y="3206987"/>
                </a:cubicBezTo>
                <a:cubicBezTo>
                  <a:pt x="213738" y="3222909"/>
                  <a:pt x="206245" y="3236397"/>
                  <a:pt x="197254" y="3247449"/>
                </a:cubicBezTo>
                <a:cubicBezTo>
                  <a:pt x="188262" y="3258501"/>
                  <a:pt x="177491" y="3267024"/>
                  <a:pt x="164940" y="3273019"/>
                </a:cubicBezTo>
                <a:cubicBezTo>
                  <a:pt x="152389" y="3279013"/>
                  <a:pt x="136935" y="3282010"/>
                  <a:pt x="118577" y="3282010"/>
                </a:cubicBezTo>
                <a:cubicBezTo>
                  <a:pt x="97222" y="3282010"/>
                  <a:pt x="78958" y="3277983"/>
                  <a:pt x="63784" y="3269928"/>
                </a:cubicBezTo>
                <a:cubicBezTo>
                  <a:pt x="48611" y="3261873"/>
                  <a:pt x="36341" y="3251008"/>
                  <a:pt x="26975" y="3237334"/>
                </a:cubicBezTo>
                <a:cubicBezTo>
                  <a:pt x="17609" y="3223659"/>
                  <a:pt x="10771" y="3207923"/>
                  <a:pt x="6463" y="3190128"/>
                </a:cubicBezTo>
                <a:cubicBezTo>
                  <a:pt x="2155" y="3172331"/>
                  <a:pt x="0" y="3153693"/>
                  <a:pt x="0" y="3134211"/>
                </a:cubicBezTo>
                <a:cubicBezTo>
                  <a:pt x="0" y="3104239"/>
                  <a:pt x="4496" y="3074642"/>
                  <a:pt x="13488" y="3045419"/>
                </a:cubicBezTo>
                <a:cubicBezTo>
                  <a:pt x="22479" y="3016196"/>
                  <a:pt x="35217" y="2989971"/>
                  <a:pt x="51702" y="2966742"/>
                </a:cubicBezTo>
                <a:close/>
                <a:moveTo>
                  <a:pt x="335499" y="2571722"/>
                </a:moveTo>
                <a:lnTo>
                  <a:pt x="403498" y="2571722"/>
                </a:lnTo>
                <a:lnTo>
                  <a:pt x="403498" y="2903849"/>
                </a:lnTo>
                <a:lnTo>
                  <a:pt x="335499" y="2903849"/>
                </a:lnTo>
                <a:lnTo>
                  <a:pt x="335499" y="2776281"/>
                </a:lnTo>
                <a:lnTo>
                  <a:pt x="4496" y="2776281"/>
                </a:lnTo>
                <a:lnTo>
                  <a:pt x="4496" y="2699290"/>
                </a:lnTo>
                <a:lnTo>
                  <a:pt x="335499" y="2699290"/>
                </a:lnTo>
                <a:close/>
                <a:moveTo>
                  <a:pt x="4496" y="2138715"/>
                </a:moveTo>
                <a:lnTo>
                  <a:pt x="403498" y="2138715"/>
                </a:lnTo>
                <a:lnTo>
                  <a:pt x="403498" y="2198847"/>
                </a:lnTo>
                <a:lnTo>
                  <a:pt x="141618" y="2406777"/>
                </a:lnTo>
                <a:lnTo>
                  <a:pt x="402936" y="2406777"/>
                </a:lnTo>
                <a:lnTo>
                  <a:pt x="402936" y="2484330"/>
                </a:lnTo>
                <a:lnTo>
                  <a:pt x="4496" y="2484330"/>
                </a:lnTo>
                <a:lnTo>
                  <a:pt x="4496" y="2421389"/>
                </a:lnTo>
                <a:lnTo>
                  <a:pt x="260195" y="2216268"/>
                </a:lnTo>
                <a:lnTo>
                  <a:pt x="4496" y="2216268"/>
                </a:lnTo>
                <a:close/>
                <a:moveTo>
                  <a:pt x="4496" y="1767240"/>
                </a:moveTo>
                <a:lnTo>
                  <a:pt x="403498" y="1767240"/>
                </a:lnTo>
                <a:lnTo>
                  <a:pt x="403498" y="2039236"/>
                </a:lnTo>
                <a:lnTo>
                  <a:pt x="335499" y="2039236"/>
                </a:lnTo>
                <a:lnTo>
                  <a:pt x="335499" y="1844793"/>
                </a:lnTo>
                <a:lnTo>
                  <a:pt x="239402" y="1844793"/>
                </a:lnTo>
                <a:lnTo>
                  <a:pt x="239402" y="2012823"/>
                </a:lnTo>
                <a:lnTo>
                  <a:pt x="176460" y="2012823"/>
                </a:lnTo>
                <a:lnTo>
                  <a:pt x="176460" y="1844793"/>
                </a:lnTo>
                <a:lnTo>
                  <a:pt x="72495" y="1844793"/>
                </a:lnTo>
                <a:lnTo>
                  <a:pt x="72495" y="2044294"/>
                </a:lnTo>
                <a:lnTo>
                  <a:pt x="4496" y="2044294"/>
                </a:lnTo>
                <a:close/>
                <a:moveTo>
                  <a:pt x="335499" y="1342997"/>
                </a:moveTo>
                <a:lnTo>
                  <a:pt x="403498" y="1342997"/>
                </a:lnTo>
                <a:lnTo>
                  <a:pt x="403498" y="1675124"/>
                </a:lnTo>
                <a:lnTo>
                  <a:pt x="335499" y="1675124"/>
                </a:lnTo>
                <a:lnTo>
                  <a:pt x="335499" y="1547556"/>
                </a:lnTo>
                <a:lnTo>
                  <a:pt x="4496" y="1547556"/>
                </a:lnTo>
                <a:lnTo>
                  <a:pt x="4496" y="1470565"/>
                </a:lnTo>
                <a:lnTo>
                  <a:pt x="335499" y="1470565"/>
                </a:lnTo>
                <a:close/>
                <a:moveTo>
                  <a:pt x="4496" y="909990"/>
                </a:moveTo>
                <a:lnTo>
                  <a:pt x="403498" y="909990"/>
                </a:lnTo>
                <a:lnTo>
                  <a:pt x="403498" y="970122"/>
                </a:lnTo>
                <a:lnTo>
                  <a:pt x="141618" y="1178052"/>
                </a:lnTo>
                <a:lnTo>
                  <a:pt x="402936" y="1178052"/>
                </a:lnTo>
                <a:lnTo>
                  <a:pt x="402936" y="1255605"/>
                </a:lnTo>
                <a:lnTo>
                  <a:pt x="4496" y="1255605"/>
                </a:lnTo>
                <a:lnTo>
                  <a:pt x="4496" y="1192664"/>
                </a:lnTo>
                <a:lnTo>
                  <a:pt x="260195" y="987543"/>
                </a:lnTo>
                <a:lnTo>
                  <a:pt x="4496" y="987543"/>
                </a:lnTo>
                <a:close/>
                <a:moveTo>
                  <a:pt x="203997" y="497777"/>
                </a:moveTo>
                <a:cubicBezTo>
                  <a:pt x="186763" y="497777"/>
                  <a:pt x="170091" y="500400"/>
                  <a:pt x="153981" y="505645"/>
                </a:cubicBezTo>
                <a:cubicBezTo>
                  <a:pt x="137871" y="510890"/>
                  <a:pt x="123635" y="518476"/>
                  <a:pt x="111271" y="528405"/>
                </a:cubicBezTo>
                <a:cubicBezTo>
                  <a:pt x="98908" y="538333"/>
                  <a:pt x="88980" y="550509"/>
                  <a:pt x="81487" y="564933"/>
                </a:cubicBezTo>
                <a:cubicBezTo>
                  <a:pt x="73994" y="579357"/>
                  <a:pt x="70247" y="595748"/>
                  <a:pt x="70247" y="614106"/>
                </a:cubicBezTo>
                <a:cubicBezTo>
                  <a:pt x="70247" y="632838"/>
                  <a:pt x="74087" y="649417"/>
                  <a:pt x="81768" y="663841"/>
                </a:cubicBezTo>
                <a:cubicBezTo>
                  <a:pt x="89448" y="678265"/>
                  <a:pt x="99657" y="690441"/>
                  <a:pt x="112395" y="700369"/>
                </a:cubicBezTo>
                <a:cubicBezTo>
                  <a:pt x="125133" y="710297"/>
                  <a:pt x="139464" y="717790"/>
                  <a:pt x="155386" y="722848"/>
                </a:cubicBezTo>
                <a:cubicBezTo>
                  <a:pt x="171309" y="727906"/>
                  <a:pt x="187513" y="730435"/>
                  <a:pt x="203997" y="730435"/>
                </a:cubicBezTo>
                <a:cubicBezTo>
                  <a:pt x="221231" y="730435"/>
                  <a:pt x="237903" y="727718"/>
                  <a:pt x="254013" y="722286"/>
                </a:cubicBezTo>
                <a:cubicBezTo>
                  <a:pt x="270123" y="716854"/>
                  <a:pt x="284360" y="709173"/>
                  <a:pt x="296723" y="699245"/>
                </a:cubicBezTo>
                <a:cubicBezTo>
                  <a:pt x="309087" y="689317"/>
                  <a:pt x="318921" y="677141"/>
                  <a:pt x="326227" y="662717"/>
                </a:cubicBezTo>
                <a:cubicBezTo>
                  <a:pt x="333532" y="648293"/>
                  <a:pt x="337185" y="632089"/>
                  <a:pt x="337185" y="614106"/>
                </a:cubicBezTo>
                <a:cubicBezTo>
                  <a:pt x="337185" y="595373"/>
                  <a:pt x="333345" y="578701"/>
                  <a:pt x="325665" y="564090"/>
                </a:cubicBezTo>
                <a:cubicBezTo>
                  <a:pt x="317984" y="549479"/>
                  <a:pt x="307869" y="537303"/>
                  <a:pt x="295318" y="527562"/>
                </a:cubicBezTo>
                <a:cubicBezTo>
                  <a:pt x="282767" y="517821"/>
                  <a:pt x="268531" y="510421"/>
                  <a:pt x="252608" y="505363"/>
                </a:cubicBezTo>
                <a:cubicBezTo>
                  <a:pt x="236685" y="500306"/>
                  <a:pt x="220482" y="497777"/>
                  <a:pt x="203997" y="497777"/>
                </a:cubicBezTo>
                <a:close/>
                <a:moveTo>
                  <a:pt x="203997" y="419100"/>
                </a:moveTo>
                <a:cubicBezTo>
                  <a:pt x="230597" y="419100"/>
                  <a:pt x="256074" y="424065"/>
                  <a:pt x="280426" y="433993"/>
                </a:cubicBezTo>
                <a:cubicBezTo>
                  <a:pt x="304778" y="443921"/>
                  <a:pt x="326320" y="457596"/>
                  <a:pt x="345053" y="475017"/>
                </a:cubicBezTo>
                <a:cubicBezTo>
                  <a:pt x="363785" y="492438"/>
                  <a:pt x="378678" y="513138"/>
                  <a:pt x="389730" y="537115"/>
                </a:cubicBezTo>
                <a:cubicBezTo>
                  <a:pt x="400782" y="561093"/>
                  <a:pt x="406308" y="587131"/>
                  <a:pt x="406308" y="615230"/>
                </a:cubicBezTo>
                <a:cubicBezTo>
                  <a:pt x="406308" y="644078"/>
                  <a:pt x="400407" y="670397"/>
                  <a:pt x="388606" y="694187"/>
                </a:cubicBezTo>
                <a:cubicBezTo>
                  <a:pt x="376805" y="717977"/>
                  <a:pt x="361350" y="738302"/>
                  <a:pt x="342243" y="755162"/>
                </a:cubicBezTo>
                <a:cubicBezTo>
                  <a:pt x="323136" y="772021"/>
                  <a:pt x="301406" y="785134"/>
                  <a:pt x="277054" y="794500"/>
                </a:cubicBezTo>
                <a:cubicBezTo>
                  <a:pt x="252702" y="803866"/>
                  <a:pt x="227975" y="808549"/>
                  <a:pt x="202873" y="808549"/>
                </a:cubicBezTo>
                <a:cubicBezTo>
                  <a:pt x="176273" y="808549"/>
                  <a:pt x="150891" y="803679"/>
                  <a:pt x="126726" y="793938"/>
                </a:cubicBezTo>
                <a:cubicBezTo>
                  <a:pt x="102561" y="784197"/>
                  <a:pt x="81206" y="770710"/>
                  <a:pt x="62661" y="753476"/>
                </a:cubicBezTo>
                <a:cubicBezTo>
                  <a:pt x="44115" y="736242"/>
                  <a:pt x="29317" y="715636"/>
                  <a:pt x="18264" y="691658"/>
                </a:cubicBezTo>
                <a:cubicBezTo>
                  <a:pt x="7212" y="667681"/>
                  <a:pt x="1686" y="641643"/>
                  <a:pt x="1686" y="613544"/>
                </a:cubicBezTo>
                <a:cubicBezTo>
                  <a:pt x="1686" y="584321"/>
                  <a:pt x="7400" y="557815"/>
                  <a:pt x="18826" y="534024"/>
                </a:cubicBezTo>
                <a:cubicBezTo>
                  <a:pt x="30253" y="510234"/>
                  <a:pt x="45427" y="489816"/>
                  <a:pt x="64346" y="472769"/>
                </a:cubicBezTo>
                <a:cubicBezTo>
                  <a:pt x="83266" y="455722"/>
                  <a:pt x="104902" y="442516"/>
                  <a:pt x="129255" y="433150"/>
                </a:cubicBezTo>
                <a:cubicBezTo>
                  <a:pt x="153607" y="423784"/>
                  <a:pt x="178521" y="419100"/>
                  <a:pt x="203997" y="419100"/>
                </a:cubicBezTo>
                <a:close/>
                <a:moveTo>
                  <a:pt x="206807" y="0"/>
                </a:moveTo>
                <a:cubicBezTo>
                  <a:pt x="231159" y="0"/>
                  <a:pt x="255231" y="4402"/>
                  <a:pt x="279021" y="13207"/>
                </a:cubicBezTo>
                <a:cubicBezTo>
                  <a:pt x="302811" y="22011"/>
                  <a:pt x="324073" y="34843"/>
                  <a:pt x="342805" y="51702"/>
                </a:cubicBezTo>
                <a:cubicBezTo>
                  <a:pt x="361538" y="68561"/>
                  <a:pt x="376711" y="89167"/>
                  <a:pt x="388325" y="113519"/>
                </a:cubicBezTo>
                <a:cubicBezTo>
                  <a:pt x="399939" y="137872"/>
                  <a:pt x="405746" y="165596"/>
                  <a:pt x="405746" y="196692"/>
                </a:cubicBezTo>
                <a:cubicBezTo>
                  <a:pt x="405746" y="233407"/>
                  <a:pt x="397691" y="265159"/>
                  <a:pt x="381581" y="291946"/>
                </a:cubicBezTo>
                <a:cubicBezTo>
                  <a:pt x="365471" y="318734"/>
                  <a:pt x="344491" y="338684"/>
                  <a:pt x="318640" y="351797"/>
                </a:cubicBezTo>
                <a:lnTo>
                  <a:pt x="277616" y="292227"/>
                </a:lnTo>
                <a:cubicBezTo>
                  <a:pt x="288855" y="286982"/>
                  <a:pt x="298315" y="280613"/>
                  <a:pt x="305996" y="273120"/>
                </a:cubicBezTo>
                <a:cubicBezTo>
                  <a:pt x="313676" y="265627"/>
                  <a:pt x="319764" y="257572"/>
                  <a:pt x="324260" y="248955"/>
                </a:cubicBezTo>
                <a:cubicBezTo>
                  <a:pt x="328756" y="240338"/>
                  <a:pt x="332034" y="231347"/>
                  <a:pt x="334094" y="221981"/>
                </a:cubicBezTo>
                <a:cubicBezTo>
                  <a:pt x="336155" y="212614"/>
                  <a:pt x="337185" y="203435"/>
                  <a:pt x="337185" y="194444"/>
                </a:cubicBezTo>
                <a:cubicBezTo>
                  <a:pt x="337185" y="174962"/>
                  <a:pt x="333251" y="158009"/>
                  <a:pt x="325384" y="143585"/>
                </a:cubicBezTo>
                <a:cubicBezTo>
                  <a:pt x="317516" y="129161"/>
                  <a:pt x="307307" y="117172"/>
                  <a:pt x="294756" y="107619"/>
                </a:cubicBezTo>
                <a:cubicBezTo>
                  <a:pt x="282205" y="98065"/>
                  <a:pt x="267969" y="90853"/>
                  <a:pt x="252046" y="85983"/>
                </a:cubicBezTo>
                <a:cubicBezTo>
                  <a:pt x="236123" y="81112"/>
                  <a:pt x="220294" y="78677"/>
                  <a:pt x="204559" y="78677"/>
                </a:cubicBezTo>
                <a:cubicBezTo>
                  <a:pt x="186951" y="78677"/>
                  <a:pt x="169998" y="81487"/>
                  <a:pt x="153700" y="87106"/>
                </a:cubicBezTo>
                <a:cubicBezTo>
                  <a:pt x="137403" y="92726"/>
                  <a:pt x="123073" y="100688"/>
                  <a:pt x="110709" y="110991"/>
                </a:cubicBezTo>
                <a:cubicBezTo>
                  <a:pt x="98346" y="121293"/>
                  <a:pt x="88418" y="133657"/>
                  <a:pt x="80925" y="148081"/>
                </a:cubicBezTo>
                <a:cubicBezTo>
                  <a:pt x="73432" y="162505"/>
                  <a:pt x="69685" y="178334"/>
                  <a:pt x="69685" y="195568"/>
                </a:cubicBezTo>
                <a:cubicBezTo>
                  <a:pt x="69685" y="204559"/>
                  <a:pt x="70809" y="213925"/>
                  <a:pt x="73057" y="223666"/>
                </a:cubicBezTo>
                <a:cubicBezTo>
                  <a:pt x="75305" y="233407"/>
                  <a:pt x="78864" y="242680"/>
                  <a:pt x="83735" y="251484"/>
                </a:cubicBezTo>
                <a:cubicBezTo>
                  <a:pt x="88605" y="260288"/>
                  <a:pt x="94880" y="268437"/>
                  <a:pt x="102561" y="275930"/>
                </a:cubicBezTo>
                <a:cubicBezTo>
                  <a:pt x="110241" y="283423"/>
                  <a:pt x="119514" y="289418"/>
                  <a:pt x="130378" y="293913"/>
                </a:cubicBezTo>
                <a:lnTo>
                  <a:pt x="93850" y="357416"/>
                </a:lnTo>
                <a:cubicBezTo>
                  <a:pt x="78864" y="351047"/>
                  <a:pt x="65658" y="341962"/>
                  <a:pt x="54231" y="330161"/>
                </a:cubicBezTo>
                <a:cubicBezTo>
                  <a:pt x="42804" y="318359"/>
                  <a:pt x="33157" y="305059"/>
                  <a:pt x="25289" y="290260"/>
                </a:cubicBezTo>
                <a:cubicBezTo>
                  <a:pt x="17422" y="275462"/>
                  <a:pt x="11427" y="259633"/>
                  <a:pt x="7306" y="242774"/>
                </a:cubicBezTo>
                <a:cubicBezTo>
                  <a:pt x="3185" y="225914"/>
                  <a:pt x="1124" y="209430"/>
                  <a:pt x="1124" y="193320"/>
                </a:cubicBezTo>
                <a:cubicBezTo>
                  <a:pt x="1124" y="164846"/>
                  <a:pt x="7119" y="138808"/>
                  <a:pt x="19107" y="115205"/>
                </a:cubicBezTo>
                <a:cubicBezTo>
                  <a:pt x="31096" y="91602"/>
                  <a:pt x="46738" y="71278"/>
                  <a:pt x="66032" y="54231"/>
                </a:cubicBezTo>
                <a:cubicBezTo>
                  <a:pt x="85327" y="37184"/>
                  <a:pt x="107244" y="23884"/>
                  <a:pt x="131783" y="14331"/>
                </a:cubicBezTo>
                <a:cubicBezTo>
                  <a:pt x="156323" y="4777"/>
                  <a:pt x="181331" y="0"/>
                  <a:pt x="206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1" name="PA_组合 10"/>
          <p:cNvGrpSpPr/>
          <p:nvPr>
            <p:custDataLst>
              <p:tags r:id="rId1"/>
            </p:custDataLst>
          </p:nvPr>
        </p:nvGrpSpPr>
        <p:grpSpPr>
          <a:xfrm>
            <a:off x="1617940" y="3428138"/>
            <a:ext cx="146807" cy="104120"/>
            <a:chOff x="10302619" y="5995154"/>
            <a:chExt cx="628947" cy="446069"/>
          </a:xfrm>
          <a:solidFill>
            <a:schemeClr val="bg1"/>
          </a:solidFill>
        </p:grpSpPr>
        <p:sp>
          <p:nvSpPr>
            <p:cNvPr id="12" name="半闭框 11"/>
            <p:cNvSpPr/>
            <p:nvPr/>
          </p:nvSpPr>
          <p:spPr>
            <a:xfrm rot="8062856">
              <a:off x="10485499" y="5995154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半闭框 12"/>
            <p:cNvSpPr/>
            <p:nvPr/>
          </p:nvSpPr>
          <p:spPr>
            <a:xfrm rot="8062856">
              <a:off x="10302619" y="5995156"/>
              <a:ext cx="446067" cy="446067"/>
            </a:xfrm>
            <a:prstGeom prst="halfFrame">
              <a:avLst>
                <a:gd name="adj1" fmla="val 11575"/>
                <a:gd name="adj2" fmla="val 1144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862885" y="3274507"/>
            <a:ext cx="6688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3862885" y="2559746"/>
            <a:ext cx="295656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第四部分</a:t>
            </a:r>
          </a:p>
        </p:txBody>
      </p:sp>
      <p:sp>
        <p:nvSpPr>
          <p:cNvPr id="17" name="矩形 16"/>
          <p:cNvSpPr/>
          <p:nvPr/>
        </p:nvSpPr>
        <p:spPr>
          <a:xfrm>
            <a:off x="3929269" y="4481712"/>
            <a:ext cx="65501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NEW EMPLOYEE INDUCTION PPT TEMPLATE</a:t>
            </a:r>
          </a:p>
          <a:p>
            <a:r>
              <a:rPr lang="en-US" altLang="zh-CN" sz="7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FULL-TIME PPT DESIGNER, PRACTICAL EXPERIENCE IN CUSTOMIZATION, SUCCESS STORIES 1000+, GOOD AT WORK SUMMARY REPORT, COMMERCIAL ROAD SHOW, MEDICAL QUALITY CONTROL CIRCLE, ALL KINDS OF PPT DESIGN, SATISFIED</a:t>
            </a:r>
            <a:endParaRPr lang="zh-CN" altLang="en-US" sz="7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218617" y="396381"/>
            <a:ext cx="2432304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Group 49"/>
          <p:cNvGrpSpPr/>
          <p:nvPr/>
        </p:nvGrpSpPr>
        <p:grpSpPr>
          <a:xfrm>
            <a:off x="1828832" y="2318552"/>
            <a:ext cx="2432685" cy="2497931"/>
            <a:chOff x="953424" y="1486519"/>
            <a:chExt cx="2228412" cy="2228408"/>
          </a:xfrm>
          <a:solidFill>
            <a:schemeClr val="accent1"/>
          </a:solidFill>
        </p:grpSpPr>
        <p:sp>
          <p:nvSpPr>
            <p:cNvPr id="7" name="Freeform 4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361" tIns="411480" rIns="267361" bIns="327566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48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0070C0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0"/>
          <p:cNvGrpSpPr/>
          <p:nvPr/>
        </p:nvGrpSpPr>
        <p:grpSpPr>
          <a:xfrm>
            <a:off x="4238657" y="2371891"/>
            <a:ext cx="1688306" cy="1733550"/>
            <a:chOff x="953424" y="1486519"/>
            <a:chExt cx="2228412" cy="2228408"/>
          </a:xfrm>
          <a:solidFill>
            <a:schemeClr val="accent2"/>
          </a:solidFill>
        </p:grpSpPr>
        <p:sp>
          <p:nvSpPr>
            <p:cNvPr id="10" name="Freeform 5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361" tIns="411480" rIns="267361" bIns="327566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52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3"/>
          <p:cNvGrpSpPr/>
          <p:nvPr/>
        </p:nvGrpSpPr>
        <p:grpSpPr>
          <a:xfrm>
            <a:off x="5844095" y="2318552"/>
            <a:ext cx="2432685" cy="2497931"/>
            <a:chOff x="953424" y="1486519"/>
            <a:chExt cx="2228412" cy="2228408"/>
          </a:xfrm>
          <a:solidFill>
            <a:schemeClr val="accent3"/>
          </a:solidFill>
        </p:grpSpPr>
        <p:sp>
          <p:nvSpPr>
            <p:cNvPr id="2" name="Freeform 54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361" tIns="411480" rIns="267361" bIns="327566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55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0070C0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6"/>
          <p:cNvGrpSpPr/>
          <p:nvPr/>
        </p:nvGrpSpPr>
        <p:grpSpPr>
          <a:xfrm>
            <a:off x="8180578" y="2371891"/>
            <a:ext cx="1688306" cy="1733550"/>
            <a:chOff x="953424" y="1486519"/>
            <a:chExt cx="2228412" cy="2228408"/>
          </a:xfrm>
          <a:solidFill>
            <a:schemeClr val="accent4"/>
          </a:solidFill>
        </p:grpSpPr>
        <p:sp>
          <p:nvSpPr>
            <p:cNvPr id="4" name="Freeform 57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361" tIns="411480" rIns="267361" bIns="327566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Oval 58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Freeform 152"/>
          <p:cNvSpPr>
            <a:spLocks noEditPoints="1"/>
          </p:cNvSpPr>
          <p:nvPr/>
        </p:nvSpPr>
        <p:spPr bwMode="auto">
          <a:xfrm>
            <a:off x="8784939" y="3011495"/>
            <a:ext cx="479584" cy="455295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>
            <a:off x="2720372" y="3280576"/>
            <a:ext cx="650081" cy="574358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44"/>
          <p:cNvSpPr>
            <a:spLocks noEditPoints="1"/>
          </p:cNvSpPr>
          <p:nvPr/>
        </p:nvSpPr>
        <p:spPr bwMode="auto">
          <a:xfrm>
            <a:off x="4791583" y="2958632"/>
            <a:ext cx="583883" cy="465296"/>
          </a:xfrm>
          <a:custGeom>
            <a:avLst/>
            <a:gdLst/>
            <a:ahLst/>
            <a:cxnLst>
              <a:cxn ang="0">
                <a:pos x="67" y="55"/>
              </a:cxn>
              <a:cxn ang="0">
                <a:pos x="65" y="56"/>
              </a:cxn>
              <a:cxn ang="0">
                <a:pos x="8" y="56"/>
              </a:cxn>
              <a:cxn ang="0">
                <a:pos x="6" y="55"/>
              </a:cxn>
              <a:cxn ang="0">
                <a:pos x="0" y="36"/>
              </a:cxn>
              <a:cxn ang="0">
                <a:pos x="36" y="0"/>
              </a:cxn>
              <a:cxn ang="0">
                <a:pos x="72" y="36"/>
              </a:cxn>
              <a:cxn ang="0">
                <a:pos x="67" y="55"/>
              </a:cxn>
              <a:cxn ang="0">
                <a:pos x="11" y="30"/>
              </a:cxn>
              <a:cxn ang="0">
                <a:pos x="6" y="36"/>
              </a:cxn>
              <a:cxn ang="0">
                <a:pos x="11" y="41"/>
              </a:cxn>
              <a:cxn ang="0">
                <a:pos x="16" y="36"/>
              </a:cxn>
              <a:cxn ang="0">
                <a:pos x="11" y="30"/>
              </a:cxn>
              <a:cxn ang="0">
                <a:pos x="18" y="12"/>
              </a:cxn>
              <a:cxn ang="0">
                <a:pos x="13" y="18"/>
              </a:cxn>
              <a:cxn ang="0">
                <a:pos x="18" y="23"/>
              </a:cxn>
              <a:cxn ang="0">
                <a:pos x="24" y="18"/>
              </a:cxn>
              <a:cxn ang="0">
                <a:pos x="18" y="12"/>
              </a:cxn>
              <a:cxn ang="0">
                <a:pos x="45" y="22"/>
              </a:cxn>
              <a:cxn ang="0">
                <a:pos x="43" y="18"/>
              </a:cxn>
              <a:cxn ang="0">
                <a:pos x="40" y="20"/>
              </a:cxn>
              <a:cxn ang="0">
                <a:pos x="36" y="36"/>
              </a:cxn>
              <a:cxn ang="0">
                <a:pos x="29" y="41"/>
              </a:cxn>
              <a:cxn ang="0">
                <a:pos x="34" y="51"/>
              </a:cxn>
              <a:cxn ang="0">
                <a:pos x="44" y="45"/>
              </a:cxn>
              <a:cxn ang="0">
                <a:pos x="41" y="37"/>
              </a:cxn>
              <a:cxn ang="0">
                <a:pos x="45" y="22"/>
              </a:cxn>
              <a:cxn ang="0">
                <a:pos x="36" y="5"/>
              </a:cxn>
              <a:cxn ang="0">
                <a:pos x="31" y="10"/>
              </a:cxn>
              <a:cxn ang="0">
                <a:pos x="36" y="15"/>
              </a:cxn>
              <a:cxn ang="0">
                <a:pos x="42" y="10"/>
              </a:cxn>
              <a:cxn ang="0">
                <a:pos x="36" y="5"/>
              </a:cxn>
              <a:cxn ang="0">
                <a:pos x="54" y="12"/>
              </a:cxn>
              <a:cxn ang="0">
                <a:pos x="49" y="18"/>
              </a:cxn>
              <a:cxn ang="0">
                <a:pos x="54" y="23"/>
              </a:cxn>
              <a:cxn ang="0">
                <a:pos x="60" y="18"/>
              </a:cxn>
              <a:cxn ang="0">
                <a:pos x="54" y="12"/>
              </a:cxn>
              <a:cxn ang="0">
                <a:pos x="62" y="30"/>
              </a:cxn>
              <a:cxn ang="0">
                <a:pos x="57" y="36"/>
              </a:cxn>
              <a:cxn ang="0">
                <a:pos x="62" y="41"/>
              </a:cxn>
              <a:cxn ang="0">
                <a:pos x="67" y="36"/>
              </a:cxn>
              <a:cxn ang="0">
                <a:pos x="62" y="30"/>
              </a:cxn>
            </a:cxnLst>
            <a:rect l="0" t="0" r="r" b="b"/>
            <a:pathLst>
              <a:path w="72" h="56">
                <a:moveTo>
                  <a:pt x="67" y="55"/>
                </a:moveTo>
                <a:cubicBezTo>
                  <a:pt x="66" y="56"/>
                  <a:pt x="66" y="56"/>
                  <a:pt x="65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7" y="56"/>
                  <a:pt x="7" y="56"/>
                  <a:pt x="6" y="55"/>
                </a:cubicBezTo>
                <a:cubicBezTo>
                  <a:pt x="2" y="49"/>
                  <a:pt x="0" y="42"/>
                  <a:pt x="0" y="36"/>
                </a:cubicBezTo>
                <a:cubicBezTo>
                  <a:pt x="0" y="16"/>
                  <a:pt x="17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ubicBezTo>
                  <a:pt x="72" y="42"/>
                  <a:pt x="70" y="49"/>
                  <a:pt x="67" y="55"/>
                </a:cubicBezTo>
                <a:close/>
                <a:moveTo>
                  <a:pt x="11" y="30"/>
                </a:moveTo>
                <a:cubicBezTo>
                  <a:pt x="8" y="30"/>
                  <a:pt x="6" y="33"/>
                  <a:pt x="6" y="36"/>
                </a:cubicBezTo>
                <a:cubicBezTo>
                  <a:pt x="6" y="38"/>
                  <a:pt x="8" y="41"/>
                  <a:pt x="11" y="41"/>
                </a:cubicBezTo>
                <a:cubicBezTo>
                  <a:pt x="14" y="41"/>
                  <a:pt x="16" y="38"/>
                  <a:pt x="16" y="36"/>
                </a:cubicBezTo>
                <a:cubicBezTo>
                  <a:pt x="16" y="33"/>
                  <a:pt x="14" y="30"/>
                  <a:pt x="11" y="30"/>
                </a:cubicBezTo>
                <a:close/>
                <a:moveTo>
                  <a:pt x="18" y="12"/>
                </a:moveTo>
                <a:cubicBezTo>
                  <a:pt x="16" y="12"/>
                  <a:pt x="13" y="15"/>
                  <a:pt x="13" y="18"/>
                </a:cubicBezTo>
                <a:cubicBezTo>
                  <a:pt x="13" y="20"/>
                  <a:pt x="16" y="23"/>
                  <a:pt x="18" y="23"/>
                </a:cubicBezTo>
                <a:cubicBezTo>
                  <a:pt x="21" y="23"/>
                  <a:pt x="24" y="20"/>
                  <a:pt x="24" y="18"/>
                </a:cubicBezTo>
                <a:cubicBezTo>
                  <a:pt x="24" y="15"/>
                  <a:pt x="21" y="12"/>
                  <a:pt x="18" y="12"/>
                </a:cubicBezTo>
                <a:close/>
                <a:moveTo>
                  <a:pt x="45" y="22"/>
                </a:moveTo>
                <a:cubicBezTo>
                  <a:pt x="45" y="20"/>
                  <a:pt x="44" y="19"/>
                  <a:pt x="43" y="18"/>
                </a:cubicBezTo>
                <a:cubicBezTo>
                  <a:pt x="42" y="18"/>
                  <a:pt x="40" y="19"/>
                  <a:pt x="40" y="20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30" y="38"/>
                  <a:pt x="29" y="41"/>
                </a:cubicBezTo>
                <a:cubicBezTo>
                  <a:pt x="28" y="45"/>
                  <a:pt x="30" y="50"/>
                  <a:pt x="34" y="51"/>
                </a:cubicBezTo>
                <a:cubicBezTo>
                  <a:pt x="39" y="52"/>
                  <a:pt x="43" y="49"/>
                  <a:pt x="44" y="45"/>
                </a:cubicBezTo>
                <a:cubicBezTo>
                  <a:pt x="45" y="42"/>
                  <a:pt x="43" y="39"/>
                  <a:pt x="41" y="37"/>
                </a:cubicBezTo>
                <a:lnTo>
                  <a:pt x="45" y="22"/>
                </a:lnTo>
                <a:close/>
                <a:moveTo>
                  <a:pt x="36" y="5"/>
                </a:moveTo>
                <a:cubicBezTo>
                  <a:pt x="34" y="5"/>
                  <a:pt x="31" y="7"/>
                  <a:pt x="31" y="10"/>
                </a:cubicBezTo>
                <a:cubicBezTo>
                  <a:pt x="31" y="13"/>
                  <a:pt x="34" y="15"/>
                  <a:pt x="36" y="15"/>
                </a:cubicBezTo>
                <a:cubicBezTo>
                  <a:pt x="39" y="15"/>
                  <a:pt x="42" y="13"/>
                  <a:pt x="42" y="10"/>
                </a:cubicBezTo>
                <a:cubicBezTo>
                  <a:pt x="42" y="7"/>
                  <a:pt x="39" y="5"/>
                  <a:pt x="36" y="5"/>
                </a:cubicBezTo>
                <a:close/>
                <a:moveTo>
                  <a:pt x="54" y="12"/>
                </a:moveTo>
                <a:cubicBezTo>
                  <a:pt x="52" y="12"/>
                  <a:pt x="49" y="15"/>
                  <a:pt x="49" y="18"/>
                </a:cubicBezTo>
                <a:cubicBezTo>
                  <a:pt x="49" y="20"/>
                  <a:pt x="52" y="23"/>
                  <a:pt x="54" y="23"/>
                </a:cubicBezTo>
                <a:cubicBezTo>
                  <a:pt x="57" y="23"/>
                  <a:pt x="60" y="20"/>
                  <a:pt x="60" y="18"/>
                </a:cubicBezTo>
                <a:cubicBezTo>
                  <a:pt x="60" y="15"/>
                  <a:pt x="57" y="12"/>
                  <a:pt x="54" y="12"/>
                </a:cubicBezTo>
                <a:close/>
                <a:moveTo>
                  <a:pt x="62" y="30"/>
                </a:moveTo>
                <a:cubicBezTo>
                  <a:pt x="59" y="30"/>
                  <a:pt x="57" y="33"/>
                  <a:pt x="57" y="36"/>
                </a:cubicBezTo>
                <a:cubicBezTo>
                  <a:pt x="57" y="38"/>
                  <a:pt x="59" y="41"/>
                  <a:pt x="62" y="41"/>
                </a:cubicBezTo>
                <a:cubicBezTo>
                  <a:pt x="65" y="41"/>
                  <a:pt x="67" y="38"/>
                  <a:pt x="67" y="36"/>
                </a:cubicBezTo>
                <a:cubicBezTo>
                  <a:pt x="67" y="33"/>
                  <a:pt x="65" y="30"/>
                  <a:pt x="62" y="3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234"/>
          <p:cNvSpPr/>
          <p:nvPr/>
        </p:nvSpPr>
        <p:spPr bwMode="auto">
          <a:xfrm>
            <a:off x="6747065" y="3176754"/>
            <a:ext cx="692468" cy="720566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76"/>
          <p:cNvSpPr txBox="1"/>
          <p:nvPr/>
        </p:nvSpPr>
        <p:spPr>
          <a:xfrm>
            <a:off x="2696790" y="4707060"/>
            <a:ext cx="823906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100265" y="4969822"/>
            <a:ext cx="2016956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1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</a:t>
            </a:r>
          </a:p>
        </p:txBody>
      </p:sp>
      <p:sp>
        <p:nvSpPr>
          <p:cNvPr id="54" name="TextBox 76"/>
          <p:cNvSpPr txBox="1"/>
          <p:nvPr/>
        </p:nvSpPr>
        <p:spPr>
          <a:xfrm>
            <a:off x="4670846" y="4257956"/>
            <a:ext cx="823906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4074321" y="4520718"/>
            <a:ext cx="2016956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1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</a:t>
            </a:r>
          </a:p>
        </p:txBody>
      </p:sp>
      <p:sp>
        <p:nvSpPr>
          <p:cNvPr id="56" name="TextBox 76"/>
          <p:cNvSpPr txBox="1"/>
          <p:nvPr/>
        </p:nvSpPr>
        <p:spPr>
          <a:xfrm>
            <a:off x="6681573" y="4787546"/>
            <a:ext cx="823906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6085048" y="5050308"/>
            <a:ext cx="2016956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1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</a:t>
            </a:r>
          </a:p>
        </p:txBody>
      </p:sp>
      <p:sp>
        <p:nvSpPr>
          <p:cNvPr id="58" name="TextBox 76"/>
          <p:cNvSpPr txBox="1"/>
          <p:nvPr/>
        </p:nvSpPr>
        <p:spPr>
          <a:xfrm>
            <a:off x="8612767" y="4141751"/>
            <a:ext cx="823906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8016242" y="4404513"/>
            <a:ext cx="2016956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1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7180"/>
            <a:ext cx="4511040" cy="5105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18616" y="396381"/>
            <a:ext cx="4688663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箭头: 右 52"/>
          <p:cNvSpPr/>
          <p:nvPr/>
        </p:nvSpPr>
        <p:spPr>
          <a:xfrm>
            <a:off x="1097280" y="3177540"/>
            <a:ext cx="10241280" cy="1245870"/>
          </a:xfrm>
          <a:prstGeom prst="rightArrow">
            <a:avLst>
              <a:gd name="adj1" fmla="val 50000"/>
              <a:gd name="adj2" fmla="val 78684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5125895" y="723709"/>
            <a:ext cx="1350645" cy="5621976"/>
            <a:chOff x="8532497" y="1211579"/>
            <a:chExt cx="1350645" cy="5135883"/>
          </a:xfrm>
          <a:solidFill>
            <a:srgbClr val="0070C0"/>
          </a:solidFill>
        </p:grpSpPr>
        <p:sp>
          <p:nvSpPr>
            <p:cNvPr id="52" name="箭头: 右 51"/>
            <p:cNvSpPr/>
            <p:nvPr/>
          </p:nvSpPr>
          <p:spPr>
            <a:xfrm rot="16200000">
              <a:off x="6639878" y="3104198"/>
              <a:ext cx="5135883" cy="1350645"/>
            </a:xfrm>
            <a:prstGeom prst="rightArrow">
              <a:avLst>
                <a:gd name="adj1" fmla="val 50000"/>
                <a:gd name="adj2" fmla="val 7868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970421" y="2311891"/>
              <a:ext cx="551815" cy="1754210"/>
            </a:xfrm>
            <a:prstGeom prst="rect">
              <a:avLst/>
            </a:prstGeom>
            <a:grpFill/>
          </p:spPr>
          <p:txBody>
            <a:bodyPr vert="eaVert" wrap="none">
              <a:spAutoFit/>
            </a:bodyPr>
            <a:lstStyle/>
            <a:p>
              <a:pPr lvl="0" algn="l"/>
              <a:r>
                <a:rPr lang="zh-CN" altLang="en-US" sz="2400" dirty="0">
                  <a:solidFill>
                    <a:schemeClr val="accent4">
                      <a:lumMod val="40000"/>
                      <a:lumOff val="60000"/>
                    </a:schemeClr>
                  </a:solidFill>
                  <a:sym typeface="+mn-ea"/>
                </a:rPr>
                <a:t>输入标题内容</a:t>
              </a:r>
              <a:endParaRPr lang="zh-CN" altLang="en-US" sz="2400" dirty="0">
                <a:solidFill>
                  <a:schemeClr val="accent4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349787" y="4157390"/>
            <a:ext cx="4120512" cy="1863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2400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419947" y="3534697"/>
            <a:ext cx="2011680" cy="46037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lvl="0"/>
            <a:r>
              <a:rPr lang="zh-CN" altLang="en-US" sz="24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输入标题内容</a:t>
            </a:r>
          </a:p>
        </p:txBody>
      </p:sp>
      <p:sp>
        <p:nvSpPr>
          <p:cNvPr id="59" name="矩形 58"/>
          <p:cNvSpPr/>
          <p:nvPr/>
        </p:nvSpPr>
        <p:spPr>
          <a:xfrm>
            <a:off x="6530343" y="1596901"/>
            <a:ext cx="4091937" cy="108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latin typeface="Arial" panose="020B0604020202020204" pitchFamily="34" charset="0"/>
                <a:sym typeface="Arial" panose="020B0604020202020204" pitchFamily="34" charset="0"/>
              </a:rPr>
              <a:t>在此录入上述图表的描述说明，在此录入上述图表的描述说明，在此录入上述图表的描述说明。</a:t>
            </a:r>
            <a:endParaRPr lang="zh-CN" altLang="en-US" b="1" dirty="0">
              <a:solidFill>
                <a:srgbClr val="D4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7180"/>
            <a:ext cx="4511040" cy="5105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18616" y="396381"/>
            <a:ext cx="4688663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人"/>
          <p:cNvSpPr/>
          <p:nvPr/>
        </p:nvSpPr>
        <p:spPr bwMode="auto">
          <a:xfrm>
            <a:off x="3164306" y="3358796"/>
            <a:ext cx="1315615" cy="2239205"/>
          </a:xfrm>
          <a:custGeom>
            <a:avLst/>
            <a:gdLst>
              <a:gd name="T0" fmla="*/ 2147483646 w 6439"/>
              <a:gd name="T1" fmla="*/ 2147483646 h 11109"/>
              <a:gd name="T2" fmla="*/ 2147483646 w 6439"/>
              <a:gd name="T3" fmla="*/ 2147483646 h 11109"/>
              <a:gd name="T4" fmla="*/ 2147483646 w 6439"/>
              <a:gd name="T5" fmla="*/ 2147483646 h 11109"/>
              <a:gd name="T6" fmla="*/ 2147483646 w 6439"/>
              <a:gd name="T7" fmla="*/ 2147483646 h 11109"/>
              <a:gd name="T8" fmla="*/ 2147483646 w 6439"/>
              <a:gd name="T9" fmla="*/ 2147483646 h 11109"/>
              <a:gd name="T10" fmla="*/ 2147483646 w 6439"/>
              <a:gd name="T11" fmla="*/ 2147483646 h 11109"/>
              <a:gd name="T12" fmla="*/ 2147483646 w 6439"/>
              <a:gd name="T13" fmla="*/ 2147483646 h 11109"/>
              <a:gd name="T14" fmla="*/ 2147483646 w 6439"/>
              <a:gd name="T15" fmla="*/ 2147483646 h 11109"/>
              <a:gd name="T16" fmla="*/ 2147483646 w 6439"/>
              <a:gd name="T17" fmla="*/ 2147483646 h 11109"/>
              <a:gd name="T18" fmla="*/ 2147483646 w 6439"/>
              <a:gd name="T19" fmla="*/ 2147483646 h 11109"/>
              <a:gd name="T20" fmla="*/ 2147483646 w 6439"/>
              <a:gd name="T21" fmla="*/ 2147483646 h 11109"/>
              <a:gd name="T22" fmla="*/ 2147483646 w 6439"/>
              <a:gd name="T23" fmla="*/ 2147483646 h 11109"/>
              <a:gd name="T24" fmla="*/ 2147483646 w 6439"/>
              <a:gd name="T25" fmla="*/ 2147483646 h 11109"/>
              <a:gd name="T26" fmla="*/ 2147483646 w 6439"/>
              <a:gd name="T27" fmla="*/ 2147483646 h 11109"/>
              <a:gd name="T28" fmla="*/ 2147483646 w 6439"/>
              <a:gd name="T29" fmla="*/ 2147483646 h 11109"/>
              <a:gd name="T30" fmla="*/ 2147483646 w 6439"/>
              <a:gd name="T31" fmla="*/ 2147483646 h 11109"/>
              <a:gd name="T32" fmla="*/ 2147483646 w 6439"/>
              <a:gd name="T33" fmla="*/ 2147483646 h 11109"/>
              <a:gd name="T34" fmla="*/ 2147483646 w 6439"/>
              <a:gd name="T35" fmla="*/ 2147483646 h 11109"/>
              <a:gd name="T36" fmla="*/ 2147483646 w 6439"/>
              <a:gd name="T37" fmla="*/ 2147483646 h 11109"/>
              <a:gd name="T38" fmla="*/ 2147483646 w 6439"/>
              <a:gd name="T39" fmla="*/ 2147483646 h 11109"/>
              <a:gd name="T40" fmla="*/ 2147483646 w 6439"/>
              <a:gd name="T41" fmla="*/ 2147483646 h 11109"/>
              <a:gd name="T42" fmla="*/ 2147483646 w 6439"/>
              <a:gd name="T43" fmla="*/ 2147483646 h 11109"/>
              <a:gd name="T44" fmla="*/ 2147483646 w 6439"/>
              <a:gd name="T45" fmla="*/ 2147483646 h 11109"/>
              <a:gd name="T46" fmla="*/ 2147483646 w 6439"/>
              <a:gd name="T47" fmla="*/ 2147483646 h 11109"/>
              <a:gd name="T48" fmla="*/ 2147483646 w 6439"/>
              <a:gd name="T49" fmla="*/ 2147483646 h 11109"/>
              <a:gd name="T50" fmla="*/ 2147483646 w 6439"/>
              <a:gd name="T51" fmla="*/ 2147483646 h 11109"/>
              <a:gd name="T52" fmla="*/ 2147483646 w 6439"/>
              <a:gd name="T53" fmla="*/ 2147483646 h 11109"/>
              <a:gd name="T54" fmla="*/ 2147483646 w 6439"/>
              <a:gd name="T55" fmla="*/ 2147483646 h 11109"/>
              <a:gd name="T56" fmla="*/ 2147483646 w 6439"/>
              <a:gd name="T57" fmla="*/ 2147483646 h 11109"/>
              <a:gd name="T58" fmla="*/ 2147483646 w 6439"/>
              <a:gd name="T59" fmla="*/ 2147483646 h 11109"/>
              <a:gd name="T60" fmla="*/ 2147483646 w 6439"/>
              <a:gd name="T61" fmla="*/ 2147483646 h 11109"/>
              <a:gd name="T62" fmla="*/ 2147483646 w 6439"/>
              <a:gd name="T63" fmla="*/ 2147483646 h 11109"/>
              <a:gd name="T64" fmla="*/ 2147483646 w 6439"/>
              <a:gd name="T65" fmla="*/ 2147483646 h 11109"/>
              <a:gd name="T66" fmla="*/ 2147483646 w 6439"/>
              <a:gd name="T67" fmla="*/ 2147483646 h 11109"/>
              <a:gd name="T68" fmla="*/ 2147483646 w 6439"/>
              <a:gd name="T69" fmla="*/ 2147483646 h 11109"/>
              <a:gd name="T70" fmla="*/ 2147483646 w 6439"/>
              <a:gd name="T71" fmla="*/ 2147483646 h 11109"/>
              <a:gd name="T72" fmla="*/ 2147483646 w 6439"/>
              <a:gd name="T73" fmla="*/ 2147483646 h 11109"/>
              <a:gd name="T74" fmla="*/ 2147483646 w 6439"/>
              <a:gd name="T75" fmla="*/ 2147483646 h 11109"/>
              <a:gd name="T76" fmla="*/ 2147483646 w 6439"/>
              <a:gd name="T77" fmla="*/ 2147483646 h 11109"/>
              <a:gd name="T78" fmla="*/ 2147483646 w 6439"/>
              <a:gd name="T79" fmla="*/ 2147483646 h 11109"/>
              <a:gd name="T80" fmla="*/ 2147483646 w 6439"/>
              <a:gd name="T81" fmla="*/ 2147483646 h 11109"/>
              <a:gd name="T82" fmla="*/ 2147483646 w 6439"/>
              <a:gd name="T83" fmla="*/ 2147483646 h 11109"/>
              <a:gd name="T84" fmla="*/ 2147483646 w 6439"/>
              <a:gd name="T85" fmla="*/ 2147483646 h 11109"/>
              <a:gd name="T86" fmla="*/ 2147483646 w 6439"/>
              <a:gd name="T87" fmla="*/ 2147483646 h 11109"/>
              <a:gd name="T88" fmla="*/ 2147483646 w 6439"/>
              <a:gd name="T89" fmla="*/ 2147483646 h 11109"/>
              <a:gd name="T90" fmla="*/ 2147483646 w 6439"/>
              <a:gd name="T91" fmla="*/ 2147483646 h 11109"/>
              <a:gd name="T92" fmla="*/ 2147483646 w 6439"/>
              <a:gd name="T93" fmla="*/ 2147483646 h 11109"/>
              <a:gd name="T94" fmla="*/ 2147483646 w 6439"/>
              <a:gd name="T95" fmla="*/ 2147483646 h 11109"/>
              <a:gd name="T96" fmla="*/ 2147483646 w 6439"/>
              <a:gd name="T97" fmla="*/ 2147483646 h 11109"/>
              <a:gd name="T98" fmla="*/ 2147483646 w 6439"/>
              <a:gd name="T99" fmla="*/ 2147483646 h 11109"/>
              <a:gd name="T100" fmla="*/ 2147483646 w 6439"/>
              <a:gd name="T101" fmla="*/ 2147483646 h 11109"/>
              <a:gd name="T102" fmla="*/ 2147483646 w 6439"/>
              <a:gd name="T103" fmla="*/ 2001949907 h 11109"/>
              <a:gd name="T104" fmla="*/ 2147483646 w 6439"/>
              <a:gd name="T105" fmla="*/ 670668891 h 11109"/>
              <a:gd name="T106" fmla="*/ 2147483646 w 6439"/>
              <a:gd name="T107" fmla="*/ 60518089 h 11109"/>
              <a:gd name="T108" fmla="*/ 2147483646 w 6439"/>
              <a:gd name="T109" fmla="*/ 892539229 h 11109"/>
              <a:gd name="T110" fmla="*/ 1983521662 w 6439"/>
              <a:gd name="T111" fmla="*/ 1285877572 h 11109"/>
              <a:gd name="T112" fmla="*/ 1024562496 w 6439"/>
              <a:gd name="T113" fmla="*/ 1033748276 h 11109"/>
              <a:gd name="T114" fmla="*/ 196838647 w 6439"/>
              <a:gd name="T115" fmla="*/ 837079018 h 11109"/>
              <a:gd name="T116" fmla="*/ 302840066 w 6439"/>
              <a:gd name="T117" fmla="*/ 1366568530 h 11109"/>
              <a:gd name="T118" fmla="*/ 1352636803 w 6439"/>
              <a:gd name="T119" fmla="*/ 2147483646 h 11109"/>
              <a:gd name="T120" fmla="*/ 2147483646 w 6439"/>
              <a:gd name="T121" fmla="*/ 2147483646 h 11109"/>
              <a:gd name="T122" fmla="*/ 2147483646 w 6439"/>
              <a:gd name="T123" fmla="*/ 2147483646 h 111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439" h="11109">
                <a:moveTo>
                  <a:pt x="1368" y="1982"/>
                </a:moveTo>
                <a:lnTo>
                  <a:pt x="1368" y="1982"/>
                </a:lnTo>
                <a:lnTo>
                  <a:pt x="1386" y="2004"/>
                </a:lnTo>
                <a:lnTo>
                  <a:pt x="1415" y="2045"/>
                </a:lnTo>
                <a:lnTo>
                  <a:pt x="1497" y="2160"/>
                </a:lnTo>
                <a:lnTo>
                  <a:pt x="1592" y="2294"/>
                </a:lnTo>
                <a:lnTo>
                  <a:pt x="1639" y="2358"/>
                </a:lnTo>
                <a:lnTo>
                  <a:pt x="1681" y="2414"/>
                </a:lnTo>
                <a:lnTo>
                  <a:pt x="1860" y="2648"/>
                </a:lnTo>
                <a:lnTo>
                  <a:pt x="2013" y="2847"/>
                </a:lnTo>
                <a:lnTo>
                  <a:pt x="2026" y="2863"/>
                </a:lnTo>
                <a:lnTo>
                  <a:pt x="2041" y="2880"/>
                </a:lnTo>
                <a:lnTo>
                  <a:pt x="2072" y="2913"/>
                </a:lnTo>
                <a:lnTo>
                  <a:pt x="2106" y="2949"/>
                </a:lnTo>
                <a:lnTo>
                  <a:pt x="2123" y="2968"/>
                </a:lnTo>
                <a:lnTo>
                  <a:pt x="2140" y="2988"/>
                </a:lnTo>
                <a:lnTo>
                  <a:pt x="2157" y="3009"/>
                </a:lnTo>
                <a:lnTo>
                  <a:pt x="2173" y="3030"/>
                </a:lnTo>
                <a:lnTo>
                  <a:pt x="2189" y="3054"/>
                </a:lnTo>
                <a:lnTo>
                  <a:pt x="2204" y="3080"/>
                </a:lnTo>
                <a:lnTo>
                  <a:pt x="2218" y="3106"/>
                </a:lnTo>
                <a:lnTo>
                  <a:pt x="2230" y="3135"/>
                </a:lnTo>
                <a:lnTo>
                  <a:pt x="2242" y="3166"/>
                </a:lnTo>
                <a:lnTo>
                  <a:pt x="2252" y="3198"/>
                </a:lnTo>
                <a:lnTo>
                  <a:pt x="2273" y="3269"/>
                </a:lnTo>
                <a:lnTo>
                  <a:pt x="2296" y="3342"/>
                </a:lnTo>
                <a:lnTo>
                  <a:pt x="2343" y="3482"/>
                </a:lnTo>
                <a:lnTo>
                  <a:pt x="2380" y="3593"/>
                </a:lnTo>
                <a:lnTo>
                  <a:pt x="2391" y="3630"/>
                </a:lnTo>
                <a:lnTo>
                  <a:pt x="2394" y="3642"/>
                </a:lnTo>
                <a:lnTo>
                  <a:pt x="2395" y="3651"/>
                </a:lnTo>
                <a:lnTo>
                  <a:pt x="2398" y="3670"/>
                </a:lnTo>
                <a:lnTo>
                  <a:pt x="2403" y="3707"/>
                </a:lnTo>
                <a:lnTo>
                  <a:pt x="2422" y="3812"/>
                </a:lnTo>
                <a:lnTo>
                  <a:pt x="2442" y="3931"/>
                </a:lnTo>
                <a:lnTo>
                  <a:pt x="2451" y="3985"/>
                </a:lnTo>
                <a:lnTo>
                  <a:pt x="2457" y="4029"/>
                </a:lnTo>
                <a:lnTo>
                  <a:pt x="2458" y="4053"/>
                </a:lnTo>
                <a:lnTo>
                  <a:pt x="2458" y="4088"/>
                </a:lnTo>
                <a:lnTo>
                  <a:pt x="2456" y="4131"/>
                </a:lnTo>
                <a:lnTo>
                  <a:pt x="2454" y="4181"/>
                </a:lnTo>
                <a:lnTo>
                  <a:pt x="2446" y="4297"/>
                </a:lnTo>
                <a:lnTo>
                  <a:pt x="2434" y="4421"/>
                </a:lnTo>
                <a:lnTo>
                  <a:pt x="2414" y="4645"/>
                </a:lnTo>
                <a:lnTo>
                  <a:pt x="2406" y="4721"/>
                </a:lnTo>
                <a:lnTo>
                  <a:pt x="2403" y="4755"/>
                </a:lnTo>
                <a:lnTo>
                  <a:pt x="2404" y="4765"/>
                </a:lnTo>
                <a:lnTo>
                  <a:pt x="2408" y="4775"/>
                </a:lnTo>
                <a:lnTo>
                  <a:pt x="2418" y="4799"/>
                </a:lnTo>
                <a:lnTo>
                  <a:pt x="2422" y="4812"/>
                </a:lnTo>
                <a:lnTo>
                  <a:pt x="2424" y="4825"/>
                </a:lnTo>
                <a:lnTo>
                  <a:pt x="2424" y="4831"/>
                </a:lnTo>
                <a:lnTo>
                  <a:pt x="2424" y="4838"/>
                </a:lnTo>
                <a:lnTo>
                  <a:pt x="2422" y="4845"/>
                </a:lnTo>
                <a:lnTo>
                  <a:pt x="2418" y="4852"/>
                </a:lnTo>
                <a:lnTo>
                  <a:pt x="2415" y="4861"/>
                </a:lnTo>
                <a:lnTo>
                  <a:pt x="2409" y="4876"/>
                </a:lnTo>
                <a:lnTo>
                  <a:pt x="2398" y="4918"/>
                </a:lnTo>
                <a:lnTo>
                  <a:pt x="2385" y="4972"/>
                </a:lnTo>
                <a:lnTo>
                  <a:pt x="2371" y="5034"/>
                </a:lnTo>
                <a:lnTo>
                  <a:pt x="2357" y="5096"/>
                </a:lnTo>
                <a:lnTo>
                  <a:pt x="2347" y="5153"/>
                </a:lnTo>
                <a:lnTo>
                  <a:pt x="2340" y="5200"/>
                </a:lnTo>
                <a:lnTo>
                  <a:pt x="2338" y="5217"/>
                </a:lnTo>
                <a:lnTo>
                  <a:pt x="2337" y="5230"/>
                </a:lnTo>
                <a:lnTo>
                  <a:pt x="2336" y="5279"/>
                </a:lnTo>
                <a:lnTo>
                  <a:pt x="2333" y="5339"/>
                </a:lnTo>
                <a:lnTo>
                  <a:pt x="2332" y="5368"/>
                </a:lnTo>
                <a:lnTo>
                  <a:pt x="2332" y="5393"/>
                </a:lnTo>
                <a:lnTo>
                  <a:pt x="2335" y="5413"/>
                </a:lnTo>
                <a:lnTo>
                  <a:pt x="2336" y="5421"/>
                </a:lnTo>
                <a:lnTo>
                  <a:pt x="2337" y="5427"/>
                </a:lnTo>
                <a:lnTo>
                  <a:pt x="2339" y="5433"/>
                </a:lnTo>
                <a:lnTo>
                  <a:pt x="2341" y="5442"/>
                </a:lnTo>
                <a:lnTo>
                  <a:pt x="2345" y="5464"/>
                </a:lnTo>
                <a:lnTo>
                  <a:pt x="2348" y="5491"/>
                </a:lnTo>
                <a:lnTo>
                  <a:pt x="2352" y="5521"/>
                </a:lnTo>
                <a:lnTo>
                  <a:pt x="2357" y="5580"/>
                </a:lnTo>
                <a:lnTo>
                  <a:pt x="2361" y="5616"/>
                </a:lnTo>
                <a:lnTo>
                  <a:pt x="2363" y="5643"/>
                </a:lnTo>
                <a:lnTo>
                  <a:pt x="2367" y="5694"/>
                </a:lnTo>
                <a:lnTo>
                  <a:pt x="2376" y="5841"/>
                </a:lnTo>
                <a:lnTo>
                  <a:pt x="2382" y="5919"/>
                </a:lnTo>
                <a:lnTo>
                  <a:pt x="2387" y="5989"/>
                </a:lnTo>
                <a:lnTo>
                  <a:pt x="2393" y="6042"/>
                </a:lnTo>
                <a:lnTo>
                  <a:pt x="2396" y="6059"/>
                </a:lnTo>
                <a:lnTo>
                  <a:pt x="2399" y="6068"/>
                </a:lnTo>
                <a:lnTo>
                  <a:pt x="2402" y="6076"/>
                </a:lnTo>
                <a:lnTo>
                  <a:pt x="2406" y="6086"/>
                </a:lnTo>
                <a:lnTo>
                  <a:pt x="2410" y="6117"/>
                </a:lnTo>
                <a:lnTo>
                  <a:pt x="2416" y="6155"/>
                </a:lnTo>
                <a:lnTo>
                  <a:pt x="2421" y="6199"/>
                </a:lnTo>
                <a:lnTo>
                  <a:pt x="2429" y="6285"/>
                </a:lnTo>
                <a:lnTo>
                  <a:pt x="2434" y="6346"/>
                </a:lnTo>
                <a:lnTo>
                  <a:pt x="2438" y="6398"/>
                </a:lnTo>
                <a:lnTo>
                  <a:pt x="2445" y="6461"/>
                </a:lnTo>
                <a:lnTo>
                  <a:pt x="2448" y="6492"/>
                </a:lnTo>
                <a:lnTo>
                  <a:pt x="2453" y="6521"/>
                </a:lnTo>
                <a:lnTo>
                  <a:pt x="2457" y="6544"/>
                </a:lnTo>
                <a:lnTo>
                  <a:pt x="2461" y="6559"/>
                </a:lnTo>
                <a:lnTo>
                  <a:pt x="2497" y="6657"/>
                </a:lnTo>
                <a:lnTo>
                  <a:pt x="2521" y="6718"/>
                </a:lnTo>
                <a:lnTo>
                  <a:pt x="2533" y="6744"/>
                </a:lnTo>
                <a:lnTo>
                  <a:pt x="2542" y="6764"/>
                </a:lnTo>
                <a:lnTo>
                  <a:pt x="2547" y="6773"/>
                </a:lnTo>
                <a:lnTo>
                  <a:pt x="2551" y="6785"/>
                </a:lnTo>
                <a:lnTo>
                  <a:pt x="2559" y="6819"/>
                </a:lnTo>
                <a:lnTo>
                  <a:pt x="2568" y="6858"/>
                </a:lnTo>
                <a:lnTo>
                  <a:pt x="2576" y="6899"/>
                </a:lnTo>
                <a:lnTo>
                  <a:pt x="2588" y="6971"/>
                </a:lnTo>
                <a:lnTo>
                  <a:pt x="2592" y="7003"/>
                </a:lnTo>
                <a:lnTo>
                  <a:pt x="2785" y="6987"/>
                </a:lnTo>
                <a:lnTo>
                  <a:pt x="2798" y="7009"/>
                </a:lnTo>
                <a:lnTo>
                  <a:pt x="2829" y="7070"/>
                </a:lnTo>
                <a:lnTo>
                  <a:pt x="2875" y="7161"/>
                </a:lnTo>
                <a:lnTo>
                  <a:pt x="2902" y="7216"/>
                </a:lnTo>
                <a:lnTo>
                  <a:pt x="2931" y="7277"/>
                </a:lnTo>
                <a:lnTo>
                  <a:pt x="2959" y="7341"/>
                </a:lnTo>
                <a:lnTo>
                  <a:pt x="2989" y="7410"/>
                </a:lnTo>
                <a:lnTo>
                  <a:pt x="3019" y="7480"/>
                </a:lnTo>
                <a:lnTo>
                  <a:pt x="3046" y="7553"/>
                </a:lnTo>
                <a:lnTo>
                  <a:pt x="3073" y="7626"/>
                </a:lnTo>
                <a:lnTo>
                  <a:pt x="3096" y="7699"/>
                </a:lnTo>
                <a:lnTo>
                  <a:pt x="3107" y="7736"/>
                </a:lnTo>
                <a:lnTo>
                  <a:pt x="3116" y="7771"/>
                </a:lnTo>
                <a:lnTo>
                  <a:pt x="3125" y="7807"/>
                </a:lnTo>
                <a:lnTo>
                  <a:pt x="3133" y="7841"/>
                </a:lnTo>
                <a:lnTo>
                  <a:pt x="3116" y="7898"/>
                </a:lnTo>
                <a:lnTo>
                  <a:pt x="3100" y="7960"/>
                </a:lnTo>
                <a:lnTo>
                  <a:pt x="3079" y="8037"/>
                </a:lnTo>
                <a:lnTo>
                  <a:pt x="3060" y="8122"/>
                </a:lnTo>
                <a:lnTo>
                  <a:pt x="3051" y="8167"/>
                </a:lnTo>
                <a:lnTo>
                  <a:pt x="3042" y="8211"/>
                </a:lnTo>
                <a:lnTo>
                  <a:pt x="3035" y="8255"/>
                </a:lnTo>
                <a:lnTo>
                  <a:pt x="3028" y="8297"/>
                </a:lnTo>
                <a:lnTo>
                  <a:pt x="3023" y="8337"/>
                </a:lnTo>
                <a:lnTo>
                  <a:pt x="3021" y="8374"/>
                </a:lnTo>
                <a:lnTo>
                  <a:pt x="3004" y="8817"/>
                </a:lnTo>
                <a:lnTo>
                  <a:pt x="2994" y="9049"/>
                </a:lnTo>
                <a:lnTo>
                  <a:pt x="2990" y="9136"/>
                </a:lnTo>
                <a:lnTo>
                  <a:pt x="2987" y="9194"/>
                </a:lnTo>
                <a:lnTo>
                  <a:pt x="2982" y="9232"/>
                </a:lnTo>
                <a:lnTo>
                  <a:pt x="2977" y="9269"/>
                </a:lnTo>
                <a:lnTo>
                  <a:pt x="2972" y="9307"/>
                </a:lnTo>
                <a:lnTo>
                  <a:pt x="2966" y="9342"/>
                </a:lnTo>
                <a:lnTo>
                  <a:pt x="2955" y="9400"/>
                </a:lnTo>
                <a:lnTo>
                  <a:pt x="2948" y="9432"/>
                </a:lnTo>
                <a:lnTo>
                  <a:pt x="2944" y="9444"/>
                </a:lnTo>
                <a:lnTo>
                  <a:pt x="2937" y="9460"/>
                </a:lnTo>
                <a:lnTo>
                  <a:pt x="2919" y="9501"/>
                </a:lnTo>
                <a:lnTo>
                  <a:pt x="2910" y="9523"/>
                </a:lnTo>
                <a:lnTo>
                  <a:pt x="2902" y="9546"/>
                </a:lnTo>
                <a:lnTo>
                  <a:pt x="2896" y="9565"/>
                </a:lnTo>
                <a:lnTo>
                  <a:pt x="2894" y="9575"/>
                </a:lnTo>
                <a:lnTo>
                  <a:pt x="2894" y="9583"/>
                </a:lnTo>
                <a:lnTo>
                  <a:pt x="2893" y="9600"/>
                </a:lnTo>
                <a:lnTo>
                  <a:pt x="2889" y="9616"/>
                </a:lnTo>
                <a:lnTo>
                  <a:pt x="2880" y="9649"/>
                </a:lnTo>
                <a:lnTo>
                  <a:pt x="2875" y="9666"/>
                </a:lnTo>
                <a:lnTo>
                  <a:pt x="2872" y="9682"/>
                </a:lnTo>
                <a:lnTo>
                  <a:pt x="2870" y="9698"/>
                </a:lnTo>
                <a:lnTo>
                  <a:pt x="2871" y="9715"/>
                </a:lnTo>
                <a:lnTo>
                  <a:pt x="2871" y="9734"/>
                </a:lnTo>
                <a:lnTo>
                  <a:pt x="2872" y="9758"/>
                </a:lnTo>
                <a:lnTo>
                  <a:pt x="2871" y="9812"/>
                </a:lnTo>
                <a:lnTo>
                  <a:pt x="2870" y="9862"/>
                </a:lnTo>
                <a:lnTo>
                  <a:pt x="2870" y="9883"/>
                </a:lnTo>
                <a:lnTo>
                  <a:pt x="2871" y="9896"/>
                </a:lnTo>
                <a:lnTo>
                  <a:pt x="2875" y="9938"/>
                </a:lnTo>
                <a:lnTo>
                  <a:pt x="2882" y="10008"/>
                </a:lnTo>
                <a:lnTo>
                  <a:pt x="2886" y="10048"/>
                </a:lnTo>
                <a:lnTo>
                  <a:pt x="2887" y="10088"/>
                </a:lnTo>
                <a:lnTo>
                  <a:pt x="2888" y="10126"/>
                </a:lnTo>
                <a:lnTo>
                  <a:pt x="2886" y="10159"/>
                </a:lnTo>
                <a:lnTo>
                  <a:pt x="2882" y="10191"/>
                </a:lnTo>
                <a:lnTo>
                  <a:pt x="2877" y="10227"/>
                </a:lnTo>
                <a:lnTo>
                  <a:pt x="2873" y="10265"/>
                </a:lnTo>
                <a:lnTo>
                  <a:pt x="2872" y="10286"/>
                </a:lnTo>
                <a:lnTo>
                  <a:pt x="2871" y="10308"/>
                </a:lnTo>
                <a:lnTo>
                  <a:pt x="2871" y="10330"/>
                </a:lnTo>
                <a:lnTo>
                  <a:pt x="2873" y="10353"/>
                </a:lnTo>
                <a:lnTo>
                  <a:pt x="2875" y="10376"/>
                </a:lnTo>
                <a:lnTo>
                  <a:pt x="2880" y="10400"/>
                </a:lnTo>
                <a:lnTo>
                  <a:pt x="2886" y="10425"/>
                </a:lnTo>
                <a:lnTo>
                  <a:pt x="2894" y="10450"/>
                </a:lnTo>
                <a:lnTo>
                  <a:pt x="2904" y="10476"/>
                </a:lnTo>
                <a:lnTo>
                  <a:pt x="2917" y="10503"/>
                </a:lnTo>
                <a:lnTo>
                  <a:pt x="2931" y="10528"/>
                </a:lnTo>
                <a:lnTo>
                  <a:pt x="2944" y="10551"/>
                </a:lnTo>
                <a:lnTo>
                  <a:pt x="2957" y="10572"/>
                </a:lnTo>
                <a:lnTo>
                  <a:pt x="2969" y="10589"/>
                </a:lnTo>
                <a:lnTo>
                  <a:pt x="2982" y="10605"/>
                </a:lnTo>
                <a:lnTo>
                  <a:pt x="2995" y="10619"/>
                </a:lnTo>
                <a:lnTo>
                  <a:pt x="3006" y="10630"/>
                </a:lnTo>
                <a:lnTo>
                  <a:pt x="3018" y="10640"/>
                </a:lnTo>
                <a:lnTo>
                  <a:pt x="3029" y="10648"/>
                </a:lnTo>
                <a:lnTo>
                  <a:pt x="3041" y="10655"/>
                </a:lnTo>
                <a:lnTo>
                  <a:pt x="3052" y="10660"/>
                </a:lnTo>
                <a:lnTo>
                  <a:pt x="3062" y="10664"/>
                </a:lnTo>
                <a:lnTo>
                  <a:pt x="3073" y="10668"/>
                </a:lnTo>
                <a:lnTo>
                  <a:pt x="3083" y="10670"/>
                </a:lnTo>
                <a:lnTo>
                  <a:pt x="3102" y="10672"/>
                </a:lnTo>
                <a:lnTo>
                  <a:pt x="3112" y="10672"/>
                </a:lnTo>
                <a:lnTo>
                  <a:pt x="3121" y="10671"/>
                </a:lnTo>
                <a:lnTo>
                  <a:pt x="3131" y="10669"/>
                </a:lnTo>
                <a:lnTo>
                  <a:pt x="3140" y="10664"/>
                </a:lnTo>
                <a:lnTo>
                  <a:pt x="3151" y="10660"/>
                </a:lnTo>
                <a:lnTo>
                  <a:pt x="3160" y="10653"/>
                </a:lnTo>
                <a:lnTo>
                  <a:pt x="3170" y="10646"/>
                </a:lnTo>
                <a:lnTo>
                  <a:pt x="3180" y="10637"/>
                </a:lnTo>
                <a:lnTo>
                  <a:pt x="3200" y="10617"/>
                </a:lnTo>
                <a:lnTo>
                  <a:pt x="3220" y="10593"/>
                </a:lnTo>
                <a:lnTo>
                  <a:pt x="3240" y="10567"/>
                </a:lnTo>
                <a:lnTo>
                  <a:pt x="3261" y="10537"/>
                </a:lnTo>
                <a:lnTo>
                  <a:pt x="3270" y="10522"/>
                </a:lnTo>
                <a:lnTo>
                  <a:pt x="3278" y="10506"/>
                </a:lnTo>
                <a:lnTo>
                  <a:pt x="3286" y="10491"/>
                </a:lnTo>
                <a:lnTo>
                  <a:pt x="3292" y="10474"/>
                </a:lnTo>
                <a:lnTo>
                  <a:pt x="3296" y="10458"/>
                </a:lnTo>
                <a:lnTo>
                  <a:pt x="3301" y="10441"/>
                </a:lnTo>
                <a:lnTo>
                  <a:pt x="3303" y="10424"/>
                </a:lnTo>
                <a:lnTo>
                  <a:pt x="3305" y="10405"/>
                </a:lnTo>
                <a:lnTo>
                  <a:pt x="3306" y="10386"/>
                </a:lnTo>
                <a:lnTo>
                  <a:pt x="3308" y="10366"/>
                </a:lnTo>
                <a:lnTo>
                  <a:pt x="3306" y="10347"/>
                </a:lnTo>
                <a:lnTo>
                  <a:pt x="3305" y="10325"/>
                </a:lnTo>
                <a:lnTo>
                  <a:pt x="3302" y="10280"/>
                </a:lnTo>
                <a:lnTo>
                  <a:pt x="3295" y="10232"/>
                </a:lnTo>
                <a:lnTo>
                  <a:pt x="3279" y="10121"/>
                </a:lnTo>
                <a:lnTo>
                  <a:pt x="3261" y="10003"/>
                </a:lnTo>
                <a:lnTo>
                  <a:pt x="3243" y="9895"/>
                </a:lnTo>
                <a:lnTo>
                  <a:pt x="3238" y="9851"/>
                </a:lnTo>
                <a:lnTo>
                  <a:pt x="3233" y="9815"/>
                </a:lnTo>
                <a:lnTo>
                  <a:pt x="3231" y="9785"/>
                </a:lnTo>
                <a:lnTo>
                  <a:pt x="3230" y="9758"/>
                </a:lnTo>
                <a:lnTo>
                  <a:pt x="3230" y="9708"/>
                </a:lnTo>
                <a:lnTo>
                  <a:pt x="3231" y="9668"/>
                </a:lnTo>
                <a:lnTo>
                  <a:pt x="3231" y="9653"/>
                </a:lnTo>
                <a:lnTo>
                  <a:pt x="3230" y="9641"/>
                </a:lnTo>
                <a:lnTo>
                  <a:pt x="3224" y="9606"/>
                </a:lnTo>
                <a:lnTo>
                  <a:pt x="3220" y="9580"/>
                </a:lnTo>
                <a:lnTo>
                  <a:pt x="3217" y="9549"/>
                </a:lnTo>
                <a:lnTo>
                  <a:pt x="3217" y="9516"/>
                </a:lnTo>
                <a:lnTo>
                  <a:pt x="3218" y="9497"/>
                </a:lnTo>
                <a:lnTo>
                  <a:pt x="3219" y="9479"/>
                </a:lnTo>
                <a:lnTo>
                  <a:pt x="3222" y="9461"/>
                </a:lnTo>
                <a:lnTo>
                  <a:pt x="3226" y="9442"/>
                </a:lnTo>
                <a:lnTo>
                  <a:pt x="3231" y="9424"/>
                </a:lnTo>
                <a:lnTo>
                  <a:pt x="3238" y="9406"/>
                </a:lnTo>
                <a:lnTo>
                  <a:pt x="3283" y="9287"/>
                </a:lnTo>
                <a:lnTo>
                  <a:pt x="3349" y="9115"/>
                </a:lnTo>
                <a:lnTo>
                  <a:pt x="3414" y="8947"/>
                </a:lnTo>
                <a:lnTo>
                  <a:pt x="3439" y="8883"/>
                </a:lnTo>
                <a:lnTo>
                  <a:pt x="3458" y="8842"/>
                </a:lnTo>
                <a:lnTo>
                  <a:pt x="3484" y="8906"/>
                </a:lnTo>
                <a:lnTo>
                  <a:pt x="3513" y="8976"/>
                </a:lnTo>
                <a:lnTo>
                  <a:pt x="3549" y="9061"/>
                </a:lnTo>
                <a:lnTo>
                  <a:pt x="3591" y="9152"/>
                </a:lnTo>
                <a:lnTo>
                  <a:pt x="3633" y="9244"/>
                </a:lnTo>
                <a:lnTo>
                  <a:pt x="3655" y="9288"/>
                </a:lnTo>
                <a:lnTo>
                  <a:pt x="3677" y="9329"/>
                </a:lnTo>
                <a:lnTo>
                  <a:pt x="3697" y="9366"/>
                </a:lnTo>
                <a:lnTo>
                  <a:pt x="3717" y="9398"/>
                </a:lnTo>
                <a:lnTo>
                  <a:pt x="3755" y="9460"/>
                </a:lnTo>
                <a:lnTo>
                  <a:pt x="3792" y="9523"/>
                </a:lnTo>
                <a:lnTo>
                  <a:pt x="3829" y="9587"/>
                </a:lnTo>
                <a:lnTo>
                  <a:pt x="3863" y="9648"/>
                </a:lnTo>
                <a:lnTo>
                  <a:pt x="3893" y="9705"/>
                </a:lnTo>
                <a:lnTo>
                  <a:pt x="3917" y="9754"/>
                </a:lnTo>
                <a:lnTo>
                  <a:pt x="3928" y="9776"/>
                </a:lnTo>
                <a:lnTo>
                  <a:pt x="3936" y="9794"/>
                </a:lnTo>
                <a:lnTo>
                  <a:pt x="3940" y="9810"/>
                </a:lnTo>
                <a:lnTo>
                  <a:pt x="3944" y="9823"/>
                </a:lnTo>
                <a:lnTo>
                  <a:pt x="3947" y="9844"/>
                </a:lnTo>
                <a:lnTo>
                  <a:pt x="3949" y="9861"/>
                </a:lnTo>
                <a:lnTo>
                  <a:pt x="3953" y="9893"/>
                </a:lnTo>
                <a:lnTo>
                  <a:pt x="3955" y="9908"/>
                </a:lnTo>
                <a:lnTo>
                  <a:pt x="3957" y="9924"/>
                </a:lnTo>
                <a:lnTo>
                  <a:pt x="3961" y="9942"/>
                </a:lnTo>
                <a:lnTo>
                  <a:pt x="3968" y="9962"/>
                </a:lnTo>
                <a:lnTo>
                  <a:pt x="3975" y="9985"/>
                </a:lnTo>
                <a:lnTo>
                  <a:pt x="3980" y="10010"/>
                </a:lnTo>
                <a:lnTo>
                  <a:pt x="3987" y="10037"/>
                </a:lnTo>
                <a:lnTo>
                  <a:pt x="3992" y="10066"/>
                </a:lnTo>
                <a:lnTo>
                  <a:pt x="3996" y="10095"/>
                </a:lnTo>
                <a:lnTo>
                  <a:pt x="4000" y="10123"/>
                </a:lnTo>
                <a:lnTo>
                  <a:pt x="4001" y="10151"/>
                </a:lnTo>
                <a:lnTo>
                  <a:pt x="4002" y="10178"/>
                </a:lnTo>
                <a:lnTo>
                  <a:pt x="4000" y="10262"/>
                </a:lnTo>
                <a:lnTo>
                  <a:pt x="3996" y="10387"/>
                </a:lnTo>
                <a:lnTo>
                  <a:pt x="3995" y="10455"/>
                </a:lnTo>
                <a:lnTo>
                  <a:pt x="3995" y="10519"/>
                </a:lnTo>
                <a:lnTo>
                  <a:pt x="3997" y="10576"/>
                </a:lnTo>
                <a:lnTo>
                  <a:pt x="4000" y="10601"/>
                </a:lnTo>
                <a:lnTo>
                  <a:pt x="4002" y="10622"/>
                </a:lnTo>
                <a:lnTo>
                  <a:pt x="4009" y="10663"/>
                </a:lnTo>
                <a:lnTo>
                  <a:pt x="4018" y="10708"/>
                </a:lnTo>
                <a:lnTo>
                  <a:pt x="4030" y="10755"/>
                </a:lnTo>
                <a:lnTo>
                  <a:pt x="4036" y="10779"/>
                </a:lnTo>
                <a:lnTo>
                  <a:pt x="4044" y="10803"/>
                </a:lnTo>
                <a:lnTo>
                  <a:pt x="4054" y="10827"/>
                </a:lnTo>
                <a:lnTo>
                  <a:pt x="4063" y="10851"/>
                </a:lnTo>
                <a:lnTo>
                  <a:pt x="4074" y="10875"/>
                </a:lnTo>
                <a:lnTo>
                  <a:pt x="4086" y="10898"/>
                </a:lnTo>
                <a:lnTo>
                  <a:pt x="4098" y="10920"/>
                </a:lnTo>
                <a:lnTo>
                  <a:pt x="4113" y="10942"/>
                </a:lnTo>
                <a:lnTo>
                  <a:pt x="4128" y="10962"/>
                </a:lnTo>
                <a:lnTo>
                  <a:pt x="4145" y="10982"/>
                </a:lnTo>
                <a:lnTo>
                  <a:pt x="4179" y="11016"/>
                </a:lnTo>
                <a:lnTo>
                  <a:pt x="4193" y="11031"/>
                </a:lnTo>
                <a:lnTo>
                  <a:pt x="4210" y="11044"/>
                </a:lnTo>
                <a:lnTo>
                  <a:pt x="4223" y="11055"/>
                </a:lnTo>
                <a:lnTo>
                  <a:pt x="4237" y="11067"/>
                </a:lnTo>
                <a:lnTo>
                  <a:pt x="4251" y="11075"/>
                </a:lnTo>
                <a:lnTo>
                  <a:pt x="4263" y="11083"/>
                </a:lnTo>
                <a:lnTo>
                  <a:pt x="4276" y="11090"/>
                </a:lnTo>
                <a:lnTo>
                  <a:pt x="4289" y="11095"/>
                </a:lnTo>
                <a:lnTo>
                  <a:pt x="4300" y="11100"/>
                </a:lnTo>
                <a:lnTo>
                  <a:pt x="4312" y="11103"/>
                </a:lnTo>
                <a:lnTo>
                  <a:pt x="4322" y="11106"/>
                </a:lnTo>
                <a:lnTo>
                  <a:pt x="4333" y="11108"/>
                </a:lnTo>
                <a:lnTo>
                  <a:pt x="4344" y="11109"/>
                </a:lnTo>
                <a:lnTo>
                  <a:pt x="4354" y="11109"/>
                </a:lnTo>
                <a:lnTo>
                  <a:pt x="4364" y="11108"/>
                </a:lnTo>
                <a:lnTo>
                  <a:pt x="4375" y="11106"/>
                </a:lnTo>
                <a:lnTo>
                  <a:pt x="4386" y="11101"/>
                </a:lnTo>
                <a:lnTo>
                  <a:pt x="4397" y="11095"/>
                </a:lnTo>
                <a:lnTo>
                  <a:pt x="4409" y="11087"/>
                </a:lnTo>
                <a:lnTo>
                  <a:pt x="4420" y="11078"/>
                </a:lnTo>
                <a:lnTo>
                  <a:pt x="4432" y="11068"/>
                </a:lnTo>
                <a:lnTo>
                  <a:pt x="4443" y="11058"/>
                </a:lnTo>
                <a:lnTo>
                  <a:pt x="4454" y="11045"/>
                </a:lnTo>
                <a:lnTo>
                  <a:pt x="4464" y="11031"/>
                </a:lnTo>
                <a:lnTo>
                  <a:pt x="4473" y="11016"/>
                </a:lnTo>
                <a:lnTo>
                  <a:pt x="4481" y="11001"/>
                </a:lnTo>
                <a:lnTo>
                  <a:pt x="4489" y="10985"/>
                </a:lnTo>
                <a:lnTo>
                  <a:pt x="4495" y="10969"/>
                </a:lnTo>
                <a:lnTo>
                  <a:pt x="4501" y="10952"/>
                </a:lnTo>
                <a:lnTo>
                  <a:pt x="4504" y="10935"/>
                </a:lnTo>
                <a:lnTo>
                  <a:pt x="4509" y="10902"/>
                </a:lnTo>
                <a:lnTo>
                  <a:pt x="4512" y="10868"/>
                </a:lnTo>
                <a:lnTo>
                  <a:pt x="4514" y="10837"/>
                </a:lnTo>
                <a:lnTo>
                  <a:pt x="4514" y="10807"/>
                </a:lnTo>
                <a:lnTo>
                  <a:pt x="4513" y="10776"/>
                </a:lnTo>
                <a:lnTo>
                  <a:pt x="4511" y="10745"/>
                </a:lnTo>
                <a:lnTo>
                  <a:pt x="4509" y="10713"/>
                </a:lnTo>
                <a:lnTo>
                  <a:pt x="4504" y="10680"/>
                </a:lnTo>
                <a:lnTo>
                  <a:pt x="4498" y="10647"/>
                </a:lnTo>
                <a:lnTo>
                  <a:pt x="4491" y="10616"/>
                </a:lnTo>
                <a:lnTo>
                  <a:pt x="4483" y="10585"/>
                </a:lnTo>
                <a:lnTo>
                  <a:pt x="4474" y="10558"/>
                </a:lnTo>
                <a:lnTo>
                  <a:pt x="4465" y="10531"/>
                </a:lnTo>
                <a:lnTo>
                  <a:pt x="4455" y="10508"/>
                </a:lnTo>
                <a:lnTo>
                  <a:pt x="4439" y="10472"/>
                </a:lnTo>
                <a:lnTo>
                  <a:pt x="4431" y="10453"/>
                </a:lnTo>
                <a:lnTo>
                  <a:pt x="4423" y="10428"/>
                </a:lnTo>
                <a:lnTo>
                  <a:pt x="4414" y="10397"/>
                </a:lnTo>
                <a:lnTo>
                  <a:pt x="4405" y="10361"/>
                </a:lnTo>
                <a:lnTo>
                  <a:pt x="4397" y="10319"/>
                </a:lnTo>
                <a:lnTo>
                  <a:pt x="4391" y="10276"/>
                </a:lnTo>
                <a:lnTo>
                  <a:pt x="4385" y="10230"/>
                </a:lnTo>
                <a:lnTo>
                  <a:pt x="4380" y="10182"/>
                </a:lnTo>
                <a:lnTo>
                  <a:pt x="4375" y="10090"/>
                </a:lnTo>
                <a:lnTo>
                  <a:pt x="4371" y="10048"/>
                </a:lnTo>
                <a:lnTo>
                  <a:pt x="4368" y="10006"/>
                </a:lnTo>
                <a:lnTo>
                  <a:pt x="4362" y="9969"/>
                </a:lnTo>
                <a:lnTo>
                  <a:pt x="4355" y="9933"/>
                </a:lnTo>
                <a:lnTo>
                  <a:pt x="4350" y="9916"/>
                </a:lnTo>
                <a:lnTo>
                  <a:pt x="4346" y="9900"/>
                </a:lnTo>
                <a:lnTo>
                  <a:pt x="4340" y="9884"/>
                </a:lnTo>
                <a:lnTo>
                  <a:pt x="4334" y="9869"/>
                </a:lnTo>
                <a:lnTo>
                  <a:pt x="4328" y="9855"/>
                </a:lnTo>
                <a:lnTo>
                  <a:pt x="4320" y="9843"/>
                </a:lnTo>
                <a:lnTo>
                  <a:pt x="4303" y="9817"/>
                </a:lnTo>
                <a:lnTo>
                  <a:pt x="4286" y="9793"/>
                </a:lnTo>
                <a:lnTo>
                  <a:pt x="4267" y="9765"/>
                </a:lnTo>
                <a:lnTo>
                  <a:pt x="4258" y="9749"/>
                </a:lnTo>
                <a:lnTo>
                  <a:pt x="4247" y="9731"/>
                </a:lnTo>
                <a:lnTo>
                  <a:pt x="4238" y="9711"/>
                </a:lnTo>
                <a:lnTo>
                  <a:pt x="4228" y="9689"/>
                </a:lnTo>
                <a:lnTo>
                  <a:pt x="4219" y="9664"/>
                </a:lnTo>
                <a:lnTo>
                  <a:pt x="4210" y="9635"/>
                </a:lnTo>
                <a:lnTo>
                  <a:pt x="4200" y="9604"/>
                </a:lnTo>
                <a:lnTo>
                  <a:pt x="4191" y="9567"/>
                </a:lnTo>
                <a:lnTo>
                  <a:pt x="4182" y="9524"/>
                </a:lnTo>
                <a:lnTo>
                  <a:pt x="4171" y="9468"/>
                </a:lnTo>
                <a:lnTo>
                  <a:pt x="4143" y="9327"/>
                </a:lnTo>
                <a:lnTo>
                  <a:pt x="4077" y="8981"/>
                </a:lnTo>
                <a:lnTo>
                  <a:pt x="4042" y="8802"/>
                </a:lnTo>
                <a:lnTo>
                  <a:pt x="4009" y="8639"/>
                </a:lnTo>
                <a:lnTo>
                  <a:pt x="3994" y="8567"/>
                </a:lnTo>
                <a:lnTo>
                  <a:pt x="3979" y="8504"/>
                </a:lnTo>
                <a:lnTo>
                  <a:pt x="3967" y="8452"/>
                </a:lnTo>
                <a:lnTo>
                  <a:pt x="3956" y="8413"/>
                </a:lnTo>
                <a:lnTo>
                  <a:pt x="3945" y="8379"/>
                </a:lnTo>
                <a:lnTo>
                  <a:pt x="3932" y="8343"/>
                </a:lnTo>
                <a:lnTo>
                  <a:pt x="3902" y="8265"/>
                </a:lnTo>
                <a:lnTo>
                  <a:pt x="3869" y="8183"/>
                </a:lnTo>
                <a:lnTo>
                  <a:pt x="3835" y="8100"/>
                </a:lnTo>
                <a:lnTo>
                  <a:pt x="3803" y="8021"/>
                </a:lnTo>
                <a:lnTo>
                  <a:pt x="3775" y="7949"/>
                </a:lnTo>
                <a:lnTo>
                  <a:pt x="3764" y="7916"/>
                </a:lnTo>
                <a:lnTo>
                  <a:pt x="3755" y="7886"/>
                </a:lnTo>
                <a:lnTo>
                  <a:pt x="3748" y="7860"/>
                </a:lnTo>
                <a:lnTo>
                  <a:pt x="3743" y="7838"/>
                </a:lnTo>
                <a:lnTo>
                  <a:pt x="3738" y="7795"/>
                </a:lnTo>
                <a:lnTo>
                  <a:pt x="3734" y="7752"/>
                </a:lnTo>
                <a:lnTo>
                  <a:pt x="3732" y="7709"/>
                </a:lnTo>
                <a:lnTo>
                  <a:pt x="3730" y="7668"/>
                </a:lnTo>
                <a:lnTo>
                  <a:pt x="3730" y="7631"/>
                </a:lnTo>
                <a:lnTo>
                  <a:pt x="3732" y="7600"/>
                </a:lnTo>
                <a:lnTo>
                  <a:pt x="3733" y="7578"/>
                </a:lnTo>
                <a:lnTo>
                  <a:pt x="3735" y="7563"/>
                </a:lnTo>
                <a:lnTo>
                  <a:pt x="3740" y="7548"/>
                </a:lnTo>
                <a:lnTo>
                  <a:pt x="3744" y="7523"/>
                </a:lnTo>
                <a:lnTo>
                  <a:pt x="3759" y="7446"/>
                </a:lnTo>
                <a:lnTo>
                  <a:pt x="3793" y="7254"/>
                </a:lnTo>
                <a:lnTo>
                  <a:pt x="3798" y="7229"/>
                </a:lnTo>
                <a:lnTo>
                  <a:pt x="3805" y="7202"/>
                </a:lnTo>
                <a:lnTo>
                  <a:pt x="3822" y="7139"/>
                </a:lnTo>
                <a:lnTo>
                  <a:pt x="3843" y="7071"/>
                </a:lnTo>
                <a:lnTo>
                  <a:pt x="3863" y="7004"/>
                </a:lnTo>
                <a:lnTo>
                  <a:pt x="3901" y="6894"/>
                </a:lnTo>
                <a:lnTo>
                  <a:pt x="3917" y="6849"/>
                </a:lnTo>
                <a:lnTo>
                  <a:pt x="3923" y="6847"/>
                </a:lnTo>
                <a:lnTo>
                  <a:pt x="3938" y="6844"/>
                </a:lnTo>
                <a:lnTo>
                  <a:pt x="3962" y="6837"/>
                </a:lnTo>
                <a:lnTo>
                  <a:pt x="3976" y="6832"/>
                </a:lnTo>
                <a:lnTo>
                  <a:pt x="3991" y="6826"/>
                </a:lnTo>
                <a:lnTo>
                  <a:pt x="4007" y="6819"/>
                </a:lnTo>
                <a:lnTo>
                  <a:pt x="4023" y="6810"/>
                </a:lnTo>
                <a:lnTo>
                  <a:pt x="4040" y="6800"/>
                </a:lnTo>
                <a:lnTo>
                  <a:pt x="4057" y="6788"/>
                </a:lnTo>
                <a:lnTo>
                  <a:pt x="4074" y="6775"/>
                </a:lnTo>
                <a:lnTo>
                  <a:pt x="4090" y="6760"/>
                </a:lnTo>
                <a:lnTo>
                  <a:pt x="4106" y="6743"/>
                </a:lnTo>
                <a:lnTo>
                  <a:pt x="4121" y="6725"/>
                </a:lnTo>
                <a:lnTo>
                  <a:pt x="4135" y="6708"/>
                </a:lnTo>
                <a:lnTo>
                  <a:pt x="4148" y="6693"/>
                </a:lnTo>
                <a:lnTo>
                  <a:pt x="4167" y="6671"/>
                </a:lnTo>
                <a:lnTo>
                  <a:pt x="4182" y="6656"/>
                </a:lnTo>
                <a:lnTo>
                  <a:pt x="4187" y="6649"/>
                </a:lnTo>
                <a:lnTo>
                  <a:pt x="4191" y="6642"/>
                </a:lnTo>
                <a:lnTo>
                  <a:pt x="4196" y="6635"/>
                </a:lnTo>
                <a:lnTo>
                  <a:pt x="4198" y="6626"/>
                </a:lnTo>
                <a:lnTo>
                  <a:pt x="4200" y="6616"/>
                </a:lnTo>
                <a:lnTo>
                  <a:pt x="4203" y="6603"/>
                </a:lnTo>
                <a:lnTo>
                  <a:pt x="4205" y="6568"/>
                </a:lnTo>
                <a:lnTo>
                  <a:pt x="4207" y="6516"/>
                </a:lnTo>
                <a:lnTo>
                  <a:pt x="4211" y="6393"/>
                </a:lnTo>
                <a:lnTo>
                  <a:pt x="4216" y="6272"/>
                </a:lnTo>
                <a:lnTo>
                  <a:pt x="4223" y="6163"/>
                </a:lnTo>
                <a:lnTo>
                  <a:pt x="4230" y="6073"/>
                </a:lnTo>
                <a:lnTo>
                  <a:pt x="4234" y="6031"/>
                </a:lnTo>
                <a:lnTo>
                  <a:pt x="4238" y="5987"/>
                </a:lnTo>
                <a:lnTo>
                  <a:pt x="4243" y="5938"/>
                </a:lnTo>
                <a:lnTo>
                  <a:pt x="4247" y="5888"/>
                </a:lnTo>
                <a:lnTo>
                  <a:pt x="4251" y="5835"/>
                </a:lnTo>
                <a:lnTo>
                  <a:pt x="4252" y="5780"/>
                </a:lnTo>
                <a:lnTo>
                  <a:pt x="4252" y="5753"/>
                </a:lnTo>
                <a:lnTo>
                  <a:pt x="4251" y="5724"/>
                </a:lnTo>
                <a:lnTo>
                  <a:pt x="4248" y="5695"/>
                </a:lnTo>
                <a:lnTo>
                  <a:pt x="4245" y="5667"/>
                </a:lnTo>
                <a:lnTo>
                  <a:pt x="4240" y="5635"/>
                </a:lnTo>
                <a:lnTo>
                  <a:pt x="4235" y="5599"/>
                </a:lnTo>
                <a:lnTo>
                  <a:pt x="4220" y="5517"/>
                </a:lnTo>
                <a:lnTo>
                  <a:pt x="4200" y="5423"/>
                </a:lnTo>
                <a:lnTo>
                  <a:pt x="4179" y="5323"/>
                </a:lnTo>
                <a:lnTo>
                  <a:pt x="4153" y="5220"/>
                </a:lnTo>
                <a:lnTo>
                  <a:pt x="4128" y="5120"/>
                </a:lnTo>
                <a:lnTo>
                  <a:pt x="4103" y="5027"/>
                </a:lnTo>
                <a:lnTo>
                  <a:pt x="4079" y="4945"/>
                </a:lnTo>
                <a:lnTo>
                  <a:pt x="4056" y="4864"/>
                </a:lnTo>
                <a:lnTo>
                  <a:pt x="4034" y="4781"/>
                </a:lnTo>
                <a:lnTo>
                  <a:pt x="4014" y="4695"/>
                </a:lnTo>
                <a:lnTo>
                  <a:pt x="3995" y="4611"/>
                </a:lnTo>
                <a:lnTo>
                  <a:pt x="3979" y="4535"/>
                </a:lnTo>
                <a:lnTo>
                  <a:pt x="3968" y="4471"/>
                </a:lnTo>
                <a:lnTo>
                  <a:pt x="3961" y="4422"/>
                </a:lnTo>
                <a:lnTo>
                  <a:pt x="3960" y="4404"/>
                </a:lnTo>
                <a:lnTo>
                  <a:pt x="3960" y="4392"/>
                </a:lnTo>
                <a:lnTo>
                  <a:pt x="3960" y="4382"/>
                </a:lnTo>
                <a:lnTo>
                  <a:pt x="3959" y="4371"/>
                </a:lnTo>
                <a:lnTo>
                  <a:pt x="3955" y="4345"/>
                </a:lnTo>
                <a:lnTo>
                  <a:pt x="3940" y="4281"/>
                </a:lnTo>
                <a:lnTo>
                  <a:pt x="3933" y="4241"/>
                </a:lnTo>
                <a:lnTo>
                  <a:pt x="3930" y="4218"/>
                </a:lnTo>
                <a:lnTo>
                  <a:pt x="3928" y="4194"/>
                </a:lnTo>
                <a:lnTo>
                  <a:pt x="3925" y="4169"/>
                </a:lnTo>
                <a:lnTo>
                  <a:pt x="3924" y="4141"/>
                </a:lnTo>
                <a:lnTo>
                  <a:pt x="3924" y="4114"/>
                </a:lnTo>
                <a:lnTo>
                  <a:pt x="3925" y="4083"/>
                </a:lnTo>
                <a:lnTo>
                  <a:pt x="3926" y="4052"/>
                </a:lnTo>
                <a:lnTo>
                  <a:pt x="3930" y="4020"/>
                </a:lnTo>
                <a:lnTo>
                  <a:pt x="3934" y="3987"/>
                </a:lnTo>
                <a:lnTo>
                  <a:pt x="3940" y="3957"/>
                </a:lnTo>
                <a:lnTo>
                  <a:pt x="3953" y="3895"/>
                </a:lnTo>
                <a:lnTo>
                  <a:pt x="3967" y="3836"/>
                </a:lnTo>
                <a:lnTo>
                  <a:pt x="3991" y="3739"/>
                </a:lnTo>
                <a:lnTo>
                  <a:pt x="3999" y="3702"/>
                </a:lnTo>
                <a:lnTo>
                  <a:pt x="4001" y="3688"/>
                </a:lnTo>
                <a:lnTo>
                  <a:pt x="4002" y="3677"/>
                </a:lnTo>
                <a:lnTo>
                  <a:pt x="4003" y="3653"/>
                </a:lnTo>
                <a:lnTo>
                  <a:pt x="4007" y="3618"/>
                </a:lnTo>
                <a:lnTo>
                  <a:pt x="4011" y="3578"/>
                </a:lnTo>
                <a:lnTo>
                  <a:pt x="4018" y="3535"/>
                </a:lnTo>
                <a:lnTo>
                  <a:pt x="4026" y="3491"/>
                </a:lnTo>
                <a:lnTo>
                  <a:pt x="4036" y="3450"/>
                </a:lnTo>
                <a:lnTo>
                  <a:pt x="4042" y="3432"/>
                </a:lnTo>
                <a:lnTo>
                  <a:pt x="4048" y="3414"/>
                </a:lnTo>
                <a:lnTo>
                  <a:pt x="4054" y="3399"/>
                </a:lnTo>
                <a:lnTo>
                  <a:pt x="4059" y="3388"/>
                </a:lnTo>
                <a:lnTo>
                  <a:pt x="4073" y="3364"/>
                </a:lnTo>
                <a:lnTo>
                  <a:pt x="4087" y="3338"/>
                </a:lnTo>
                <a:lnTo>
                  <a:pt x="4102" y="3309"/>
                </a:lnTo>
                <a:lnTo>
                  <a:pt x="4116" y="3278"/>
                </a:lnTo>
                <a:lnTo>
                  <a:pt x="4143" y="3213"/>
                </a:lnTo>
                <a:lnTo>
                  <a:pt x="4168" y="3148"/>
                </a:lnTo>
                <a:lnTo>
                  <a:pt x="4175" y="3131"/>
                </a:lnTo>
                <a:lnTo>
                  <a:pt x="4183" y="3113"/>
                </a:lnTo>
                <a:lnTo>
                  <a:pt x="4192" y="3093"/>
                </a:lnTo>
                <a:lnTo>
                  <a:pt x="4204" y="3073"/>
                </a:lnTo>
                <a:lnTo>
                  <a:pt x="4230" y="3027"/>
                </a:lnTo>
                <a:lnTo>
                  <a:pt x="4262" y="2978"/>
                </a:lnTo>
                <a:lnTo>
                  <a:pt x="4300" y="2924"/>
                </a:lnTo>
                <a:lnTo>
                  <a:pt x="4344" y="2868"/>
                </a:lnTo>
                <a:lnTo>
                  <a:pt x="4392" y="2808"/>
                </a:lnTo>
                <a:lnTo>
                  <a:pt x="4418" y="2777"/>
                </a:lnTo>
                <a:lnTo>
                  <a:pt x="4446" y="2746"/>
                </a:lnTo>
                <a:lnTo>
                  <a:pt x="4475" y="2713"/>
                </a:lnTo>
                <a:lnTo>
                  <a:pt x="4505" y="2677"/>
                </a:lnTo>
                <a:lnTo>
                  <a:pt x="4535" y="2638"/>
                </a:lnTo>
                <a:lnTo>
                  <a:pt x="4566" y="2597"/>
                </a:lnTo>
                <a:lnTo>
                  <a:pt x="4596" y="2555"/>
                </a:lnTo>
                <a:lnTo>
                  <a:pt x="4627" y="2511"/>
                </a:lnTo>
                <a:lnTo>
                  <a:pt x="4685" y="2425"/>
                </a:lnTo>
                <a:lnTo>
                  <a:pt x="4739" y="2343"/>
                </a:lnTo>
                <a:lnTo>
                  <a:pt x="4787" y="2270"/>
                </a:lnTo>
                <a:lnTo>
                  <a:pt x="4825" y="2211"/>
                </a:lnTo>
                <a:lnTo>
                  <a:pt x="4851" y="2171"/>
                </a:lnTo>
                <a:lnTo>
                  <a:pt x="4863" y="2156"/>
                </a:lnTo>
                <a:lnTo>
                  <a:pt x="4874" y="2141"/>
                </a:lnTo>
                <a:lnTo>
                  <a:pt x="4901" y="2112"/>
                </a:lnTo>
                <a:lnTo>
                  <a:pt x="4929" y="2082"/>
                </a:lnTo>
                <a:lnTo>
                  <a:pt x="4958" y="2055"/>
                </a:lnTo>
                <a:lnTo>
                  <a:pt x="4988" y="2030"/>
                </a:lnTo>
                <a:lnTo>
                  <a:pt x="5014" y="2007"/>
                </a:lnTo>
                <a:lnTo>
                  <a:pt x="5038" y="1988"/>
                </a:lnTo>
                <a:lnTo>
                  <a:pt x="5056" y="1974"/>
                </a:lnTo>
                <a:lnTo>
                  <a:pt x="5064" y="1967"/>
                </a:lnTo>
                <a:lnTo>
                  <a:pt x="5071" y="1958"/>
                </a:lnTo>
                <a:lnTo>
                  <a:pt x="5078" y="1947"/>
                </a:lnTo>
                <a:lnTo>
                  <a:pt x="5085" y="1935"/>
                </a:lnTo>
                <a:lnTo>
                  <a:pt x="5091" y="1921"/>
                </a:lnTo>
                <a:lnTo>
                  <a:pt x="5097" y="1906"/>
                </a:lnTo>
                <a:lnTo>
                  <a:pt x="5108" y="1875"/>
                </a:lnTo>
                <a:lnTo>
                  <a:pt x="5126" y="1817"/>
                </a:lnTo>
                <a:lnTo>
                  <a:pt x="5134" y="1792"/>
                </a:lnTo>
                <a:lnTo>
                  <a:pt x="5138" y="1783"/>
                </a:lnTo>
                <a:lnTo>
                  <a:pt x="5141" y="1776"/>
                </a:lnTo>
                <a:lnTo>
                  <a:pt x="5164" y="1744"/>
                </a:lnTo>
                <a:lnTo>
                  <a:pt x="5197" y="1701"/>
                </a:lnTo>
                <a:lnTo>
                  <a:pt x="5215" y="1679"/>
                </a:lnTo>
                <a:lnTo>
                  <a:pt x="5232" y="1659"/>
                </a:lnTo>
                <a:lnTo>
                  <a:pt x="5248" y="1645"/>
                </a:lnTo>
                <a:lnTo>
                  <a:pt x="5255" y="1638"/>
                </a:lnTo>
                <a:lnTo>
                  <a:pt x="5262" y="1634"/>
                </a:lnTo>
                <a:lnTo>
                  <a:pt x="5270" y="1627"/>
                </a:lnTo>
                <a:lnTo>
                  <a:pt x="5283" y="1615"/>
                </a:lnTo>
                <a:lnTo>
                  <a:pt x="5324" y="1577"/>
                </a:lnTo>
                <a:lnTo>
                  <a:pt x="5437" y="1462"/>
                </a:lnTo>
                <a:lnTo>
                  <a:pt x="5566" y="1333"/>
                </a:lnTo>
                <a:lnTo>
                  <a:pt x="5626" y="1274"/>
                </a:lnTo>
                <a:lnTo>
                  <a:pt x="5674" y="1228"/>
                </a:lnTo>
                <a:lnTo>
                  <a:pt x="5715" y="1191"/>
                </a:lnTo>
                <a:lnTo>
                  <a:pt x="5752" y="1157"/>
                </a:lnTo>
                <a:lnTo>
                  <a:pt x="5815" y="1102"/>
                </a:lnTo>
                <a:lnTo>
                  <a:pt x="5839" y="1081"/>
                </a:lnTo>
                <a:lnTo>
                  <a:pt x="5858" y="1063"/>
                </a:lnTo>
                <a:lnTo>
                  <a:pt x="5870" y="1051"/>
                </a:lnTo>
                <a:lnTo>
                  <a:pt x="5874" y="1046"/>
                </a:lnTo>
                <a:lnTo>
                  <a:pt x="5875" y="1043"/>
                </a:lnTo>
                <a:lnTo>
                  <a:pt x="5876" y="1036"/>
                </a:lnTo>
                <a:lnTo>
                  <a:pt x="5875" y="1026"/>
                </a:lnTo>
                <a:lnTo>
                  <a:pt x="5871" y="1004"/>
                </a:lnTo>
                <a:lnTo>
                  <a:pt x="5866" y="985"/>
                </a:lnTo>
                <a:lnTo>
                  <a:pt x="5863" y="977"/>
                </a:lnTo>
                <a:lnTo>
                  <a:pt x="5891" y="942"/>
                </a:lnTo>
                <a:lnTo>
                  <a:pt x="5919" y="906"/>
                </a:lnTo>
                <a:lnTo>
                  <a:pt x="5954" y="865"/>
                </a:lnTo>
                <a:lnTo>
                  <a:pt x="5972" y="844"/>
                </a:lnTo>
                <a:lnTo>
                  <a:pt x="5991" y="825"/>
                </a:lnTo>
                <a:lnTo>
                  <a:pt x="6009" y="807"/>
                </a:lnTo>
                <a:lnTo>
                  <a:pt x="6026" y="792"/>
                </a:lnTo>
                <a:lnTo>
                  <a:pt x="6043" y="778"/>
                </a:lnTo>
                <a:lnTo>
                  <a:pt x="6057" y="769"/>
                </a:lnTo>
                <a:lnTo>
                  <a:pt x="6064" y="767"/>
                </a:lnTo>
                <a:lnTo>
                  <a:pt x="6070" y="764"/>
                </a:lnTo>
                <a:lnTo>
                  <a:pt x="6075" y="764"/>
                </a:lnTo>
                <a:lnTo>
                  <a:pt x="6080" y="764"/>
                </a:lnTo>
                <a:lnTo>
                  <a:pt x="6095" y="771"/>
                </a:lnTo>
                <a:lnTo>
                  <a:pt x="6106" y="777"/>
                </a:lnTo>
                <a:lnTo>
                  <a:pt x="6115" y="784"/>
                </a:lnTo>
                <a:lnTo>
                  <a:pt x="6123" y="791"/>
                </a:lnTo>
                <a:lnTo>
                  <a:pt x="6131" y="798"/>
                </a:lnTo>
                <a:lnTo>
                  <a:pt x="6142" y="803"/>
                </a:lnTo>
                <a:lnTo>
                  <a:pt x="6156" y="808"/>
                </a:lnTo>
                <a:lnTo>
                  <a:pt x="6173" y="811"/>
                </a:lnTo>
                <a:lnTo>
                  <a:pt x="6192" y="814"/>
                </a:lnTo>
                <a:lnTo>
                  <a:pt x="6208" y="814"/>
                </a:lnTo>
                <a:lnTo>
                  <a:pt x="6223" y="812"/>
                </a:lnTo>
                <a:lnTo>
                  <a:pt x="6236" y="811"/>
                </a:lnTo>
                <a:lnTo>
                  <a:pt x="6248" y="809"/>
                </a:lnTo>
                <a:lnTo>
                  <a:pt x="6259" y="806"/>
                </a:lnTo>
                <a:lnTo>
                  <a:pt x="6277" y="800"/>
                </a:lnTo>
                <a:lnTo>
                  <a:pt x="6306" y="791"/>
                </a:lnTo>
                <a:lnTo>
                  <a:pt x="6326" y="784"/>
                </a:lnTo>
                <a:lnTo>
                  <a:pt x="6349" y="776"/>
                </a:lnTo>
                <a:lnTo>
                  <a:pt x="6371" y="765"/>
                </a:lnTo>
                <a:lnTo>
                  <a:pt x="6382" y="760"/>
                </a:lnTo>
                <a:lnTo>
                  <a:pt x="6393" y="753"/>
                </a:lnTo>
                <a:lnTo>
                  <a:pt x="6402" y="746"/>
                </a:lnTo>
                <a:lnTo>
                  <a:pt x="6410" y="739"/>
                </a:lnTo>
                <a:lnTo>
                  <a:pt x="6418" y="731"/>
                </a:lnTo>
                <a:lnTo>
                  <a:pt x="6424" y="722"/>
                </a:lnTo>
                <a:lnTo>
                  <a:pt x="6428" y="713"/>
                </a:lnTo>
                <a:lnTo>
                  <a:pt x="6432" y="704"/>
                </a:lnTo>
                <a:lnTo>
                  <a:pt x="6434" y="692"/>
                </a:lnTo>
                <a:lnTo>
                  <a:pt x="6436" y="681"/>
                </a:lnTo>
                <a:lnTo>
                  <a:pt x="6437" y="669"/>
                </a:lnTo>
                <a:lnTo>
                  <a:pt x="6439" y="658"/>
                </a:lnTo>
                <a:lnTo>
                  <a:pt x="6437" y="634"/>
                </a:lnTo>
                <a:lnTo>
                  <a:pt x="6434" y="611"/>
                </a:lnTo>
                <a:lnTo>
                  <a:pt x="6429" y="590"/>
                </a:lnTo>
                <a:lnTo>
                  <a:pt x="6423" y="573"/>
                </a:lnTo>
                <a:lnTo>
                  <a:pt x="6419" y="566"/>
                </a:lnTo>
                <a:lnTo>
                  <a:pt x="6416" y="560"/>
                </a:lnTo>
                <a:lnTo>
                  <a:pt x="6409" y="551"/>
                </a:lnTo>
                <a:lnTo>
                  <a:pt x="6403" y="544"/>
                </a:lnTo>
                <a:lnTo>
                  <a:pt x="6393" y="535"/>
                </a:lnTo>
                <a:lnTo>
                  <a:pt x="6387" y="532"/>
                </a:lnTo>
                <a:lnTo>
                  <a:pt x="6385" y="530"/>
                </a:lnTo>
                <a:lnTo>
                  <a:pt x="6385" y="525"/>
                </a:lnTo>
                <a:lnTo>
                  <a:pt x="6385" y="519"/>
                </a:lnTo>
                <a:lnTo>
                  <a:pt x="6384" y="512"/>
                </a:lnTo>
                <a:lnTo>
                  <a:pt x="6382" y="505"/>
                </a:lnTo>
                <a:lnTo>
                  <a:pt x="6379" y="498"/>
                </a:lnTo>
                <a:lnTo>
                  <a:pt x="6376" y="496"/>
                </a:lnTo>
                <a:lnTo>
                  <a:pt x="6373" y="494"/>
                </a:lnTo>
                <a:lnTo>
                  <a:pt x="6370" y="491"/>
                </a:lnTo>
                <a:lnTo>
                  <a:pt x="6365" y="490"/>
                </a:lnTo>
                <a:lnTo>
                  <a:pt x="6327" y="485"/>
                </a:lnTo>
                <a:lnTo>
                  <a:pt x="6324" y="481"/>
                </a:lnTo>
                <a:lnTo>
                  <a:pt x="6317" y="474"/>
                </a:lnTo>
                <a:lnTo>
                  <a:pt x="6313" y="470"/>
                </a:lnTo>
                <a:lnTo>
                  <a:pt x="6308" y="466"/>
                </a:lnTo>
                <a:lnTo>
                  <a:pt x="6302" y="463"/>
                </a:lnTo>
                <a:lnTo>
                  <a:pt x="6297" y="462"/>
                </a:lnTo>
                <a:lnTo>
                  <a:pt x="6283" y="461"/>
                </a:lnTo>
                <a:lnTo>
                  <a:pt x="6269" y="461"/>
                </a:lnTo>
                <a:lnTo>
                  <a:pt x="6254" y="462"/>
                </a:lnTo>
                <a:lnTo>
                  <a:pt x="6250" y="461"/>
                </a:lnTo>
                <a:lnTo>
                  <a:pt x="6245" y="459"/>
                </a:lnTo>
                <a:lnTo>
                  <a:pt x="6239" y="459"/>
                </a:lnTo>
                <a:lnTo>
                  <a:pt x="6233" y="461"/>
                </a:lnTo>
                <a:lnTo>
                  <a:pt x="6229" y="463"/>
                </a:lnTo>
                <a:lnTo>
                  <a:pt x="6224" y="466"/>
                </a:lnTo>
                <a:lnTo>
                  <a:pt x="6222" y="470"/>
                </a:lnTo>
                <a:lnTo>
                  <a:pt x="6221" y="473"/>
                </a:lnTo>
                <a:lnTo>
                  <a:pt x="6214" y="495"/>
                </a:lnTo>
                <a:lnTo>
                  <a:pt x="6204" y="521"/>
                </a:lnTo>
                <a:lnTo>
                  <a:pt x="6190" y="555"/>
                </a:lnTo>
                <a:lnTo>
                  <a:pt x="6189" y="556"/>
                </a:lnTo>
                <a:lnTo>
                  <a:pt x="6188" y="558"/>
                </a:lnTo>
                <a:lnTo>
                  <a:pt x="6184" y="558"/>
                </a:lnTo>
                <a:lnTo>
                  <a:pt x="6181" y="559"/>
                </a:lnTo>
                <a:lnTo>
                  <a:pt x="6177" y="558"/>
                </a:lnTo>
                <a:lnTo>
                  <a:pt x="6172" y="555"/>
                </a:lnTo>
                <a:lnTo>
                  <a:pt x="6165" y="549"/>
                </a:lnTo>
                <a:lnTo>
                  <a:pt x="6157" y="540"/>
                </a:lnTo>
                <a:lnTo>
                  <a:pt x="6148" y="527"/>
                </a:lnTo>
                <a:lnTo>
                  <a:pt x="6126" y="497"/>
                </a:lnTo>
                <a:lnTo>
                  <a:pt x="6113" y="482"/>
                </a:lnTo>
                <a:lnTo>
                  <a:pt x="6099" y="469"/>
                </a:lnTo>
                <a:lnTo>
                  <a:pt x="6086" y="456"/>
                </a:lnTo>
                <a:lnTo>
                  <a:pt x="6078" y="451"/>
                </a:lnTo>
                <a:lnTo>
                  <a:pt x="6071" y="448"/>
                </a:lnTo>
                <a:lnTo>
                  <a:pt x="6055" y="442"/>
                </a:lnTo>
                <a:lnTo>
                  <a:pt x="6039" y="436"/>
                </a:lnTo>
                <a:lnTo>
                  <a:pt x="6023" y="433"/>
                </a:lnTo>
                <a:lnTo>
                  <a:pt x="6007" y="432"/>
                </a:lnTo>
                <a:lnTo>
                  <a:pt x="5992" y="432"/>
                </a:lnTo>
                <a:lnTo>
                  <a:pt x="5984" y="433"/>
                </a:lnTo>
                <a:lnTo>
                  <a:pt x="5976" y="435"/>
                </a:lnTo>
                <a:lnTo>
                  <a:pt x="5969" y="438"/>
                </a:lnTo>
                <a:lnTo>
                  <a:pt x="5961" y="441"/>
                </a:lnTo>
                <a:lnTo>
                  <a:pt x="5954" y="444"/>
                </a:lnTo>
                <a:lnTo>
                  <a:pt x="5947" y="450"/>
                </a:lnTo>
                <a:lnTo>
                  <a:pt x="5934" y="461"/>
                </a:lnTo>
                <a:lnTo>
                  <a:pt x="5926" y="470"/>
                </a:lnTo>
                <a:lnTo>
                  <a:pt x="5919" y="479"/>
                </a:lnTo>
                <a:lnTo>
                  <a:pt x="5915" y="487"/>
                </a:lnTo>
                <a:lnTo>
                  <a:pt x="5910" y="495"/>
                </a:lnTo>
                <a:lnTo>
                  <a:pt x="5905" y="502"/>
                </a:lnTo>
                <a:lnTo>
                  <a:pt x="5898" y="510"/>
                </a:lnTo>
                <a:lnTo>
                  <a:pt x="5889" y="518"/>
                </a:lnTo>
                <a:lnTo>
                  <a:pt x="5866" y="535"/>
                </a:lnTo>
                <a:lnTo>
                  <a:pt x="5853" y="545"/>
                </a:lnTo>
                <a:lnTo>
                  <a:pt x="5839" y="556"/>
                </a:lnTo>
                <a:lnTo>
                  <a:pt x="5827" y="568"/>
                </a:lnTo>
                <a:lnTo>
                  <a:pt x="5813" y="583"/>
                </a:lnTo>
                <a:lnTo>
                  <a:pt x="5799" y="599"/>
                </a:lnTo>
                <a:lnTo>
                  <a:pt x="5787" y="618"/>
                </a:lnTo>
                <a:lnTo>
                  <a:pt x="5772" y="639"/>
                </a:lnTo>
                <a:lnTo>
                  <a:pt x="5753" y="663"/>
                </a:lnTo>
                <a:lnTo>
                  <a:pt x="5713" y="713"/>
                </a:lnTo>
                <a:lnTo>
                  <a:pt x="5666" y="769"/>
                </a:lnTo>
                <a:lnTo>
                  <a:pt x="5663" y="767"/>
                </a:lnTo>
                <a:lnTo>
                  <a:pt x="5657" y="764"/>
                </a:lnTo>
                <a:lnTo>
                  <a:pt x="5649" y="764"/>
                </a:lnTo>
                <a:lnTo>
                  <a:pt x="5640" y="767"/>
                </a:lnTo>
                <a:lnTo>
                  <a:pt x="5634" y="769"/>
                </a:lnTo>
                <a:lnTo>
                  <a:pt x="5628" y="772"/>
                </a:lnTo>
                <a:lnTo>
                  <a:pt x="5621" y="777"/>
                </a:lnTo>
                <a:lnTo>
                  <a:pt x="5615" y="783"/>
                </a:lnTo>
                <a:lnTo>
                  <a:pt x="5607" y="791"/>
                </a:lnTo>
                <a:lnTo>
                  <a:pt x="5599" y="800"/>
                </a:lnTo>
                <a:lnTo>
                  <a:pt x="5566" y="834"/>
                </a:lnTo>
                <a:lnTo>
                  <a:pt x="5508" y="893"/>
                </a:lnTo>
                <a:lnTo>
                  <a:pt x="5348" y="1049"/>
                </a:lnTo>
                <a:lnTo>
                  <a:pt x="5185" y="1206"/>
                </a:lnTo>
                <a:lnTo>
                  <a:pt x="5090" y="1296"/>
                </a:lnTo>
                <a:lnTo>
                  <a:pt x="5001" y="1381"/>
                </a:lnTo>
                <a:lnTo>
                  <a:pt x="4857" y="1525"/>
                </a:lnTo>
                <a:lnTo>
                  <a:pt x="4717" y="1664"/>
                </a:lnTo>
                <a:lnTo>
                  <a:pt x="4670" y="1713"/>
                </a:lnTo>
                <a:lnTo>
                  <a:pt x="4647" y="1739"/>
                </a:lnTo>
                <a:lnTo>
                  <a:pt x="4613" y="1780"/>
                </a:lnTo>
                <a:lnTo>
                  <a:pt x="4554" y="1846"/>
                </a:lnTo>
                <a:lnTo>
                  <a:pt x="4525" y="1881"/>
                </a:lnTo>
                <a:lnTo>
                  <a:pt x="4496" y="1912"/>
                </a:lnTo>
                <a:lnTo>
                  <a:pt x="4472" y="1937"/>
                </a:lnTo>
                <a:lnTo>
                  <a:pt x="4463" y="1945"/>
                </a:lnTo>
                <a:lnTo>
                  <a:pt x="4456" y="1951"/>
                </a:lnTo>
                <a:lnTo>
                  <a:pt x="4443" y="1958"/>
                </a:lnTo>
                <a:lnTo>
                  <a:pt x="4430" y="1964"/>
                </a:lnTo>
                <a:lnTo>
                  <a:pt x="4416" y="1971"/>
                </a:lnTo>
                <a:lnTo>
                  <a:pt x="4402" y="1978"/>
                </a:lnTo>
                <a:lnTo>
                  <a:pt x="4389" y="1987"/>
                </a:lnTo>
                <a:lnTo>
                  <a:pt x="4383" y="1992"/>
                </a:lnTo>
                <a:lnTo>
                  <a:pt x="4377" y="1998"/>
                </a:lnTo>
                <a:lnTo>
                  <a:pt x="4372" y="2003"/>
                </a:lnTo>
                <a:lnTo>
                  <a:pt x="4368" y="2011"/>
                </a:lnTo>
                <a:lnTo>
                  <a:pt x="4364" y="2019"/>
                </a:lnTo>
                <a:lnTo>
                  <a:pt x="4361" y="2027"/>
                </a:lnTo>
                <a:lnTo>
                  <a:pt x="4354" y="2049"/>
                </a:lnTo>
                <a:lnTo>
                  <a:pt x="4345" y="2074"/>
                </a:lnTo>
                <a:lnTo>
                  <a:pt x="4332" y="2101"/>
                </a:lnTo>
                <a:lnTo>
                  <a:pt x="4320" y="2127"/>
                </a:lnTo>
                <a:lnTo>
                  <a:pt x="4306" y="2151"/>
                </a:lnTo>
                <a:lnTo>
                  <a:pt x="4293" y="2173"/>
                </a:lnTo>
                <a:lnTo>
                  <a:pt x="4283" y="2188"/>
                </a:lnTo>
                <a:lnTo>
                  <a:pt x="4278" y="2192"/>
                </a:lnTo>
                <a:lnTo>
                  <a:pt x="4275" y="2196"/>
                </a:lnTo>
                <a:lnTo>
                  <a:pt x="4261" y="2202"/>
                </a:lnTo>
                <a:lnTo>
                  <a:pt x="4254" y="2205"/>
                </a:lnTo>
                <a:lnTo>
                  <a:pt x="4247" y="2210"/>
                </a:lnTo>
                <a:lnTo>
                  <a:pt x="4239" y="2215"/>
                </a:lnTo>
                <a:lnTo>
                  <a:pt x="4230" y="2225"/>
                </a:lnTo>
                <a:lnTo>
                  <a:pt x="4221" y="2236"/>
                </a:lnTo>
                <a:lnTo>
                  <a:pt x="4211" y="2252"/>
                </a:lnTo>
                <a:lnTo>
                  <a:pt x="4198" y="2269"/>
                </a:lnTo>
                <a:lnTo>
                  <a:pt x="4184" y="2285"/>
                </a:lnTo>
                <a:lnTo>
                  <a:pt x="4171" y="2300"/>
                </a:lnTo>
                <a:lnTo>
                  <a:pt x="4156" y="2314"/>
                </a:lnTo>
                <a:lnTo>
                  <a:pt x="4129" y="2336"/>
                </a:lnTo>
                <a:lnTo>
                  <a:pt x="4112" y="2348"/>
                </a:lnTo>
                <a:lnTo>
                  <a:pt x="4093" y="2363"/>
                </a:lnTo>
                <a:lnTo>
                  <a:pt x="4061" y="2384"/>
                </a:lnTo>
                <a:lnTo>
                  <a:pt x="4030" y="2403"/>
                </a:lnTo>
                <a:lnTo>
                  <a:pt x="4017" y="2410"/>
                </a:lnTo>
                <a:lnTo>
                  <a:pt x="4010" y="2414"/>
                </a:lnTo>
                <a:lnTo>
                  <a:pt x="4002" y="2416"/>
                </a:lnTo>
                <a:lnTo>
                  <a:pt x="4000" y="2416"/>
                </a:lnTo>
                <a:lnTo>
                  <a:pt x="3997" y="2415"/>
                </a:lnTo>
                <a:lnTo>
                  <a:pt x="3996" y="2411"/>
                </a:lnTo>
                <a:lnTo>
                  <a:pt x="3995" y="2407"/>
                </a:lnTo>
                <a:lnTo>
                  <a:pt x="3994" y="2387"/>
                </a:lnTo>
                <a:lnTo>
                  <a:pt x="3988" y="2272"/>
                </a:lnTo>
                <a:lnTo>
                  <a:pt x="3986" y="2203"/>
                </a:lnTo>
                <a:lnTo>
                  <a:pt x="3985" y="2157"/>
                </a:lnTo>
                <a:lnTo>
                  <a:pt x="3985" y="2142"/>
                </a:lnTo>
                <a:lnTo>
                  <a:pt x="3987" y="2121"/>
                </a:lnTo>
                <a:lnTo>
                  <a:pt x="3994" y="2070"/>
                </a:lnTo>
                <a:lnTo>
                  <a:pt x="4003" y="2010"/>
                </a:lnTo>
                <a:lnTo>
                  <a:pt x="4011" y="1948"/>
                </a:lnTo>
                <a:lnTo>
                  <a:pt x="4014" y="1933"/>
                </a:lnTo>
                <a:lnTo>
                  <a:pt x="4017" y="1920"/>
                </a:lnTo>
                <a:lnTo>
                  <a:pt x="4025" y="1891"/>
                </a:lnTo>
                <a:lnTo>
                  <a:pt x="4033" y="1864"/>
                </a:lnTo>
                <a:lnTo>
                  <a:pt x="4041" y="1836"/>
                </a:lnTo>
                <a:lnTo>
                  <a:pt x="4044" y="1821"/>
                </a:lnTo>
                <a:lnTo>
                  <a:pt x="4048" y="1806"/>
                </a:lnTo>
                <a:lnTo>
                  <a:pt x="4049" y="1791"/>
                </a:lnTo>
                <a:lnTo>
                  <a:pt x="4050" y="1774"/>
                </a:lnTo>
                <a:lnTo>
                  <a:pt x="4050" y="1757"/>
                </a:lnTo>
                <a:lnTo>
                  <a:pt x="4049" y="1739"/>
                </a:lnTo>
                <a:lnTo>
                  <a:pt x="4046" y="1719"/>
                </a:lnTo>
                <a:lnTo>
                  <a:pt x="4041" y="1697"/>
                </a:lnTo>
                <a:lnTo>
                  <a:pt x="4030" y="1655"/>
                </a:lnTo>
                <a:lnTo>
                  <a:pt x="4022" y="1614"/>
                </a:lnTo>
                <a:lnTo>
                  <a:pt x="4007" y="1536"/>
                </a:lnTo>
                <a:lnTo>
                  <a:pt x="3999" y="1502"/>
                </a:lnTo>
                <a:lnTo>
                  <a:pt x="3991" y="1471"/>
                </a:lnTo>
                <a:lnTo>
                  <a:pt x="3986" y="1457"/>
                </a:lnTo>
                <a:lnTo>
                  <a:pt x="3981" y="1444"/>
                </a:lnTo>
                <a:lnTo>
                  <a:pt x="3976" y="1433"/>
                </a:lnTo>
                <a:lnTo>
                  <a:pt x="3969" y="1421"/>
                </a:lnTo>
                <a:lnTo>
                  <a:pt x="3957" y="1400"/>
                </a:lnTo>
                <a:lnTo>
                  <a:pt x="3946" y="1378"/>
                </a:lnTo>
                <a:lnTo>
                  <a:pt x="3937" y="1353"/>
                </a:lnTo>
                <a:lnTo>
                  <a:pt x="3929" y="1329"/>
                </a:lnTo>
                <a:lnTo>
                  <a:pt x="3914" y="1281"/>
                </a:lnTo>
                <a:lnTo>
                  <a:pt x="3901" y="1240"/>
                </a:lnTo>
                <a:lnTo>
                  <a:pt x="3898" y="1230"/>
                </a:lnTo>
                <a:lnTo>
                  <a:pt x="3892" y="1219"/>
                </a:lnTo>
                <a:lnTo>
                  <a:pt x="3885" y="1208"/>
                </a:lnTo>
                <a:lnTo>
                  <a:pt x="3877" y="1195"/>
                </a:lnTo>
                <a:lnTo>
                  <a:pt x="3858" y="1169"/>
                </a:lnTo>
                <a:lnTo>
                  <a:pt x="3836" y="1144"/>
                </a:lnTo>
                <a:lnTo>
                  <a:pt x="3813" y="1117"/>
                </a:lnTo>
                <a:lnTo>
                  <a:pt x="3792" y="1094"/>
                </a:lnTo>
                <a:lnTo>
                  <a:pt x="3759" y="1058"/>
                </a:lnTo>
                <a:lnTo>
                  <a:pt x="3752" y="1052"/>
                </a:lnTo>
                <a:lnTo>
                  <a:pt x="3742" y="1045"/>
                </a:lnTo>
                <a:lnTo>
                  <a:pt x="3730" y="1038"/>
                </a:lnTo>
                <a:lnTo>
                  <a:pt x="3718" y="1030"/>
                </a:lnTo>
                <a:lnTo>
                  <a:pt x="3688" y="1015"/>
                </a:lnTo>
                <a:lnTo>
                  <a:pt x="3655" y="1002"/>
                </a:lnTo>
                <a:lnTo>
                  <a:pt x="3589" y="973"/>
                </a:lnTo>
                <a:lnTo>
                  <a:pt x="3563" y="960"/>
                </a:lnTo>
                <a:lnTo>
                  <a:pt x="3552" y="953"/>
                </a:lnTo>
                <a:lnTo>
                  <a:pt x="3543" y="948"/>
                </a:lnTo>
                <a:lnTo>
                  <a:pt x="3533" y="943"/>
                </a:lnTo>
                <a:lnTo>
                  <a:pt x="3523" y="937"/>
                </a:lnTo>
                <a:lnTo>
                  <a:pt x="3497" y="926"/>
                </a:lnTo>
                <a:lnTo>
                  <a:pt x="3467" y="916"/>
                </a:lnTo>
                <a:lnTo>
                  <a:pt x="3450" y="911"/>
                </a:lnTo>
                <a:lnTo>
                  <a:pt x="3432" y="908"/>
                </a:lnTo>
                <a:lnTo>
                  <a:pt x="3415" y="904"/>
                </a:lnTo>
                <a:lnTo>
                  <a:pt x="3397" y="902"/>
                </a:lnTo>
                <a:lnTo>
                  <a:pt x="3379" y="900"/>
                </a:lnTo>
                <a:lnTo>
                  <a:pt x="3359" y="900"/>
                </a:lnTo>
                <a:lnTo>
                  <a:pt x="3342" y="900"/>
                </a:lnTo>
                <a:lnTo>
                  <a:pt x="3324" y="902"/>
                </a:lnTo>
                <a:lnTo>
                  <a:pt x="3306" y="905"/>
                </a:lnTo>
                <a:lnTo>
                  <a:pt x="3289" y="910"/>
                </a:lnTo>
                <a:lnTo>
                  <a:pt x="3258" y="921"/>
                </a:lnTo>
                <a:lnTo>
                  <a:pt x="3228" y="933"/>
                </a:lnTo>
                <a:lnTo>
                  <a:pt x="3201" y="945"/>
                </a:lnTo>
                <a:lnTo>
                  <a:pt x="3176" y="958"/>
                </a:lnTo>
                <a:lnTo>
                  <a:pt x="3153" y="972"/>
                </a:lnTo>
                <a:lnTo>
                  <a:pt x="3131" y="987"/>
                </a:lnTo>
                <a:lnTo>
                  <a:pt x="3112" y="1000"/>
                </a:lnTo>
                <a:lnTo>
                  <a:pt x="3094" y="1015"/>
                </a:lnTo>
                <a:lnTo>
                  <a:pt x="3085" y="1024"/>
                </a:lnTo>
                <a:lnTo>
                  <a:pt x="3074" y="1037"/>
                </a:lnTo>
                <a:lnTo>
                  <a:pt x="3062" y="1051"/>
                </a:lnTo>
                <a:lnTo>
                  <a:pt x="3049" y="1069"/>
                </a:lnTo>
                <a:lnTo>
                  <a:pt x="3033" y="1090"/>
                </a:lnTo>
                <a:lnTo>
                  <a:pt x="3016" y="1114"/>
                </a:lnTo>
                <a:lnTo>
                  <a:pt x="3000" y="1141"/>
                </a:lnTo>
                <a:lnTo>
                  <a:pt x="2982" y="1173"/>
                </a:lnTo>
                <a:lnTo>
                  <a:pt x="2964" y="1208"/>
                </a:lnTo>
                <a:lnTo>
                  <a:pt x="2945" y="1247"/>
                </a:lnTo>
                <a:lnTo>
                  <a:pt x="2927" y="1289"/>
                </a:lnTo>
                <a:lnTo>
                  <a:pt x="2908" y="1336"/>
                </a:lnTo>
                <a:lnTo>
                  <a:pt x="2889" y="1387"/>
                </a:lnTo>
                <a:lnTo>
                  <a:pt x="2871" y="1442"/>
                </a:lnTo>
                <a:lnTo>
                  <a:pt x="2853" y="1502"/>
                </a:lnTo>
                <a:lnTo>
                  <a:pt x="2835" y="1567"/>
                </a:lnTo>
                <a:lnTo>
                  <a:pt x="2806" y="1688"/>
                </a:lnTo>
                <a:lnTo>
                  <a:pt x="2782" y="1790"/>
                </a:lnTo>
                <a:lnTo>
                  <a:pt x="2747" y="1945"/>
                </a:lnTo>
                <a:lnTo>
                  <a:pt x="2733" y="2006"/>
                </a:lnTo>
                <a:lnTo>
                  <a:pt x="2721" y="2057"/>
                </a:lnTo>
                <a:lnTo>
                  <a:pt x="2707" y="2107"/>
                </a:lnTo>
                <a:lnTo>
                  <a:pt x="2699" y="2129"/>
                </a:lnTo>
                <a:lnTo>
                  <a:pt x="2691" y="2154"/>
                </a:lnTo>
                <a:lnTo>
                  <a:pt x="2673" y="2201"/>
                </a:lnTo>
                <a:lnTo>
                  <a:pt x="2655" y="2244"/>
                </a:lnTo>
                <a:lnTo>
                  <a:pt x="2638" y="2284"/>
                </a:lnTo>
                <a:lnTo>
                  <a:pt x="2621" y="2320"/>
                </a:lnTo>
                <a:lnTo>
                  <a:pt x="2605" y="2351"/>
                </a:lnTo>
                <a:lnTo>
                  <a:pt x="2589" y="2376"/>
                </a:lnTo>
                <a:lnTo>
                  <a:pt x="2582" y="2386"/>
                </a:lnTo>
                <a:lnTo>
                  <a:pt x="2575" y="2394"/>
                </a:lnTo>
                <a:lnTo>
                  <a:pt x="2568" y="2400"/>
                </a:lnTo>
                <a:lnTo>
                  <a:pt x="2561" y="2405"/>
                </a:lnTo>
                <a:lnTo>
                  <a:pt x="2539" y="2415"/>
                </a:lnTo>
                <a:lnTo>
                  <a:pt x="2529" y="2418"/>
                </a:lnTo>
                <a:lnTo>
                  <a:pt x="2521" y="2421"/>
                </a:lnTo>
                <a:lnTo>
                  <a:pt x="2512" y="2421"/>
                </a:lnTo>
                <a:lnTo>
                  <a:pt x="2504" y="2419"/>
                </a:lnTo>
                <a:lnTo>
                  <a:pt x="2494" y="2417"/>
                </a:lnTo>
                <a:lnTo>
                  <a:pt x="2482" y="2413"/>
                </a:lnTo>
                <a:lnTo>
                  <a:pt x="2467" y="2405"/>
                </a:lnTo>
                <a:lnTo>
                  <a:pt x="2447" y="2392"/>
                </a:lnTo>
                <a:lnTo>
                  <a:pt x="2398" y="2360"/>
                </a:lnTo>
                <a:lnTo>
                  <a:pt x="2344" y="2323"/>
                </a:lnTo>
                <a:lnTo>
                  <a:pt x="2297" y="2289"/>
                </a:lnTo>
                <a:lnTo>
                  <a:pt x="2260" y="2262"/>
                </a:lnTo>
                <a:lnTo>
                  <a:pt x="2230" y="2243"/>
                </a:lnTo>
                <a:lnTo>
                  <a:pt x="2205" y="2227"/>
                </a:lnTo>
                <a:lnTo>
                  <a:pt x="2183" y="2211"/>
                </a:lnTo>
                <a:lnTo>
                  <a:pt x="2172" y="2202"/>
                </a:lnTo>
                <a:lnTo>
                  <a:pt x="2160" y="2190"/>
                </a:lnTo>
                <a:lnTo>
                  <a:pt x="2136" y="2162"/>
                </a:lnTo>
                <a:lnTo>
                  <a:pt x="2110" y="2129"/>
                </a:lnTo>
                <a:lnTo>
                  <a:pt x="2085" y="2095"/>
                </a:lnTo>
                <a:lnTo>
                  <a:pt x="2047" y="2046"/>
                </a:lnTo>
                <a:lnTo>
                  <a:pt x="1994" y="1978"/>
                </a:lnTo>
                <a:lnTo>
                  <a:pt x="1967" y="1944"/>
                </a:lnTo>
                <a:lnTo>
                  <a:pt x="1939" y="1913"/>
                </a:lnTo>
                <a:lnTo>
                  <a:pt x="1916" y="1886"/>
                </a:lnTo>
                <a:lnTo>
                  <a:pt x="1897" y="1867"/>
                </a:lnTo>
                <a:lnTo>
                  <a:pt x="1881" y="1851"/>
                </a:lnTo>
                <a:lnTo>
                  <a:pt x="1862" y="1830"/>
                </a:lnTo>
                <a:lnTo>
                  <a:pt x="1819" y="1776"/>
                </a:lnTo>
                <a:lnTo>
                  <a:pt x="1795" y="1747"/>
                </a:lnTo>
                <a:lnTo>
                  <a:pt x="1767" y="1717"/>
                </a:lnTo>
                <a:lnTo>
                  <a:pt x="1737" y="1686"/>
                </a:lnTo>
                <a:lnTo>
                  <a:pt x="1723" y="1671"/>
                </a:lnTo>
                <a:lnTo>
                  <a:pt x="1707" y="1657"/>
                </a:lnTo>
                <a:lnTo>
                  <a:pt x="1672" y="1627"/>
                </a:lnTo>
                <a:lnTo>
                  <a:pt x="1639" y="1595"/>
                </a:lnTo>
                <a:lnTo>
                  <a:pt x="1607" y="1562"/>
                </a:lnTo>
                <a:lnTo>
                  <a:pt x="1575" y="1528"/>
                </a:lnTo>
                <a:lnTo>
                  <a:pt x="1544" y="1492"/>
                </a:lnTo>
                <a:lnTo>
                  <a:pt x="1514" y="1458"/>
                </a:lnTo>
                <a:lnTo>
                  <a:pt x="1486" y="1422"/>
                </a:lnTo>
                <a:lnTo>
                  <a:pt x="1461" y="1389"/>
                </a:lnTo>
                <a:lnTo>
                  <a:pt x="1449" y="1372"/>
                </a:lnTo>
                <a:lnTo>
                  <a:pt x="1437" y="1353"/>
                </a:lnTo>
                <a:lnTo>
                  <a:pt x="1414" y="1317"/>
                </a:lnTo>
                <a:lnTo>
                  <a:pt x="1370" y="1237"/>
                </a:lnTo>
                <a:lnTo>
                  <a:pt x="1345" y="1194"/>
                </a:lnTo>
                <a:lnTo>
                  <a:pt x="1318" y="1151"/>
                </a:lnTo>
                <a:lnTo>
                  <a:pt x="1303" y="1129"/>
                </a:lnTo>
                <a:lnTo>
                  <a:pt x="1287" y="1107"/>
                </a:lnTo>
                <a:lnTo>
                  <a:pt x="1269" y="1084"/>
                </a:lnTo>
                <a:lnTo>
                  <a:pt x="1250" y="1062"/>
                </a:lnTo>
                <a:lnTo>
                  <a:pt x="1209" y="1013"/>
                </a:lnTo>
                <a:lnTo>
                  <a:pt x="1167" y="958"/>
                </a:lnTo>
                <a:lnTo>
                  <a:pt x="1124" y="901"/>
                </a:lnTo>
                <a:lnTo>
                  <a:pt x="1083" y="843"/>
                </a:lnTo>
                <a:lnTo>
                  <a:pt x="1046" y="791"/>
                </a:lnTo>
                <a:lnTo>
                  <a:pt x="1014" y="746"/>
                </a:lnTo>
                <a:lnTo>
                  <a:pt x="978" y="690"/>
                </a:lnTo>
                <a:lnTo>
                  <a:pt x="962" y="661"/>
                </a:lnTo>
                <a:lnTo>
                  <a:pt x="944" y="631"/>
                </a:lnTo>
                <a:lnTo>
                  <a:pt x="936" y="619"/>
                </a:lnTo>
                <a:lnTo>
                  <a:pt x="927" y="610"/>
                </a:lnTo>
                <a:lnTo>
                  <a:pt x="924" y="606"/>
                </a:lnTo>
                <a:lnTo>
                  <a:pt x="920" y="604"/>
                </a:lnTo>
                <a:lnTo>
                  <a:pt x="916" y="603"/>
                </a:lnTo>
                <a:lnTo>
                  <a:pt x="912" y="603"/>
                </a:lnTo>
                <a:lnTo>
                  <a:pt x="893" y="606"/>
                </a:lnTo>
                <a:lnTo>
                  <a:pt x="872" y="575"/>
                </a:lnTo>
                <a:lnTo>
                  <a:pt x="852" y="542"/>
                </a:lnTo>
                <a:lnTo>
                  <a:pt x="826" y="503"/>
                </a:lnTo>
                <a:lnTo>
                  <a:pt x="800" y="459"/>
                </a:lnTo>
                <a:lnTo>
                  <a:pt x="777" y="417"/>
                </a:lnTo>
                <a:lnTo>
                  <a:pt x="767" y="397"/>
                </a:lnTo>
                <a:lnTo>
                  <a:pt x="758" y="379"/>
                </a:lnTo>
                <a:lnTo>
                  <a:pt x="751" y="363"/>
                </a:lnTo>
                <a:lnTo>
                  <a:pt x="746" y="349"/>
                </a:lnTo>
                <a:lnTo>
                  <a:pt x="737" y="313"/>
                </a:lnTo>
                <a:lnTo>
                  <a:pt x="735" y="300"/>
                </a:lnTo>
                <a:lnTo>
                  <a:pt x="733" y="291"/>
                </a:lnTo>
                <a:lnTo>
                  <a:pt x="733" y="282"/>
                </a:lnTo>
                <a:lnTo>
                  <a:pt x="735" y="271"/>
                </a:lnTo>
                <a:lnTo>
                  <a:pt x="738" y="243"/>
                </a:lnTo>
                <a:lnTo>
                  <a:pt x="740" y="226"/>
                </a:lnTo>
                <a:lnTo>
                  <a:pt x="740" y="211"/>
                </a:lnTo>
                <a:lnTo>
                  <a:pt x="740" y="198"/>
                </a:lnTo>
                <a:lnTo>
                  <a:pt x="738" y="188"/>
                </a:lnTo>
                <a:lnTo>
                  <a:pt x="735" y="177"/>
                </a:lnTo>
                <a:lnTo>
                  <a:pt x="729" y="168"/>
                </a:lnTo>
                <a:lnTo>
                  <a:pt x="721" y="159"/>
                </a:lnTo>
                <a:lnTo>
                  <a:pt x="712" y="151"/>
                </a:lnTo>
                <a:lnTo>
                  <a:pt x="692" y="133"/>
                </a:lnTo>
                <a:lnTo>
                  <a:pt x="677" y="117"/>
                </a:lnTo>
                <a:lnTo>
                  <a:pt x="665" y="102"/>
                </a:lnTo>
                <a:lnTo>
                  <a:pt x="652" y="87"/>
                </a:lnTo>
                <a:lnTo>
                  <a:pt x="640" y="71"/>
                </a:lnTo>
                <a:lnTo>
                  <a:pt x="628" y="56"/>
                </a:lnTo>
                <a:lnTo>
                  <a:pt x="620" y="48"/>
                </a:lnTo>
                <a:lnTo>
                  <a:pt x="611" y="40"/>
                </a:lnTo>
                <a:lnTo>
                  <a:pt x="599" y="31"/>
                </a:lnTo>
                <a:lnTo>
                  <a:pt x="584" y="21"/>
                </a:lnTo>
                <a:lnTo>
                  <a:pt x="567" y="12"/>
                </a:lnTo>
                <a:lnTo>
                  <a:pt x="552" y="5"/>
                </a:lnTo>
                <a:lnTo>
                  <a:pt x="539" y="1"/>
                </a:lnTo>
                <a:lnTo>
                  <a:pt x="532" y="0"/>
                </a:lnTo>
                <a:lnTo>
                  <a:pt x="526" y="0"/>
                </a:lnTo>
                <a:lnTo>
                  <a:pt x="520" y="1"/>
                </a:lnTo>
                <a:lnTo>
                  <a:pt x="516" y="2"/>
                </a:lnTo>
                <a:lnTo>
                  <a:pt x="512" y="4"/>
                </a:lnTo>
                <a:lnTo>
                  <a:pt x="509" y="9"/>
                </a:lnTo>
                <a:lnTo>
                  <a:pt x="505" y="12"/>
                </a:lnTo>
                <a:lnTo>
                  <a:pt x="504" y="18"/>
                </a:lnTo>
                <a:lnTo>
                  <a:pt x="503" y="25"/>
                </a:lnTo>
                <a:lnTo>
                  <a:pt x="503" y="33"/>
                </a:lnTo>
                <a:lnTo>
                  <a:pt x="504" y="48"/>
                </a:lnTo>
                <a:lnTo>
                  <a:pt x="507" y="62"/>
                </a:lnTo>
                <a:lnTo>
                  <a:pt x="511" y="74"/>
                </a:lnTo>
                <a:lnTo>
                  <a:pt x="516" y="86"/>
                </a:lnTo>
                <a:lnTo>
                  <a:pt x="521" y="95"/>
                </a:lnTo>
                <a:lnTo>
                  <a:pt x="529" y="105"/>
                </a:lnTo>
                <a:lnTo>
                  <a:pt x="538" y="114"/>
                </a:lnTo>
                <a:lnTo>
                  <a:pt x="548" y="124"/>
                </a:lnTo>
                <a:lnTo>
                  <a:pt x="567" y="141"/>
                </a:lnTo>
                <a:lnTo>
                  <a:pt x="586" y="157"/>
                </a:lnTo>
                <a:lnTo>
                  <a:pt x="593" y="162"/>
                </a:lnTo>
                <a:lnTo>
                  <a:pt x="597" y="168"/>
                </a:lnTo>
                <a:lnTo>
                  <a:pt x="598" y="172"/>
                </a:lnTo>
                <a:lnTo>
                  <a:pt x="598" y="174"/>
                </a:lnTo>
                <a:lnTo>
                  <a:pt x="597" y="175"/>
                </a:lnTo>
                <a:lnTo>
                  <a:pt x="596" y="177"/>
                </a:lnTo>
                <a:lnTo>
                  <a:pt x="590" y="181"/>
                </a:lnTo>
                <a:lnTo>
                  <a:pt x="582" y="184"/>
                </a:lnTo>
                <a:lnTo>
                  <a:pt x="563" y="191"/>
                </a:lnTo>
                <a:lnTo>
                  <a:pt x="551" y="196"/>
                </a:lnTo>
                <a:lnTo>
                  <a:pt x="542" y="200"/>
                </a:lnTo>
                <a:lnTo>
                  <a:pt x="533" y="206"/>
                </a:lnTo>
                <a:lnTo>
                  <a:pt x="526" y="212"/>
                </a:lnTo>
                <a:lnTo>
                  <a:pt x="519" y="219"/>
                </a:lnTo>
                <a:lnTo>
                  <a:pt x="512" y="224"/>
                </a:lnTo>
                <a:lnTo>
                  <a:pt x="504" y="229"/>
                </a:lnTo>
                <a:lnTo>
                  <a:pt x="495" y="234"/>
                </a:lnTo>
                <a:lnTo>
                  <a:pt x="487" y="236"/>
                </a:lnTo>
                <a:lnTo>
                  <a:pt x="478" y="238"/>
                </a:lnTo>
                <a:lnTo>
                  <a:pt x="464" y="239"/>
                </a:lnTo>
                <a:lnTo>
                  <a:pt x="446" y="242"/>
                </a:lnTo>
                <a:lnTo>
                  <a:pt x="421" y="247"/>
                </a:lnTo>
                <a:lnTo>
                  <a:pt x="406" y="251"/>
                </a:lnTo>
                <a:lnTo>
                  <a:pt x="393" y="255"/>
                </a:lnTo>
                <a:lnTo>
                  <a:pt x="380" y="260"/>
                </a:lnTo>
                <a:lnTo>
                  <a:pt x="371" y="265"/>
                </a:lnTo>
                <a:lnTo>
                  <a:pt x="364" y="269"/>
                </a:lnTo>
                <a:lnTo>
                  <a:pt x="356" y="271"/>
                </a:lnTo>
                <a:lnTo>
                  <a:pt x="350" y="273"/>
                </a:lnTo>
                <a:lnTo>
                  <a:pt x="343" y="273"/>
                </a:lnTo>
                <a:lnTo>
                  <a:pt x="335" y="271"/>
                </a:lnTo>
                <a:lnTo>
                  <a:pt x="327" y="269"/>
                </a:lnTo>
                <a:lnTo>
                  <a:pt x="306" y="265"/>
                </a:lnTo>
                <a:lnTo>
                  <a:pt x="296" y="261"/>
                </a:lnTo>
                <a:lnTo>
                  <a:pt x="287" y="258"/>
                </a:lnTo>
                <a:lnTo>
                  <a:pt x="277" y="253"/>
                </a:lnTo>
                <a:lnTo>
                  <a:pt x="269" y="247"/>
                </a:lnTo>
                <a:lnTo>
                  <a:pt x="252" y="235"/>
                </a:lnTo>
                <a:lnTo>
                  <a:pt x="230" y="219"/>
                </a:lnTo>
                <a:lnTo>
                  <a:pt x="223" y="214"/>
                </a:lnTo>
                <a:lnTo>
                  <a:pt x="217" y="211"/>
                </a:lnTo>
                <a:lnTo>
                  <a:pt x="203" y="205"/>
                </a:lnTo>
                <a:lnTo>
                  <a:pt x="190" y="203"/>
                </a:lnTo>
                <a:lnTo>
                  <a:pt x="178" y="203"/>
                </a:lnTo>
                <a:lnTo>
                  <a:pt x="166" y="205"/>
                </a:lnTo>
                <a:lnTo>
                  <a:pt x="162" y="206"/>
                </a:lnTo>
                <a:lnTo>
                  <a:pt x="158" y="208"/>
                </a:lnTo>
                <a:lnTo>
                  <a:pt x="155" y="212"/>
                </a:lnTo>
                <a:lnTo>
                  <a:pt x="152" y="215"/>
                </a:lnTo>
                <a:lnTo>
                  <a:pt x="151" y="219"/>
                </a:lnTo>
                <a:lnTo>
                  <a:pt x="151" y="222"/>
                </a:lnTo>
                <a:lnTo>
                  <a:pt x="147" y="216"/>
                </a:lnTo>
                <a:lnTo>
                  <a:pt x="133" y="201"/>
                </a:lnTo>
                <a:lnTo>
                  <a:pt x="123" y="193"/>
                </a:lnTo>
                <a:lnTo>
                  <a:pt x="111" y="185"/>
                </a:lnTo>
                <a:lnTo>
                  <a:pt x="99" y="179"/>
                </a:lnTo>
                <a:lnTo>
                  <a:pt x="86" y="174"/>
                </a:lnTo>
                <a:lnTo>
                  <a:pt x="65" y="168"/>
                </a:lnTo>
                <a:lnTo>
                  <a:pt x="56" y="165"/>
                </a:lnTo>
                <a:lnTo>
                  <a:pt x="49" y="164"/>
                </a:lnTo>
                <a:lnTo>
                  <a:pt x="39" y="166"/>
                </a:lnTo>
                <a:lnTo>
                  <a:pt x="24" y="169"/>
                </a:lnTo>
                <a:lnTo>
                  <a:pt x="16" y="172"/>
                </a:lnTo>
                <a:lnTo>
                  <a:pt x="9" y="174"/>
                </a:lnTo>
                <a:lnTo>
                  <a:pt x="3" y="179"/>
                </a:lnTo>
                <a:lnTo>
                  <a:pt x="2" y="181"/>
                </a:lnTo>
                <a:lnTo>
                  <a:pt x="1" y="184"/>
                </a:lnTo>
                <a:lnTo>
                  <a:pt x="0" y="188"/>
                </a:lnTo>
                <a:lnTo>
                  <a:pt x="1" y="192"/>
                </a:lnTo>
                <a:lnTo>
                  <a:pt x="2" y="197"/>
                </a:lnTo>
                <a:lnTo>
                  <a:pt x="5" y="203"/>
                </a:lnTo>
                <a:lnTo>
                  <a:pt x="10" y="213"/>
                </a:lnTo>
                <a:lnTo>
                  <a:pt x="17" y="222"/>
                </a:lnTo>
                <a:lnTo>
                  <a:pt x="24" y="230"/>
                </a:lnTo>
                <a:lnTo>
                  <a:pt x="31" y="238"/>
                </a:lnTo>
                <a:lnTo>
                  <a:pt x="45" y="250"/>
                </a:lnTo>
                <a:lnTo>
                  <a:pt x="50" y="256"/>
                </a:lnTo>
                <a:lnTo>
                  <a:pt x="55" y="262"/>
                </a:lnTo>
                <a:lnTo>
                  <a:pt x="60" y="271"/>
                </a:lnTo>
                <a:lnTo>
                  <a:pt x="63" y="283"/>
                </a:lnTo>
                <a:lnTo>
                  <a:pt x="73" y="315"/>
                </a:lnTo>
                <a:lnTo>
                  <a:pt x="79" y="332"/>
                </a:lnTo>
                <a:lnTo>
                  <a:pt x="86" y="349"/>
                </a:lnTo>
                <a:lnTo>
                  <a:pt x="94" y="367"/>
                </a:lnTo>
                <a:lnTo>
                  <a:pt x="103" y="380"/>
                </a:lnTo>
                <a:lnTo>
                  <a:pt x="113" y="394"/>
                </a:lnTo>
                <a:lnTo>
                  <a:pt x="126" y="407"/>
                </a:lnTo>
                <a:lnTo>
                  <a:pt x="141" y="419"/>
                </a:lnTo>
                <a:lnTo>
                  <a:pt x="157" y="431"/>
                </a:lnTo>
                <a:lnTo>
                  <a:pt x="166" y="436"/>
                </a:lnTo>
                <a:lnTo>
                  <a:pt x="175" y="441"/>
                </a:lnTo>
                <a:lnTo>
                  <a:pt x="186" y="444"/>
                </a:lnTo>
                <a:lnTo>
                  <a:pt x="196" y="448"/>
                </a:lnTo>
                <a:lnTo>
                  <a:pt x="207" y="450"/>
                </a:lnTo>
                <a:lnTo>
                  <a:pt x="219" y="452"/>
                </a:lnTo>
                <a:lnTo>
                  <a:pt x="232" y="454"/>
                </a:lnTo>
                <a:lnTo>
                  <a:pt x="244" y="454"/>
                </a:lnTo>
                <a:lnTo>
                  <a:pt x="268" y="454"/>
                </a:lnTo>
                <a:lnTo>
                  <a:pt x="288" y="456"/>
                </a:lnTo>
                <a:lnTo>
                  <a:pt x="304" y="458"/>
                </a:lnTo>
                <a:lnTo>
                  <a:pt x="316" y="462"/>
                </a:lnTo>
                <a:lnTo>
                  <a:pt x="339" y="469"/>
                </a:lnTo>
                <a:lnTo>
                  <a:pt x="352" y="472"/>
                </a:lnTo>
                <a:lnTo>
                  <a:pt x="366" y="475"/>
                </a:lnTo>
                <a:lnTo>
                  <a:pt x="382" y="475"/>
                </a:lnTo>
                <a:lnTo>
                  <a:pt x="397" y="475"/>
                </a:lnTo>
                <a:lnTo>
                  <a:pt x="413" y="474"/>
                </a:lnTo>
                <a:lnTo>
                  <a:pt x="429" y="474"/>
                </a:lnTo>
                <a:lnTo>
                  <a:pt x="437" y="475"/>
                </a:lnTo>
                <a:lnTo>
                  <a:pt x="446" y="477"/>
                </a:lnTo>
                <a:lnTo>
                  <a:pt x="454" y="480"/>
                </a:lnTo>
                <a:lnTo>
                  <a:pt x="462" y="483"/>
                </a:lnTo>
                <a:lnTo>
                  <a:pt x="470" y="489"/>
                </a:lnTo>
                <a:lnTo>
                  <a:pt x="479" y="496"/>
                </a:lnTo>
                <a:lnTo>
                  <a:pt x="487" y="505"/>
                </a:lnTo>
                <a:lnTo>
                  <a:pt x="495" y="516"/>
                </a:lnTo>
                <a:lnTo>
                  <a:pt x="515" y="543"/>
                </a:lnTo>
                <a:lnTo>
                  <a:pt x="536" y="579"/>
                </a:lnTo>
                <a:lnTo>
                  <a:pt x="586" y="657"/>
                </a:lnTo>
                <a:lnTo>
                  <a:pt x="642" y="752"/>
                </a:lnTo>
                <a:lnTo>
                  <a:pt x="634" y="767"/>
                </a:lnTo>
                <a:lnTo>
                  <a:pt x="626" y="785"/>
                </a:lnTo>
                <a:lnTo>
                  <a:pt x="618" y="808"/>
                </a:lnTo>
                <a:lnTo>
                  <a:pt x="614" y="820"/>
                </a:lnTo>
                <a:lnTo>
                  <a:pt x="612" y="834"/>
                </a:lnTo>
                <a:lnTo>
                  <a:pt x="610" y="849"/>
                </a:lnTo>
                <a:lnTo>
                  <a:pt x="610" y="864"/>
                </a:lnTo>
                <a:lnTo>
                  <a:pt x="610" y="879"/>
                </a:lnTo>
                <a:lnTo>
                  <a:pt x="612" y="894"/>
                </a:lnTo>
                <a:lnTo>
                  <a:pt x="617" y="910"/>
                </a:lnTo>
                <a:lnTo>
                  <a:pt x="622" y="925"/>
                </a:lnTo>
                <a:lnTo>
                  <a:pt x="633" y="942"/>
                </a:lnTo>
                <a:lnTo>
                  <a:pt x="646" y="964"/>
                </a:lnTo>
                <a:lnTo>
                  <a:pt x="665" y="988"/>
                </a:lnTo>
                <a:lnTo>
                  <a:pt x="686" y="1015"/>
                </a:lnTo>
                <a:lnTo>
                  <a:pt x="737" y="1075"/>
                </a:lnTo>
                <a:lnTo>
                  <a:pt x="793" y="1139"/>
                </a:lnTo>
                <a:lnTo>
                  <a:pt x="900" y="1257"/>
                </a:lnTo>
                <a:lnTo>
                  <a:pt x="939" y="1302"/>
                </a:lnTo>
                <a:lnTo>
                  <a:pt x="954" y="1318"/>
                </a:lnTo>
                <a:lnTo>
                  <a:pt x="963" y="1331"/>
                </a:lnTo>
                <a:lnTo>
                  <a:pt x="983" y="1363"/>
                </a:lnTo>
                <a:lnTo>
                  <a:pt x="1014" y="1416"/>
                </a:lnTo>
                <a:lnTo>
                  <a:pt x="1096" y="1557"/>
                </a:lnTo>
                <a:lnTo>
                  <a:pt x="1174" y="1696"/>
                </a:lnTo>
                <a:lnTo>
                  <a:pt x="1202" y="1745"/>
                </a:lnTo>
                <a:lnTo>
                  <a:pt x="1219" y="1773"/>
                </a:lnTo>
                <a:lnTo>
                  <a:pt x="1303" y="1891"/>
                </a:lnTo>
                <a:lnTo>
                  <a:pt x="1368" y="19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97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人"/>
          <p:cNvSpPr/>
          <p:nvPr/>
        </p:nvSpPr>
        <p:spPr bwMode="auto">
          <a:xfrm>
            <a:off x="2470329" y="3095578"/>
            <a:ext cx="1047265" cy="2502422"/>
          </a:xfrm>
          <a:custGeom>
            <a:avLst/>
            <a:gdLst>
              <a:gd name="T0" fmla="*/ 312044 w 1379538"/>
              <a:gd name="T1" fmla="*/ 613188 h 3733800"/>
              <a:gd name="T2" fmla="*/ 75317 w 1379538"/>
              <a:gd name="T3" fmla="*/ 1735 h 3733800"/>
              <a:gd name="T4" fmla="*/ 90496 w 1379538"/>
              <a:gd name="T5" fmla="*/ 5322 h 3733800"/>
              <a:gd name="T6" fmla="*/ 91887 w 1379538"/>
              <a:gd name="T7" fmla="*/ 68374 h 3733800"/>
              <a:gd name="T8" fmla="*/ 110426 w 1379538"/>
              <a:gd name="T9" fmla="*/ 54723 h 3733800"/>
              <a:gd name="T10" fmla="*/ 126764 w 1379538"/>
              <a:gd name="T11" fmla="*/ 62243 h 3733800"/>
              <a:gd name="T12" fmla="*/ 87484 w 1379538"/>
              <a:gd name="T13" fmla="*/ 144847 h 3733800"/>
              <a:gd name="T14" fmla="*/ 98028 w 1379538"/>
              <a:gd name="T15" fmla="*/ 346154 h 3733800"/>
              <a:gd name="T16" fmla="*/ 149939 w 1379538"/>
              <a:gd name="T17" fmla="*/ 466243 h 3733800"/>
              <a:gd name="T18" fmla="*/ 193738 w 1379538"/>
              <a:gd name="T19" fmla="*/ 533229 h 3733800"/>
              <a:gd name="T20" fmla="*/ 248777 w 1379538"/>
              <a:gd name="T21" fmla="*/ 347773 h 3733800"/>
              <a:gd name="T22" fmla="*/ 320155 w 1379538"/>
              <a:gd name="T23" fmla="*/ 310867 h 3733800"/>
              <a:gd name="T24" fmla="*/ 394313 w 1379538"/>
              <a:gd name="T25" fmla="*/ 374961 h 3733800"/>
              <a:gd name="T26" fmla="*/ 412157 w 1379538"/>
              <a:gd name="T27" fmla="*/ 545839 h 3733800"/>
              <a:gd name="T28" fmla="*/ 505202 w 1379538"/>
              <a:gd name="T29" fmla="*/ 484754 h 3733800"/>
              <a:gd name="T30" fmla="*/ 625594 w 1379538"/>
              <a:gd name="T31" fmla="*/ 293976 h 3733800"/>
              <a:gd name="T32" fmla="*/ 655141 w 1379538"/>
              <a:gd name="T33" fmla="*/ 198529 h 3733800"/>
              <a:gd name="T34" fmla="*/ 636138 w 1379538"/>
              <a:gd name="T35" fmla="*/ 86422 h 3733800"/>
              <a:gd name="T36" fmla="*/ 670784 w 1379538"/>
              <a:gd name="T37" fmla="*/ 68028 h 3733800"/>
              <a:gd name="T38" fmla="*/ 682718 w 1379538"/>
              <a:gd name="T39" fmla="*/ 82836 h 3733800"/>
              <a:gd name="T40" fmla="*/ 686195 w 1379538"/>
              <a:gd name="T41" fmla="*/ 104818 h 3733800"/>
              <a:gd name="T42" fmla="*/ 685383 w 1379538"/>
              <a:gd name="T43" fmla="*/ 148665 h 3733800"/>
              <a:gd name="T44" fmla="*/ 698361 w 1379538"/>
              <a:gd name="T45" fmla="*/ 231270 h 3733800"/>
              <a:gd name="T46" fmla="*/ 702996 w 1379538"/>
              <a:gd name="T47" fmla="*/ 292125 h 3733800"/>
              <a:gd name="T48" fmla="*/ 635095 w 1379538"/>
              <a:gd name="T49" fmla="*/ 444261 h 3733800"/>
              <a:gd name="T50" fmla="*/ 490023 w 1379538"/>
              <a:gd name="T51" fmla="*/ 602413 h 3733800"/>
              <a:gd name="T52" fmla="*/ 486663 w 1379538"/>
              <a:gd name="T53" fmla="*/ 712437 h 3733800"/>
              <a:gd name="T54" fmla="*/ 477625 w 1379538"/>
              <a:gd name="T55" fmla="*/ 890952 h 3733800"/>
              <a:gd name="T56" fmla="*/ 477625 w 1379538"/>
              <a:gd name="T57" fmla="*/ 952616 h 3733800"/>
              <a:gd name="T58" fmla="*/ 475192 w 1379538"/>
              <a:gd name="T59" fmla="*/ 1118057 h 3733800"/>
              <a:gd name="T60" fmla="*/ 474264 w 1379538"/>
              <a:gd name="T61" fmla="*/ 1298885 h 3733800"/>
              <a:gd name="T62" fmla="*/ 439967 w 1379538"/>
              <a:gd name="T63" fmla="*/ 1329081 h 3733800"/>
              <a:gd name="T64" fmla="*/ 425714 w 1379538"/>
              <a:gd name="T65" fmla="*/ 1449170 h 3733800"/>
              <a:gd name="T66" fmla="*/ 419573 w 1379538"/>
              <a:gd name="T67" fmla="*/ 1771259 h 3733800"/>
              <a:gd name="T68" fmla="*/ 453640 w 1379538"/>
              <a:gd name="T69" fmla="*/ 1865896 h 3733800"/>
              <a:gd name="T70" fmla="*/ 438692 w 1379538"/>
              <a:gd name="T71" fmla="*/ 1904537 h 3733800"/>
              <a:gd name="T72" fmla="*/ 387244 w 1379538"/>
              <a:gd name="T73" fmla="*/ 1879432 h 3733800"/>
              <a:gd name="T74" fmla="*/ 376005 w 1379538"/>
              <a:gd name="T75" fmla="*/ 1808859 h 3733800"/>
              <a:gd name="T76" fmla="*/ 352019 w 1379538"/>
              <a:gd name="T77" fmla="*/ 1832577 h 3733800"/>
              <a:gd name="T78" fmla="*/ 353758 w 1379538"/>
              <a:gd name="T79" fmla="*/ 1744765 h 3733800"/>
              <a:gd name="T80" fmla="*/ 346226 w 1379538"/>
              <a:gd name="T81" fmla="*/ 1611603 h 3733800"/>
              <a:gd name="T82" fmla="*/ 331510 w 1379538"/>
              <a:gd name="T83" fmla="*/ 1412033 h 3733800"/>
              <a:gd name="T84" fmla="*/ 249009 w 1379538"/>
              <a:gd name="T85" fmla="*/ 1428230 h 3733800"/>
              <a:gd name="T86" fmla="*/ 210887 w 1379538"/>
              <a:gd name="T87" fmla="*/ 1665863 h 3733800"/>
              <a:gd name="T88" fmla="*/ 242984 w 1379538"/>
              <a:gd name="T89" fmla="*/ 1821817 h 3733800"/>
              <a:gd name="T90" fmla="*/ 194434 w 1379538"/>
              <a:gd name="T91" fmla="*/ 1837320 h 3733800"/>
              <a:gd name="T92" fmla="*/ 160599 w 1379538"/>
              <a:gd name="T93" fmla="*/ 1790348 h 3733800"/>
              <a:gd name="T94" fmla="*/ 160251 w 1379538"/>
              <a:gd name="T95" fmla="*/ 1674308 h 3733800"/>
              <a:gd name="T96" fmla="*/ 150402 w 1379538"/>
              <a:gd name="T97" fmla="*/ 1442113 h 3733800"/>
              <a:gd name="T98" fmla="*/ 170332 w 1379538"/>
              <a:gd name="T99" fmla="*/ 1318553 h 3733800"/>
              <a:gd name="T100" fmla="*/ 149359 w 1379538"/>
              <a:gd name="T101" fmla="*/ 1298654 h 3733800"/>
              <a:gd name="T102" fmla="*/ 147274 w 1379538"/>
              <a:gd name="T103" fmla="*/ 1184233 h 3733800"/>
              <a:gd name="T104" fmla="*/ 191421 w 1379538"/>
              <a:gd name="T105" fmla="*/ 989638 h 3733800"/>
              <a:gd name="T106" fmla="*/ 157007 w 1379538"/>
              <a:gd name="T107" fmla="*/ 922883 h 3733800"/>
              <a:gd name="T108" fmla="*/ 182383 w 1379538"/>
              <a:gd name="T109" fmla="*/ 711165 h 3733800"/>
              <a:gd name="T110" fmla="*/ 95710 w 1379538"/>
              <a:gd name="T111" fmla="*/ 543410 h 3733800"/>
              <a:gd name="T112" fmla="*/ 19235 w 1379538"/>
              <a:gd name="T113" fmla="*/ 359921 h 3733800"/>
              <a:gd name="T114" fmla="*/ 5909 w 1379538"/>
              <a:gd name="T115" fmla="*/ 226874 h 3733800"/>
              <a:gd name="T116" fmla="*/ 27578 w 1379538"/>
              <a:gd name="T117" fmla="*/ 155376 h 3733800"/>
              <a:gd name="T118" fmla="*/ 14832 w 1379538"/>
              <a:gd name="T119" fmla="*/ 54607 h 3733800"/>
              <a:gd name="T120" fmla="*/ 32908 w 1379538"/>
              <a:gd name="T121" fmla="*/ 29849 h 3733800"/>
              <a:gd name="T122" fmla="*/ 57705 w 1379538"/>
              <a:gd name="T123" fmla="*/ 10181 h 373380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379538" h="3733800">
                <a:moveTo>
                  <a:pt x="740229" y="1146175"/>
                </a:moveTo>
                <a:lnTo>
                  <a:pt x="738188" y="1148220"/>
                </a:lnTo>
                <a:lnTo>
                  <a:pt x="732065" y="1154356"/>
                </a:lnTo>
                <a:lnTo>
                  <a:pt x="727756" y="1158219"/>
                </a:lnTo>
                <a:lnTo>
                  <a:pt x="722994" y="1162991"/>
                </a:lnTo>
                <a:lnTo>
                  <a:pt x="717097" y="1167763"/>
                </a:lnTo>
                <a:lnTo>
                  <a:pt x="710747" y="1173216"/>
                </a:lnTo>
                <a:lnTo>
                  <a:pt x="703717" y="1178215"/>
                </a:lnTo>
                <a:lnTo>
                  <a:pt x="696233" y="1183442"/>
                </a:lnTo>
                <a:lnTo>
                  <a:pt x="688295" y="1188214"/>
                </a:lnTo>
                <a:lnTo>
                  <a:pt x="680358" y="1192758"/>
                </a:lnTo>
                <a:lnTo>
                  <a:pt x="675822" y="1194804"/>
                </a:lnTo>
                <a:lnTo>
                  <a:pt x="671740" y="1196849"/>
                </a:lnTo>
                <a:lnTo>
                  <a:pt x="667431" y="1198666"/>
                </a:lnTo>
                <a:lnTo>
                  <a:pt x="662895" y="1200030"/>
                </a:lnTo>
                <a:lnTo>
                  <a:pt x="658586" y="1201393"/>
                </a:lnTo>
                <a:lnTo>
                  <a:pt x="653824" y="1202757"/>
                </a:lnTo>
                <a:lnTo>
                  <a:pt x="649515" y="1203438"/>
                </a:lnTo>
                <a:lnTo>
                  <a:pt x="644979" y="1204120"/>
                </a:lnTo>
                <a:lnTo>
                  <a:pt x="640217" y="1204347"/>
                </a:lnTo>
                <a:lnTo>
                  <a:pt x="635454" y="1204575"/>
                </a:lnTo>
                <a:lnTo>
                  <a:pt x="630465" y="1204347"/>
                </a:lnTo>
                <a:lnTo>
                  <a:pt x="625703" y="1204120"/>
                </a:lnTo>
                <a:lnTo>
                  <a:pt x="620713" y="1203438"/>
                </a:lnTo>
                <a:lnTo>
                  <a:pt x="615724" y="1202757"/>
                </a:lnTo>
                <a:lnTo>
                  <a:pt x="610735" y="1201848"/>
                </a:lnTo>
                <a:lnTo>
                  <a:pt x="605745" y="1200484"/>
                </a:lnTo>
                <a:lnTo>
                  <a:pt x="595994" y="1197758"/>
                </a:lnTo>
                <a:lnTo>
                  <a:pt x="586242" y="1194804"/>
                </a:lnTo>
                <a:lnTo>
                  <a:pt x="576944" y="1191168"/>
                </a:lnTo>
                <a:lnTo>
                  <a:pt x="567872" y="1187532"/>
                </a:lnTo>
                <a:lnTo>
                  <a:pt x="559935" y="1183896"/>
                </a:lnTo>
                <a:lnTo>
                  <a:pt x="551997" y="1180260"/>
                </a:lnTo>
                <a:lnTo>
                  <a:pt x="545420" y="1176852"/>
                </a:lnTo>
                <a:lnTo>
                  <a:pt x="539751" y="1173671"/>
                </a:lnTo>
                <a:lnTo>
                  <a:pt x="531360" y="1169126"/>
                </a:lnTo>
                <a:lnTo>
                  <a:pt x="528411" y="1167308"/>
                </a:lnTo>
                <a:lnTo>
                  <a:pt x="496888" y="1278653"/>
                </a:lnTo>
                <a:lnTo>
                  <a:pt x="602797" y="1284107"/>
                </a:lnTo>
                <a:lnTo>
                  <a:pt x="703490" y="1490663"/>
                </a:lnTo>
                <a:lnTo>
                  <a:pt x="740229" y="1257293"/>
                </a:lnTo>
                <a:lnTo>
                  <a:pt x="814388" y="1230707"/>
                </a:lnTo>
                <a:lnTo>
                  <a:pt x="740229" y="1146175"/>
                </a:lnTo>
                <a:close/>
                <a:moveTo>
                  <a:pt x="136979" y="0"/>
                </a:moveTo>
                <a:lnTo>
                  <a:pt x="137659" y="227"/>
                </a:lnTo>
                <a:lnTo>
                  <a:pt x="138340" y="454"/>
                </a:lnTo>
                <a:lnTo>
                  <a:pt x="139927" y="454"/>
                </a:lnTo>
                <a:lnTo>
                  <a:pt x="141515" y="680"/>
                </a:lnTo>
                <a:lnTo>
                  <a:pt x="143782" y="1134"/>
                </a:lnTo>
                <a:lnTo>
                  <a:pt x="145824" y="2041"/>
                </a:lnTo>
                <a:lnTo>
                  <a:pt x="146504" y="2494"/>
                </a:lnTo>
                <a:lnTo>
                  <a:pt x="147411" y="3401"/>
                </a:lnTo>
                <a:lnTo>
                  <a:pt x="147865" y="4082"/>
                </a:lnTo>
                <a:lnTo>
                  <a:pt x="148772" y="4989"/>
                </a:lnTo>
                <a:lnTo>
                  <a:pt x="148999" y="5896"/>
                </a:lnTo>
                <a:lnTo>
                  <a:pt x="149225" y="7256"/>
                </a:lnTo>
                <a:lnTo>
                  <a:pt x="148999" y="10204"/>
                </a:lnTo>
                <a:lnTo>
                  <a:pt x="148772" y="13379"/>
                </a:lnTo>
                <a:lnTo>
                  <a:pt x="148091" y="19728"/>
                </a:lnTo>
                <a:lnTo>
                  <a:pt x="148091" y="22222"/>
                </a:lnTo>
                <a:lnTo>
                  <a:pt x="148318" y="23129"/>
                </a:lnTo>
                <a:lnTo>
                  <a:pt x="148772" y="23810"/>
                </a:lnTo>
                <a:lnTo>
                  <a:pt x="148999" y="24263"/>
                </a:lnTo>
                <a:lnTo>
                  <a:pt x="149679" y="24263"/>
                </a:lnTo>
                <a:lnTo>
                  <a:pt x="150132" y="24036"/>
                </a:lnTo>
                <a:lnTo>
                  <a:pt x="151040" y="23356"/>
                </a:lnTo>
                <a:lnTo>
                  <a:pt x="154668" y="18821"/>
                </a:lnTo>
                <a:lnTo>
                  <a:pt x="156482" y="16780"/>
                </a:lnTo>
                <a:lnTo>
                  <a:pt x="158524" y="14513"/>
                </a:lnTo>
                <a:lnTo>
                  <a:pt x="160565" y="12245"/>
                </a:lnTo>
                <a:lnTo>
                  <a:pt x="162832" y="10885"/>
                </a:lnTo>
                <a:lnTo>
                  <a:pt x="163966" y="10204"/>
                </a:lnTo>
                <a:lnTo>
                  <a:pt x="165100" y="9751"/>
                </a:lnTo>
                <a:lnTo>
                  <a:pt x="166234" y="9297"/>
                </a:lnTo>
                <a:lnTo>
                  <a:pt x="167595" y="9297"/>
                </a:lnTo>
                <a:lnTo>
                  <a:pt x="172584" y="9297"/>
                </a:lnTo>
                <a:lnTo>
                  <a:pt x="175079" y="9751"/>
                </a:lnTo>
                <a:lnTo>
                  <a:pt x="177120" y="10431"/>
                </a:lnTo>
                <a:lnTo>
                  <a:pt x="179161" y="11338"/>
                </a:lnTo>
                <a:lnTo>
                  <a:pt x="180068" y="11792"/>
                </a:lnTo>
                <a:lnTo>
                  <a:pt x="180749" y="12472"/>
                </a:lnTo>
                <a:lnTo>
                  <a:pt x="181656" y="13606"/>
                </a:lnTo>
                <a:lnTo>
                  <a:pt x="182109" y="14513"/>
                </a:lnTo>
                <a:lnTo>
                  <a:pt x="182790" y="15646"/>
                </a:lnTo>
                <a:lnTo>
                  <a:pt x="183016" y="17234"/>
                </a:lnTo>
                <a:lnTo>
                  <a:pt x="183470" y="18594"/>
                </a:lnTo>
                <a:lnTo>
                  <a:pt x="183470" y="20408"/>
                </a:lnTo>
                <a:lnTo>
                  <a:pt x="183243" y="23583"/>
                </a:lnTo>
                <a:lnTo>
                  <a:pt x="182563" y="27211"/>
                </a:lnTo>
                <a:lnTo>
                  <a:pt x="181656" y="31066"/>
                </a:lnTo>
                <a:lnTo>
                  <a:pt x="180295" y="35374"/>
                </a:lnTo>
                <a:lnTo>
                  <a:pt x="179388" y="40136"/>
                </a:lnTo>
                <a:lnTo>
                  <a:pt x="178707" y="45352"/>
                </a:lnTo>
                <a:lnTo>
                  <a:pt x="178481" y="48073"/>
                </a:lnTo>
                <a:lnTo>
                  <a:pt x="178254" y="51021"/>
                </a:lnTo>
                <a:lnTo>
                  <a:pt x="178254" y="57597"/>
                </a:lnTo>
                <a:lnTo>
                  <a:pt x="177800" y="64853"/>
                </a:lnTo>
                <a:lnTo>
                  <a:pt x="176893" y="80046"/>
                </a:lnTo>
                <a:lnTo>
                  <a:pt x="176213" y="93651"/>
                </a:lnTo>
                <a:lnTo>
                  <a:pt x="176213" y="98640"/>
                </a:lnTo>
                <a:lnTo>
                  <a:pt x="176440" y="101815"/>
                </a:lnTo>
                <a:lnTo>
                  <a:pt x="177120" y="110658"/>
                </a:lnTo>
                <a:lnTo>
                  <a:pt x="178707" y="125851"/>
                </a:lnTo>
                <a:lnTo>
                  <a:pt x="179841" y="134014"/>
                </a:lnTo>
                <a:lnTo>
                  <a:pt x="180975" y="142404"/>
                </a:lnTo>
                <a:lnTo>
                  <a:pt x="182563" y="150114"/>
                </a:lnTo>
                <a:lnTo>
                  <a:pt x="183243" y="153289"/>
                </a:lnTo>
                <a:lnTo>
                  <a:pt x="184150" y="156463"/>
                </a:lnTo>
                <a:lnTo>
                  <a:pt x="185057" y="159184"/>
                </a:lnTo>
                <a:lnTo>
                  <a:pt x="185511" y="161679"/>
                </a:lnTo>
                <a:lnTo>
                  <a:pt x="185738" y="163720"/>
                </a:lnTo>
                <a:lnTo>
                  <a:pt x="185965" y="165987"/>
                </a:lnTo>
                <a:lnTo>
                  <a:pt x="185965" y="169388"/>
                </a:lnTo>
                <a:lnTo>
                  <a:pt x="185738" y="171883"/>
                </a:lnTo>
                <a:lnTo>
                  <a:pt x="185738" y="173243"/>
                </a:lnTo>
                <a:lnTo>
                  <a:pt x="185738" y="173470"/>
                </a:lnTo>
                <a:lnTo>
                  <a:pt x="185965" y="173470"/>
                </a:lnTo>
                <a:lnTo>
                  <a:pt x="186872" y="173017"/>
                </a:lnTo>
                <a:lnTo>
                  <a:pt x="188913" y="171429"/>
                </a:lnTo>
                <a:lnTo>
                  <a:pt x="191861" y="168481"/>
                </a:lnTo>
                <a:lnTo>
                  <a:pt x="195036" y="164627"/>
                </a:lnTo>
                <a:lnTo>
                  <a:pt x="198438" y="159638"/>
                </a:lnTo>
                <a:lnTo>
                  <a:pt x="201840" y="154649"/>
                </a:lnTo>
                <a:lnTo>
                  <a:pt x="205015" y="149434"/>
                </a:lnTo>
                <a:lnTo>
                  <a:pt x="207736" y="144899"/>
                </a:lnTo>
                <a:lnTo>
                  <a:pt x="209550" y="141270"/>
                </a:lnTo>
                <a:lnTo>
                  <a:pt x="210231" y="138549"/>
                </a:lnTo>
                <a:lnTo>
                  <a:pt x="212952" y="122903"/>
                </a:lnTo>
                <a:lnTo>
                  <a:pt x="214993" y="112245"/>
                </a:lnTo>
                <a:lnTo>
                  <a:pt x="216127" y="107257"/>
                </a:lnTo>
                <a:lnTo>
                  <a:pt x="217034" y="102722"/>
                </a:lnTo>
                <a:lnTo>
                  <a:pt x="218622" y="98867"/>
                </a:lnTo>
                <a:lnTo>
                  <a:pt x="219982" y="95239"/>
                </a:lnTo>
                <a:lnTo>
                  <a:pt x="222024" y="91837"/>
                </a:lnTo>
                <a:lnTo>
                  <a:pt x="223838" y="88889"/>
                </a:lnTo>
                <a:lnTo>
                  <a:pt x="227920" y="83674"/>
                </a:lnTo>
                <a:lnTo>
                  <a:pt x="230868" y="80046"/>
                </a:lnTo>
                <a:lnTo>
                  <a:pt x="232002" y="78685"/>
                </a:lnTo>
                <a:lnTo>
                  <a:pt x="232909" y="77325"/>
                </a:lnTo>
                <a:lnTo>
                  <a:pt x="234270" y="76644"/>
                </a:lnTo>
                <a:lnTo>
                  <a:pt x="235404" y="76191"/>
                </a:lnTo>
                <a:lnTo>
                  <a:pt x="236538" y="75964"/>
                </a:lnTo>
                <a:lnTo>
                  <a:pt x="237899" y="75964"/>
                </a:lnTo>
                <a:lnTo>
                  <a:pt x="239259" y="76418"/>
                </a:lnTo>
                <a:lnTo>
                  <a:pt x="240847" y="76871"/>
                </a:lnTo>
                <a:lnTo>
                  <a:pt x="241300" y="77551"/>
                </a:lnTo>
                <a:lnTo>
                  <a:pt x="241981" y="78685"/>
                </a:lnTo>
                <a:lnTo>
                  <a:pt x="242434" y="80046"/>
                </a:lnTo>
                <a:lnTo>
                  <a:pt x="242888" y="81633"/>
                </a:lnTo>
                <a:lnTo>
                  <a:pt x="243795" y="86395"/>
                </a:lnTo>
                <a:lnTo>
                  <a:pt x="244249" y="91384"/>
                </a:lnTo>
                <a:lnTo>
                  <a:pt x="245156" y="103175"/>
                </a:lnTo>
                <a:lnTo>
                  <a:pt x="245836" y="108844"/>
                </a:lnTo>
                <a:lnTo>
                  <a:pt x="246290" y="113606"/>
                </a:lnTo>
                <a:lnTo>
                  <a:pt x="247197" y="118141"/>
                </a:lnTo>
                <a:lnTo>
                  <a:pt x="248104" y="121996"/>
                </a:lnTo>
                <a:lnTo>
                  <a:pt x="248784" y="125851"/>
                </a:lnTo>
                <a:lnTo>
                  <a:pt x="249465" y="129479"/>
                </a:lnTo>
                <a:lnTo>
                  <a:pt x="249918" y="133107"/>
                </a:lnTo>
                <a:lnTo>
                  <a:pt x="249918" y="136735"/>
                </a:lnTo>
                <a:lnTo>
                  <a:pt x="249465" y="140363"/>
                </a:lnTo>
                <a:lnTo>
                  <a:pt x="249011" y="142404"/>
                </a:lnTo>
                <a:lnTo>
                  <a:pt x="248331" y="144672"/>
                </a:lnTo>
                <a:lnTo>
                  <a:pt x="246290" y="149661"/>
                </a:lnTo>
                <a:lnTo>
                  <a:pt x="243341" y="156690"/>
                </a:lnTo>
                <a:lnTo>
                  <a:pt x="236538" y="173924"/>
                </a:lnTo>
                <a:lnTo>
                  <a:pt x="229961" y="190023"/>
                </a:lnTo>
                <a:lnTo>
                  <a:pt x="227920" y="196146"/>
                </a:lnTo>
                <a:lnTo>
                  <a:pt x="227466" y="198640"/>
                </a:lnTo>
                <a:lnTo>
                  <a:pt x="226786" y="200228"/>
                </a:lnTo>
                <a:lnTo>
                  <a:pt x="226106" y="202042"/>
                </a:lnTo>
                <a:lnTo>
                  <a:pt x="224745" y="204763"/>
                </a:lnTo>
                <a:lnTo>
                  <a:pt x="222477" y="208391"/>
                </a:lnTo>
                <a:lnTo>
                  <a:pt x="219529" y="212473"/>
                </a:lnTo>
                <a:lnTo>
                  <a:pt x="212272" y="222223"/>
                </a:lnTo>
                <a:lnTo>
                  <a:pt x="203881" y="233561"/>
                </a:lnTo>
                <a:lnTo>
                  <a:pt x="187779" y="254876"/>
                </a:lnTo>
                <a:lnTo>
                  <a:pt x="181882" y="263266"/>
                </a:lnTo>
                <a:lnTo>
                  <a:pt x="179615" y="266668"/>
                </a:lnTo>
                <a:lnTo>
                  <a:pt x="178254" y="268709"/>
                </a:lnTo>
                <a:lnTo>
                  <a:pt x="173945" y="278006"/>
                </a:lnTo>
                <a:lnTo>
                  <a:pt x="171224" y="283901"/>
                </a:lnTo>
                <a:lnTo>
                  <a:pt x="168956" y="290024"/>
                </a:lnTo>
                <a:lnTo>
                  <a:pt x="166688" y="296373"/>
                </a:lnTo>
                <a:lnTo>
                  <a:pt x="164647" y="302949"/>
                </a:lnTo>
                <a:lnTo>
                  <a:pt x="163286" y="309525"/>
                </a:lnTo>
                <a:lnTo>
                  <a:pt x="163059" y="312700"/>
                </a:lnTo>
                <a:lnTo>
                  <a:pt x="162606" y="315648"/>
                </a:lnTo>
                <a:lnTo>
                  <a:pt x="162379" y="323357"/>
                </a:lnTo>
                <a:lnTo>
                  <a:pt x="162379" y="333788"/>
                </a:lnTo>
                <a:lnTo>
                  <a:pt x="162379" y="359865"/>
                </a:lnTo>
                <a:lnTo>
                  <a:pt x="163059" y="385716"/>
                </a:lnTo>
                <a:lnTo>
                  <a:pt x="163513" y="404083"/>
                </a:lnTo>
                <a:lnTo>
                  <a:pt x="164647" y="414061"/>
                </a:lnTo>
                <a:lnTo>
                  <a:pt x="166915" y="429934"/>
                </a:lnTo>
                <a:lnTo>
                  <a:pt x="173265" y="473471"/>
                </a:lnTo>
                <a:lnTo>
                  <a:pt x="176440" y="496374"/>
                </a:lnTo>
                <a:lnTo>
                  <a:pt x="179388" y="517462"/>
                </a:lnTo>
                <a:lnTo>
                  <a:pt x="181202" y="534696"/>
                </a:lnTo>
                <a:lnTo>
                  <a:pt x="181882" y="541272"/>
                </a:lnTo>
                <a:lnTo>
                  <a:pt x="182109" y="546261"/>
                </a:lnTo>
                <a:lnTo>
                  <a:pt x="182336" y="556918"/>
                </a:lnTo>
                <a:lnTo>
                  <a:pt x="183243" y="572338"/>
                </a:lnTo>
                <a:lnTo>
                  <a:pt x="184377" y="590932"/>
                </a:lnTo>
                <a:lnTo>
                  <a:pt x="185965" y="611340"/>
                </a:lnTo>
                <a:lnTo>
                  <a:pt x="189140" y="650796"/>
                </a:lnTo>
                <a:lnTo>
                  <a:pt x="190500" y="666896"/>
                </a:lnTo>
                <a:lnTo>
                  <a:pt x="191861" y="678461"/>
                </a:lnTo>
                <a:lnTo>
                  <a:pt x="192541" y="683676"/>
                </a:lnTo>
                <a:lnTo>
                  <a:pt x="193675" y="690025"/>
                </a:lnTo>
                <a:lnTo>
                  <a:pt x="196624" y="704765"/>
                </a:lnTo>
                <a:lnTo>
                  <a:pt x="200706" y="721998"/>
                </a:lnTo>
                <a:lnTo>
                  <a:pt x="205468" y="740366"/>
                </a:lnTo>
                <a:lnTo>
                  <a:pt x="210231" y="758279"/>
                </a:lnTo>
                <a:lnTo>
                  <a:pt x="215220" y="774606"/>
                </a:lnTo>
                <a:lnTo>
                  <a:pt x="217715" y="781862"/>
                </a:lnTo>
                <a:lnTo>
                  <a:pt x="219982" y="787758"/>
                </a:lnTo>
                <a:lnTo>
                  <a:pt x="222024" y="792973"/>
                </a:lnTo>
                <a:lnTo>
                  <a:pt x="223838" y="796828"/>
                </a:lnTo>
                <a:lnTo>
                  <a:pt x="227920" y="804085"/>
                </a:lnTo>
                <a:lnTo>
                  <a:pt x="232229" y="812701"/>
                </a:lnTo>
                <a:lnTo>
                  <a:pt x="241527" y="831749"/>
                </a:lnTo>
                <a:lnTo>
                  <a:pt x="246290" y="841046"/>
                </a:lnTo>
                <a:lnTo>
                  <a:pt x="250825" y="849663"/>
                </a:lnTo>
                <a:lnTo>
                  <a:pt x="255134" y="856919"/>
                </a:lnTo>
                <a:lnTo>
                  <a:pt x="257175" y="859867"/>
                </a:lnTo>
                <a:lnTo>
                  <a:pt x="258990" y="862588"/>
                </a:lnTo>
                <a:lnTo>
                  <a:pt x="262845" y="867577"/>
                </a:lnTo>
                <a:lnTo>
                  <a:pt x="267381" y="873246"/>
                </a:lnTo>
                <a:lnTo>
                  <a:pt x="272143" y="880049"/>
                </a:lnTo>
                <a:lnTo>
                  <a:pt x="277359" y="887758"/>
                </a:lnTo>
                <a:lnTo>
                  <a:pt x="282349" y="895695"/>
                </a:lnTo>
                <a:lnTo>
                  <a:pt x="288018" y="904538"/>
                </a:lnTo>
                <a:lnTo>
                  <a:pt x="293461" y="913836"/>
                </a:lnTo>
                <a:lnTo>
                  <a:pt x="298904" y="923359"/>
                </a:lnTo>
                <a:lnTo>
                  <a:pt x="301625" y="928348"/>
                </a:lnTo>
                <a:lnTo>
                  <a:pt x="304347" y="933790"/>
                </a:lnTo>
                <a:lnTo>
                  <a:pt x="309563" y="945128"/>
                </a:lnTo>
                <a:lnTo>
                  <a:pt x="314552" y="957373"/>
                </a:lnTo>
                <a:lnTo>
                  <a:pt x="319768" y="969618"/>
                </a:lnTo>
                <a:lnTo>
                  <a:pt x="322716" y="975741"/>
                </a:lnTo>
                <a:lnTo>
                  <a:pt x="325211" y="981410"/>
                </a:lnTo>
                <a:lnTo>
                  <a:pt x="328159" y="987305"/>
                </a:lnTo>
                <a:lnTo>
                  <a:pt x="331334" y="992747"/>
                </a:lnTo>
                <a:lnTo>
                  <a:pt x="334736" y="997736"/>
                </a:lnTo>
                <a:lnTo>
                  <a:pt x="338138" y="1002725"/>
                </a:lnTo>
                <a:lnTo>
                  <a:pt x="341766" y="1007033"/>
                </a:lnTo>
                <a:lnTo>
                  <a:pt x="345849" y="1010661"/>
                </a:lnTo>
                <a:lnTo>
                  <a:pt x="349477" y="1014289"/>
                </a:lnTo>
                <a:lnTo>
                  <a:pt x="352652" y="1017691"/>
                </a:lnTo>
                <a:lnTo>
                  <a:pt x="355600" y="1021319"/>
                </a:lnTo>
                <a:lnTo>
                  <a:pt x="357868" y="1024947"/>
                </a:lnTo>
                <a:lnTo>
                  <a:pt x="362177" y="1031070"/>
                </a:lnTo>
                <a:lnTo>
                  <a:pt x="364218" y="1034244"/>
                </a:lnTo>
                <a:lnTo>
                  <a:pt x="366259" y="1036965"/>
                </a:lnTo>
                <a:lnTo>
                  <a:pt x="368754" y="1039460"/>
                </a:lnTo>
                <a:lnTo>
                  <a:pt x="371022" y="1041500"/>
                </a:lnTo>
                <a:lnTo>
                  <a:pt x="373970" y="1043314"/>
                </a:lnTo>
                <a:lnTo>
                  <a:pt x="377145" y="1044675"/>
                </a:lnTo>
                <a:lnTo>
                  <a:pt x="379186" y="1045129"/>
                </a:lnTo>
                <a:lnTo>
                  <a:pt x="381000" y="1045582"/>
                </a:lnTo>
                <a:lnTo>
                  <a:pt x="385536" y="1046036"/>
                </a:lnTo>
                <a:lnTo>
                  <a:pt x="390752" y="1046036"/>
                </a:lnTo>
                <a:lnTo>
                  <a:pt x="396875" y="1045355"/>
                </a:lnTo>
                <a:lnTo>
                  <a:pt x="419781" y="976421"/>
                </a:lnTo>
                <a:lnTo>
                  <a:pt x="421141" y="963949"/>
                </a:lnTo>
                <a:lnTo>
                  <a:pt x="422275" y="950797"/>
                </a:lnTo>
                <a:lnTo>
                  <a:pt x="425677" y="923359"/>
                </a:lnTo>
                <a:lnTo>
                  <a:pt x="429533" y="894788"/>
                </a:lnTo>
                <a:lnTo>
                  <a:pt x="434068" y="866443"/>
                </a:lnTo>
                <a:lnTo>
                  <a:pt x="438377" y="839686"/>
                </a:lnTo>
                <a:lnTo>
                  <a:pt x="442459" y="815649"/>
                </a:lnTo>
                <a:lnTo>
                  <a:pt x="446088" y="795014"/>
                </a:lnTo>
                <a:lnTo>
                  <a:pt x="449036" y="779141"/>
                </a:lnTo>
                <a:lnTo>
                  <a:pt x="451984" y="766443"/>
                </a:lnTo>
                <a:lnTo>
                  <a:pt x="454933" y="754198"/>
                </a:lnTo>
                <a:lnTo>
                  <a:pt x="458334" y="742406"/>
                </a:lnTo>
                <a:lnTo>
                  <a:pt x="460375" y="736511"/>
                </a:lnTo>
                <a:lnTo>
                  <a:pt x="462416" y="730842"/>
                </a:lnTo>
                <a:lnTo>
                  <a:pt x="464911" y="724946"/>
                </a:lnTo>
                <a:lnTo>
                  <a:pt x="467406" y="719050"/>
                </a:lnTo>
                <a:lnTo>
                  <a:pt x="470127" y="713155"/>
                </a:lnTo>
                <a:lnTo>
                  <a:pt x="472849" y="707259"/>
                </a:lnTo>
                <a:lnTo>
                  <a:pt x="475797" y="700910"/>
                </a:lnTo>
                <a:lnTo>
                  <a:pt x="479199" y="694787"/>
                </a:lnTo>
                <a:lnTo>
                  <a:pt x="486909" y="681635"/>
                </a:lnTo>
                <a:lnTo>
                  <a:pt x="494620" y="668937"/>
                </a:lnTo>
                <a:lnTo>
                  <a:pt x="501650" y="658052"/>
                </a:lnTo>
                <a:lnTo>
                  <a:pt x="505279" y="652837"/>
                </a:lnTo>
                <a:lnTo>
                  <a:pt x="508681" y="648302"/>
                </a:lnTo>
                <a:lnTo>
                  <a:pt x="512309" y="643993"/>
                </a:lnTo>
                <a:lnTo>
                  <a:pt x="516165" y="639685"/>
                </a:lnTo>
                <a:lnTo>
                  <a:pt x="519793" y="636057"/>
                </a:lnTo>
                <a:lnTo>
                  <a:pt x="523649" y="632429"/>
                </a:lnTo>
                <a:lnTo>
                  <a:pt x="527504" y="629254"/>
                </a:lnTo>
                <a:lnTo>
                  <a:pt x="531586" y="626079"/>
                </a:lnTo>
                <a:lnTo>
                  <a:pt x="536349" y="623358"/>
                </a:lnTo>
                <a:lnTo>
                  <a:pt x="540884" y="620864"/>
                </a:lnTo>
                <a:lnTo>
                  <a:pt x="545874" y="618143"/>
                </a:lnTo>
                <a:lnTo>
                  <a:pt x="551090" y="615875"/>
                </a:lnTo>
                <a:lnTo>
                  <a:pt x="554491" y="614742"/>
                </a:lnTo>
                <a:lnTo>
                  <a:pt x="559481" y="613154"/>
                </a:lnTo>
                <a:lnTo>
                  <a:pt x="565377" y="611794"/>
                </a:lnTo>
                <a:lnTo>
                  <a:pt x="572408" y="610433"/>
                </a:lnTo>
                <a:lnTo>
                  <a:pt x="580572" y="609299"/>
                </a:lnTo>
                <a:lnTo>
                  <a:pt x="589643" y="608619"/>
                </a:lnTo>
                <a:lnTo>
                  <a:pt x="599395" y="608166"/>
                </a:lnTo>
                <a:lnTo>
                  <a:pt x="604611" y="607939"/>
                </a:lnTo>
                <a:lnTo>
                  <a:pt x="609827" y="608166"/>
                </a:lnTo>
                <a:lnTo>
                  <a:pt x="615497" y="608392"/>
                </a:lnTo>
                <a:lnTo>
                  <a:pt x="621167" y="608846"/>
                </a:lnTo>
                <a:lnTo>
                  <a:pt x="626609" y="609299"/>
                </a:lnTo>
                <a:lnTo>
                  <a:pt x="632506" y="609980"/>
                </a:lnTo>
                <a:lnTo>
                  <a:pt x="638402" y="611340"/>
                </a:lnTo>
                <a:lnTo>
                  <a:pt x="644525" y="612474"/>
                </a:lnTo>
                <a:lnTo>
                  <a:pt x="650422" y="613835"/>
                </a:lnTo>
                <a:lnTo>
                  <a:pt x="656318" y="615649"/>
                </a:lnTo>
                <a:lnTo>
                  <a:pt x="662668" y="617689"/>
                </a:lnTo>
                <a:lnTo>
                  <a:pt x="668792" y="619730"/>
                </a:lnTo>
                <a:lnTo>
                  <a:pt x="674915" y="622451"/>
                </a:lnTo>
                <a:lnTo>
                  <a:pt x="681038" y="625399"/>
                </a:lnTo>
                <a:lnTo>
                  <a:pt x="687161" y="628574"/>
                </a:lnTo>
                <a:lnTo>
                  <a:pt x="693511" y="632202"/>
                </a:lnTo>
                <a:lnTo>
                  <a:pt x="699181" y="635830"/>
                </a:lnTo>
                <a:lnTo>
                  <a:pt x="705304" y="640138"/>
                </a:lnTo>
                <a:lnTo>
                  <a:pt x="711200" y="644900"/>
                </a:lnTo>
                <a:lnTo>
                  <a:pt x="717097" y="649889"/>
                </a:lnTo>
                <a:lnTo>
                  <a:pt x="722993" y="655331"/>
                </a:lnTo>
                <a:lnTo>
                  <a:pt x="728436" y="661227"/>
                </a:lnTo>
                <a:lnTo>
                  <a:pt x="733879" y="667576"/>
                </a:lnTo>
                <a:lnTo>
                  <a:pt x="739322" y="674152"/>
                </a:lnTo>
                <a:lnTo>
                  <a:pt x="744311" y="681408"/>
                </a:lnTo>
                <a:lnTo>
                  <a:pt x="749527" y="688891"/>
                </a:lnTo>
                <a:lnTo>
                  <a:pt x="754290" y="697282"/>
                </a:lnTo>
                <a:lnTo>
                  <a:pt x="759052" y="705672"/>
                </a:lnTo>
                <a:lnTo>
                  <a:pt x="763361" y="714969"/>
                </a:lnTo>
                <a:lnTo>
                  <a:pt x="767443" y="724719"/>
                </a:lnTo>
                <a:lnTo>
                  <a:pt x="771752" y="734923"/>
                </a:lnTo>
                <a:lnTo>
                  <a:pt x="775381" y="745808"/>
                </a:lnTo>
                <a:lnTo>
                  <a:pt x="778783" y="757146"/>
                </a:lnTo>
                <a:lnTo>
                  <a:pt x="781958" y="769164"/>
                </a:lnTo>
                <a:lnTo>
                  <a:pt x="784906" y="781862"/>
                </a:lnTo>
                <a:lnTo>
                  <a:pt x="787174" y="795014"/>
                </a:lnTo>
                <a:lnTo>
                  <a:pt x="789668" y="808847"/>
                </a:lnTo>
                <a:lnTo>
                  <a:pt x="791709" y="823132"/>
                </a:lnTo>
                <a:lnTo>
                  <a:pt x="793070" y="838325"/>
                </a:lnTo>
                <a:lnTo>
                  <a:pt x="794204" y="854198"/>
                </a:lnTo>
                <a:lnTo>
                  <a:pt x="795338" y="870525"/>
                </a:lnTo>
                <a:lnTo>
                  <a:pt x="795792" y="887532"/>
                </a:lnTo>
                <a:lnTo>
                  <a:pt x="795792" y="905446"/>
                </a:lnTo>
                <a:lnTo>
                  <a:pt x="795565" y="924040"/>
                </a:lnTo>
                <a:lnTo>
                  <a:pt x="794431" y="943314"/>
                </a:lnTo>
                <a:lnTo>
                  <a:pt x="793297" y="963496"/>
                </a:lnTo>
                <a:lnTo>
                  <a:pt x="791936" y="984131"/>
                </a:lnTo>
                <a:lnTo>
                  <a:pt x="789668" y="1005899"/>
                </a:lnTo>
                <a:lnTo>
                  <a:pt x="786947" y="1028348"/>
                </a:lnTo>
                <a:lnTo>
                  <a:pt x="783772" y="1051478"/>
                </a:lnTo>
                <a:lnTo>
                  <a:pt x="785133" y="1052838"/>
                </a:lnTo>
                <a:lnTo>
                  <a:pt x="788534" y="1056013"/>
                </a:lnTo>
                <a:lnTo>
                  <a:pt x="793297" y="1060548"/>
                </a:lnTo>
                <a:lnTo>
                  <a:pt x="796472" y="1063042"/>
                </a:lnTo>
                <a:lnTo>
                  <a:pt x="799647" y="1065537"/>
                </a:lnTo>
                <a:lnTo>
                  <a:pt x="803049" y="1067804"/>
                </a:lnTo>
                <a:lnTo>
                  <a:pt x="806677" y="1069845"/>
                </a:lnTo>
                <a:lnTo>
                  <a:pt x="810306" y="1071659"/>
                </a:lnTo>
                <a:lnTo>
                  <a:pt x="813934" y="1072793"/>
                </a:lnTo>
                <a:lnTo>
                  <a:pt x="815749" y="1073247"/>
                </a:lnTo>
                <a:lnTo>
                  <a:pt x="817790" y="1073473"/>
                </a:lnTo>
                <a:lnTo>
                  <a:pt x="819377" y="1073700"/>
                </a:lnTo>
                <a:lnTo>
                  <a:pt x="821418" y="1073700"/>
                </a:lnTo>
                <a:lnTo>
                  <a:pt x="823006" y="1073473"/>
                </a:lnTo>
                <a:lnTo>
                  <a:pt x="824820" y="1073020"/>
                </a:lnTo>
                <a:lnTo>
                  <a:pt x="826408" y="1072566"/>
                </a:lnTo>
                <a:lnTo>
                  <a:pt x="828222" y="1071659"/>
                </a:lnTo>
                <a:lnTo>
                  <a:pt x="833665" y="1067804"/>
                </a:lnTo>
                <a:lnTo>
                  <a:pt x="838881" y="1063723"/>
                </a:lnTo>
                <a:lnTo>
                  <a:pt x="843870" y="1059641"/>
                </a:lnTo>
                <a:lnTo>
                  <a:pt x="848179" y="1055559"/>
                </a:lnTo>
                <a:lnTo>
                  <a:pt x="852715" y="1051251"/>
                </a:lnTo>
                <a:lnTo>
                  <a:pt x="857931" y="1046716"/>
                </a:lnTo>
                <a:lnTo>
                  <a:pt x="863147" y="1042181"/>
                </a:lnTo>
                <a:lnTo>
                  <a:pt x="869497" y="1037419"/>
                </a:lnTo>
                <a:lnTo>
                  <a:pt x="904876" y="1013156"/>
                </a:lnTo>
                <a:lnTo>
                  <a:pt x="924152" y="999777"/>
                </a:lnTo>
                <a:lnTo>
                  <a:pt x="943883" y="985718"/>
                </a:lnTo>
                <a:lnTo>
                  <a:pt x="953408" y="978462"/>
                </a:lnTo>
                <a:lnTo>
                  <a:pt x="962933" y="971205"/>
                </a:lnTo>
                <a:lnTo>
                  <a:pt x="972004" y="964176"/>
                </a:lnTo>
                <a:lnTo>
                  <a:pt x="980395" y="957146"/>
                </a:lnTo>
                <a:lnTo>
                  <a:pt x="988786" y="950117"/>
                </a:lnTo>
                <a:lnTo>
                  <a:pt x="996043" y="943314"/>
                </a:lnTo>
                <a:lnTo>
                  <a:pt x="1002847" y="936738"/>
                </a:lnTo>
                <a:lnTo>
                  <a:pt x="1008743" y="930162"/>
                </a:lnTo>
                <a:lnTo>
                  <a:pt x="1021670" y="914969"/>
                </a:lnTo>
                <a:lnTo>
                  <a:pt x="1037999" y="895468"/>
                </a:lnTo>
                <a:lnTo>
                  <a:pt x="1055915" y="873246"/>
                </a:lnTo>
                <a:lnTo>
                  <a:pt x="1074965" y="849890"/>
                </a:lnTo>
                <a:lnTo>
                  <a:pt x="1093335" y="826760"/>
                </a:lnTo>
                <a:lnTo>
                  <a:pt x="1109890" y="805218"/>
                </a:lnTo>
                <a:lnTo>
                  <a:pt x="1116920" y="795241"/>
                </a:lnTo>
                <a:lnTo>
                  <a:pt x="1123270" y="786397"/>
                </a:lnTo>
                <a:lnTo>
                  <a:pt x="1128260" y="778688"/>
                </a:lnTo>
                <a:lnTo>
                  <a:pt x="1132115" y="772338"/>
                </a:lnTo>
                <a:lnTo>
                  <a:pt x="1139826" y="758506"/>
                </a:lnTo>
                <a:lnTo>
                  <a:pt x="1148897" y="741499"/>
                </a:lnTo>
                <a:lnTo>
                  <a:pt x="1158876" y="721998"/>
                </a:lnTo>
                <a:lnTo>
                  <a:pt x="1169308" y="701136"/>
                </a:lnTo>
                <a:lnTo>
                  <a:pt x="1179967" y="679368"/>
                </a:lnTo>
                <a:lnTo>
                  <a:pt x="1190172" y="657826"/>
                </a:lnTo>
                <a:lnTo>
                  <a:pt x="1199924" y="637417"/>
                </a:lnTo>
                <a:lnTo>
                  <a:pt x="1208315" y="618823"/>
                </a:lnTo>
                <a:lnTo>
                  <a:pt x="1211943" y="610433"/>
                </a:lnTo>
                <a:lnTo>
                  <a:pt x="1215118" y="602950"/>
                </a:lnTo>
                <a:lnTo>
                  <a:pt x="1217840" y="595694"/>
                </a:lnTo>
                <a:lnTo>
                  <a:pt x="1220108" y="588891"/>
                </a:lnTo>
                <a:lnTo>
                  <a:pt x="1224417" y="576193"/>
                </a:lnTo>
                <a:lnTo>
                  <a:pt x="1228045" y="563948"/>
                </a:lnTo>
                <a:lnTo>
                  <a:pt x="1231901" y="552383"/>
                </a:lnTo>
                <a:lnTo>
                  <a:pt x="1233715" y="546261"/>
                </a:lnTo>
                <a:lnTo>
                  <a:pt x="1236210" y="539911"/>
                </a:lnTo>
                <a:lnTo>
                  <a:pt x="1238931" y="533335"/>
                </a:lnTo>
                <a:lnTo>
                  <a:pt x="1241879" y="526533"/>
                </a:lnTo>
                <a:lnTo>
                  <a:pt x="1245281" y="519276"/>
                </a:lnTo>
                <a:lnTo>
                  <a:pt x="1249136" y="511340"/>
                </a:lnTo>
                <a:lnTo>
                  <a:pt x="1253218" y="503177"/>
                </a:lnTo>
                <a:lnTo>
                  <a:pt x="1257301" y="494560"/>
                </a:lnTo>
                <a:lnTo>
                  <a:pt x="1261156" y="485716"/>
                </a:lnTo>
                <a:lnTo>
                  <a:pt x="1264785" y="476646"/>
                </a:lnTo>
                <a:lnTo>
                  <a:pt x="1268186" y="467575"/>
                </a:lnTo>
                <a:lnTo>
                  <a:pt x="1271361" y="458505"/>
                </a:lnTo>
                <a:lnTo>
                  <a:pt x="1274310" y="449435"/>
                </a:lnTo>
                <a:lnTo>
                  <a:pt x="1276804" y="440591"/>
                </a:lnTo>
                <a:lnTo>
                  <a:pt x="1278845" y="432201"/>
                </a:lnTo>
                <a:lnTo>
                  <a:pt x="1280886" y="424038"/>
                </a:lnTo>
                <a:lnTo>
                  <a:pt x="1282020" y="416328"/>
                </a:lnTo>
                <a:lnTo>
                  <a:pt x="1282927" y="409299"/>
                </a:lnTo>
                <a:lnTo>
                  <a:pt x="1283835" y="402949"/>
                </a:lnTo>
                <a:lnTo>
                  <a:pt x="1283835" y="397507"/>
                </a:lnTo>
                <a:lnTo>
                  <a:pt x="1283608" y="395013"/>
                </a:lnTo>
                <a:lnTo>
                  <a:pt x="1283381" y="392745"/>
                </a:lnTo>
                <a:lnTo>
                  <a:pt x="1282701" y="390931"/>
                </a:lnTo>
                <a:lnTo>
                  <a:pt x="1282247" y="389117"/>
                </a:lnTo>
                <a:lnTo>
                  <a:pt x="1278845" y="381407"/>
                </a:lnTo>
                <a:lnTo>
                  <a:pt x="1274310" y="370750"/>
                </a:lnTo>
                <a:lnTo>
                  <a:pt x="1262744" y="345353"/>
                </a:lnTo>
                <a:lnTo>
                  <a:pt x="1257074" y="332201"/>
                </a:lnTo>
                <a:lnTo>
                  <a:pt x="1251404" y="319276"/>
                </a:lnTo>
                <a:lnTo>
                  <a:pt x="1246642" y="307711"/>
                </a:lnTo>
                <a:lnTo>
                  <a:pt x="1243240" y="298867"/>
                </a:lnTo>
                <a:lnTo>
                  <a:pt x="1237570" y="279820"/>
                </a:lnTo>
                <a:lnTo>
                  <a:pt x="1234395" y="268935"/>
                </a:lnTo>
                <a:lnTo>
                  <a:pt x="1231220" y="257824"/>
                </a:lnTo>
                <a:lnTo>
                  <a:pt x="1228272" y="246940"/>
                </a:lnTo>
                <a:lnTo>
                  <a:pt x="1226004" y="236962"/>
                </a:lnTo>
                <a:lnTo>
                  <a:pt x="1224417" y="228572"/>
                </a:lnTo>
                <a:lnTo>
                  <a:pt x="1223963" y="224944"/>
                </a:lnTo>
                <a:lnTo>
                  <a:pt x="1223736" y="221996"/>
                </a:lnTo>
                <a:lnTo>
                  <a:pt x="1223963" y="219275"/>
                </a:lnTo>
                <a:lnTo>
                  <a:pt x="1224643" y="215874"/>
                </a:lnTo>
                <a:lnTo>
                  <a:pt x="1225324" y="212473"/>
                </a:lnTo>
                <a:lnTo>
                  <a:pt x="1226231" y="208618"/>
                </a:lnTo>
                <a:lnTo>
                  <a:pt x="1227592" y="204763"/>
                </a:lnTo>
                <a:lnTo>
                  <a:pt x="1228952" y="200681"/>
                </a:lnTo>
                <a:lnTo>
                  <a:pt x="1232581" y="192064"/>
                </a:lnTo>
                <a:lnTo>
                  <a:pt x="1236436" y="183901"/>
                </a:lnTo>
                <a:lnTo>
                  <a:pt x="1240745" y="175964"/>
                </a:lnTo>
                <a:lnTo>
                  <a:pt x="1242786" y="172563"/>
                </a:lnTo>
                <a:lnTo>
                  <a:pt x="1245054" y="169388"/>
                </a:lnTo>
                <a:lnTo>
                  <a:pt x="1247322" y="166667"/>
                </a:lnTo>
                <a:lnTo>
                  <a:pt x="1249136" y="164627"/>
                </a:lnTo>
                <a:lnTo>
                  <a:pt x="1250724" y="162586"/>
                </a:lnTo>
                <a:lnTo>
                  <a:pt x="1254806" y="158504"/>
                </a:lnTo>
                <a:lnTo>
                  <a:pt x="1257527" y="155783"/>
                </a:lnTo>
                <a:lnTo>
                  <a:pt x="1260702" y="153062"/>
                </a:lnTo>
                <a:lnTo>
                  <a:pt x="1264331" y="150568"/>
                </a:lnTo>
                <a:lnTo>
                  <a:pt x="1267733" y="148527"/>
                </a:lnTo>
                <a:lnTo>
                  <a:pt x="1274310" y="144899"/>
                </a:lnTo>
                <a:lnTo>
                  <a:pt x="1279526" y="141951"/>
                </a:lnTo>
                <a:lnTo>
                  <a:pt x="1281794" y="140817"/>
                </a:lnTo>
                <a:lnTo>
                  <a:pt x="1283835" y="140137"/>
                </a:lnTo>
                <a:lnTo>
                  <a:pt x="1285649" y="140137"/>
                </a:lnTo>
                <a:lnTo>
                  <a:pt x="1286556" y="140137"/>
                </a:lnTo>
                <a:lnTo>
                  <a:pt x="1287236" y="140363"/>
                </a:lnTo>
                <a:lnTo>
                  <a:pt x="1290185" y="141951"/>
                </a:lnTo>
                <a:lnTo>
                  <a:pt x="1291319" y="142404"/>
                </a:lnTo>
                <a:lnTo>
                  <a:pt x="1293133" y="142631"/>
                </a:lnTo>
                <a:lnTo>
                  <a:pt x="1294494" y="142631"/>
                </a:lnTo>
                <a:lnTo>
                  <a:pt x="1296535" y="142178"/>
                </a:lnTo>
                <a:lnTo>
                  <a:pt x="1298349" y="141270"/>
                </a:lnTo>
                <a:lnTo>
                  <a:pt x="1300844" y="139683"/>
                </a:lnTo>
                <a:lnTo>
                  <a:pt x="1303565" y="137869"/>
                </a:lnTo>
                <a:lnTo>
                  <a:pt x="1306513" y="136055"/>
                </a:lnTo>
                <a:lnTo>
                  <a:pt x="1309688" y="134694"/>
                </a:lnTo>
                <a:lnTo>
                  <a:pt x="1312863" y="133334"/>
                </a:lnTo>
                <a:lnTo>
                  <a:pt x="1315585" y="132654"/>
                </a:lnTo>
                <a:lnTo>
                  <a:pt x="1316945" y="132427"/>
                </a:lnTo>
                <a:lnTo>
                  <a:pt x="1318079" y="132654"/>
                </a:lnTo>
                <a:lnTo>
                  <a:pt x="1319440" y="132654"/>
                </a:lnTo>
                <a:lnTo>
                  <a:pt x="1320574" y="133107"/>
                </a:lnTo>
                <a:lnTo>
                  <a:pt x="1321481" y="133561"/>
                </a:lnTo>
                <a:lnTo>
                  <a:pt x="1322161" y="134694"/>
                </a:lnTo>
                <a:lnTo>
                  <a:pt x="1323522" y="136282"/>
                </a:lnTo>
                <a:lnTo>
                  <a:pt x="1324656" y="138096"/>
                </a:lnTo>
                <a:lnTo>
                  <a:pt x="1325336" y="139683"/>
                </a:lnTo>
                <a:lnTo>
                  <a:pt x="1326017" y="141270"/>
                </a:lnTo>
                <a:lnTo>
                  <a:pt x="1326244" y="142858"/>
                </a:lnTo>
                <a:lnTo>
                  <a:pt x="1326244" y="144672"/>
                </a:lnTo>
                <a:lnTo>
                  <a:pt x="1325563" y="146259"/>
                </a:lnTo>
                <a:lnTo>
                  <a:pt x="1325110" y="148527"/>
                </a:lnTo>
                <a:lnTo>
                  <a:pt x="1323522" y="153062"/>
                </a:lnTo>
                <a:lnTo>
                  <a:pt x="1321481" y="157824"/>
                </a:lnTo>
                <a:lnTo>
                  <a:pt x="1319440" y="162359"/>
                </a:lnTo>
                <a:lnTo>
                  <a:pt x="1320801" y="161905"/>
                </a:lnTo>
                <a:lnTo>
                  <a:pt x="1324202" y="161225"/>
                </a:lnTo>
                <a:lnTo>
                  <a:pt x="1326470" y="160998"/>
                </a:lnTo>
                <a:lnTo>
                  <a:pt x="1328738" y="160772"/>
                </a:lnTo>
                <a:lnTo>
                  <a:pt x="1331006" y="160998"/>
                </a:lnTo>
                <a:lnTo>
                  <a:pt x="1333047" y="161452"/>
                </a:lnTo>
                <a:lnTo>
                  <a:pt x="1334635" y="162132"/>
                </a:lnTo>
                <a:lnTo>
                  <a:pt x="1336222" y="162359"/>
                </a:lnTo>
                <a:lnTo>
                  <a:pt x="1337356" y="162812"/>
                </a:lnTo>
                <a:lnTo>
                  <a:pt x="1338263" y="163039"/>
                </a:lnTo>
                <a:lnTo>
                  <a:pt x="1339170" y="163720"/>
                </a:lnTo>
                <a:lnTo>
                  <a:pt x="1339397" y="165080"/>
                </a:lnTo>
                <a:lnTo>
                  <a:pt x="1339397" y="166667"/>
                </a:lnTo>
                <a:lnTo>
                  <a:pt x="1338717" y="169388"/>
                </a:lnTo>
                <a:lnTo>
                  <a:pt x="1338263" y="172336"/>
                </a:lnTo>
                <a:lnTo>
                  <a:pt x="1338036" y="174831"/>
                </a:lnTo>
                <a:lnTo>
                  <a:pt x="1338036" y="179593"/>
                </a:lnTo>
                <a:lnTo>
                  <a:pt x="1337810" y="181860"/>
                </a:lnTo>
                <a:lnTo>
                  <a:pt x="1337583" y="183901"/>
                </a:lnTo>
                <a:lnTo>
                  <a:pt x="1336902" y="185942"/>
                </a:lnTo>
                <a:lnTo>
                  <a:pt x="1335769" y="188209"/>
                </a:lnTo>
                <a:lnTo>
                  <a:pt x="1334408" y="190477"/>
                </a:lnTo>
                <a:lnTo>
                  <a:pt x="1333501" y="192745"/>
                </a:lnTo>
                <a:lnTo>
                  <a:pt x="1331686" y="197053"/>
                </a:lnTo>
                <a:lnTo>
                  <a:pt x="1330779" y="200908"/>
                </a:lnTo>
                <a:lnTo>
                  <a:pt x="1330099" y="204309"/>
                </a:lnTo>
                <a:lnTo>
                  <a:pt x="1328058" y="212473"/>
                </a:lnTo>
                <a:lnTo>
                  <a:pt x="1327151" y="218141"/>
                </a:lnTo>
                <a:lnTo>
                  <a:pt x="1330552" y="214740"/>
                </a:lnTo>
                <a:lnTo>
                  <a:pt x="1334181" y="211792"/>
                </a:lnTo>
                <a:lnTo>
                  <a:pt x="1337810" y="209071"/>
                </a:lnTo>
                <a:lnTo>
                  <a:pt x="1339624" y="207937"/>
                </a:lnTo>
                <a:lnTo>
                  <a:pt x="1341211" y="206804"/>
                </a:lnTo>
                <a:lnTo>
                  <a:pt x="1343026" y="205443"/>
                </a:lnTo>
                <a:lnTo>
                  <a:pt x="1344386" y="204763"/>
                </a:lnTo>
                <a:lnTo>
                  <a:pt x="1345067" y="204536"/>
                </a:lnTo>
                <a:lnTo>
                  <a:pt x="1345974" y="204536"/>
                </a:lnTo>
                <a:lnTo>
                  <a:pt x="1346881" y="204536"/>
                </a:lnTo>
                <a:lnTo>
                  <a:pt x="1347561" y="204990"/>
                </a:lnTo>
                <a:lnTo>
                  <a:pt x="1348242" y="205443"/>
                </a:lnTo>
                <a:lnTo>
                  <a:pt x="1349149" y="206350"/>
                </a:lnTo>
                <a:lnTo>
                  <a:pt x="1349829" y="207711"/>
                </a:lnTo>
                <a:lnTo>
                  <a:pt x="1350510" y="209071"/>
                </a:lnTo>
                <a:lnTo>
                  <a:pt x="1350963" y="210885"/>
                </a:lnTo>
                <a:lnTo>
                  <a:pt x="1351417" y="212699"/>
                </a:lnTo>
                <a:lnTo>
                  <a:pt x="1351644" y="214740"/>
                </a:lnTo>
                <a:lnTo>
                  <a:pt x="1351870" y="217008"/>
                </a:lnTo>
                <a:lnTo>
                  <a:pt x="1351644" y="221543"/>
                </a:lnTo>
                <a:lnTo>
                  <a:pt x="1350963" y="226758"/>
                </a:lnTo>
                <a:lnTo>
                  <a:pt x="1349829" y="231747"/>
                </a:lnTo>
                <a:lnTo>
                  <a:pt x="1348469" y="237416"/>
                </a:lnTo>
                <a:lnTo>
                  <a:pt x="1345747" y="248074"/>
                </a:lnTo>
                <a:lnTo>
                  <a:pt x="1342799" y="257371"/>
                </a:lnTo>
                <a:lnTo>
                  <a:pt x="1341438" y="261452"/>
                </a:lnTo>
                <a:lnTo>
                  <a:pt x="1340531" y="265534"/>
                </a:lnTo>
                <a:lnTo>
                  <a:pt x="1340077" y="270069"/>
                </a:lnTo>
                <a:lnTo>
                  <a:pt x="1339851" y="274604"/>
                </a:lnTo>
                <a:lnTo>
                  <a:pt x="1340077" y="279820"/>
                </a:lnTo>
                <a:lnTo>
                  <a:pt x="1340758" y="285942"/>
                </a:lnTo>
                <a:lnTo>
                  <a:pt x="1341438" y="291384"/>
                </a:lnTo>
                <a:lnTo>
                  <a:pt x="1341892" y="296373"/>
                </a:lnTo>
                <a:lnTo>
                  <a:pt x="1342572" y="303629"/>
                </a:lnTo>
                <a:lnTo>
                  <a:pt x="1343026" y="307031"/>
                </a:lnTo>
                <a:lnTo>
                  <a:pt x="1343933" y="310432"/>
                </a:lnTo>
                <a:lnTo>
                  <a:pt x="1345747" y="314060"/>
                </a:lnTo>
                <a:lnTo>
                  <a:pt x="1348469" y="318822"/>
                </a:lnTo>
                <a:lnTo>
                  <a:pt x="1352324" y="324038"/>
                </a:lnTo>
                <a:lnTo>
                  <a:pt x="1356406" y="330614"/>
                </a:lnTo>
                <a:lnTo>
                  <a:pt x="1360715" y="338323"/>
                </a:lnTo>
                <a:lnTo>
                  <a:pt x="1365251" y="346487"/>
                </a:lnTo>
                <a:lnTo>
                  <a:pt x="1369333" y="355103"/>
                </a:lnTo>
                <a:lnTo>
                  <a:pt x="1370920" y="359185"/>
                </a:lnTo>
                <a:lnTo>
                  <a:pt x="1372735" y="363493"/>
                </a:lnTo>
                <a:lnTo>
                  <a:pt x="1374095" y="368029"/>
                </a:lnTo>
                <a:lnTo>
                  <a:pt x="1375456" y="372110"/>
                </a:lnTo>
                <a:lnTo>
                  <a:pt x="1376136" y="376192"/>
                </a:lnTo>
                <a:lnTo>
                  <a:pt x="1376817" y="380047"/>
                </a:lnTo>
                <a:lnTo>
                  <a:pt x="1377044" y="384355"/>
                </a:lnTo>
                <a:lnTo>
                  <a:pt x="1377044" y="388890"/>
                </a:lnTo>
                <a:lnTo>
                  <a:pt x="1377044" y="393652"/>
                </a:lnTo>
                <a:lnTo>
                  <a:pt x="1376590" y="398868"/>
                </a:lnTo>
                <a:lnTo>
                  <a:pt x="1375683" y="409525"/>
                </a:lnTo>
                <a:lnTo>
                  <a:pt x="1374095" y="421090"/>
                </a:lnTo>
                <a:lnTo>
                  <a:pt x="1372054" y="432201"/>
                </a:lnTo>
                <a:lnTo>
                  <a:pt x="1369560" y="443086"/>
                </a:lnTo>
                <a:lnTo>
                  <a:pt x="1366838" y="453290"/>
                </a:lnTo>
                <a:lnTo>
                  <a:pt x="1365704" y="457598"/>
                </a:lnTo>
                <a:lnTo>
                  <a:pt x="1364117" y="461680"/>
                </a:lnTo>
                <a:lnTo>
                  <a:pt x="1361395" y="469843"/>
                </a:lnTo>
                <a:lnTo>
                  <a:pt x="1359127" y="478233"/>
                </a:lnTo>
                <a:lnTo>
                  <a:pt x="1357086" y="486850"/>
                </a:lnTo>
                <a:lnTo>
                  <a:pt x="1355499" y="495240"/>
                </a:lnTo>
                <a:lnTo>
                  <a:pt x="1354138" y="503857"/>
                </a:lnTo>
                <a:lnTo>
                  <a:pt x="1353231" y="512020"/>
                </a:lnTo>
                <a:lnTo>
                  <a:pt x="1352777" y="519957"/>
                </a:lnTo>
                <a:lnTo>
                  <a:pt x="1352551" y="527440"/>
                </a:lnTo>
                <a:lnTo>
                  <a:pt x="1352551" y="540365"/>
                </a:lnTo>
                <a:lnTo>
                  <a:pt x="1352777" y="546034"/>
                </a:lnTo>
                <a:lnTo>
                  <a:pt x="1353231" y="551023"/>
                </a:lnTo>
                <a:lnTo>
                  <a:pt x="1353685" y="553290"/>
                </a:lnTo>
                <a:lnTo>
                  <a:pt x="1354365" y="555331"/>
                </a:lnTo>
                <a:lnTo>
                  <a:pt x="1355045" y="557145"/>
                </a:lnTo>
                <a:lnTo>
                  <a:pt x="1356179" y="558959"/>
                </a:lnTo>
                <a:lnTo>
                  <a:pt x="1357313" y="560546"/>
                </a:lnTo>
                <a:lnTo>
                  <a:pt x="1358447" y="562134"/>
                </a:lnTo>
                <a:lnTo>
                  <a:pt x="1360261" y="563267"/>
                </a:lnTo>
                <a:lnTo>
                  <a:pt x="1362302" y="564174"/>
                </a:lnTo>
                <a:lnTo>
                  <a:pt x="1366158" y="565989"/>
                </a:lnTo>
                <a:lnTo>
                  <a:pt x="1369786" y="567803"/>
                </a:lnTo>
                <a:lnTo>
                  <a:pt x="1373188" y="569843"/>
                </a:lnTo>
                <a:lnTo>
                  <a:pt x="1374549" y="570977"/>
                </a:lnTo>
                <a:lnTo>
                  <a:pt x="1375910" y="572565"/>
                </a:lnTo>
                <a:lnTo>
                  <a:pt x="1377044" y="573925"/>
                </a:lnTo>
                <a:lnTo>
                  <a:pt x="1377951" y="575739"/>
                </a:lnTo>
                <a:lnTo>
                  <a:pt x="1378858" y="577326"/>
                </a:lnTo>
                <a:lnTo>
                  <a:pt x="1379311" y="579594"/>
                </a:lnTo>
                <a:lnTo>
                  <a:pt x="1379538" y="582088"/>
                </a:lnTo>
                <a:lnTo>
                  <a:pt x="1379538" y="584809"/>
                </a:lnTo>
                <a:lnTo>
                  <a:pt x="1379311" y="587531"/>
                </a:lnTo>
                <a:lnTo>
                  <a:pt x="1378858" y="590932"/>
                </a:lnTo>
                <a:lnTo>
                  <a:pt x="1376817" y="599095"/>
                </a:lnTo>
                <a:lnTo>
                  <a:pt x="1374095" y="608846"/>
                </a:lnTo>
                <a:lnTo>
                  <a:pt x="1370467" y="619730"/>
                </a:lnTo>
                <a:lnTo>
                  <a:pt x="1366611" y="631522"/>
                </a:lnTo>
                <a:lnTo>
                  <a:pt x="1361622" y="643993"/>
                </a:lnTo>
                <a:lnTo>
                  <a:pt x="1356860" y="656238"/>
                </a:lnTo>
                <a:lnTo>
                  <a:pt x="1351190" y="668256"/>
                </a:lnTo>
                <a:lnTo>
                  <a:pt x="1348469" y="674152"/>
                </a:lnTo>
                <a:lnTo>
                  <a:pt x="1345747" y="679368"/>
                </a:lnTo>
                <a:lnTo>
                  <a:pt x="1338490" y="692746"/>
                </a:lnTo>
                <a:lnTo>
                  <a:pt x="1329872" y="709980"/>
                </a:lnTo>
                <a:lnTo>
                  <a:pt x="1309235" y="750343"/>
                </a:lnTo>
                <a:lnTo>
                  <a:pt x="1274536" y="819731"/>
                </a:lnTo>
                <a:lnTo>
                  <a:pt x="1271361" y="825627"/>
                </a:lnTo>
                <a:lnTo>
                  <a:pt x="1267279" y="832656"/>
                </a:lnTo>
                <a:lnTo>
                  <a:pt x="1262063" y="841046"/>
                </a:lnTo>
                <a:lnTo>
                  <a:pt x="1256394" y="849890"/>
                </a:lnTo>
                <a:lnTo>
                  <a:pt x="1243013" y="870752"/>
                </a:lnTo>
                <a:lnTo>
                  <a:pt x="1228272" y="892520"/>
                </a:lnTo>
                <a:lnTo>
                  <a:pt x="1213077" y="914743"/>
                </a:lnTo>
                <a:lnTo>
                  <a:pt x="1198790" y="935604"/>
                </a:lnTo>
                <a:lnTo>
                  <a:pt x="1186090" y="953518"/>
                </a:lnTo>
                <a:lnTo>
                  <a:pt x="1176111" y="967124"/>
                </a:lnTo>
                <a:lnTo>
                  <a:pt x="1165906" y="980502"/>
                </a:lnTo>
                <a:lnTo>
                  <a:pt x="1151392" y="997963"/>
                </a:lnTo>
                <a:lnTo>
                  <a:pt x="1134383" y="1018825"/>
                </a:lnTo>
                <a:lnTo>
                  <a:pt x="1115560" y="1040820"/>
                </a:lnTo>
                <a:lnTo>
                  <a:pt x="1096510" y="1063269"/>
                </a:lnTo>
                <a:lnTo>
                  <a:pt x="1077686" y="1084585"/>
                </a:lnTo>
                <a:lnTo>
                  <a:pt x="1060677" y="1103179"/>
                </a:lnTo>
                <a:lnTo>
                  <a:pt x="1053193" y="1111342"/>
                </a:lnTo>
                <a:lnTo>
                  <a:pt x="1046617" y="1118145"/>
                </a:lnTo>
                <a:lnTo>
                  <a:pt x="1043895" y="1120866"/>
                </a:lnTo>
                <a:lnTo>
                  <a:pt x="1039586" y="1124267"/>
                </a:lnTo>
                <a:lnTo>
                  <a:pt x="1034824" y="1127895"/>
                </a:lnTo>
                <a:lnTo>
                  <a:pt x="1029154" y="1131750"/>
                </a:lnTo>
                <a:lnTo>
                  <a:pt x="1016454" y="1140594"/>
                </a:lnTo>
                <a:lnTo>
                  <a:pt x="1002847" y="1149891"/>
                </a:lnTo>
                <a:lnTo>
                  <a:pt x="989013" y="1158734"/>
                </a:lnTo>
                <a:lnTo>
                  <a:pt x="976313" y="1167351"/>
                </a:lnTo>
                <a:lnTo>
                  <a:pt x="970643" y="1171433"/>
                </a:lnTo>
                <a:lnTo>
                  <a:pt x="965881" y="1174834"/>
                </a:lnTo>
                <a:lnTo>
                  <a:pt x="962026" y="1178009"/>
                </a:lnTo>
                <a:lnTo>
                  <a:pt x="959077" y="1180730"/>
                </a:lnTo>
                <a:lnTo>
                  <a:pt x="956809" y="1182998"/>
                </a:lnTo>
                <a:lnTo>
                  <a:pt x="954542" y="1185038"/>
                </a:lnTo>
                <a:lnTo>
                  <a:pt x="950459" y="1188440"/>
                </a:lnTo>
                <a:lnTo>
                  <a:pt x="946831" y="1191161"/>
                </a:lnTo>
                <a:lnTo>
                  <a:pt x="943656" y="1193882"/>
                </a:lnTo>
                <a:lnTo>
                  <a:pt x="942522" y="1195242"/>
                </a:lnTo>
                <a:lnTo>
                  <a:pt x="941161" y="1197057"/>
                </a:lnTo>
                <a:lnTo>
                  <a:pt x="940027" y="1198644"/>
                </a:lnTo>
                <a:lnTo>
                  <a:pt x="939347" y="1200685"/>
                </a:lnTo>
                <a:lnTo>
                  <a:pt x="938440" y="1202952"/>
                </a:lnTo>
                <a:lnTo>
                  <a:pt x="937986" y="1205220"/>
                </a:lnTo>
                <a:lnTo>
                  <a:pt x="937759" y="1208168"/>
                </a:lnTo>
                <a:lnTo>
                  <a:pt x="937759" y="1211569"/>
                </a:lnTo>
                <a:lnTo>
                  <a:pt x="937759" y="1214970"/>
                </a:lnTo>
                <a:lnTo>
                  <a:pt x="937986" y="1217918"/>
                </a:lnTo>
                <a:lnTo>
                  <a:pt x="938667" y="1223134"/>
                </a:lnTo>
                <a:lnTo>
                  <a:pt x="940027" y="1227896"/>
                </a:lnTo>
                <a:lnTo>
                  <a:pt x="941161" y="1232658"/>
                </a:lnTo>
                <a:lnTo>
                  <a:pt x="942749" y="1238100"/>
                </a:lnTo>
                <a:lnTo>
                  <a:pt x="944109" y="1245129"/>
                </a:lnTo>
                <a:lnTo>
                  <a:pt x="945243" y="1253973"/>
                </a:lnTo>
                <a:lnTo>
                  <a:pt x="946151" y="1259415"/>
                </a:lnTo>
                <a:lnTo>
                  <a:pt x="946377" y="1265311"/>
                </a:lnTo>
                <a:lnTo>
                  <a:pt x="947965" y="1297737"/>
                </a:lnTo>
                <a:lnTo>
                  <a:pt x="950233" y="1346490"/>
                </a:lnTo>
                <a:lnTo>
                  <a:pt x="952501" y="1396377"/>
                </a:lnTo>
                <a:lnTo>
                  <a:pt x="953408" y="1416332"/>
                </a:lnTo>
                <a:lnTo>
                  <a:pt x="954088" y="1430391"/>
                </a:lnTo>
                <a:lnTo>
                  <a:pt x="954542" y="1436060"/>
                </a:lnTo>
                <a:lnTo>
                  <a:pt x="955449" y="1442182"/>
                </a:lnTo>
                <a:lnTo>
                  <a:pt x="957036" y="1455788"/>
                </a:lnTo>
                <a:lnTo>
                  <a:pt x="959304" y="1471434"/>
                </a:lnTo>
                <a:lnTo>
                  <a:pt x="961118" y="1489121"/>
                </a:lnTo>
                <a:lnTo>
                  <a:pt x="962026" y="1498872"/>
                </a:lnTo>
                <a:lnTo>
                  <a:pt x="962706" y="1508622"/>
                </a:lnTo>
                <a:lnTo>
                  <a:pt x="962933" y="1519053"/>
                </a:lnTo>
                <a:lnTo>
                  <a:pt x="963159" y="1529711"/>
                </a:lnTo>
                <a:lnTo>
                  <a:pt x="962933" y="1541049"/>
                </a:lnTo>
                <a:lnTo>
                  <a:pt x="962479" y="1552387"/>
                </a:lnTo>
                <a:lnTo>
                  <a:pt x="961345" y="1564405"/>
                </a:lnTo>
                <a:lnTo>
                  <a:pt x="959984" y="1576423"/>
                </a:lnTo>
                <a:lnTo>
                  <a:pt x="957943" y="1588895"/>
                </a:lnTo>
                <a:lnTo>
                  <a:pt x="955676" y="1604087"/>
                </a:lnTo>
                <a:lnTo>
                  <a:pt x="949326" y="1638101"/>
                </a:lnTo>
                <a:lnTo>
                  <a:pt x="943202" y="1670301"/>
                </a:lnTo>
                <a:lnTo>
                  <a:pt x="938440" y="1692070"/>
                </a:lnTo>
                <a:lnTo>
                  <a:pt x="937306" y="1698872"/>
                </a:lnTo>
                <a:lnTo>
                  <a:pt x="936399" y="1706355"/>
                </a:lnTo>
                <a:lnTo>
                  <a:pt x="935718" y="1714519"/>
                </a:lnTo>
                <a:lnTo>
                  <a:pt x="935038" y="1723816"/>
                </a:lnTo>
                <a:lnTo>
                  <a:pt x="934811" y="1734247"/>
                </a:lnTo>
                <a:lnTo>
                  <a:pt x="934811" y="1746265"/>
                </a:lnTo>
                <a:lnTo>
                  <a:pt x="935265" y="1759644"/>
                </a:lnTo>
                <a:lnTo>
                  <a:pt x="935945" y="1775063"/>
                </a:lnTo>
                <a:lnTo>
                  <a:pt x="936399" y="1789349"/>
                </a:lnTo>
                <a:lnTo>
                  <a:pt x="936626" y="1800007"/>
                </a:lnTo>
                <a:lnTo>
                  <a:pt x="936852" y="1808623"/>
                </a:lnTo>
                <a:lnTo>
                  <a:pt x="937306" y="1815426"/>
                </a:lnTo>
                <a:lnTo>
                  <a:pt x="937759" y="1818601"/>
                </a:lnTo>
                <a:lnTo>
                  <a:pt x="938213" y="1821775"/>
                </a:lnTo>
                <a:lnTo>
                  <a:pt x="939347" y="1824950"/>
                </a:lnTo>
                <a:lnTo>
                  <a:pt x="940254" y="1828578"/>
                </a:lnTo>
                <a:lnTo>
                  <a:pt x="942976" y="1837195"/>
                </a:lnTo>
                <a:lnTo>
                  <a:pt x="946831" y="1848079"/>
                </a:lnTo>
                <a:lnTo>
                  <a:pt x="947965" y="1851254"/>
                </a:lnTo>
                <a:lnTo>
                  <a:pt x="948418" y="1853748"/>
                </a:lnTo>
                <a:lnTo>
                  <a:pt x="949099" y="1856243"/>
                </a:lnTo>
                <a:lnTo>
                  <a:pt x="949099" y="1858057"/>
                </a:lnTo>
                <a:lnTo>
                  <a:pt x="949099" y="1859871"/>
                </a:lnTo>
                <a:lnTo>
                  <a:pt x="948418" y="1861231"/>
                </a:lnTo>
                <a:lnTo>
                  <a:pt x="947738" y="1862365"/>
                </a:lnTo>
                <a:lnTo>
                  <a:pt x="947058" y="1863726"/>
                </a:lnTo>
                <a:lnTo>
                  <a:pt x="945924" y="1864406"/>
                </a:lnTo>
                <a:lnTo>
                  <a:pt x="944563" y="1865086"/>
                </a:lnTo>
                <a:lnTo>
                  <a:pt x="943429" y="1865540"/>
                </a:lnTo>
                <a:lnTo>
                  <a:pt x="941842" y="1866220"/>
                </a:lnTo>
                <a:lnTo>
                  <a:pt x="938440" y="1866673"/>
                </a:lnTo>
                <a:lnTo>
                  <a:pt x="934811" y="1867127"/>
                </a:lnTo>
                <a:lnTo>
                  <a:pt x="931183" y="1867354"/>
                </a:lnTo>
                <a:lnTo>
                  <a:pt x="927781" y="1867807"/>
                </a:lnTo>
                <a:lnTo>
                  <a:pt x="924379" y="1868487"/>
                </a:lnTo>
                <a:lnTo>
                  <a:pt x="922792" y="1869395"/>
                </a:lnTo>
                <a:lnTo>
                  <a:pt x="921204" y="1870075"/>
                </a:lnTo>
                <a:lnTo>
                  <a:pt x="920070" y="1870755"/>
                </a:lnTo>
                <a:lnTo>
                  <a:pt x="918709" y="1871889"/>
                </a:lnTo>
                <a:lnTo>
                  <a:pt x="917802" y="1873249"/>
                </a:lnTo>
                <a:lnTo>
                  <a:pt x="917122" y="1874837"/>
                </a:lnTo>
                <a:lnTo>
                  <a:pt x="916442" y="1876651"/>
                </a:lnTo>
                <a:lnTo>
                  <a:pt x="916215" y="1878692"/>
                </a:lnTo>
                <a:lnTo>
                  <a:pt x="915761" y="1881186"/>
                </a:lnTo>
                <a:lnTo>
                  <a:pt x="916215" y="1883907"/>
                </a:lnTo>
                <a:lnTo>
                  <a:pt x="916668" y="1888215"/>
                </a:lnTo>
                <a:lnTo>
                  <a:pt x="917349" y="1892070"/>
                </a:lnTo>
                <a:lnTo>
                  <a:pt x="918483" y="1898646"/>
                </a:lnTo>
                <a:lnTo>
                  <a:pt x="918936" y="1901821"/>
                </a:lnTo>
                <a:lnTo>
                  <a:pt x="919390" y="1904769"/>
                </a:lnTo>
                <a:lnTo>
                  <a:pt x="919390" y="1908170"/>
                </a:lnTo>
                <a:lnTo>
                  <a:pt x="918936" y="1911572"/>
                </a:lnTo>
                <a:lnTo>
                  <a:pt x="918709" y="1918148"/>
                </a:lnTo>
                <a:lnTo>
                  <a:pt x="918936" y="1930619"/>
                </a:lnTo>
                <a:lnTo>
                  <a:pt x="920297" y="1968941"/>
                </a:lnTo>
                <a:lnTo>
                  <a:pt x="922111" y="2020642"/>
                </a:lnTo>
                <a:lnTo>
                  <a:pt x="924833" y="2078919"/>
                </a:lnTo>
                <a:lnTo>
                  <a:pt x="930049" y="2191391"/>
                </a:lnTo>
                <a:lnTo>
                  <a:pt x="932770" y="2254883"/>
                </a:lnTo>
                <a:lnTo>
                  <a:pt x="933224" y="2261686"/>
                </a:lnTo>
                <a:lnTo>
                  <a:pt x="933677" y="2270756"/>
                </a:lnTo>
                <a:lnTo>
                  <a:pt x="935718" y="2294339"/>
                </a:lnTo>
                <a:lnTo>
                  <a:pt x="940934" y="2353750"/>
                </a:lnTo>
                <a:lnTo>
                  <a:pt x="943429" y="2384136"/>
                </a:lnTo>
                <a:lnTo>
                  <a:pt x="945697" y="2411800"/>
                </a:lnTo>
                <a:lnTo>
                  <a:pt x="947058" y="2433115"/>
                </a:lnTo>
                <a:lnTo>
                  <a:pt x="947284" y="2440598"/>
                </a:lnTo>
                <a:lnTo>
                  <a:pt x="947284" y="2446040"/>
                </a:lnTo>
                <a:lnTo>
                  <a:pt x="946604" y="2456698"/>
                </a:lnTo>
                <a:lnTo>
                  <a:pt x="946377" y="2465768"/>
                </a:lnTo>
                <a:lnTo>
                  <a:pt x="946151" y="2480508"/>
                </a:lnTo>
                <a:lnTo>
                  <a:pt x="945924" y="2487084"/>
                </a:lnTo>
                <a:lnTo>
                  <a:pt x="945243" y="2492979"/>
                </a:lnTo>
                <a:lnTo>
                  <a:pt x="944790" y="2499555"/>
                </a:lnTo>
                <a:lnTo>
                  <a:pt x="943656" y="2507038"/>
                </a:lnTo>
                <a:lnTo>
                  <a:pt x="942295" y="2514748"/>
                </a:lnTo>
                <a:lnTo>
                  <a:pt x="941161" y="2518830"/>
                </a:lnTo>
                <a:lnTo>
                  <a:pt x="940027" y="2522685"/>
                </a:lnTo>
                <a:lnTo>
                  <a:pt x="938667" y="2526993"/>
                </a:lnTo>
                <a:lnTo>
                  <a:pt x="937079" y="2531075"/>
                </a:lnTo>
                <a:lnTo>
                  <a:pt x="935265" y="2534930"/>
                </a:lnTo>
                <a:lnTo>
                  <a:pt x="933224" y="2538785"/>
                </a:lnTo>
                <a:lnTo>
                  <a:pt x="930956" y="2542413"/>
                </a:lnTo>
                <a:lnTo>
                  <a:pt x="928234" y="2545814"/>
                </a:lnTo>
                <a:lnTo>
                  <a:pt x="925286" y="2548989"/>
                </a:lnTo>
                <a:lnTo>
                  <a:pt x="921884" y="2551937"/>
                </a:lnTo>
                <a:lnTo>
                  <a:pt x="918483" y="2554431"/>
                </a:lnTo>
                <a:lnTo>
                  <a:pt x="914627" y="2556472"/>
                </a:lnTo>
                <a:lnTo>
                  <a:pt x="912359" y="2557379"/>
                </a:lnTo>
                <a:lnTo>
                  <a:pt x="910318" y="2558059"/>
                </a:lnTo>
                <a:lnTo>
                  <a:pt x="907824" y="2558513"/>
                </a:lnTo>
                <a:lnTo>
                  <a:pt x="905556" y="2558966"/>
                </a:lnTo>
                <a:lnTo>
                  <a:pt x="901474" y="2559646"/>
                </a:lnTo>
                <a:lnTo>
                  <a:pt x="897845" y="2559873"/>
                </a:lnTo>
                <a:lnTo>
                  <a:pt x="894897" y="2560100"/>
                </a:lnTo>
                <a:lnTo>
                  <a:pt x="893536" y="2560553"/>
                </a:lnTo>
                <a:lnTo>
                  <a:pt x="891949" y="2560780"/>
                </a:lnTo>
                <a:lnTo>
                  <a:pt x="890588" y="2561460"/>
                </a:lnTo>
                <a:lnTo>
                  <a:pt x="889001" y="2562594"/>
                </a:lnTo>
                <a:lnTo>
                  <a:pt x="887413" y="2563501"/>
                </a:lnTo>
                <a:lnTo>
                  <a:pt x="885599" y="2564862"/>
                </a:lnTo>
                <a:lnTo>
                  <a:pt x="884011" y="2566903"/>
                </a:lnTo>
                <a:lnTo>
                  <a:pt x="881743" y="2569170"/>
                </a:lnTo>
                <a:lnTo>
                  <a:pt x="877208" y="2575066"/>
                </a:lnTo>
                <a:lnTo>
                  <a:pt x="873579" y="2580508"/>
                </a:lnTo>
                <a:lnTo>
                  <a:pt x="870404" y="2585270"/>
                </a:lnTo>
                <a:lnTo>
                  <a:pt x="867683" y="2590032"/>
                </a:lnTo>
                <a:lnTo>
                  <a:pt x="865188" y="2594567"/>
                </a:lnTo>
                <a:lnTo>
                  <a:pt x="862920" y="2599556"/>
                </a:lnTo>
                <a:lnTo>
                  <a:pt x="861106" y="2604998"/>
                </a:lnTo>
                <a:lnTo>
                  <a:pt x="855890" y="2619057"/>
                </a:lnTo>
                <a:lnTo>
                  <a:pt x="852715" y="2627447"/>
                </a:lnTo>
                <a:lnTo>
                  <a:pt x="848859" y="2637424"/>
                </a:lnTo>
                <a:lnTo>
                  <a:pt x="844777" y="2648309"/>
                </a:lnTo>
                <a:lnTo>
                  <a:pt x="840242" y="2660100"/>
                </a:lnTo>
                <a:lnTo>
                  <a:pt x="836159" y="2672799"/>
                </a:lnTo>
                <a:lnTo>
                  <a:pt x="834118" y="2679601"/>
                </a:lnTo>
                <a:lnTo>
                  <a:pt x="832077" y="2686404"/>
                </a:lnTo>
                <a:lnTo>
                  <a:pt x="830263" y="2693434"/>
                </a:lnTo>
                <a:lnTo>
                  <a:pt x="828676" y="2701143"/>
                </a:lnTo>
                <a:lnTo>
                  <a:pt x="826861" y="2708626"/>
                </a:lnTo>
                <a:lnTo>
                  <a:pt x="825727" y="2716109"/>
                </a:lnTo>
                <a:lnTo>
                  <a:pt x="824593" y="2724046"/>
                </a:lnTo>
                <a:lnTo>
                  <a:pt x="823459" y="2731076"/>
                </a:lnTo>
                <a:lnTo>
                  <a:pt x="823006" y="2737878"/>
                </a:lnTo>
                <a:lnTo>
                  <a:pt x="822552" y="2744227"/>
                </a:lnTo>
                <a:lnTo>
                  <a:pt x="822326" y="2750123"/>
                </a:lnTo>
                <a:lnTo>
                  <a:pt x="822099" y="2755565"/>
                </a:lnTo>
                <a:lnTo>
                  <a:pt x="822326" y="2765543"/>
                </a:lnTo>
                <a:lnTo>
                  <a:pt x="823006" y="2774160"/>
                </a:lnTo>
                <a:lnTo>
                  <a:pt x="823686" y="2781189"/>
                </a:lnTo>
                <a:lnTo>
                  <a:pt x="824820" y="2787085"/>
                </a:lnTo>
                <a:lnTo>
                  <a:pt x="825727" y="2791847"/>
                </a:lnTo>
                <a:lnTo>
                  <a:pt x="828676" y="2809761"/>
                </a:lnTo>
                <a:lnTo>
                  <a:pt x="830943" y="2824046"/>
                </a:lnTo>
                <a:lnTo>
                  <a:pt x="833211" y="2840373"/>
                </a:lnTo>
                <a:lnTo>
                  <a:pt x="835479" y="2857153"/>
                </a:lnTo>
                <a:lnTo>
                  <a:pt x="837520" y="2873480"/>
                </a:lnTo>
                <a:lnTo>
                  <a:pt x="838654" y="2887992"/>
                </a:lnTo>
                <a:lnTo>
                  <a:pt x="839108" y="2894115"/>
                </a:lnTo>
                <a:lnTo>
                  <a:pt x="839334" y="2899330"/>
                </a:lnTo>
                <a:lnTo>
                  <a:pt x="839108" y="2907720"/>
                </a:lnTo>
                <a:lnTo>
                  <a:pt x="838427" y="2922686"/>
                </a:lnTo>
                <a:lnTo>
                  <a:pt x="836386" y="2968945"/>
                </a:lnTo>
                <a:lnTo>
                  <a:pt x="830490" y="3100691"/>
                </a:lnTo>
                <a:lnTo>
                  <a:pt x="824593" y="3234705"/>
                </a:lnTo>
                <a:lnTo>
                  <a:pt x="822552" y="3283912"/>
                </a:lnTo>
                <a:lnTo>
                  <a:pt x="822099" y="3300692"/>
                </a:lnTo>
                <a:lnTo>
                  <a:pt x="821872" y="3311123"/>
                </a:lnTo>
                <a:lnTo>
                  <a:pt x="821872" y="3326542"/>
                </a:lnTo>
                <a:lnTo>
                  <a:pt x="822326" y="3344230"/>
                </a:lnTo>
                <a:lnTo>
                  <a:pt x="823459" y="3382552"/>
                </a:lnTo>
                <a:lnTo>
                  <a:pt x="823913" y="3400919"/>
                </a:lnTo>
                <a:lnTo>
                  <a:pt x="824367" y="3417472"/>
                </a:lnTo>
                <a:lnTo>
                  <a:pt x="824367" y="3431078"/>
                </a:lnTo>
                <a:lnTo>
                  <a:pt x="823913" y="3436293"/>
                </a:lnTo>
                <a:lnTo>
                  <a:pt x="823686" y="3440602"/>
                </a:lnTo>
                <a:lnTo>
                  <a:pt x="823006" y="3447178"/>
                </a:lnTo>
                <a:lnTo>
                  <a:pt x="822099" y="3452620"/>
                </a:lnTo>
                <a:lnTo>
                  <a:pt x="821418" y="3458516"/>
                </a:lnTo>
                <a:lnTo>
                  <a:pt x="821192" y="3464638"/>
                </a:lnTo>
                <a:lnTo>
                  <a:pt x="821192" y="3471668"/>
                </a:lnTo>
                <a:lnTo>
                  <a:pt x="821872" y="3480511"/>
                </a:lnTo>
                <a:lnTo>
                  <a:pt x="823233" y="3491396"/>
                </a:lnTo>
                <a:lnTo>
                  <a:pt x="825727" y="3505001"/>
                </a:lnTo>
                <a:lnTo>
                  <a:pt x="826861" y="3512938"/>
                </a:lnTo>
                <a:lnTo>
                  <a:pt x="828449" y="3520874"/>
                </a:lnTo>
                <a:lnTo>
                  <a:pt x="830490" y="3537428"/>
                </a:lnTo>
                <a:lnTo>
                  <a:pt x="832758" y="3554208"/>
                </a:lnTo>
                <a:lnTo>
                  <a:pt x="834118" y="3562598"/>
                </a:lnTo>
                <a:lnTo>
                  <a:pt x="835252" y="3570534"/>
                </a:lnTo>
                <a:lnTo>
                  <a:pt x="836613" y="3578244"/>
                </a:lnTo>
                <a:lnTo>
                  <a:pt x="838427" y="3585727"/>
                </a:lnTo>
                <a:lnTo>
                  <a:pt x="840242" y="3592757"/>
                </a:lnTo>
                <a:lnTo>
                  <a:pt x="842509" y="3599333"/>
                </a:lnTo>
                <a:lnTo>
                  <a:pt x="845004" y="3605455"/>
                </a:lnTo>
                <a:lnTo>
                  <a:pt x="846365" y="3608176"/>
                </a:lnTo>
                <a:lnTo>
                  <a:pt x="847952" y="3610897"/>
                </a:lnTo>
                <a:lnTo>
                  <a:pt x="849313" y="3613165"/>
                </a:lnTo>
                <a:lnTo>
                  <a:pt x="851127" y="3615432"/>
                </a:lnTo>
                <a:lnTo>
                  <a:pt x="852942" y="3617700"/>
                </a:lnTo>
                <a:lnTo>
                  <a:pt x="854983" y="3619514"/>
                </a:lnTo>
                <a:lnTo>
                  <a:pt x="859065" y="3623596"/>
                </a:lnTo>
                <a:lnTo>
                  <a:pt x="868817" y="3634027"/>
                </a:lnTo>
                <a:lnTo>
                  <a:pt x="874713" y="3640376"/>
                </a:lnTo>
                <a:lnTo>
                  <a:pt x="880383" y="3647179"/>
                </a:lnTo>
                <a:lnTo>
                  <a:pt x="885599" y="3653981"/>
                </a:lnTo>
                <a:lnTo>
                  <a:pt x="887867" y="3657156"/>
                </a:lnTo>
                <a:lnTo>
                  <a:pt x="890134" y="3660330"/>
                </a:lnTo>
                <a:lnTo>
                  <a:pt x="893536" y="3665773"/>
                </a:lnTo>
                <a:lnTo>
                  <a:pt x="896484" y="3671215"/>
                </a:lnTo>
                <a:lnTo>
                  <a:pt x="898752" y="3675977"/>
                </a:lnTo>
                <a:lnTo>
                  <a:pt x="901020" y="3680739"/>
                </a:lnTo>
                <a:lnTo>
                  <a:pt x="902381" y="3684820"/>
                </a:lnTo>
                <a:lnTo>
                  <a:pt x="903742" y="3688902"/>
                </a:lnTo>
                <a:lnTo>
                  <a:pt x="904422" y="3692530"/>
                </a:lnTo>
                <a:lnTo>
                  <a:pt x="904422" y="3696158"/>
                </a:lnTo>
                <a:lnTo>
                  <a:pt x="904195" y="3699786"/>
                </a:lnTo>
                <a:lnTo>
                  <a:pt x="903515" y="3703641"/>
                </a:lnTo>
                <a:lnTo>
                  <a:pt x="902154" y="3707496"/>
                </a:lnTo>
                <a:lnTo>
                  <a:pt x="900340" y="3711351"/>
                </a:lnTo>
                <a:lnTo>
                  <a:pt x="898072" y="3715206"/>
                </a:lnTo>
                <a:lnTo>
                  <a:pt x="896938" y="3717020"/>
                </a:lnTo>
                <a:lnTo>
                  <a:pt x="895351" y="3718607"/>
                </a:lnTo>
                <a:lnTo>
                  <a:pt x="893990" y="3720421"/>
                </a:lnTo>
                <a:lnTo>
                  <a:pt x="892402" y="3721555"/>
                </a:lnTo>
                <a:lnTo>
                  <a:pt x="890815" y="3722916"/>
                </a:lnTo>
                <a:lnTo>
                  <a:pt x="889001" y="3723823"/>
                </a:lnTo>
                <a:lnTo>
                  <a:pt x="884918" y="3725864"/>
                </a:lnTo>
                <a:lnTo>
                  <a:pt x="880383" y="3727451"/>
                </a:lnTo>
                <a:lnTo>
                  <a:pt x="875167" y="3729265"/>
                </a:lnTo>
                <a:lnTo>
                  <a:pt x="869724" y="3730626"/>
                </a:lnTo>
                <a:lnTo>
                  <a:pt x="864281" y="3731759"/>
                </a:lnTo>
                <a:lnTo>
                  <a:pt x="858611" y="3732893"/>
                </a:lnTo>
                <a:lnTo>
                  <a:pt x="852942" y="3733573"/>
                </a:lnTo>
                <a:lnTo>
                  <a:pt x="848179" y="3733800"/>
                </a:lnTo>
                <a:lnTo>
                  <a:pt x="842963" y="3733800"/>
                </a:lnTo>
                <a:lnTo>
                  <a:pt x="838427" y="3733800"/>
                </a:lnTo>
                <a:lnTo>
                  <a:pt x="834118" y="3733347"/>
                </a:lnTo>
                <a:lnTo>
                  <a:pt x="829809" y="3732893"/>
                </a:lnTo>
                <a:lnTo>
                  <a:pt x="825727" y="3731759"/>
                </a:lnTo>
                <a:lnTo>
                  <a:pt x="821192" y="3730852"/>
                </a:lnTo>
                <a:lnTo>
                  <a:pt x="810079" y="3727678"/>
                </a:lnTo>
                <a:lnTo>
                  <a:pt x="801915" y="3725183"/>
                </a:lnTo>
                <a:lnTo>
                  <a:pt x="794884" y="3723142"/>
                </a:lnTo>
                <a:lnTo>
                  <a:pt x="791709" y="3721782"/>
                </a:lnTo>
                <a:lnTo>
                  <a:pt x="788761" y="3720648"/>
                </a:lnTo>
                <a:lnTo>
                  <a:pt x="786040" y="3719514"/>
                </a:lnTo>
                <a:lnTo>
                  <a:pt x="783318" y="3717927"/>
                </a:lnTo>
                <a:lnTo>
                  <a:pt x="780824" y="3716340"/>
                </a:lnTo>
                <a:lnTo>
                  <a:pt x="778556" y="3714299"/>
                </a:lnTo>
                <a:lnTo>
                  <a:pt x="776288" y="3712031"/>
                </a:lnTo>
                <a:lnTo>
                  <a:pt x="773793" y="3709764"/>
                </a:lnTo>
                <a:lnTo>
                  <a:pt x="771752" y="3707043"/>
                </a:lnTo>
                <a:lnTo>
                  <a:pt x="769258" y="3703868"/>
                </a:lnTo>
                <a:lnTo>
                  <a:pt x="766763" y="3700240"/>
                </a:lnTo>
                <a:lnTo>
                  <a:pt x="764268" y="3696158"/>
                </a:lnTo>
                <a:lnTo>
                  <a:pt x="762000" y="3691850"/>
                </a:lnTo>
                <a:lnTo>
                  <a:pt x="759959" y="3687768"/>
                </a:lnTo>
                <a:lnTo>
                  <a:pt x="757918" y="3683687"/>
                </a:lnTo>
                <a:lnTo>
                  <a:pt x="756558" y="3679832"/>
                </a:lnTo>
                <a:lnTo>
                  <a:pt x="754970" y="3675750"/>
                </a:lnTo>
                <a:lnTo>
                  <a:pt x="754063" y="3672122"/>
                </a:lnTo>
                <a:lnTo>
                  <a:pt x="753156" y="3668494"/>
                </a:lnTo>
                <a:lnTo>
                  <a:pt x="752475" y="3664866"/>
                </a:lnTo>
                <a:lnTo>
                  <a:pt x="751795" y="3661464"/>
                </a:lnTo>
                <a:lnTo>
                  <a:pt x="751568" y="3658063"/>
                </a:lnTo>
                <a:lnTo>
                  <a:pt x="751115" y="3651260"/>
                </a:lnTo>
                <a:lnTo>
                  <a:pt x="751342" y="3644684"/>
                </a:lnTo>
                <a:lnTo>
                  <a:pt x="751568" y="3638335"/>
                </a:lnTo>
                <a:lnTo>
                  <a:pt x="752475" y="3626770"/>
                </a:lnTo>
                <a:lnTo>
                  <a:pt x="752702" y="3621782"/>
                </a:lnTo>
                <a:lnTo>
                  <a:pt x="752702" y="3616339"/>
                </a:lnTo>
                <a:lnTo>
                  <a:pt x="752475" y="3611124"/>
                </a:lnTo>
                <a:lnTo>
                  <a:pt x="751795" y="3605455"/>
                </a:lnTo>
                <a:lnTo>
                  <a:pt x="750888" y="3598879"/>
                </a:lnTo>
                <a:lnTo>
                  <a:pt x="749754" y="3591623"/>
                </a:lnTo>
                <a:lnTo>
                  <a:pt x="748847" y="3585047"/>
                </a:lnTo>
                <a:lnTo>
                  <a:pt x="747940" y="3579831"/>
                </a:lnTo>
                <a:lnTo>
                  <a:pt x="747486" y="3575750"/>
                </a:lnTo>
                <a:lnTo>
                  <a:pt x="746806" y="3572348"/>
                </a:lnTo>
                <a:lnTo>
                  <a:pt x="745899" y="3568493"/>
                </a:lnTo>
                <a:lnTo>
                  <a:pt x="744311" y="3563958"/>
                </a:lnTo>
                <a:lnTo>
                  <a:pt x="741590" y="3557836"/>
                </a:lnTo>
                <a:lnTo>
                  <a:pt x="737961" y="3549899"/>
                </a:lnTo>
                <a:lnTo>
                  <a:pt x="735920" y="3545364"/>
                </a:lnTo>
                <a:lnTo>
                  <a:pt x="733652" y="3541282"/>
                </a:lnTo>
                <a:lnTo>
                  <a:pt x="731384" y="3537428"/>
                </a:lnTo>
                <a:lnTo>
                  <a:pt x="729343" y="3534026"/>
                </a:lnTo>
                <a:lnTo>
                  <a:pt x="725034" y="3528130"/>
                </a:lnTo>
                <a:lnTo>
                  <a:pt x="721406" y="3523595"/>
                </a:lnTo>
                <a:lnTo>
                  <a:pt x="718231" y="3520194"/>
                </a:lnTo>
                <a:lnTo>
                  <a:pt x="715736" y="3517700"/>
                </a:lnTo>
                <a:lnTo>
                  <a:pt x="713695" y="3516112"/>
                </a:lnTo>
                <a:lnTo>
                  <a:pt x="713922" y="3527450"/>
                </a:lnTo>
                <a:lnTo>
                  <a:pt x="713922" y="3553074"/>
                </a:lnTo>
                <a:lnTo>
                  <a:pt x="713695" y="3566679"/>
                </a:lnTo>
                <a:lnTo>
                  <a:pt x="713468" y="3578924"/>
                </a:lnTo>
                <a:lnTo>
                  <a:pt x="713242" y="3583913"/>
                </a:lnTo>
                <a:lnTo>
                  <a:pt x="712788" y="3587995"/>
                </a:lnTo>
                <a:lnTo>
                  <a:pt x="712108" y="3590262"/>
                </a:lnTo>
                <a:lnTo>
                  <a:pt x="712108" y="3591396"/>
                </a:lnTo>
                <a:lnTo>
                  <a:pt x="711654" y="3591623"/>
                </a:lnTo>
                <a:lnTo>
                  <a:pt x="710974" y="3592076"/>
                </a:lnTo>
                <a:lnTo>
                  <a:pt x="710067" y="3592303"/>
                </a:lnTo>
                <a:lnTo>
                  <a:pt x="706665" y="3592757"/>
                </a:lnTo>
                <a:lnTo>
                  <a:pt x="702356" y="3593210"/>
                </a:lnTo>
                <a:lnTo>
                  <a:pt x="698047" y="3593210"/>
                </a:lnTo>
                <a:lnTo>
                  <a:pt x="693965" y="3592983"/>
                </a:lnTo>
                <a:lnTo>
                  <a:pt x="691924" y="3592757"/>
                </a:lnTo>
                <a:lnTo>
                  <a:pt x="690563" y="3592303"/>
                </a:lnTo>
                <a:lnTo>
                  <a:pt x="688975" y="3591850"/>
                </a:lnTo>
                <a:lnTo>
                  <a:pt x="688068" y="3591396"/>
                </a:lnTo>
                <a:lnTo>
                  <a:pt x="687615" y="3590489"/>
                </a:lnTo>
                <a:lnTo>
                  <a:pt x="687388" y="3589582"/>
                </a:lnTo>
                <a:lnTo>
                  <a:pt x="686708" y="3579605"/>
                </a:lnTo>
                <a:lnTo>
                  <a:pt x="685347" y="3568040"/>
                </a:lnTo>
                <a:lnTo>
                  <a:pt x="683533" y="3551940"/>
                </a:lnTo>
                <a:lnTo>
                  <a:pt x="681265" y="3534706"/>
                </a:lnTo>
                <a:lnTo>
                  <a:pt x="678997" y="3519740"/>
                </a:lnTo>
                <a:lnTo>
                  <a:pt x="676956" y="3507042"/>
                </a:lnTo>
                <a:lnTo>
                  <a:pt x="675822" y="3501600"/>
                </a:lnTo>
                <a:lnTo>
                  <a:pt x="674688" y="3497065"/>
                </a:lnTo>
                <a:lnTo>
                  <a:pt x="673781" y="3493436"/>
                </a:lnTo>
                <a:lnTo>
                  <a:pt x="672420" y="3490035"/>
                </a:lnTo>
                <a:lnTo>
                  <a:pt x="671286" y="3486860"/>
                </a:lnTo>
                <a:lnTo>
                  <a:pt x="670379" y="3483686"/>
                </a:lnTo>
                <a:lnTo>
                  <a:pt x="669472" y="3480284"/>
                </a:lnTo>
                <a:lnTo>
                  <a:pt x="669245" y="3475749"/>
                </a:lnTo>
                <a:lnTo>
                  <a:pt x="669699" y="3470761"/>
                </a:lnTo>
                <a:lnTo>
                  <a:pt x="670833" y="3464411"/>
                </a:lnTo>
                <a:lnTo>
                  <a:pt x="671740" y="3460783"/>
                </a:lnTo>
                <a:lnTo>
                  <a:pt x="673100" y="3456928"/>
                </a:lnTo>
                <a:lnTo>
                  <a:pt x="674915" y="3452620"/>
                </a:lnTo>
                <a:lnTo>
                  <a:pt x="677183" y="3448312"/>
                </a:lnTo>
                <a:lnTo>
                  <a:pt x="681945" y="3439015"/>
                </a:lnTo>
                <a:lnTo>
                  <a:pt x="687388" y="3429491"/>
                </a:lnTo>
                <a:lnTo>
                  <a:pt x="692377" y="3419740"/>
                </a:lnTo>
                <a:lnTo>
                  <a:pt x="695099" y="3414978"/>
                </a:lnTo>
                <a:lnTo>
                  <a:pt x="697367" y="3409989"/>
                </a:lnTo>
                <a:lnTo>
                  <a:pt x="699181" y="3405228"/>
                </a:lnTo>
                <a:lnTo>
                  <a:pt x="700995" y="3400692"/>
                </a:lnTo>
                <a:lnTo>
                  <a:pt x="702129" y="3396157"/>
                </a:lnTo>
                <a:lnTo>
                  <a:pt x="703036" y="3391849"/>
                </a:lnTo>
                <a:lnTo>
                  <a:pt x="703490" y="3386633"/>
                </a:lnTo>
                <a:lnTo>
                  <a:pt x="703943" y="3380284"/>
                </a:lnTo>
                <a:lnTo>
                  <a:pt x="703943" y="3372801"/>
                </a:lnTo>
                <a:lnTo>
                  <a:pt x="704170" y="3364638"/>
                </a:lnTo>
                <a:lnTo>
                  <a:pt x="703943" y="3345363"/>
                </a:lnTo>
                <a:lnTo>
                  <a:pt x="703036" y="3324502"/>
                </a:lnTo>
                <a:lnTo>
                  <a:pt x="702356" y="3313844"/>
                </a:lnTo>
                <a:lnTo>
                  <a:pt x="701675" y="3303413"/>
                </a:lnTo>
                <a:lnTo>
                  <a:pt x="700768" y="3293436"/>
                </a:lnTo>
                <a:lnTo>
                  <a:pt x="699861" y="3283685"/>
                </a:lnTo>
                <a:lnTo>
                  <a:pt x="698500" y="3274615"/>
                </a:lnTo>
                <a:lnTo>
                  <a:pt x="697367" y="3266452"/>
                </a:lnTo>
                <a:lnTo>
                  <a:pt x="695779" y="3259422"/>
                </a:lnTo>
                <a:lnTo>
                  <a:pt x="694192" y="3253526"/>
                </a:lnTo>
                <a:lnTo>
                  <a:pt x="692377" y="3247177"/>
                </a:lnTo>
                <a:lnTo>
                  <a:pt x="690790" y="3238560"/>
                </a:lnTo>
                <a:lnTo>
                  <a:pt x="688522" y="3228129"/>
                </a:lnTo>
                <a:lnTo>
                  <a:pt x="686708" y="3216111"/>
                </a:lnTo>
                <a:lnTo>
                  <a:pt x="681945" y="3188900"/>
                </a:lnTo>
                <a:lnTo>
                  <a:pt x="677636" y="3158741"/>
                </a:lnTo>
                <a:lnTo>
                  <a:pt x="668792" y="3100465"/>
                </a:lnTo>
                <a:lnTo>
                  <a:pt x="665163" y="3077108"/>
                </a:lnTo>
                <a:lnTo>
                  <a:pt x="663575" y="3067585"/>
                </a:lnTo>
                <a:lnTo>
                  <a:pt x="662215" y="3060555"/>
                </a:lnTo>
                <a:lnTo>
                  <a:pt x="660854" y="3053299"/>
                </a:lnTo>
                <a:lnTo>
                  <a:pt x="659493" y="3043775"/>
                </a:lnTo>
                <a:lnTo>
                  <a:pt x="658359" y="3032891"/>
                </a:lnTo>
                <a:lnTo>
                  <a:pt x="657225" y="3020419"/>
                </a:lnTo>
                <a:lnTo>
                  <a:pt x="654958" y="2992074"/>
                </a:lnTo>
                <a:lnTo>
                  <a:pt x="652917" y="2961915"/>
                </a:lnTo>
                <a:lnTo>
                  <a:pt x="651329" y="2931983"/>
                </a:lnTo>
                <a:lnTo>
                  <a:pt x="649968" y="2904772"/>
                </a:lnTo>
                <a:lnTo>
                  <a:pt x="649288" y="2882777"/>
                </a:lnTo>
                <a:lnTo>
                  <a:pt x="649288" y="2874387"/>
                </a:lnTo>
                <a:lnTo>
                  <a:pt x="649288" y="2868491"/>
                </a:lnTo>
                <a:lnTo>
                  <a:pt x="649742" y="2858740"/>
                </a:lnTo>
                <a:lnTo>
                  <a:pt x="650649" y="2848990"/>
                </a:lnTo>
                <a:lnTo>
                  <a:pt x="652009" y="2829715"/>
                </a:lnTo>
                <a:lnTo>
                  <a:pt x="655184" y="2794795"/>
                </a:lnTo>
                <a:lnTo>
                  <a:pt x="655411" y="2790940"/>
                </a:lnTo>
                <a:lnTo>
                  <a:pt x="655184" y="2787538"/>
                </a:lnTo>
                <a:lnTo>
                  <a:pt x="654731" y="2784137"/>
                </a:lnTo>
                <a:lnTo>
                  <a:pt x="654050" y="2780736"/>
                </a:lnTo>
                <a:lnTo>
                  <a:pt x="652917" y="2777561"/>
                </a:lnTo>
                <a:lnTo>
                  <a:pt x="651783" y="2774160"/>
                </a:lnTo>
                <a:lnTo>
                  <a:pt x="648834" y="2767584"/>
                </a:lnTo>
                <a:lnTo>
                  <a:pt x="645886" y="2760554"/>
                </a:lnTo>
                <a:lnTo>
                  <a:pt x="644299" y="2756699"/>
                </a:lnTo>
                <a:lnTo>
                  <a:pt x="642711" y="2752391"/>
                </a:lnTo>
                <a:lnTo>
                  <a:pt x="641577" y="2748082"/>
                </a:lnTo>
                <a:lnTo>
                  <a:pt x="640217" y="2743320"/>
                </a:lnTo>
                <a:lnTo>
                  <a:pt x="639309" y="2737878"/>
                </a:lnTo>
                <a:lnTo>
                  <a:pt x="638856" y="2731983"/>
                </a:lnTo>
                <a:lnTo>
                  <a:pt x="637722" y="2718604"/>
                </a:lnTo>
                <a:lnTo>
                  <a:pt x="636588" y="2702504"/>
                </a:lnTo>
                <a:lnTo>
                  <a:pt x="635227" y="2668037"/>
                </a:lnTo>
                <a:lnTo>
                  <a:pt x="634320" y="2639692"/>
                </a:lnTo>
                <a:lnTo>
                  <a:pt x="634093" y="2627674"/>
                </a:lnTo>
                <a:lnTo>
                  <a:pt x="559027" y="2623139"/>
                </a:lnTo>
                <a:lnTo>
                  <a:pt x="548368" y="2646495"/>
                </a:lnTo>
                <a:lnTo>
                  <a:pt x="539977" y="2666676"/>
                </a:lnTo>
                <a:lnTo>
                  <a:pt x="535895" y="2676200"/>
                </a:lnTo>
                <a:lnTo>
                  <a:pt x="532720" y="2684590"/>
                </a:lnTo>
                <a:lnTo>
                  <a:pt x="529091" y="2693434"/>
                </a:lnTo>
                <a:lnTo>
                  <a:pt x="523875" y="2705679"/>
                </a:lnTo>
                <a:lnTo>
                  <a:pt x="510495" y="2736291"/>
                </a:lnTo>
                <a:lnTo>
                  <a:pt x="503691" y="2752844"/>
                </a:lnTo>
                <a:lnTo>
                  <a:pt x="497115" y="2769624"/>
                </a:lnTo>
                <a:lnTo>
                  <a:pt x="494166" y="2777561"/>
                </a:lnTo>
                <a:lnTo>
                  <a:pt x="491445" y="2785271"/>
                </a:lnTo>
                <a:lnTo>
                  <a:pt x="489177" y="2792754"/>
                </a:lnTo>
                <a:lnTo>
                  <a:pt x="487363" y="2799330"/>
                </a:lnTo>
                <a:lnTo>
                  <a:pt x="485322" y="2807493"/>
                </a:lnTo>
                <a:lnTo>
                  <a:pt x="483281" y="2819284"/>
                </a:lnTo>
                <a:lnTo>
                  <a:pt x="477158" y="2850804"/>
                </a:lnTo>
                <a:lnTo>
                  <a:pt x="470127" y="2890260"/>
                </a:lnTo>
                <a:lnTo>
                  <a:pt x="462416" y="2933117"/>
                </a:lnTo>
                <a:lnTo>
                  <a:pt x="454933" y="2975748"/>
                </a:lnTo>
                <a:lnTo>
                  <a:pt x="447902" y="3014296"/>
                </a:lnTo>
                <a:lnTo>
                  <a:pt x="444727" y="3030623"/>
                </a:lnTo>
                <a:lnTo>
                  <a:pt x="442006" y="3044455"/>
                </a:lnTo>
                <a:lnTo>
                  <a:pt x="439511" y="3055113"/>
                </a:lnTo>
                <a:lnTo>
                  <a:pt x="437697" y="3062596"/>
                </a:lnTo>
                <a:lnTo>
                  <a:pt x="435883" y="3068945"/>
                </a:lnTo>
                <a:lnTo>
                  <a:pt x="434068" y="3076882"/>
                </a:lnTo>
                <a:lnTo>
                  <a:pt x="432027" y="3086632"/>
                </a:lnTo>
                <a:lnTo>
                  <a:pt x="429759" y="3097517"/>
                </a:lnTo>
                <a:lnTo>
                  <a:pt x="425224" y="3122460"/>
                </a:lnTo>
                <a:lnTo>
                  <a:pt x="420915" y="3149218"/>
                </a:lnTo>
                <a:lnTo>
                  <a:pt x="416833" y="3176202"/>
                </a:lnTo>
                <a:lnTo>
                  <a:pt x="415245" y="3188900"/>
                </a:lnTo>
                <a:lnTo>
                  <a:pt x="413658" y="3200918"/>
                </a:lnTo>
                <a:lnTo>
                  <a:pt x="412524" y="3211576"/>
                </a:lnTo>
                <a:lnTo>
                  <a:pt x="411843" y="3221100"/>
                </a:lnTo>
                <a:lnTo>
                  <a:pt x="411390" y="3229036"/>
                </a:lnTo>
                <a:lnTo>
                  <a:pt x="411390" y="3235159"/>
                </a:lnTo>
                <a:lnTo>
                  <a:pt x="412297" y="3251939"/>
                </a:lnTo>
                <a:lnTo>
                  <a:pt x="412750" y="3265091"/>
                </a:lnTo>
                <a:lnTo>
                  <a:pt x="413431" y="3271667"/>
                </a:lnTo>
                <a:lnTo>
                  <a:pt x="414338" y="3279604"/>
                </a:lnTo>
                <a:lnTo>
                  <a:pt x="415699" y="3288447"/>
                </a:lnTo>
                <a:lnTo>
                  <a:pt x="417286" y="3299558"/>
                </a:lnTo>
                <a:lnTo>
                  <a:pt x="423183" y="3332438"/>
                </a:lnTo>
                <a:lnTo>
                  <a:pt x="430440" y="3374388"/>
                </a:lnTo>
                <a:lnTo>
                  <a:pt x="434295" y="3395023"/>
                </a:lnTo>
                <a:lnTo>
                  <a:pt x="437243" y="3413844"/>
                </a:lnTo>
                <a:lnTo>
                  <a:pt x="439284" y="3429037"/>
                </a:lnTo>
                <a:lnTo>
                  <a:pt x="439965" y="3435160"/>
                </a:lnTo>
                <a:lnTo>
                  <a:pt x="440645" y="3439922"/>
                </a:lnTo>
                <a:lnTo>
                  <a:pt x="441099" y="3444230"/>
                </a:lnTo>
                <a:lnTo>
                  <a:pt x="441779" y="3448992"/>
                </a:lnTo>
                <a:lnTo>
                  <a:pt x="442913" y="3454661"/>
                </a:lnTo>
                <a:lnTo>
                  <a:pt x="444500" y="3460783"/>
                </a:lnTo>
                <a:lnTo>
                  <a:pt x="448129" y="3473935"/>
                </a:lnTo>
                <a:lnTo>
                  <a:pt x="452211" y="3487541"/>
                </a:lnTo>
                <a:lnTo>
                  <a:pt x="456520" y="3501146"/>
                </a:lnTo>
                <a:lnTo>
                  <a:pt x="461056" y="3513618"/>
                </a:lnTo>
                <a:lnTo>
                  <a:pt x="467406" y="3531985"/>
                </a:lnTo>
                <a:lnTo>
                  <a:pt x="469447" y="3538108"/>
                </a:lnTo>
                <a:lnTo>
                  <a:pt x="471488" y="3544684"/>
                </a:lnTo>
                <a:lnTo>
                  <a:pt x="473075" y="3551713"/>
                </a:lnTo>
                <a:lnTo>
                  <a:pt x="474436" y="3558289"/>
                </a:lnTo>
                <a:lnTo>
                  <a:pt x="475343" y="3564865"/>
                </a:lnTo>
                <a:lnTo>
                  <a:pt x="475570" y="3570761"/>
                </a:lnTo>
                <a:lnTo>
                  <a:pt x="475570" y="3573482"/>
                </a:lnTo>
                <a:lnTo>
                  <a:pt x="475343" y="3576203"/>
                </a:lnTo>
                <a:lnTo>
                  <a:pt x="475116" y="3578698"/>
                </a:lnTo>
                <a:lnTo>
                  <a:pt x="474436" y="3580738"/>
                </a:lnTo>
                <a:lnTo>
                  <a:pt x="473529" y="3583913"/>
                </a:lnTo>
                <a:lnTo>
                  <a:pt x="472395" y="3586861"/>
                </a:lnTo>
                <a:lnTo>
                  <a:pt x="471261" y="3589128"/>
                </a:lnTo>
                <a:lnTo>
                  <a:pt x="469674" y="3591396"/>
                </a:lnTo>
                <a:lnTo>
                  <a:pt x="467633" y="3593210"/>
                </a:lnTo>
                <a:lnTo>
                  <a:pt x="464911" y="3595251"/>
                </a:lnTo>
                <a:lnTo>
                  <a:pt x="461509" y="3596838"/>
                </a:lnTo>
                <a:lnTo>
                  <a:pt x="456520" y="3599106"/>
                </a:lnTo>
                <a:lnTo>
                  <a:pt x="448809" y="3602280"/>
                </a:lnTo>
                <a:lnTo>
                  <a:pt x="445408" y="3603414"/>
                </a:lnTo>
                <a:lnTo>
                  <a:pt x="442233" y="3604321"/>
                </a:lnTo>
                <a:lnTo>
                  <a:pt x="438377" y="3605001"/>
                </a:lnTo>
                <a:lnTo>
                  <a:pt x="434068" y="3605455"/>
                </a:lnTo>
                <a:lnTo>
                  <a:pt x="428625" y="3605682"/>
                </a:lnTo>
                <a:lnTo>
                  <a:pt x="421822" y="3605909"/>
                </a:lnTo>
                <a:lnTo>
                  <a:pt x="415699" y="3605909"/>
                </a:lnTo>
                <a:lnTo>
                  <a:pt x="409349" y="3605909"/>
                </a:lnTo>
                <a:lnTo>
                  <a:pt x="402318" y="3605455"/>
                </a:lnTo>
                <a:lnTo>
                  <a:pt x="395288" y="3604548"/>
                </a:lnTo>
                <a:lnTo>
                  <a:pt x="387804" y="3602961"/>
                </a:lnTo>
                <a:lnTo>
                  <a:pt x="384175" y="3602280"/>
                </a:lnTo>
                <a:lnTo>
                  <a:pt x="380547" y="3601147"/>
                </a:lnTo>
                <a:lnTo>
                  <a:pt x="376918" y="3599786"/>
                </a:lnTo>
                <a:lnTo>
                  <a:pt x="373290" y="3598425"/>
                </a:lnTo>
                <a:lnTo>
                  <a:pt x="369888" y="3596611"/>
                </a:lnTo>
                <a:lnTo>
                  <a:pt x="366486" y="3595024"/>
                </a:lnTo>
                <a:lnTo>
                  <a:pt x="356054" y="3588448"/>
                </a:lnTo>
                <a:lnTo>
                  <a:pt x="347436" y="3582552"/>
                </a:lnTo>
                <a:lnTo>
                  <a:pt x="344034" y="3580058"/>
                </a:lnTo>
                <a:lnTo>
                  <a:pt x="341086" y="3577337"/>
                </a:lnTo>
                <a:lnTo>
                  <a:pt x="338365" y="3575296"/>
                </a:lnTo>
                <a:lnTo>
                  <a:pt x="336324" y="3572802"/>
                </a:lnTo>
                <a:lnTo>
                  <a:pt x="334056" y="3570534"/>
                </a:lnTo>
                <a:lnTo>
                  <a:pt x="332468" y="3568267"/>
                </a:lnTo>
                <a:lnTo>
                  <a:pt x="330881" y="3565772"/>
                </a:lnTo>
                <a:lnTo>
                  <a:pt x="329293" y="3563278"/>
                </a:lnTo>
                <a:lnTo>
                  <a:pt x="326572" y="3557836"/>
                </a:lnTo>
                <a:lnTo>
                  <a:pt x="323850" y="3551940"/>
                </a:lnTo>
                <a:lnTo>
                  <a:pt x="319768" y="3542416"/>
                </a:lnTo>
                <a:lnTo>
                  <a:pt x="318181" y="3538108"/>
                </a:lnTo>
                <a:lnTo>
                  <a:pt x="317047" y="3534253"/>
                </a:lnTo>
                <a:lnTo>
                  <a:pt x="316140" y="3530625"/>
                </a:lnTo>
                <a:lnTo>
                  <a:pt x="315232" y="3527450"/>
                </a:lnTo>
                <a:lnTo>
                  <a:pt x="314779" y="3524049"/>
                </a:lnTo>
                <a:lnTo>
                  <a:pt x="314325" y="3521101"/>
                </a:lnTo>
                <a:lnTo>
                  <a:pt x="314099" y="3517926"/>
                </a:lnTo>
                <a:lnTo>
                  <a:pt x="314099" y="3514978"/>
                </a:lnTo>
                <a:lnTo>
                  <a:pt x="314325" y="3509083"/>
                </a:lnTo>
                <a:lnTo>
                  <a:pt x="315459" y="3495024"/>
                </a:lnTo>
                <a:lnTo>
                  <a:pt x="315686" y="3487994"/>
                </a:lnTo>
                <a:lnTo>
                  <a:pt x="315686" y="3480284"/>
                </a:lnTo>
                <a:lnTo>
                  <a:pt x="315459" y="3472121"/>
                </a:lnTo>
                <a:lnTo>
                  <a:pt x="314779" y="3463958"/>
                </a:lnTo>
                <a:lnTo>
                  <a:pt x="313872" y="3455341"/>
                </a:lnTo>
                <a:lnTo>
                  <a:pt x="312965" y="3446951"/>
                </a:lnTo>
                <a:lnTo>
                  <a:pt x="310697" y="3430624"/>
                </a:lnTo>
                <a:lnTo>
                  <a:pt x="309563" y="3421554"/>
                </a:lnTo>
                <a:lnTo>
                  <a:pt x="308202" y="3410670"/>
                </a:lnTo>
                <a:lnTo>
                  <a:pt x="307295" y="3398425"/>
                </a:lnTo>
                <a:lnTo>
                  <a:pt x="306615" y="3385953"/>
                </a:lnTo>
                <a:lnTo>
                  <a:pt x="306161" y="3373708"/>
                </a:lnTo>
                <a:lnTo>
                  <a:pt x="305707" y="3362824"/>
                </a:lnTo>
                <a:lnTo>
                  <a:pt x="306161" y="3358062"/>
                </a:lnTo>
                <a:lnTo>
                  <a:pt x="306615" y="3353527"/>
                </a:lnTo>
                <a:lnTo>
                  <a:pt x="307068" y="3349899"/>
                </a:lnTo>
                <a:lnTo>
                  <a:pt x="307749" y="3346951"/>
                </a:lnTo>
                <a:lnTo>
                  <a:pt x="308429" y="3344003"/>
                </a:lnTo>
                <a:lnTo>
                  <a:pt x="309109" y="3340828"/>
                </a:lnTo>
                <a:lnTo>
                  <a:pt x="310470" y="3333118"/>
                </a:lnTo>
                <a:lnTo>
                  <a:pt x="311377" y="3323821"/>
                </a:lnTo>
                <a:lnTo>
                  <a:pt x="312284" y="3313617"/>
                </a:lnTo>
                <a:lnTo>
                  <a:pt x="312965" y="3302960"/>
                </a:lnTo>
                <a:lnTo>
                  <a:pt x="313418" y="3292302"/>
                </a:lnTo>
                <a:lnTo>
                  <a:pt x="313645" y="3281644"/>
                </a:lnTo>
                <a:lnTo>
                  <a:pt x="313645" y="3272347"/>
                </a:lnTo>
                <a:lnTo>
                  <a:pt x="313645" y="3263277"/>
                </a:lnTo>
                <a:lnTo>
                  <a:pt x="314099" y="3253980"/>
                </a:lnTo>
                <a:lnTo>
                  <a:pt x="314552" y="3234705"/>
                </a:lnTo>
                <a:lnTo>
                  <a:pt x="314779" y="3224955"/>
                </a:lnTo>
                <a:lnTo>
                  <a:pt x="314779" y="3214977"/>
                </a:lnTo>
                <a:lnTo>
                  <a:pt x="314325" y="3205000"/>
                </a:lnTo>
                <a:lnTo>
                  <a:pt x="313645" y="3194796"/>
                </a:lnTo>
                <a:lnTo>
                  <a:pt x="311604" y="3175522"/>
                </a:lnTo>
                <a:lnTo>
                  <a:pt x="308429" y="3140601"/>
                </a:lnTo>
                <a:lnTo>
                  <a:pt x="304347" y="3095703"/>
                </a:lnTo>
                <a:lnTo>
                  <a:pt x="300038" y="3044682"/>
                </a:lnTo>
                <a:lnTo>
                  <a:pt x="295729" y="2993208"/>
                </a:lnTo>
                <a:lnTo>
                  <a:pt x="292100" y="2945362"/>
                </a:lnTo>
                <a:lnTo>
                  <a:pt x="290740" y="2924727"/>
                </a:lnTo>
                <a:lnTo>
                  <a:pt x="289832" y="2906586"/>
                </a:lnTo>
                <a:lnTo>
                  <a:pt x="288925" y="2892074"/>
                </a:lnTo>
                <a:lnTo>
                  <a:pt x="288699" y="2881643"/>
                </a:lnTo>
                <a:lnTo>
                  <a:pt x="288699" y="2873253"/>
                </a:lnTo>
                <a:lnTo>
                  <a:pt x="289152" y="2865543"/>
                </a:lnTo>
                <a:lnTo>
                  <a:pt x="289832" y="2858514"/>
                </a:lnTo>
                <a:lnTo>
                  <a:pt x="290513" y="2851257"/>
                </a:lnTo>
                <a:lnTo>
                  <a:pt x="291193" y="2844681"/>
                </a:lnTo>
                <a:lnTo>
                  <a:pt x="292100" y="2838332"/>
                </a:lnTo>
                <a:lnTo>
                  <a:pt x="293234" y="2832436"/>
                </a:lnTo>
                <a:lnTo>
                  <a:pt x="294368" y="2826541"/>
                </a:lnTo>
                <a:lnTo>
                  <a:pt x="297090" y="2815203"/>
                </a:lnTo>
                <a:lnTo>
                  <a:pt x="300265" y="2804092"/>
                </a:lnTo>
                <a:lnTo>
                  <a:pt x="303213" y="2793207"/>
                </a:lnTo>
                <a:lnTo>
                  <a:pt x="306388" y="2781416"/>
                </a:lnTo>
                <a:lnTo>
                  <a:pt x="311377" y="2760327"/>
                </a:lnTo>
                <a:lnTo>
                  <a:pt x="315232" y="2744454"/>
                </a:lnTo>
                <a:lnTo>
                  <a:pt x="317047" y="2737198"/>
                </a:lnTo>
                <a:lnTo>
                  <a:pt x="319315" y="2729261"/>
                </a:lnTo>
                <a:lnTo>
                  <a:pt x="321809" y="2720645"/>
                </a:lnTo>
                <a:lnTo>
                  <a:pt x="325211" y="2709760"/>
                </a:lnTo>
                <a:lnTo>
                  <a:pt x="329747" y="2695474"/>
                </a:lnTo>
                <a:lnTo>
                  <a:pt x="333602" y="2682322"/>
                </a:lnTo>
                <a:lnTo>
                  <a:pt x="336550" y="2670304"/>
                </a:lnTo>
                <a:lnTo>
                  <a:pt x="338591" y="2659647"/>
                </a:lnTo>
                <a:lnTo>
                  <a:pt x="340406" y="2649669"/>
                </a:lnTo>
                <a:lnTo>
                  <a:pt x="341313" y="2640599"/>
                </a:lnTo>
                <a:lnTo>
                  <a:pt x="341540" y="2632436"/>
                </a:lnTo>
                <a:lnTo>
                  <a:pt x="341540" y="2628581"/>
                </a:lnTo>
                <a:lnTo>
                  <a:pt x="341313" y="2624726"/>
                </a:lnTo>
                <a:lnTo>
                  <a:pt x="340633" y="2617470"/>
                </a:lnTo>
                <a:lnTo>
                  <a:pt x="339952" y="2610667"/>
                </a:lnTo>
                <a:lnTo>
                  <a:pt x="339045" y="2603864"/>
                </a:lnTo>
                <a:lnTo>
                  <a:pt x="337684" y="2597742"/>
                </a:lnTo>
                <a:lnTo>
                  <a:pt x="336324" y="2591846"/>
                </a:lnTo>
                <a:lnTo>
                  <a:pt x="334282" y="2586857"/>
                </a:lnTo>
                <a:lnTo>
                  <a:pt x="333375" y="2584363"/>
                </a:lnTo>
                <a:lnTo>
                  <a:pt x="332015" y="2582322"/>
                </a:lnTo>
                <a:lnTo>
                  <a:pt x="330881" y="2580281"/>
                </a:lnTo>
                <a:lnTo>
                  <a:pt x="329747" y="2578467"/>
                </a:lnTo>
                <a:lnTo>
                  <a:pt x="330427" y="2578014"/>
                </a:lnTo>
                <a:lnTo>
                  <a:pt x="330881" y="2577560"/>
                </a:lnTo>
                <a:lnTo>
                  <a:pt x="331107" y="2576653"/>
                </a:lnTo>
                <a:lnTo>
                  <a:pt x="331107" y="2575293"/>
                </a:lnTo>
                <a:lnTo>
                  <a:pt x="330427" y="2573479"/>
                </a:lnTo>
                <a:lnTo>
                  <a:pt x="329066" y="2571211"/>
                </a:lnTo>
                <a:lnTo>
                  <a:pt x="326345" y="2568036"/>
                </a:lnTo>
                <a:lnTo>
                  <a:pt x="324531" y="2566676"/>
                </a:lnTo>
                <a:lnTo>
                  <a:pt x="323170" y="2565315"/>
                </a:lnTo>
                <a:lnTo>
                  <a:pt x="321356" y="2564408"/>
                </a:lnTo>
                <a:lnTo>
                  <a:pt x="319768" y="2563501"/>
                </a:lnTo>
                <a:lnTo>
                  <a:pt x="316593" y="2562141"/>
                </a:lnTo>
                <a:lnTo>
                  <a:pt x="313191" y="2561007"/>
                </a:lnTo>
                <a:lnTo>
                  <a:pt x="309790" y="2559646"/>
                </a:lnTo>
                <a:lnTo>
                  <a:pt x="307975" y="2558739"/>
                </a:lnTo>
                <a:lnTo>
                  <a:pt x="306161" y="2557606"/>
                </a:lnTo>
                <a:lnTo>
                  <a:pt x="304120" y="2556245"/>
                </a:lnTo>
                <a:lnTo>
                  <a:pt x="302079" y="2554658"/>
                </a:lnTo>
                <a:lnTo>
                  <a:pt x="300265" y="2552390"/>
                </a:lnTo>
                <a:lnTo>
                  <a:pt x="297997" y="2550349"/>
                </a:lnTo>
                <a:lnTo>
                  <a:pt x="295956" y="2547855"/>
                </a:lnTo>
                <a:lnTo>
                  <a:pt x="294141" y="2546494"/>
                </a:lnTo>
                <a:lnTo>
                  <a:pt x="292327" y="2545361"/>
                </a:lnTo>
                <a:lnTo>
                  <a:pt x="290966" y="2544680"/>
                </a:lnTo>
                <a:lnTo>
                  <a:pt x="289832" y="2544454"/>
                </a:lnTo>
                <a:lnTo>
                  <a:pt x="288472" y="2544227"/>
                </a:lnTo>
                <a:lnTo>
                  <a:pt x="286431" y="2544000"/>
                </a:lnTo>
                <a:lnTo>
                  <a:pt x="285297" y="2543546"/>
                </a:lnTo>
                <a:lnTo>
                  <a:pt x="284390" y="2542866"/>
                </a:lnTo>
                <a:lnTo>
                  <a:pt x="283482" y="2541506"/>
                </a:lnTo>
                <a:lnTo>
                  <a:pt x="282349" y="2539918"/>
                </a:lnTo>
                <a:lnTo>
                  <a:pt x="281441" y="2537424"/>
                </a:lnTo>
                <a:lnTo>
                  <a:pt x="280307" y="2534023"/>
                </a:lnTo>
                <a:lnTo>
                  <a:pt x="278947" y="2529487"/>
                </a:lnTo>
                <a:lnTo>
                  <a:pt x="277586" y="2524272"/>
                </a:lnTo>
                <a:lnTo>
                  <a:pt x="276906" y="2518150"/>
                </a:lnTo>
                <a:lnTo>
                  <a:pt x="275091" y="2503184"/>
                </a:lnTo>
                <a:lnTo>
                  <a:pt x="274184" y="2494113"/>
                </a:lnTo>
                <a:lnTo>
                  <a:pt x="273504" y="2484589"/>
                </a:lnTo>
                <a:lnTo>
                  <a:pt x="272824" y="2475066"/>
                </a:lnTo>
                <a:lnTo>
                  <a:pt x="272597" y="2466449"/>
                </a:lnTo>
                <a:lnTo>
                  <a:pt x="272824" y="2458059"/>
                </a:lnTo>
                <a:lnTo>
                  <a:pt x="273731" y="2448535"/>
                </a:lnTo>
                <a:lnTo>
                  <a:pt x="274638" y="2438104"/>
                </a:lnTo>
                <a:lnTo>
                  <a:pt x="275772" y="2427446"/>
                </a:lnTo>
                <a:lnTo>
                  <a:pt x="278493" y="2407718"/>
                </a:lnTo>
                <a:lnTo>
                  <a:pt x="280534" y="2392979"/>
                </a:lnTo>
                <a:lnTo>
                  <a:pt x="283482" y="2366448"/>
                </a:lnTo>
                <a:lnTo>
                  <a:pt x="288245" y="2321097"/>
                </a:lnTo>
                <a:lnTo>
                  <a:pt x="293461" y="2275518"/>
                </a:lnTo>
                <a:lnTo>
                  <a:pt x="295502" y="2258285"/>
                </a:lnTo>
                <a:lnTo>
                  <a:pt x="297090" y="2247854"/>
                </a:lnTo>
                <a:lnTo>
                  <a:pt x="298677" y="2239237"/>
                </a:lnTo>
                <a:lnTo>
                  <a:pt x="301625" y="2226992"/>
                </a:lnTo>
                <a:lnTo>
                  <a:pt x="308656" y="2196833"/>
                </a:lnTo>
                <a:lnTo>
                  <a:pt x="315459" y="2166674"/>
                </a:lnTo>
                <a:lnTo>
                  <a:pt x="317954" y="2154656"/>
                </a:lnTo>
                <a:lnTo>
                  <a:pt x="319541" y="2146493"/>
                </a:lnTo>
                <a:lnTo>
                  <a:pt x="320222" y="2142411"/>
                </a:lnTo>
                <a:lnTo>
                  <a:pt x="321356" y="2136062"/>
                </a:lnTo>
                <a:lnTo>
                  <a:pt x="325891" y="2117921"/>
                </a:lnTo>
                <a:lnTo>
                  <a:pt x="331334" y="2095019"/>
                </a:lnTo>
                <a:lnTo>
                  <a:pt x="337684" y="2069849"/>
                </a:lnTo>
                <a:lnTo>
                  <a:pt x="350384" y="2021776"/>
                </a:lnTo>
                <a:lnTo>
                  <a:pt x="355374" y="2003635"/>
                </a:lnTo>
                <a:lnTo>
                  <a:pt x="358549" y="1993204"/>
                </a:lnTo>
                <a:lnTo>
                  <a:pt x="364445" y="1973250"/>
                </a:lnTo>
                <a:lnTo>
                  <a:pt x="370115" y="1956470"/>
                </a:lnTo>
                <a:lnTo>
                  <a:pt x="371702" y="1952388"/>
                </a:lnTo>
                <a:lnTo>
                  <a:pt x="372836" y="1948987"/>
                </a:lnTo>
                <a:lnTo>
                  <a:pt x="373970" y="1946266"/>
                </a:lnTo>
                <a:lnTo>
                  <a:pt x="374650" y="1943771"/>
                </a:lnTo>
                <a:lnTo>
                  <a:pt x="375104" y="1941730"/>
                </a:lnTo>
                <a:lnTo>
                  <a:pt x="375104" y="1940597"/>
                </a:lnTo>
                <a:lnTo>
                  <a:pt x="374650" y="1939690"/>
                </a:lnTo>
                <a:lnTo>
                  <a:pt x="374197" y="1938783"/>
                </a:lnTo>
                <a:lnTo>
                  <a:pt x="373743" y="1937649"/>
                </a:lnTo>
                <a:lnTo>
                  <a:pt x="372156" y="1935608"/>
                </a:lnTo>
                <a:lnTo>
                  <a:pt x="370568" y="1934247"/>
                </a:lnTo>
                <a:lnTo>
                  <a:pt x="368074" y="1932660"/>
                </a:lnTo>
                <a:lnTo>
                  <a:pt x="361950" y="1928125"/>
                </a:lnTo>
                <a:lnTo>
                  <a:pt x="353786" y="1922909"/>
                </a:lnTo>
                <a:lnTo>
                  <a:pt x="344488" y="1917014"/>
                </a:lnTo>
                <a:lnTo>
                  <a:pt x="326572" y="1905449"/>
                </a:lnTo>
                <a:lnTo>
                  <a:pt x="318861" y="1900460"/>
                </a:lnTo>
                <a:lnTo>
                  <a:pt x="313645" y="1896832"/>
                </a:lnTo>
                <a:lnTo>
                  <a:pt x="311604" y="1895018"/>
                </a:lnTo>
                <a:lnTo>
                  <a:pt x="310243" y="1893204"/>
                </a:lnTo>
                <a:lnTo>
                  <a:pt x="308656" y="1890710"/>
                </a:lnTo>
                <a:lnTo>
                  <a:pt x="307522" y="1887989"/>
                </a:lnTo>
                <a:lnTo>
                  <a:pt x="306615" y="1885041"/>
                </a:lnTo>
                <a:lnTo>
                  <a:pt x="305481" y="1881639"/>
                </a:lnTo>
                <a:lnTo>
                  <a:pt x="305027" y="1878011"/>
                </a:lnTo>
                <a:lnTo>
                  <a:pt x="304574" y="1874156"/>
                </a:lnTo>
                <a:lnTo>
                  <a:pt x="304120" y="1870075"/>
                </a:lnTo>
                <a:lnTo>
                  <a:pt x="303893" y="1865540"/>
                </a:lnTo>
                <a:lnTo>
                  <a:pt x="303893" y="1856469"/>
                </a:lnTo>
                <a:lnTo>
                  <a:pt x="304347" y="1846038"/>
                </a:lnTo>
                <a:lnTo>
                  <a:pt x="304800" y="1835154"/>
                </a:lnTo>
                <a:lnTo>
                  <a:pt x="305707" y="1822909"/>
                </a:lnTo>
                <a:lnTo>
                  <a:pt x="307295" y="1808850"/>
                </a:lnTo>
                <a:lnTo>
                  <a:pt x="310924" y="1777784"/>
                </a:lnTo>
                <a:lnTo>
                  <a:pt x="314779" y="1745811"/>
                </a:lnTo>
                <a:lnTo>
                  <a:pt x="318407" y="1717693"/>
                </a:lnTo>
                <a:lnTo>
                  <a:pt x="321356" y="1690256"/>
                </a:lnTo>
                <a:lnTo>
                  <a:pt x="324531" y="1659870"/>
                </a:lnTo>
                <a:lnTo>
                  <a:pt x="326345" y="1644450"/>
                </a:lnTo>
                <a:lnTo>
                  <a:pt x="327932" y="1630165"/>
                </a:lnTo>
                <a:lnTo>
                  <a:pt x="329974" y="1617013"/>
                </a:lnTo>
                <a:lnTo>
                  <a:pt x="332015" y="1605448"/>
                </a:lnTo>
                <a:lnTo>
                  <a:pt x="335870" y="1588441"/>
                </a:lnTo>
                <a:lnTo>
                  <a:pt x="338591" y="1574836"/>
                </a:lnTo>
                <a:lnTo>
                  <a:pt x="342447" y="1558736"/>
                </a:lnTo>
                <a:lnTo>
                  <a:pt x="347663" y="1533792"/>
                </a:lnTo>
                <a:lnTo>
                  <a:pt x="350611" y="1518146"/>
                </a:lnTo>
                <a:lnTo>
                  <a:pt x="353333" y="1502500"/>
                </a:lnTo>
                <a:lnTo>
                  <a:pt x="355827" y="1486627"/>
                </a:lnTo>
                <a:lnTo>
                  <a:pt x="357415" y="1470754"/>
                </a:lnTo>
                <a:lnTo>
                  <a:pt x="358775" y="1454881"/>
                </a:lnTo>
                <a:lnTo>
                  <a:pt x="359002" y="1447171"/>
                </a:lnTo>
                <a:lnTo>
                  <a:pt x="359229" y="1439461"/>
                </a:lnTo>
                <a:lnTo>
                  <a:pt x="359229" y="1431525"/>
                </a:lnTo>
                <a:lnTo>
                  <a:pt x="359229" y="1424041"/>
                </a:lnTo>
                <a:lnTo>
                  <a:pt x="359002" y="1416332"/>
                </a:lnTo>
                <a:lnTo>
                  <a:pt x="358549" y="1408395"/>
                </a:lnTo>
                <a:lnTo>
                  <a:pt x="357641" y="1401139"/>
                </a:lnTo>
                <a:lnTo>
                  <a:pt x="356961" y="1393883"/>
                </a:lnTo>
                <a:lnTo>
                  <a:pt x="355374" y="1380731"/>
                </a:lnTo>
                <a:lnTo>
                  <a:pt x="353333" y="1368939"/>
                </a:lnTo>
                <a:lnTo>
                  <a:pt x="351291" y="1358962"/>
                </a:lnTo>
                <a:lnTo>
                  <a:pt x="349704" y="1351025"/>
                </a:lnTo>
                <a:lnTo>
                  <a:pt x="347890" y="1344903"/>
                </a:lnTo>
                <a:lnTo>
                  <a:pt x="346756" y="1339914"/>
                </a:lnTo>
                <a:lnTo>
                  <a:pt x="339725" y="1325402"/>
                </a:lnTo>
                <a:lnTo>
                  <a:pt x="330654" y="1306354"/>
                </a:lnTo>
                <a:lnTo>
                  <a:pt x="320222" y="1285039"/>
                </a:lnTo>
                <a:lnTo>
                  <a:pt x="308882" y="1262590"/>
                </a:lnTo>
                <a:lnTo>
                  <a:pt x="297770" y="1241048"/>
                </a:lnTo>
                <a:lnTo>
                  <a:pt x="287791" y="1221773"/>
                </a:lnTo>
                <a:lnTo>
                  <a:pt x="279400" y="1207034"/>
                </a:lnTo>
                <a:lnTo>
                  <a:pt x="275999" y="1201365"/>
                </a:lnTo>
                <a:lnTo>
                  <a:pt x="273731" y="1197737"/>
                </a:lnTo>
                <a:lnTo>
                  <a:pt x="269649" y="1192068"/>
                </a:lnTo>
                <a:lnTo>
                  <a:pt x="266020" y="1186626"/>
                </a:lnTo>
                <a:lnTo>
                  <a:pt x="259216" y="1176195"/>
                </a:lnTo>
                <a:lnTo>
                  <a:pt x="252866" y="1165310"/>
                </a:lnTo>
                <a:lnTo>
                  <a:pt x="245836" y="1153746"/>
                </a:lnTo>
                <a:lnTo>
                  <a:pt x="237672" y="1140140"/>
                </a:lnTo>
                <a:lnTo>
                  <a:pt x="227013" y="1123587"/>
                </a:lnTo>
                <a:lnTo>
                  <a:pt x="214313" y="1103859"/>
                </a:lnTo>
                <a:lnTo>
                  <a:pt x="206375" y="1092294"/>
                </a:lnTo>
                <a:lnTo>
                  <a:pt x="197304" y="1079596"/>
                </a:lnTo>
                <a:lnTo>
                  <a:pt x="187325" y="1065083"/>
                </a:lnTo>
                <a:lnTo>
                  <a:pt x="178254" y="1050798"/>
                </a:lnTo>
                <a:lnTo>
                  <a:pt x="169182" y="1036965"/>
                </a:lnTo>
                <a:lnTo>
                  <a:pt x="160791" y="1023133"/>
                </a:lnTo>
                <a:lnTo>
                  <a:pt x="153081" y="1009754"/>
                </a:lnTo>
                <a:lnTo>
                  <a:pt x="145824" y="996149"/>
                </a:lnTo>
                <a:lnTo>
                  <a:pt x="138340" y="982770"/>
                </a:lnTo>
                <a:lnTo>
                  <a:pt x="131309" y="968711"/>
                </a:lnTo>
                <a:lnTo>
                  <a:pt x="124959" y="956466"/>
                </a:lnTo>
                <a:lnTo>
                  <a:pt x="119516" y="946262"/>
                </a:lnTo>
                <a:lnTo>
                  <a:pt x="109084" y="927214"/>
                </a:lnTo>
                <a:lnTo>
                  <a:pt x="103868" y="916783"/>
                </a:lnTo>
                <a:lnTo>
                  <a:pt x="97745" y="904085"/>
                </a:lnTo>
                <a:lnTo>
                  <a:pt x="90488" y="888212"/>
                </a:lnTo>
                <a:lnTo>
                  <a:pt x="81870" y="868257"/>
                </a:lnTo>
                <a:lnTo>
                  <a:pt x="77561" y="857826"/>
                </a:lnTo>
                <a:lnTo>
                  <a:pt x="73479" y="846262"/>
                </a:lnTo>
                <a:lnTo>
                  <a:pt x="69397" y="834470"/>
                </a:lnTo>
                <a:lnTo>
                  <a:pt x="65315" y="821999"/>
                </a:lnTo>
                <a:lnTo>
                  <a:pt x="61686" y="809300"/>
                </a:lnTo>
                <a:lnTo>
                  <a:pt x="58057" y="796375"/>
                </a:lnTo>
                <a:lnTo>
                  <a:pt x="54656" y="783676"/>
                </a:lnTo>
                <a:lnTo>
                  <a:pt x="51254" y="771205"/>
                </a:lnTo>
                <a:lnTo>
                  <a:pt x="45584" y="747622"/>
                </a:lnTo>
                <a:lnTo>
                  <a:pt x="41275" y="727214"/>
                </a:lnTo>
                <a:lnTo>
                  <a:pt x="38327" y="711341"/>
                </a:lnTo>
                <a:lnTo>
                  <a:pt x="37647" y="705445"/>
                </a:lnTo>
                <a:lnTo>
                  <a:pt x="37193" y="701363"/>
                </a:lnTo>
                <a:lnTo>
                  <a:pt x="36059" y="690706"/>
                </a:lnTo>
                <a:lnTo>
                  <a:pt x="34245" y="672792"/>
                </a:lnTo>
                <a:lnTo>
                  <a:pt x="28575" y="626079"/>
                </a:lnTo>
                <a:lnTo>
                  <a:pt x="25400" y="601816"/>
                </a:lnTo>
                <a:lnTo>
                  <a:pt x="22452" y="580274"/>
                </a:lnTo>
                <a:lnTo>
                  <a:pt x="20184" y="563948"/>
                </a:lnTo>
                <a:lnTo>
                  <a:pt x="19277" y="558506"/>
                </a:lnTo>
                <a:lnTo>
                  <a:pt x="18597" y="555331"/>
                </a:lnTo>
                <a:lnTo>
                  <a:pt x="14515" y="538097"/>
                </a:lnTo>
                <a:lnTo>
                  <a:pt x="8391" y="510206"/>
                </a:lnTo>
                <a:lnTo>
                  <a:pt x="5216" y="495467"/>
                </a:lnTo>
                <a:lnTo>
                  <a:pt x="2495" y="481861"/>
                </a:lnTo>
                <a:lnTo>
                  <a:pt x="681" y="470977"/>
                </a:lnTo>
                <a:lnTo>
                  <a:pt x="227" y="466895"/>
                </a:lnTo>
                <a:lnTo>
                  <a:pt x="0" y="463947"/>
                </a:lnTo>
                <a:lnTo>
                  <a:pt x="227" y="461453"/>
                </a:lnTo>
                <a:lnTo>
                  <a:pt x="454" y="459185"/>
                </a:lnTo>
                <a:lnTo>
                  <a:pt x="681" y="457371"/>
                </a:lnTo>
                <a:lnTo>
                  <a:pt x="1588" y="455557"/>
                </a:lnTo>
                <a:lnTo>
                  <a:pt x="2268" y="453970"/>
                </a:lnTo>
                <a:lnTo>
                  <a:pt x="3175" y="452383"/>
                </a:lnTo>
                <a:lnTo>
                  <a:pt x="4082" y="451022"/>
                </a:lnTo>
                <a:lnTo>
                  <a:pt x="5443" y="449435"/>
                </a:lnTo>
                <a:lnTo>
                  <a:pt x="8391" y="447167"/>
                </a:lnTo>
                <a:lnTo>
                  <a:pt x="11566" y="444673"/>
                </a:lnTo>
                <a:lnTo>
                  <a:pt x="19504" y="439684"/>
                </a:lnTo>
                <a:lnTo>
                  <a:pt x="21772" y="438777"/>
                </a:lnTo>
                <a:lnTo>
                  <a:pt x="23359" y="437870"/>
                </a:lnTo>
                <a:lnTo>
                  <a:pt x="26534" y="436963"/>
                </a:lnTo>
                <a:lnTo>
                  <a:pt x="29256" y="436283"/>
                </a:lnTo>
                <a:lnTo>
                  <a:pt x="31523" y="435603"/>
                </a:lnTo>
                <a:lnTo>
                  <a:pt x="32657" y="435149"/>
                </a:lnTo>
                <a:lnTo>
                  <a:pt x="33565" y="434469"/>
                </a:lnTo>
                <a:lnTo>
                  <a:pt x="34925" y="433108"/>
                </a:lnTo>
                <a:lnTo>
                  <a:pt x="36059" y="431748"/>
                </a:lnTo>
                <a:lnTo>
                  <a:pt x="37420" y="429934"/>
                </a:lnTo>
                <a:lnTo>
                  <a:pt x="38781" y="427666"/>
                </a:lnTo>
                <a:lnTo>
                  <a:pt x="41956" y="421090"/>
                </a:lnTo>
                <a:lnTo>
                  <a:pt x="42863" y="418822"/>
                </a:lnTo>
                <a:lnTo>
                  <a:pt x="43770" y="416328"/>
                </a:lnTo>
                <a:lnTo>
                  <a:pt x="45357" y="410659"/>
                </a:lnTo>
                <a:lnTo>
                  <a:pt x="46491" y="403630"/>
                </a:lnTo>
                <a:lnTo>
                  <a:pt x="47852" y="396147"/>
                </a:lnTo>
                <a:lnTo>
                  <a:pt x="48986" y="387983"/>
                </a:lnTo>
                <a:lnTo>
                  <a:pt x="49893" y="379140"/>
                </a:lnTo>
                <a:lnTo>
                  <a:pt x="51481" y="361226"/>
                </a:lnTo>
                <a:lnTo>
                  <a:pt x="52388" y="343312"/>
                </a:lnTo>
                <a:lnTo>
                  <a:pt x="53068" y="327666"/>
                </a:lnTo>
                <a:lnTo>
                  <a:pt x="53748" y="315648"/>
                </a:lnTo>
                <a:lnTo>
                  <a:pt x="53748" y="308618"/>
                </a:lnTo>
                <a:lnTo>
                  <a:pt x="53975" y="304536"/>
                </a:lnTo>
                <a:lnTo>
                  <a:pt x="54656" y="300681"/>
                </a:lnTo>
                <a:lnTo>
                  <a:pt x="56243" y="293425"/>
                </a:lnTo>
                <a:lnTo>
                  <a:pt x="56923" y="290024"/>
                </a:lnTo>
                <a:lnTo>
                  <a:pt x="57150" y="288210"/>
                </a:lnTo>
                <a:lnTo>
                  <a:pt x="56923" y="286622"/>
                </a:lnTo>
                <a:lnTo>
                  <a:pt x="56923" y="284808"/>
                </a:lnTo>
                <a:lnTo>
                  <a:pt x="56243" y="283221"/>
                </a:lnTo>
                <a:lnTo>
                  <a:pt x="55563" y="281407"/>
                </a:lnTo>
                <a:lnTo>
                  <a:pt x="54656" y="279820"/>
                </a:lnTo>
                <a:lnTo>
                  <a:pt x="53295" y="277779"/>
                </a:lnTo>
                <a:lnTo>
                  <a:pt x="52161" y="275285"/>
                </a:lnTo>
                <a:lnTo>
                  <a:pt x="49893" y="269616"/>
                </a:lnTo>
                <a:lnTo>
                  <a:pt x="47625" y="262359"/>
                </a:lnTo>
                <a:lnTo>
                  <a:pt x="45131" y="254650"/>
                </a:lnTo>
                <a:lnTo>
                  <a:pt x="42636" y="246260"/>
                </a:lnTo>
                <a:lnTo>
                  <a:pt x="40822" y="237869"/>
                </a:lnTo>
                <a:lnTo>
                  <a:pt x="37193" y="221996"/>
                </a:lnTo>
                <a:lnTo>
                  <a:pt x="35606" y="213606"/>
                </a:lnTo>
                <a:lnTo>
                  <a:pt x="34472" y="202495"/>
                </a:lnTo>
                <a:lnTo>
                  <a:pt x="33111" y="190023"/>
                </a:lnTo>
                <a:lnTo>
                  <a:pt x="32204" y="176872"/>
                </a:lnTo>
                <a:lnTo>
                  <a:pt x="30163" y="151928"/>
                </a:lnTo>
                <a:lnTo>
                  <a:pt x="29256" y="133561"/>
                </a:lnTo>
                <a:lnTo>
                  <a:pt x="28802" y="120409"/>
                </a:lnTo>
                <a:lnTo>
                  <a:pt x="28802" y="113833"/>
                </a:lnTo>
                <a:lnTo>
                  <a:pt x="29029" y="107030"/>
                </a:lnTo>
                <a:lnTo>
                  <a:pt x="29256" y="100454"/>
                </a:lnTo>
                <a:lnTo>
                  <a:pt x="29936" y="94332"/>
                </a:lnTo>
                <a:lnTo>
                  <a:pt x="31070" y="88209"/>
                </a:lnTo>
                <a:lnTo>
                  <a:pt x="32204" y="82994"/>
                </a:lnTo>
                <a:lnTo>
                  <a:pt x="34925" y="73243"/>
                </a:lnTo>
                <a:lnTo>
                  <a:pt x="37193" y="65760"/>
                </a:lnTo>
                <a:lnTo>
                  <a:pt x="38327" y="62585"/>
                </a:lnTo>
                <a:lnTo>
                  <a:pt x="39234" y="59864"/>
                </a:lnTo>
                <a:lnTo>
                  <a:pt x="40595" y="57597"/>
                </a:lnTo>
                <a:lnTo>
                  <a:pt x="41956" y="56009"/>
                </a:lnTo>
                <a:lnTo>
                  <a:pt x="44677" y="53062"/>
                </a:lnTo>
                <a:lnTo>
                  <a:pt x="47398" y="50114"/>
                </a:lnTo>
                <a:lnTo>
                  <a:pt x="48532" y="49207"/>
                </a:lnTo>
                <a:lnTo>
                  <a:pt x="49893" y="48300"/>
                </a:lnTo>
                <a:lnTo>
                  <a:pt x="51254" y="47846"/>
                </a:lnTo>
                <a:lnTo>
                  <a:pt x="52615" y="48073"/>
                </a:lnTo>
                <a:lnTo>
                  <a:pt x="54429" y="48526"/>
                </a:lnTo>
                <a:lnTo>
                  <a:pt x="56243" y="49660"/>
                </a:lnTo>
                <a:lnTo>
                  <a:pt x="58284" y="50794"/>
                </a:lnTo>
                <a:lnTo>
                  <a:pt x="60325" y="52381"/>
                </a:lnTo>
                <a:lnTo>
                  <a:pt x="62140" y="53742"/>
                </a:lnTo>
                <a:lnTo>
                  <a:pt x="63500" y="55329"/>
                </a:lnTo>
                <a:lnTo>
                  <a:pt x="64407" y="56916"/>
                </a:lnTo>
                <a:lnTo>
                  <a:pt x="64407" y="57370"/>
                </a:lnTo>
                <a:lnTo>
                  <a:pt x="64407" y="58050"/>
                </a:lnTo>
                <a:lnTo>
                  <a:pt x="64407" y="58504"/>
                </a:lnTo>
                <a:lnTo>
                  <a:pt x="64861" y="58050"/>
                </a:lnTo>
                <a:lnTo>
                  <a:pt x="67129" y="54876"/>
                </a:lnTo>
                <a:lnTo>
                  <a:pt x="70531" y="50114"/>
                </a:lnTo>
                <a:lnTo>
                  <a:pt x="74159" y="44898"/>
                </a:lnTo>
                <a:lnTo>
                  <a:pt x="75973" y="42631"/>
                </a:lnTo>
                <a:lnTo>
                  <a:pt x="78015" y="39456"/>
                </a:lnTo>
                <a:lnTo>
                  <a:pt x="82097" y="31973"/>
                </a:lnTo>
                <a:lnTo>
                  <a:pt x="84365" y="28572"/>
                </a:lnTo>
                <a:lnTo>
                  <a:pt x="86632" y="25624"/>
                </a:lnTo>
                <a:lnTo>
                  <a:pt x="87766" y="24490"/>
                </a:lnTo>
                <a:lnTo>
                  <a:pt x="88900" y="23583"/>
                </a:lnTo>
                <a:lnTo>
                  <a:pt x="90261" y="22903"/>
                </a:lnTo>
                <a:lnTo>
                  <a:pt x="91622" y="22222"/>
                </a:lnTo>
                <a:lnTo>
                  <a:pt x="96611" y="20635"/>
                </a:lnTo>
                <a:lnTo>
                  <a:pt x="101373" y="19048"/>
                </a:lnTo>
                <a:lnTo>
                  <a:pt x="103415" y="18594"/>
                </a:lnTo>
                <a:lnTo>
                  <a:pt x="105229" y="18594"/>
                </a:lnTo>
                <a:lnTo>
                  <a:pt x="106136" y="18821"/>
                </a:lnTo>
                <a:lnTo>
                  <a:pt x="107043" y="19048"/>
                </a:lnTo>
                <a:lnTo>
                  <a:pt x="107497" y="19728"/>
                </a:lnTo>
                <a:lnTo>
                  <a:pt x="108177" y="20408"/>
                </a:lnTo>
                <a:lnTo>
                  <a:pt x="108631" y="20862"/>
                </a:lnTo>
                <a:lnTo>
                  <a:pt x="109538" y="21089"/>
                </a:lnTo>
                <a:lnTo>
                  <a:pt x="110218" y="21089"/>
                </a:lnTo>
                <a:lnTo>
                  <a:pt x="110899" y="20862"/>
                </a:lnTo>
                <a:lnTo>
                  <a:pt x="112940" y="19955"/>
                </a:lnTo>
                <a:lnTo>
                  <a:pt x="114527" y="18141"/>
                </a:lnTo>
                <a:lnTo>
                  <a:pt x="116568" y="15873"/>
                </a:lnTo>
                <a:lnTo>
                  <a:pt x="118382" y="13606"/>
                </a:lnTo>
                <a:lnTo>
                  <a:pt x="121784" y="9297"/>
                </a:lnTo>
                <a:lnTo>
                  <a:pt x="123599" y="7483"/>
                </a:lnTo>
                <a:lnTo>
                  <a:pt x="125413" y="5442"/>
                </a:lnTo>
                <a:lnTo>
                  <a:pt x="127907" y="3855"/>
                </a:lnTo>
                <a:lnTo>
                  <a:pt x="130402" y="2041"/>
                </a:lnTo>
                <a:lnTo>
                  <a:pt x="132897" y="907"/>
                </a:lnTo>
                <a:lnTo>
                  <a:pt x="134938" y="227"/>
                </a:lnTo>
                <a:lnTo>
                  <a:pt x="13697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97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人"/>
          <p:cNvSpPr/>
          <p:nvPr/>
        </p:nvSpPr>
        <p:spPr bwMode="auto">
          <a:xfrm>
            <a:off x="4032359" y="3271056"/>
            <a:ext cx="1475225" cy="2326478"/>
          </a:xfrm>
          <a:custGeom>
            <a:avLst/>
            <a:gdLst>
              <a:gd name="T0" fmla="*/ 608679 w 1643063"/>
              <a:gd name="T1" fmla="*/ 479374 h 2581275"/>
              <a:gd name="T2" fmla="*/ 585225 w 1643063"/>
              <a:gd name="T3" fmla="*/ 448718 h 2581275"/>
              <a:gd name="T4" fmla="*/ 521507 w 1643063"/>
              <a:gd name="T5" fmla="*/ 687526 h 2581275"/>
              <a:gd name="T6" fmla="*/ 473035 w 1643063"/>
              <a:gd name="T7" fmla="*/ 887282 h 2581275"/>
              <a:gd name="T8" fmla="*/ 680801 w 1643063"/>
              <a:gd name="T9" fmla="*/ 905832 h 2581275"/>
              <a:gd name="T10" fmla="*/ 712073 w 1643063"/>
              <a:gd name="T11" fmla="*/ 684598 h 2581275"/>
              <a:gd name="T12" fmla="*/ 654805 w 1643063"/>
              <a:gd name="T13" fmla="*/ 433877 h 2581275"/>
              <a:gd name="T14" fmla="*/ 994463 w 1643063"/>
              <a:gd name="T15" fmla="*/ 135137 h 2581275"/>
              <a:gd name="T16" fmla="*/ 1058729 w 1643063"/>
              <a:gd name="T17" fmla="*/ 175365 h 2581275"/>
              <a:gd name="T18" fmla="*/ 960670 w 1643063"/>
              <a:gd name="T19" fmla="*/ 351512 h 2581275"/>
              <a:gd name="T20" fmla="*/ 879800 w 1643063"/>
              <a:gd name="T21" fmla="*/ 461067 h 2581275"/>
              <a:gd name="T22" fmla="*/ 820417 w 1643063"/>
              <a:gd name="T23" fmla="*/ 651274 h 2581275"/>
              <a:gd name="T24" fmla="*/ 880971 w 1643063"/>
              <a:gd name="T25" fmla="*/ 980328 h 2581275"/>
              <a:gd name="T26" fmla="*/ 763378 w 1643063"/>
              <a:gd name="T27" fmla="*/ 995756 h 2581275"/>
              <a:gd name="T28" fmla="*/ 775685 w 1643063"/>
              <a:gd name="T29" fmla="*/ 1203148 h 2581275"/>
              <a:gd name="T30" fmla="*/ 749705 w 1643063"/>
              <a:gd name="T31" fmla="*/ 1572040 h 2581275"/>
              <a:gd name="T32" fmla="*/ 747166 w 1643063"/>
              <a:gd name="T33" fmla="*/ 1743305 h 2581275"/>
              <a:gd name="T34" fmla="*/ 810064 w 1643063"/>
              <a:gd name="T35" fmla="*/ 1813998 h 2581275"/>
              <a:gd name="T36" fmla="*/ 771192 w 1643063"/>
              <a:gd name="T37" fmla="*/ 1874731 h 2581275"/>
              <a:gd name="T38" fmla="*/ 636604 w 1643063"/>
              <a:gd name="T39" fmla="*/ 1810287 h 2581275"/>
              <a:gd name="T40" fmla="*/ 606132 w 1643063"/>
              <a:gd name="T41" fmla="*/ 1471469 h 2581275"/>
              <a:gd name="T42" fmla="*/ 580348 w 1643063"/>
              <a:gd name="T43" fmla="*/ 1389449 h 2581275"/>
              <a:gd name="T44" fmla="*/ 533467 w 1643063"/>
              <a:gd name="T45" fmla="*/ 1622228 h 2581275"/>
              <a:gd name="T46" fmla="*/ 487953 w 1643063"/>
              <a:gd name="T47" fmla="*/ 1844657 h 2581275"/>
              <a:gd name="T48" fmla="*/ 329339 w 1643063"/>
              <a:gd name="T49" fmla="*/ 1892502 h 2581275"/>
              <a:gd name="T50" fmla="*/ 385596 w 1643063"/>
              <a:gd name="T51" fmla="*/ 1797203 h 2581275"/>
              <a:gd name="T52" fmla="*/ 403372 w 1643063"/>
              <a:gd name="T53" fmla="*/ 1733931 h 2581275"/>
              <a:gd name="T54" fmla="*/ 404349 w 1643063"/>
              <a:gd name="T55" fmla="*/ 1605824 h 2581275"/>
              <a:gd name="T56" fmla="*/ 409427 w 1643063"/>
              <a:gd name="T57" fmla="*/ 1158623 h 2581275"/>
              <a:gd name="T58" fmla="*/ 434040 w 1643063"/>
              <a:gd name="T59" fmla="*/ 979352 h 2581275"/>
              <a:gd name="T60" fmla="*/ 336175 w 1643063"/>
              <a:gd name="T61" fmla="*/ 964900 h 2581275"/>
              <a:gd name="T62" fmla="*/ 365672 w 1643063"/>
              <a:gd name="T63" fmla="*/ 768835 h 2581275"/>
              <a:gd name="T64" fmla="*/ 324260 w 1643063"/>
              <a:gd name="T65" fmla="*/ 450912 h 2581275"/>
              <a:gd name="T66" fmla="*/ 246320 w 1643063"/>
              <a:gd name="T67" fmla="*/ 344482 h 2581275"/>
              <a:gd name="T68" fmla="*/ 206511 w 1643063"/>
              <a:gd name="T69" fmla="*/ 162980 h 2581275"/>
              <a:gd name="T70" fmla="*/ 326018 w 1643063"/>
              <a:gd name="T71" fmla="*/ 277890 h 2581275"/>
              <a:gd name="T72" fmla="*/ 432087 w 1643063"/>
              <a:gd name="T73" fmla="*/ 400138 h 2581275"/>
              <a:gd name="T74" fmla="*/ 505143 w 1643063"/>
              <a:gd name="T75" fmla="*/ 391741 h 2581275"/>
              <a:gd name="T76" fmla="*/ 535224 w 1643063"/>
              <a:gd name="T77" fmla="*/ 385687 h 2581275"/>
              <a:gd name="T78" fmla="*/ 524285 w 1643063"/>
              <a:gd name="T79" fmla="*/ 346630 h 2581275"/>
              <a:gd name="T80" fmla="*/ 577027 w 1643063"/>
              <a:gd name="T81" fmla="*/ 219305 h 2581275"/>
              <a:gd name="T82" fmla="*/ 662585 w 1643063"/>
              <a:gd name="T83" fmla="*/ 261681 h 2581275"/>
              <a:gd name="T84" fmla="*/ 685049 w 1643063"/>
              <a:gd name="T85" fmla="*/ 367525 h 2581275"/>
              <a:gd name="T86" fmla="*/ 664538 w 1643063"/>
              <a:gd name="T87" fmla="*/ 423963 h 2581275"/>
              <a:gd name="T88" fmla="*/ 752439 w 1643063"/>
              <a:gd name="T89" fmla="*/ 389202 h 2581275"/>
              <a:gd name="T90" fmla="*/ 794633 w 1643063"/>
              <a:gd name="T91" fmla="*/ 388421 h 2581275"/>
              <a:gd name="T92" fmla="*/ 846788 w 1643063"/>
              <a:gd name="T93" fmla="*/ 313432 h 2581275"/>
              <a:gd name="T94" fmla="*/ 197900 w 1643063"/>
              <a:gd name="T95" fmla="*/ 114817 h 2581275"/>
              <a:gd name="T96" fmla="*/ 1161281 w 1643063"/>
              <a:gd name="T97" fmla="*/ 29293 h 2581275"/>
              <a:gd name="T98" fmla="*/ 1188043 w 1643063"/>
              <a:gd name="T99" fmla="*/ 35347 h 2581275"/>
              <a:gd name="T100" fmla="*/ 1212460 w 1643063"/>
              <a:gd name="T101" fmla="*/ 48235 h 2581275"/>
              <a:gd name="T102" fmla="*/ 1186870 w 1643063"/>
              <a:gd name="T103" fmla="*/ 71083 h 2581275"/>
              <a:gd name="T104" fmla="*/ 1084318 w 1643063"/>
              <a:gd name="T105" fmla="*/ 110336 h 2581275"/>
              <a:gd name="T106" fmla="*/ 1008332 w 1643063"/>
              <a:gd name="T107" fmla="*/ 124201 h 2581275"/>
              <a:gd name="T108" fmla="*/ 1070840 w 1643063"/>
              <a:gd name="T109" fmla="*/ 30074 h 2581275"/>
              <a:gd name="T110" fmla="*/ 1129636 w 1643063"/>
              <a:gd name="T111" fmla="*/ 42377 h 2581275"/>
              <a:gd name="T112" fmla="*/ 95716 w 1643063"/>
              <a:gd name="T113" fmla="*/ 34565 h 2581275"/>
              <a:gd name="T114" fmla="*/ 119156 w 1643063"/>
              <a:gd name="T115" fmla="*/ 16209 h 2581275"/>
              <a:gd name="T116" fmla="*/ 161153 w 1643063"/>
              <a:gd name="T117" fmla="*/ 45892 h 2581275"/>
              <a:gd name="T118" fmla="*/ 137127 w 1643063"/>
              <a:gd name="T119" fmla="*/ 124787 h 2581275"/>
              <a:gd name="T120" fmla="*/ 19925 w 1643063"/>
              <a:gd name="T121" fmla="*/ 48626 h 2581275"/>
              <a:gd name="T122" fmla="*/ 8595 w 1643063"/>
              <a:gd name="T123" fmla="*/ 3906 h 25812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643063" h="2581275">
                <a:moveTo>
                  <a:pt x="882837" y="574675"/>
                </a:moveTo>
                <a:lnTo>
                  <a:pt x="879659" y="577586"/>
                </a:lnTo>
                <a:lnTo>
                  <a:pt x="877276" y="579702"/>
                </a:lnTo>
                <a:lnTo>
                  <a:pt x="874629" y="581554"/>
                </a:lnTo>
                <a:lnTo>
                  <a:pt x="872245" y="583142"/>
                </a:lnTo>
                <a:lnTo>
                  <a:pt x="869333" y="584465"/>
                </a:lnTo>
                <a:lnTo>
                  <a:pt x="866685" y="585788"/>
                </a:lnTo>
                <a:lnTo>
                  <a:pt x="859536" y="588169"/>
                </a:lnTo>
                <a:lnTo>
                  <a:pt x="852916" y="589757"/>
                </a:lnTo>
                <a:lnTo>
                  <a:pt x="850004" y="590550"/>
                </a:lnTo>
                <a:lnTo>
                  <a:pt x="847356" y="591873"/>
                </a:lnTo>
                <a:lnTo>
                  <a:pt x="845238" y="592932"/>
                </a:lnTo>
                <a:lnTo>
                  <a:pt x="842855" y="594254"/>
                </a:lnTo>
                <a:lnTo>
                  <a:pt x="841001" y="595577"/>
                </a:lnTo>
                <a:lnTo>
                  <a:pt x="839148" y="597165"/>
                </a:lnTo>
                <a:lnTo>
                  <a:pt x="837824" y="599017"/>
                </a:lnTo>
                <a:lnTo>
                  <a:pt x="836500" y="601134"/>
                </a:lnTo>
                <a:lnTo>
                  <a:pt x="835706" y="603515"/>
                </a:lnTo>
                <a:lnTo>
                  <a:pt x="834646" y="605896"/>
                </a:lnTo>
                <a:lnTo>
                  <a:pt x="834117" y="608277"/>
                </a:lnTo>
                <a:lnTo>
                  <a:pt x="833852" y="611452"/>
                </a:lnTo>
                <a:lnTo>
                  <a:pt x="833852" y="614627"/>
                </a:lnTo>
                <a:lnTo>
                  <a:pt x="833852" y="618067"/>
                </a:lnTo>
                <a:lnTo>
                  <a:pt x="829086" y="637646"/>
                </a:lnTo>
                <a:lnTo>
                  <a:pt x="827233" y="644525"/>
                </a:lnTo>
                <a:lnTo>
                  <a:pt x="825379" y="648759"/>
                </a:lnTo>
                <a:lnTo>
                  <a:pt x="824849" y="649552"/>
                </a:lnTo>
                <a:lnTo>
                  <a:pt x="824585" y="649552"/>
                </a:lnTo>
                <a:lnTo>
                  <a:pt x="824320" y="648229"/>
                </a:lnTo>
                <a:lnTo>
                  <a:pt x="824320" y="645848"/>
                </a:lnTo>
                <a:lnTo>
                  <a:pt x="824849" y="637646"/>
                </a:lnTo>
                <a:lnTo>
                  <a:pt x="826173" y="623623"/>
                </a:lnTo>
                <a:lnTo>
                  <a:pt x="825909" y="619919"/>
                </a:lnTo>
                <a:lnTo>
                  <a:pt x="824849" y="616744"/>
                </a:lnTo>
                <a:lnTo>
                  <a:pt x="824320" y="613834"/>
                </a:lnTo>
                <a:lnTo>
                  <a:pt x="823261" y="611452"/>
                </a:lnTo>
                <a:lnTo>
                  <a:pt x="822202" y="609071"/>
                </a:lnTo>
                <a:lnTo>
                  <a:pt x="821143" y="606954"/>
                </a:lnTo>
                <a:lnTo>
                  <a:pt x="819554" y="605367"/>
                </a:lnTo>
                <a:lnTo>
                  <a:pt x="817965" y="604044"/>
                </a:lnTo>
                <a:lnTo>
                  <a:pt x="815847" y="602721"/>
                </a:lnTo>
                <a:lnTo>
                  <a:pt x="813993" y="601663"/>
                </a:lnTo>
                <a:lnTo>
                  <a:pt x="811610" y="600869"/>
                </a:lnTo>
                <a:lnTo>
                  <a:pt x="809227" y="599811"/>
                </a:lnTo>
                <a:lnTo>
                  <a:pt x="803402" y="598488"/>
                </a:lnTo>
                <a:lnTo>
                  <a:pt x="796783" y="597429"/>
                </a:lnTo>
                <a:lnTo>
                  <a:pt x="789369" y="595577"/>
                </a:lnTo>
                <a:lnTo>
                  <a:pt x="781690" y="593725"/>
                </a:lnTo>
                <a:lnTo>
                  <a:pt x="773747" y="592402"/>
                </a:lnTo>
                <a:lnTo>
                  <a:pt x="766068" y="590550"/>
                </a:lnTo>
                <a:lnTo>
                  <a:pt x="773482" y="594519"/>
                </a:lnTo>
                <a:lnTo>
                  <a:pt x="779572" y="597694"/>
                </a:lnTo>
                <a:lnTo>
                  <a:pt x="784867" y="601134"/>
                </a:lnTo>
                <a:lnTo>
                  <a:pt x="788839" y="604044"/>
                </a:lnTo>
                <a:lnTo>
                  <a:pt x="791752" y="606690"/>
                </a:lnTo>
                <a:lnTo>
                  <a:pt x="792811" y="608013"/>
                </a:lnTo>
                <a:lnTo>
                  <a:pt x="793870" y="609600"/>
                </a:lnTo>
                <a:lnTo>
                  <a:pt x="794400" y="611188"/>
                </a:lnTo>
                <a:lnTo>
                  <a:pt x="794929" y="612511"/>
                </a:lnTo>
                <a:lnTo>
                  <a:pt x="795194" y="614098"/>
                </a:lnTo>
                <a:lnTo>
                  <a:pt x="795459" y="615686"/>
                </a:lnTo>
                <a:lnTo>
                  <a:pt x="795194" y="619125"/>
                </a:lnTo>
                <a:lnTo>
                  <a:pt x="794664" y="622565"/>
                </a:lnTo>
                <a:lnTo>
                  <a:pt x="793605" y="626534"/>
                </a:lnTo>
                <a:lnTo>
                  <a:pt x="792016" y="631032"/>
                </a:lnTo>
                <a:lnTo>
                  <a:pt x="788310" y="641615"/>
                </a:lnTo>
                <a:lnTo>
                  <a:pt x="786456" y="648229"/>
                </a:lnTo>
                <a:lnTo>
                  <a:pt x="784603" y="655109"/>
                </a:lnTo>
                <a:lnTo>
                  <a:pt x="774276" y="686594"/>
                </a:lnTo>
                <a:lnTo>
                  <a:pt x="764214" y="717021"/>
                </a:lnTo>
                <a:lnTo>
                  <a:pt x="759448" y="734219"/>
                </a:lnTo>
                <a:lnTo>
                  <a:pt x="754947" y="751152"/>
                </a:lnTo>
                <a:lnTo>
                  <a:pt x="745944" y="785548"/>
                </a:lnTo>
                <a:lnTo>
                  <a:pt x="741443" y="802746"/>
                </a:lnTo>
                <a:lnTo>
                  <a:pt x="736942" y="819680"/>
                </a:lnTo>
                <a:lnTo>
                  <a:pt x="731646" y="836348"/>
                </a:lnTo>
                <a:lnTo>
                  <a:pt x="726615" y="853282"/>
                </a:lnTo>
                <a:lnTo>
                  <a:pt x="722379" y="864130"/>
                </a:lnTo>
                <a:lnTo>
                  <a:pt x="718937" y="875507"/>
                </a:lnTo>
                <a:lnTo>
                  <a:pt x="715759" y="886619"/>
                </a:lnTo>
                <a:lnTo>
                  <a:pt x="713111" y="897732"/>
                </a:lnTo>
                <a:lnTo>
                  <a:pt x="710728" y="909109"/>
                </a:lnTo>
                <a:lnTo>
                  <a:pt x="708610" y="920486"/>
                </a:lnTo>
                <a:lnTo>
                  <a:pt x="706492" y="931598"/>
                </a:lnTo>
                <a:lnTo>
                  <a:pt x="704638" y="942711"/>
                </a:lnTo>
                <a:lnTo>
                  <a:pt x="701461" y="965465"/>
                </a:lnTo>
                <a:lnTo>
                  <a:pt x="698284" y="987955"/>
                </a:lnTo>
                <a:lnTo>
                  <a:pt x="694312" y="1010973"/>
                </a:lnTo>
                <a:lnTo>
                  <a:pt x="692458" y="1022086"/>
                </a:lnTo>
                <a:lnTo>
                  <a:pt x="690340" y="1033463"/>
                </a:lnTo>
                <a:lnTo>
                  <a:pt x="683985" y="1057540"/>
                </a:lnTo>
                <a:lnTo>
                  <a:pt x="680543" y="1070240"/>
                </a:lnTo>
                <a:lnTo>
                  <a:pt x="676836" y="1082940"/>
                </a:lnTo>
                <a:lnTo>
                  <a:pt x="672865" y="1096434"/>
                </a:lnTo>
                <a:lnTo>
                  <a:pt x="668363" y="1109663"/>
                </a:lnTo>
                <a:lnTo>
                  <a:pt x="663862" y="1123157"/>
                </a:lnTo>
                <a:lnTo>
                  <a:pt x="658831" y="1136386"/>
                </a:lnTo>
                <a:lnTo>
                  <a:pt x="655389" y="1144588"/>
                </a:lnTo>
                <a:lnTo>
                  <a:pt x="651417" y="1152526"/>
                </a:lnTo>
                <a:lnTo>
                  <a:pt x="643739" y="1168401"/>
                </a:lnTo>
                <a:lnTo>
                  <a:pt x="639767" y="1176074"/>
                </a:lnTo>
                <a:lnTo>
                  <a:pt x="636854" y="1183482"/>
                </a:lnTo>
                <a:lnTo>
                  <a:pt x="635530" y="1187186"/>
                </a:lnTo>
                <a:lnTo>
                  <a:pt x="634736" y="1190626"/>
                </a:lnTo>
                <a:lnTo>
                  <a:pt x="633942" y="1194065"/>
                </a:lnTo>
                <a:lnTo>
                  <a:pt x="633412" y="1197505"/>
                </a:lnTo>
                <a:lnTo>
                  <a:pt x="633412" y="1198299"/>
                </a:lnTo>
                <a:lnTo>
                  <a:pt x="633942" y="1199092"/>
                </a:lnTo>
                <a:lnTo>
                  <a:pt x="634736" y="1199886"/>
                </a:lnTo>
                <a:lnTo>
                  <a:pt x="635530" y="1200415"/>
                </a:lnTo>
                <a:lnTo>
                  <a:pt x="637913" y="1201209"/>
                </a:lnTo>
                <a:lnTo>
                  <a:pt x="640826" y="1202267"/>
                </a:lnTo>
                <a:lnTo>
                  <a:pt x="649034" y="1203855"/>
                </a:lnTo>
                <a:lnTo>
                  <a:pt x="653800" y="1204649"/>
                </a:lnTo>
                <a:lnTo>
                  <a:pt x="658302" y="1205972"/>
                </a:lnTo>
                <a:lnTo>
                  <a:pt x="676571" y="1212851"/>
                </a:lnTo>
                <a:lnTo>
                  <a:pt x="694841" y="1218936"/>
                </a:lnTo>
                <a:lnTo>
                  <a:pt x="703844" y="1222111"/>
                </a:lnTo>
                <a:lnTo>
                  <a:pt x="713111" y="1225022"/>
                </a:lnTo>
                <a:lnTo>
                  <a:pt x="722379" y="1227403"/>
                </a:lnTo>
                <a:lnTo>
                  <a:pt x="731646" y="1230049"/>
                </a:lnTo>
                <a:lnTo>
                  <a:pt x="740914" y="1232430"/>
                </a:lnTo>
                <a:lnTo>
                  <a:pt x="750446" y="1234282"/>
                </a:lnTo>
                <a:lnTo>
                  <a:pt x="759978" y="1235869"/>
                </a:lnTo>
                <a:lnTo>
                  <a:pt x="769510" y="1237192"/>
                </a:lnTo>
                <a:lnTo>
                  <a:pt x="779042" y="1238515"/>
                </a:lnTo>
                <a:lnTo>
                  <a:pt x="788839" y="1239309"/>
                </a:lnTo>
                <a:lnTo>
                  <a:pt x="799166" y="1239838"/>
                </a:lnTo>
                <a:lnTo>
                  <a:pt x="809227" y="1239838"/>
                </a:lnTo>
                <a:lnTo>
                  <a:pt x="834117" y="1239309"/>
                </a:lnTo>
                <a:lnTo>
                  <a:pt x="843649" y="1239309"/>
                </a:lnTo>
                <a:lnTo>
                  <a:pt x="852916" y="1239044"/>
                </a:lnTo>
                <a:lnTo>
                  <a:pt x="861919" y="1238515"/>
                </a:lnTo>
                <a:lnTo>
                  <a:pt x="870922" y="1237457"/>
                </a:lnTo>
                <a:lnTo>
                  <a:pt x="879659" y="1236399"/>
                </a:lnTo>
                <a:lnTo>
                  <a:pt x="888132" y="1235076"/>
                </a:lnTo>
                <a:lnTo>
                  <a:pt x="896870" y="1233753"/>
                </a:lnTo>
                <a:lnTo>
                  <a:pt x="905343" y="1231901"/>
                </a:lnTo>
                <a:lnTo>
                  <a:pt x="913816" y="1230049"/>
                </a:lnTo>
                <a:lnTo>
                  <a:pt x="922289" y="1227403"/>
                </a:lnTo>
                <a:lnTo>
                  <a:pt x="930762" y="1225022"/>
                </a:lnTo>
                <a:lnTo>
                  <a:pt x="939235" y="1222376"/>
                </a:lnTo>
                <a:lnTo>
                  <a:pt x="956711" y="1216290"/>
                </a:lnTo>
                <a:lnTo>
                  <a:pt x="974716" y="1209411"/>
                </a:lnTo>
                <a:lnTo>
                  <a:pt x="977099" y="1208353"/>
                </a:lnTo>
                <a:lnTo>
                  <a:pt x="979217" y="1207294"/>
                </a:lnTo>
                <a:lnTo>
                  <a:pt x="982924" y="1205972"/>
                </a:lnTo>
                <a:lnTo>
                  <a:pt x="984248" y="1205442"/>
                </a:lnTo>
                <a:lnTo>
                  <a:pt x="985307" y="1204649"/>
                </a:lnTo>
                <a:lnTo>
                  <a:pt x="985572" y="1203855"/>
                </a:lnTo>
                <a:lnTo>
                  <a:pt x="985837" y="1202797"/>
                </a:lnTo>
                <a:lnTo>
                  <a:pt x="985043" y="1198034"/>
                </a:lnTo>
                <a:lnTo>
                  <a:pt x="983984" y="1191949"/>
                </a:lnTo>
                <a:lnTo>
                  <a:pt x="982924" y="1184805"/>
                </a:lnTo>
                <a:lnTo>
                  <a:pt x="980541" y="1175544"/>
                </a:lnTo>
                <a:lnTo>
                  <a:pt x="978953" y="1163374"/>
                </a:lnTo>
                <a:lnTo>
                  <a:pt x="977364" y="1151732"/>
                </a:lnTo>
                <a:lnTo>
                  <a:pt x="976305" y="1140090"/>
                </a:lnTo>
                <a:lnTo>
                  <a:pt x="975246" y="1128449"/>
                </a:lnTo>
                <a:lnTo>
                  <a:pt x="973922" y="1106224"/>
                </a:lnTo>
                <a:lnTo>
                  <a:pt x="973127" y="1084792"/>
                </a:lnTo>
                <a:lnTo>
                  <a:pt x="972598" y="1063626"/>
                </a:lnTo>
                <a:lnTo>
                  <a:pt x="972598" y="1043253"/>
                </a:lnTo>
                <a:lnTo>
                  <a:pt x="972863" y="1004623"/>
                </a:lnTo>
                <a:lnTo>
                  <a:pt x="969420" y="970228"/>
                </a:lnTo>
                <a:lnTo>
                  <a:pt x="967832" y="953294"/>
                </a:lnTo>
                <a:lnTo>
                  <a:pt x="965714" y="936096"/>
                </a:lnTo>
                <a:lnTo>
                  <a:pt x="964654" y="927630"/>
                </a:lnTo>
                <a:lnTo>
                  <a:pt x="963331" y="919163"/>
                </a:lnTo>
                <a:lnTo>
                  <a:pt x="961477" y="911225"/>
                </a:lnTo>
                <a:lnTo>
                  <a:pt x="959888" y="902759"/>
                </a:lnTo>
                <a:lnTo>
                  <a:pt x="957770" y="894292"/>
                </a:lnTo>
                <a:lnTo>
                  <a:pt x="955652" y="886090"/>
                </a:lnTo>
                <a:lnTo>
                  <a:pt x="952739" y="877888"/>
                </a:lnTo>
                <a:lnTo>
                  <a:pt x="950091" y="869686"/>
                </a:lnTo>
                <a:lnTo>
                  <a:pt x="936323" y="822325"/>
                </a:lnTo>
                <a:lnTo>
                  <a:pt x="921760" y="774965"/>
                </a:lnTo>
                <a:lnTo>
                  <a:pt x="914611" y="751417"/>
                </a:lnTo>
                <a:lnTo>
                  <a:pt x="906932" y="727605"/>
                </a:lnTo>
                <a:lnTo>
                  <a:pt x="899518" y="704321"/>
                </a:lnTo>
                <a:lnTo>
                  <a:pt x="891575" y="680773"/>
                </a:lnTo>
                <a:lnTo>
                  <a:pt x="885749" y="666221"/>
                </a:lnTo>
                <a:lnTo>
                  <a:pt x="883366" y="659607"/>
                </a:lnTo>
                <a:lnTo>
                  <a:pt x="881248" y="653257"/>
                </a:lnTo>
                <a:lnTo>
                  <a:pt x="879395" y="647700"/>
                </a:lnTo>
                <a:lnTo>
                  <a:pt x="878071" y="642409"/>
                </a:lnTo>
                <a:lnTo>
                  <a:pt x="877276" y="637382"/>
                </a:lnTo>
                <a:lnTo>
                  <a:pt x="876747" y="632090"/>
                </a:lnTo>
                <a:lnTo>
                  <a:pt x="876482" y="627063"/>
                </a:lnTo>
                <a:lnTo>
                  <a:pt x="876747" y="622300"/>
                </a:lnTo>
                <a:lnTo>
                  <a:pt x="877276" y="617273"/>
                </a:lnTo>
                <a:lnTo>
                  <a:pt x="878335" y="612246"/>
                </a:lnTo>
                <a:lnTo>
                  <a:pt x="879924" y="606690"/>
                </a:lnTo>
                <a:lnTo>
                  <a:pt x="882042" y="600869"/>
                </a:lnTo>
                <a:lnTo>
                  <a:pt x="884161" y="594784"/>
                </a:lnTo>
                <a:lnTo>
                  <a:pt x="887073" y="587904"/>
                </a:lnTo>
                <a:lnTo>
                  <a:pt x="887868" y="584994"/>
                </a:lnTo>
                <a:lnTo>
                  <a:pt x="888397" y="582084"/>
                </a:lnTo>
                <a:lnTo>
                  <a:pt x="888132" y="579702"/>
                </a:lnTo>
                <a:lnTo>
                  <a:pt x="887338" y="577586"/>
                </a:lnTo>
                <a:lnTo>
                  <a:pt x="886544" y="576263"/>
                </a:lnTo>
                <a:lnTo>
                  <a:pt x="885220" y="575204"/>
                </a:lnTo>
                <a:lnTo>
                  <a:pt x="883896" y="574675"/>
                </a:lnTo>
                <a:lnTo>
                  <a:pt x="883366" y="574675"/>
                </a:lnTo>
                <a:lnTo>
                  <a:pt x="882837" y="574675"/>
                </a:lnTo>
                <a:close/>
                <a:moveTo>
                  <a:pt x="1438242" y="221522"/>
                </a:moveTo>
                <a:lnTo>
                  <a:pt x="1438242" y="222008"/>
                </a:lnTo>
                <a:lnTo>
                  <a:pt x="1438168" y="222267"/>
                </a:lnTo>
                <a:lnTo>
                  <a:pt x="1438242" y="221522"/>
                </a:lnTo>
                <a:close/>
                <a:moveTo>
                  <a:pt x="191435" y="220818"/>
                </a:moveTo>
                <a:lnTo>
                  <a:pt x="191817" y="222165"/>
                </a:lnTo>
                <a:lnTo>
                  <a:pt x="193396" y="225613"/>
                </a:lnTo>
                <a:lnTo>
                  <a:pt x="195080" y="229006"/>
                </a:lnTo>
                <a:lnTo>
                  <a:pt x="194500" y="228094"/>
                </a:lnTo>
                <a:lnTo>
                  <a:pt x="192648" y="224654"/>
                </a:lnTo>
                <a:lnTo>
                  <a:pt x="191589" y="221744"/>
                </a:lnTo>
                <a:lnTo>
                  <a:pt x="191435" y="220818"/>
                </a:lnTo>
                <a:close/>
                <a:moveTo>
                  <a:pt x="1437863" y="216487"/>
                </a:moveTo>
                <a:lnTo>
                  <a:pt x="1437978" y="216716"/>
                </a:lnTo>
                <a:lnTo>
                  <a:pt x="1438242" y="218304"/>
                </a:lnTo>
                <a:lnTo>
                  <a:pt x="1438242" y="218589"/>
                </a:lnTo>
                <a:lnTo>
                  <a:pt x="1437863" y="216487"/>
                </a:lnTo>
                <a:close/>
                <a:moveTo>
                  <a:pt x="1346682" y="183111"/>
                </a:moveTo>
                <a:lnTo>
                  <a:pt x="1347211" y="183111"/>
                </a:lnTo>
                <a:lnTo>
                  <a:pt x="1347740" y="183375"/>
                </a:lnTo>
                <a:lnTo>
                  <a:pt x="1347847" y="183482"/>
                </a:lnTo>
                <a:lnTo>
                  <a:pt x="1347787" y="183602"/>
                </a:lnTo>
                <a:lnTo>
                  <a:pt x="1347787" y="184676"/>
                </a:lnTo>
                <a:lnTo>
                  <a:pt x="1347787" y="185481"/>
                </a:lnTo>
                <a:lnTo>
                  <a:pt x="1347787" y="186555"/>
                </a:lnTo>
                <a:lnTo>
                  <a:pt x="1348319" y="187361"/>
                </a:lnTo>
                <a:lnTo>
                  <a:pt x="1348852" y="188435"/>
                </a:lnTo>
                <a:lnTo>
                  <a:pt x="1350715" y="190314"/>
                </a:lnTo>
                <a:lnTo>
                  <a:pt x="1353376" y="192999"/>
                </a:lnTo>
                <a:lnTo>
                  <a:pt x="1357900" y="197563"/>
                </a:lnTo>
                <a:lnTo>
                  <a:pt x="1362159" y="201858"/>
                </a:lnTo>
                <a:lnTo>
                  <a:pt x="1366949" y="205617"/>
                </a:lnTo>
                <a:lnTo>
                  <a:pt x="1371474" y="209107"/>
                </a:lnTo>
                <a:lnTo>
                  <a:pt x="1376530" y="212866"/>
                </a:lnTo>
                <a:lnTo>
                  <a:pt x="1381587" y="216087"/>
                </a:lnTo>
                <a:lnTo>
                  <a:pt x="1392233" y="222262"/>
                </a:lnTo>
                <a:lnTo>
                  <a:pt x="1411661" y="233538"/>
                </a:lnTo>
                <a:lnTo>
                  <a:pt x="1418048" y="235954"/>
                </a:lnTo>
                <a:lnTo>
                  <a:pt x="1423903" y="238639"/>
                </a:lnTo>
                <a:lnTo>
                  <a:pt x="1426299" y="239176"/>
                </a:lnTo>
                <a:lnTo>
                  <a:pt x="1428694" y="239713"/>
                </a:lnTo>
                <a:lnTo>
                  <a:pt x="1429758" y="239445"/>
                </a:lnTo>
                <a:lnTo>
                  <a:pt x="1430557" y="239445"/>
                </a:lnTo>
                <a:lnTo>
                  <a:pt x="1431089" y="238908"/>
                </a:lnTo>
                <a:lnTo>
                  <a:pt x="1431621" y="238371"/>
                </a:lnTo>
                <a:lnTo>
                  <a:pt x="1432746" y="236857"/>
                </a:lnTo>
                <a:lnTo>
                  <a:pt x="1434273" y="237620"/>
                </a:lnTo>
                <a:lnTo>
                  <a:pt x="1435861" y="238150"/>
                </a:lnTo>
                <a:lnTo>
                  <a:pt x="1437184" y="238679"/>
                </a:lnTo>
                <a:lnTo>
                  <a:pt x="1438507" y="239208"/>
                </a:lnTo>
                <a:lnTo>
                  <a:pt x="1439301" y="240002"/>
                </a:lnTo>
                <a:lnTo>
                  <a:pt x="1439830" y="241060"/>
                </a:lnTo>
                <a:lnTo>
                  <a:pt x="1440360" y="241854"/>
                </a:lnTo>
                <a:lnTo>
                  <a:pt x="1440624" y="242913"/>
                </a:lnTo>
                <a:lnTo>
                  <a:pt x="1440624" y="243971"/>
                </a:lnTo>
                <a:lnTo>
                  <a:pt x="1440624" y="245029"/>
                </a:lnTo>
                <a:lnTo>
                  <a:pt x="1439830" y="247940"/>
                </a:lnTo>
                <a:lnTo>
                  <a:pt x="1438772" y="250586"/>
                </a:lnTo>
                <a:lnTo>
                  <a:pt x="1436919" y="253497"/>
                </a:lnTo>
                <a:lnTo>
                  <a:pt x="1434802" y="256672"/>
                </a:lnTo>
                <a:lnTo>
                  <a:pt x="1432685" y="260112"/>
                </a:lnTo>
                <a:lnTo>
                  <a:pt x="1427393" y="266992"/>
                </a:lnTo>
                <a:lnTo>
                  <a:pt x="1422365" y="273872"/>
                </a:lnTo>
                <a:lnTo>
                  <a:pt x="1419983" y="277047"/>
                </a:lnTo>
                <a:lnTo>
                  <a:pt x="1417602" y="280487"/>
                </a:lnTo>
                <a:lnTo>
                  <a:pt x="1369969" y="350080"/>
                </a:lnTo>
                <a:lnTo>
                  <a:pt x="1353033" y="376805"/>
                </a:lnTo>
                <a:lnTo>
                  <a:pt x="1344830" y="389771"/>
                </a:lnTo>
                <a:lnTo>
                  <a:pt x="1337155" y="403266"/>
                </a:lnTo>
                <a:lnTo>
                  <a:pt x="1329481" y="416762"/>
                </a:lnTo>
                <a:lnTo>
                  <a:pt x="1321807" y="430521"/>
                </a:lnTo>
                <a:lnTo>
                  <a:pt x="1314662" y="444017"/>
                </a:lnTo>
                <a:lnTo>
                  <a:pt x="1307782" y="458306"/>
                </a:lnTo>
                <a:lnTo>
                  <a:pt x="1304606" y="467832"/>
                </a:lnTo>
                <a:lnTo>
                  <a:pt x="1301431" y="476299"/>
                </a:lnTo>
                <a:lnTo>
                  <a:pt x="1297726" y="483708"/>
                </a:lnTo>
                <a:lnTo>
                  <a:pt x="1294021" y="490059"/>
                </a:lnTo>
                <a:lnTo>
                  <a:pt x="1289787" y="496409"/>
                </a:lnTo>
                <a:lnTo>
                  <a:pt x="1285024" y="502760"/>
                </a:lnTo>
                <a:lnTo>
                  <a:pt x="1279467" y="508846"/>
                </a:lnTo>
                <a:lnTo>
                  <a:pt x="1273380" y="515726"/>
                </a:lnTo>
                <a:lnTo>
                  <a:pt x="1268088" y="519166"/>
                </a:lnTo>
                <a:lnTo>
                  <a:pt x="1263325" y="521812"/>
                </a:lnTo>
                <a:lnTo>
                  <a:pt x="1259355" y="523664"/>
                </a:lnTo>
                <a:lnTo>
                  <a:pt x="1255121" y="525781"/>
                </a:lnTo>
                <a:lnTo>
                  <a:pt x="1252740" y="527104"/>
                </a:lnTo>
                <a:lnTo>
                  <a:pt x="1250623" y="529221"/>
                </a:lnTo>
                <a:lnTo>
                  <a:pt x="1248506" y="531073"/>
                </a:lnTo>
                <a:lnTo>
                  <a:pt x="1246653" y="533190"/>
                </a:lnTo>
                <a:lnTo>
                  <a:pt x="1242684" y="537953"/>
                </a:lnTo>
                <a:lnTo>
                  <a:pt x="1239244" y="543245"/>
                </a:lnTo>
                <a:lnTo>
                  <a:pt x="1232099" y="554359"/>
                </a:lnTo>
                <a:lnTo>
                  <a:pt x="1228659" y="560181"/>
                </a:lnTo>
                <a:lnTo>
                  <a:pt x="1224954" y="565737"/>
                </a:lnTo>
                <a:lnTo>
                  <a:pt x="1220720" y="576057"/>
                </a:lnTo>
                <a:lnTo>
                  <a:pt x="1216486" y="585319"/>
                </a:lnTo>
                <a:lnTo>
                  <a:pt x="1212516" y="594315"/>
                </a:lnTo>
                <a:lnTo>
                  <a:pt x="1208018" y="602518"/>
                </a:lnTo>
                <a:lnTo>
                  <a:pt x="1203254" y="609927"/>
                </a:lnTo>
                <a:lnTo>
                  <a:pt x="1200873" y="613896"/>
                </a:lnTo>
                <a:lnTo>
                  <a:pt x="1197962" y="617601"/>
                </a:lnTo>
                <a:lnTo>
                  <a:pt x="1195051" y="621306"/>
                </a:lnTo>
                <a:lnTo>
                  <a:pt x="1191876" y="624746"/>
                </a:lnTo>
                <a:lnTo>
                  <a:pt x="1188436" y="628185"/>
                </a:lnTo>
                <a:lnTo>
                  <a:pt x="1184995" y="631890"/>
                </a:lnTo>
                <a:lnTo>
                  <a:pt x="1175204" y="639299"/>
                </a:lnTo>
                <a:lnTo>
                  <a:pt x="1165942" y="646444"/>
                </a:lnTo>
                <a:lnTo>
                  <a:pt x="1157474" y="653853"/>
                </a:lnTo>
                <a:lnTo>
                  <a:pt x="1149536" y="661526"/>
                </a:lnTo>
                <a:lnTo>
                  <a:pt x="1145831" y="665496"/>
                </a:lnTo>
                <a:lnTo>
                  <a:pt x="1142126" y="669465"/>
                </a:lnTo>
                <a:lnTo>
                  <a:pt x="1138686" y="673434"/>
                </a:lnTo>
                <a:lnTo>
                  <a:pt x="1134981" y="677932"/>
                </a:lnTo>
                <a:lnTo>
                  <a:pt x="1131806" y="682431"/>
                </a:lnTo>
                <a:lnTo>
                  <a:pt x="1128630" y="687194"/>
                </a:lnTo>
                <a:lnTo>
                  <a:pt x="1125454" y="691957"/>
                </a:lnTo>
                <a:lnTo>
                  <a:pt x="1122544" y="697249"/>
                </a:lnTo>
                <a:lnTo>
                  <a:pt x="1095287" y="725562"/>
                </a:lnTo>
                <a:lnTo>
                  <a:pt x="1093699" y="727944"/>
                </a:lnTo>
                <a:lnTo>
                  <a:pt x="1092641" y="730325"/>
                </a:lnTo>
                <a:lnTo>
                  <a:pt x="1091847" y="732442"/>
                </a:lnTo>
                <a:lnTo>
                  <a:pt x="1091318" y="734294"/>
                </a:lnTo>
                <a:lnTo>
                  <a:pt x="1090788" y="736147"/>
                </a:lnTo>
                <a:lnTo>
                  <a:pt x="1090788" y="738528"/>
                </a:lnTo>
                <a:lnTo>
                  <a:pt x="1090524" y="744085"/>
                </a:lnTo>
                <a:lnTo>
                  <a:pt x="1093435" y="767371"/>
                </a:lnTo>
                <a:lnTo>
                  <a:pt x="1096610" y="790392"/>
                </a:lnTo>
                <a:lnTo>
                  <a:pt x="1100050" y="813677"/>
                </a:lnTo>
                <a:lnTo>
                  <a:pt x="1103490" y="836698"/>
                </a:lnTo>
                <a:lnTo>
                  <a:pt x="1107195" y="859720"/>
                </a:lnTo>
                <a:lnTo>
                  <a:pt x="1111429" y="882476"/>
                </a:lnTo>
                <a:lnTo>
                  <a:pt x="1115399" y="905497"/>
                </a:lnTo>
                <a:lnTo>
                  <a:pt x="1119897" y="927989"/>
                </a:lnTo>
                <a:lnTo>
                  <a:pt x="1124396" y="951010"/>
                </a:lnTo>
                <a:lnTo>
                  <a:pt x="1129424" y="973502"/>
                </a:lnTo>
                <a:lnTo>
                  <a:pt x="1134452" y="996259"/>
                </a:lnTo>
                <a:lnTo>
                  <a:pt x="1139744" y="1018750"/>
                </a:lnTo>
                <a:lnTo>
                  <a:pt x="1145566" y="1041507"/>
                </a:lnTo>
                <a:lnTo>
                  <a:pt x="1151123" y="1063734"/>
                </a:lnTo>
                <a:lnTo>
                  <a:pt x="1157474" y="1086491"/>
                </a:lnTo>
                <a:lnTo>
                  <a:pt x="1163825" y="1108983"/>
                </a:lnTo>
                <a:lnTo>
                  <a:pt x="1198491" y="1240759"/>
                </a:lnTo>
                <a:lnTo>
                  <a:pt x="1202725" y="1258223"/>
                </a:lnTo>
                <a:lnTo>
                  <a:pt x="1206430" y="1272776"/>
                </a:lnTo>
                <a:lnTo>
                  <a:pt x="1209870" y="1285478"/>
                </a:lnTo>
                <a:lnTo>
                  <a:pt x="1210929" y="1290770"/>
                </a:lnTo>
                <a:lnTo>
                  <a:pt x="1211723" y="1295798"/>
                </a:lnTo>
                <a:lnTo>
                  <a:pt x="1212252" y="1300031"/>
                </a:lnTo>
                <a:lnTo>
                  <a:pt x="1212516" y="1304265"/>
                </a:lnTo>
                <a:lnTo>
                  <a:pt x="1212516" y="1307970"/>
                </a:lnTo>
                <a:lnTo>
                  <a:pt x="1211723" y="1311145"/>
                </a:lnTo>
                <a:lnTo>
                  <a:pt x="1210929" y="1314585"/>
                </a:lnTo>
                <a:lnTo>
                  <a:pt x="1209341" y="1317231"/>
                </a:lnTo>
                <a:lnTo>
                  <a:pt x="1207224" y="1319877"/>
                </a:lnTo>
                <a:lnTo>
                  <a:pt x="1204578" y="1322523"/>
                </a:lnTo>
                <a:lnTo>
                  <a:pt x="1203519" y="1323317"/>
                </a:lnTo>
                <a:lnTo>
                  <a:pt x="1202196" y="1323846"/>
                </a:lnTo>
                <a:lnTo>
                  <a:pt x="1199020" y="1325169"/>
                </a:lnTo>
                <a:lnTo>
                  <a:pt x="1193463" y="1328345"/>
                </a:lnTo>
                <a:lnTo>
                  <a:pt x="1186583" y="1331785"/>
                </a:lnTo>
                <a:lnTo>
                  <a:pt x="1178115" y="1335225"/>
                </a:lnTo>
                <a:lnTo>
                  <a:pt x="1168059" y="1338664"/>
                </a:lnTo>
                <a:lnTo>
                  <a:pt x="1114605" y="1362744"/>
                </a:lnTo>
                <a:lnTo>
                  <a:pt x="1108518" y="1365126"/>
                </a:lnTo>
                <a:lnTo>
                  <a:pt x="1102961" y="1367242"/>
                </a:lnTo>
                <a:lnTo>
                  <a:pt x="1097404" y="1368565"/>
                </a:lnTo>
                <a:lnTo>
                  <a:pt x="1092906" y="1369359"/>
                </a:lnTo>
                <a:lnTo>
                  <a:pt x="1088142" y="1369889"/>
                </a:lnTo>
                <a:lnTo>
                  <a:pt x="1084173" y="1369624"/>
                </a:lnTo>
                <a:lnTo>
                  <a:pt x="1079939" y="1368830"/>
                </a:lnTo>
                <a:lnTo>
                  <a:pt x="1076499" y="1367772"/>
                </a:lnTo>
                <a:lnTo>
                  <a:pt x="1073058" y="1365919"/>
                </a:lnTo>
                <a:lnTo>
                  <a:pt x="1069354" y="1363802"/>
                </a:lnTo>
                <a:lnTo>
                  <a:pt x="1065914" y="1361421"/>
                </a:lnTo>
                <a:lnTo>
                  <a:pt x="1062738" y="1358510"/>
                </a:lnTo>
                <a:lnTo>
                  <a:pt x="1059033" y="1354806"/>
                </a:lnTo>
                <a:lnTo>
                  <a:pt x="1055593" y="1351101"/>
                </a:lnTo>
                <a:lnTo>
                  <a:pt x="1047919" y="1342369"/>
                </a:lnTo>
                <a:lnTo>
                  <a:pt x="1032835" y="1319348"/>
                </a:lnTo>
                <a:lnTo>
                  <a:pt x="1022780" y="1302413"/>
                </a:lnTo>
                <a:lnTo>
                  <a:pt x="1024103" y="1305853"/>
                </a:lnTo>
                <a:lnTo>
                  <a:pt x="1025161" y="1309293"/>
                </a:lnTo>
                <a:lnTo>
                  <a:pt x="1027278" y="1317231"/>
                </a:lnTo>
                <a:lnTo>
                  <a:pt x="1029131" y="1325169"/>
                </a:lnTo>
                <a:lnTo>
                  <a:pt x="1030454" y="1333372"/>
                </a:lnTo>
                <a:lnTo>
                  <a:pt x="1032306" y="1341575"/>
                </a:lnTo>
                <a:lnTo>
                  <a:pt x="1034158" y="1349249"/>
                </a:lnTo>
                <a:lnTo>
                  <a:pt x="1035746" y="1352689"/>
                </a:lnTo>
                <a:lnTo>
                  <a:pt x="1037069" y="1355864"/>
                </a:lnTo>
                <a:lnTo>
                  <a:pt x="1038657" y="1359304"/>
                </a:lnTo>
                <a:lnTo>
                  <a:pt x="1040510" y="1361950"/>
                </a:lnTo>
                <a:lnTo>
                  <a:pt x="1043156" y="1366184"/>
                </a:lnTo>
                <a:lnTo>
                  <a:pt x="1046067" y="1370682"/>
                </a:lnTo>
                <a:lnTo>
                  <a:pt x="1048184" y="1374916"/>
                </a:lnTo>
                <a:lnTo>
                  <a:pt x="1050036" y="1379679"/>
                </a:lnTo>
                <a:lnTo>
                  <a:pt x="1051624" y="1384177"/>
                </a:lnTo>
                <a:lnTo>
                  <a:pt x="1053212" y="1388940"/>
                </a:lnTo>
                <a:lnTo>
                  <a:pt x="1054535" y="1393968"/>
                </a:lnTo>
                <a:lnTo>
                  <a:pt x="1055329" y="1398996"/>
                </a:lnTo>
                <a:lnTo>
                  <a:pt x="1056122" y="1404288"/>
                </a:lnTo>
                <a:lnTo>
                  <a:pt x="1056916" y="1409315"/>
                </a:lnTo>
                <a:lnTo>
                  <a:pt x="1057446" y="1420429"/>
                </a:lnTo>
                <a:lnTo>
                  <a:pt x="1057710" y="1432337"/>
                </a:lnTo>
                <a:lnTo>
                  <a:pt x="1057710" y="1444773"/>
                </a:lnTo>
                <a:lnTo>
                  <a:pt x="1056652" y="1461444"/>
                </a:lnTo>
                <a:lnTo>
                  <a:pt x="1056122" y="1478114"/>
                </a:lnTo>
                <a:lnTo>
                  <a:pt x="1055593" y="1495049"/>
                </a:lnTo>
                <a:lnTo>
                  <a:pt x="1055593" y="1511720"/>
                </a:lnTo>
                <a:lnTo>
                  <a:pt x="1055329" y="1545061"/>
                </a:lnTo>
                <a:lnTo>
                  <a:pt x="1055329" y="1561731"/>
                </a:lnTo>
                <a:lnTo>
                  <a:pt x="1054799" y="1578137"/>
                </a:lnTo>
                <a:lnTo>
                  <a:pt x="1054270" y="1591367"/>
                </a:lnTo>
                <a:lnTo>
                  <a:pt x="1053212" y="1604598"/>
                </a:lnTo>
                <a:lnTo>
                  <a:pt x="1052153" y="1617564"/>
                </a:lnTo>
                <a:lnTo>
                  <a:pt x="1050830" y="1630265"/>
                </a:lnTo>
                <a:lnTo>
                  <a:pt x="1048184" y="1656726"/>
                </a:lnTo>
                <a:lnTo>
                  <a:pt x="1045008" y="1683452"/>
                </a:lnTo>
                <a:lnTo>
                  <a:pt x="1042891" y="1705944"/>
                </a:lnTo>
                <a:lnTo>
                  <a:pt x="1040774" y="1727642"/>
                </a:lnTo>
                <a:lnTo>
                  <a:pt x="1036276" y="1771038"/>
                </a:lnTo>
                <a:lnTo>
                  <a:pt x="1031512" y="1813640"/>
                </a:lnTo>
                <a:lnTo>
                  <a:pt x="1029395" y="1835074"/>
                </a:lnTo>
                <a:lnTo>
                  <a:pt x="1027808" y="1856243"/>
                </a:lnTo>
                <a:lnTo>
                  <a:pt x="1027278" y="1866033"/>
                </a:lnTo>
                <a:lnTo>
                  <a:pt x="1027278" y="1875824"/>
                </a:lnTo>
                <a:lnTo>
                  <a:pt x="1027543" y="1885350"/>
                </a:lnTo>
                <a:lnTo>
                  <a:pt x="1027808" y="1895140"/>
                </a:lnTo>
                <a:lnTo>
                  <a:pt x="1029131" y="1914192"/>
                </a:lnTo>
                <a:lnTo>
                  <a:pt x="1029395" y="1923718"/>
                </a:lnTo>
                <a:lnTo>
                  <a:pt x="1029395" y="1932980"/>
                </a:lnTo>
                <a:lnTo>
                  <a:pt x="1029131" y="1940653"/>
                </a:lnTo>
                <a:lnTo>
                  <a:pt x="1028337" y="1948062"/>
                </a:lnTo>
                <a:lnTo>
                  <a:pt x="1027543" y="1955736"/>
                </a:lnTo>
                <a:lnTo>
                  <a:pt x="1026484" y="1963410"/>
                </a:lnTo>
                <a:lnTo>
                  <a:pt x="1023838" y="1978493"/>
                </a:lnTo>
                <a:lnTo>
                  <a:pt x="1022780" y="1986431"/>
                </a:lnTo>
                <a:lnTo>
                  <a:pt x="1021986" y="1993840"/>
                </a:lnTo>
                <a:lnTo>
                  <a:pt x="1020927" y="2007600"/>
                </a:lnTo>
                <a:lnTo>
                  <a:pt x="1019869" y="2021359"/>
                </a:lnTo>
                <a:lnTo>
                  <a:pt x="1018281" y="2048879"/>
                </a:lnTo>
                <a:lnTo>
                  <a:pt x="1015635" y="2103918"/>
                </a:lnTo>
                <a:lnTo>
                  <a:pt x="1015899" y="2117413"/>
                </a:lnTo>
                <a:lnTo>
                  <a:pt x="1015635" y="2130114"/>
                </a:lnTo>
                <a:lnTo>
                  <a:pt x="1014841" y="2142551"/>
                </a:lnTo>
                <a:lnTo>
                  <a:pt x="1013782" y="2153929"/>
                </a:lnTo>
                <a:lnTo>
                  <a:pt x="1012195" y="2165043"/>
                </a:lnTo>
                <a:lnTo>
                  <a:pt x="1010342" y="2175892"/>
                </a:lnTo>
                <a:lnTo>
                  <a:pt x="1007961" y="2187006"/>
                </a:lnTo>
                <a:lnTo>
                  <a:pt x="1005050" y="2197855"/>
                </a:lnTo>
                <a:lnTo>
                  <a:pt x="1004520" y="2202618"/>
                </a:lnTo>
                <a:lnTo>
                  <a:pt x="1004256" y="2207910"/>
                </a:lnTo>
                <a:lnTo>
                  <a:pt x="1004256" y="2212937"/>
                </a:lnTo>
                <a:lnTo>
                  <a:pt x="1004256" y="2218230"/>
                </a:lnTo>
                <a:lnTo>
                  <a:pt x="1004785" y="2228814"/>
                </a:lnTo>
                <a:lnTo>
                  <a:pt x="1005579" y="2239398"/>
                </a:lnTo>
                <a:lnTo>
                  <a:pt x="1006902" y="2250512"/>
                </a:lnTo>
                <a:lnTo>
                  <a:pt x="1008490" y="2261361"/>
                </a:lnTo>
                <a:lnTo>
                  <a:pt x="1011665" y="2282795"/>
                </a:lnTo>
                <a:lnTo>
                  <a:pt x="1013253" y="2293379"/>
                </a:lnTo>
                <a:lnTo>
                  <a:pt x="1014312" y="2303963"/>
                </a:lnTo>
                <a:lnTo>
                  <a:pt x="1015105" y="2314283"/>
                </a:lnTo>
                <a:lnTo>
                  <a:pt x="1015370" y="2324338"/>
                </a:lnTo>
                <a:lnTo>
                  <a:pt x="1015370" y="2328837"/>
                </a:lnTo>
                <a:lnTo>
                  <a:pt x="1015105" y="2333864"/>
                </a:lnTo>
                <a:lnTo>
                  <a:pt x="1014841" y="2338363"/>
                </a:lnTo>
                <a:lnTo>
                  <a:pt x="1014047" y="2343126"/>
                </a:lnTo>
                <a:lnTo>
                  <a:pt x="1013253" y="2347359"/>
                </a:lnTo>
                <a:lnTo>
                  <a:pt x="1012195" y="2351858"/>
                </a:lnTo>
                <a:lnTo>
                  <a:pt x="1011136" y="2355827"/>
                </a:lnTo>
                <a:lnTo>
                  <a:pt x="1009548" y="2360061"/>
                </a:lnTo>
                <a:lnTo>
                  <a:pt x="1012195" y="2362178"/>
                </a:lnTo>
                <a:lnTo>
                  <a:pt x="1014841" y="2364030"/>
                </a:lnTo>
                <a:lnTo>
                  <a:pt x="1017487" y="2366147"/>
                </a:lnTo>
                <a:lnTo>
                  <a:pt x="1019339" y="2368528"/>
                </a:lnTo>
                <a:lnTo>
                  <a:pt x="1021192" y="2370910"/>
                </a:lnTo>
                <a:lnTo>
                  <a:pt x="1022780" y="2373027"/>
                </a:lnTo>
                <a:lnTo>
                  <a:pt x="1024103" y="2375408"/>
                </a:lnTo>
                <a:lnTo>
                  <a:pt x="1025426" y="2378054"/>
                </a:lnTo>
                <a:lnTo>
                  <a:pt x="1026484" y="2380700"/>
                </a:lnTo>
                <a:lnTo>
                  <a:pt x="1027278" y="2383082"/>
                </a:lnTo>
                <a:lnTo>
                  <a:pt x="1028072" y="2385728"/>
                </a:lnTo>
                <a:lnTo>
                  <a:pt x="1028601" y="2388903"/>
                </a:lnTo>
                <a:lnTo>
                  <a:pt x="1029131" y="2394725"/>
                </a:lnTo>
                <a:lnTo>
                  <a:pt x="1029395" y="2401075"/>
                </a:lnTo>
                <a:lnTo>
                  <a:pt x="1031512" y="2403722"/>
                </a:lnTo>
                <a:lnTo>
                  <a:pt x="1033629" y="2406103"/>
                </a:lnTo>
                <a:lnTo>
                  <a:pt x="1034952" y="2407955"/>
                </a:lnTo>
                <a:lnTo>
                  <a:pt x="1036276" y="2409543"/>
                </a:lnTo>
                <a:lnTo>
                  <a:pt x="1036540" y="2410072"/>
                </a:lnTo>
                <a:lnTo>
                  <a:pt x="1036540" y="2410866"/>
                </a:lnTo>
                <a:lnTo>
                  <a:pt x="1036540" y="2411660"/>
                </a:lnTo>
                <a:lnTo>
                  <a:pt x="1036276" y="2412718"/>
                </a:lnTo>
                <a:lnTo>
                  <a:pt x="1034952" y="2415100"/>
                </a:lnTo>
                <a:lnTo>
                  <a:pt x="1032835" y="2417481"/>
                </a:lnTo>
                <a:lnTo>
                  <a:pt x="1041303" y="2422244"/>
                </a:lnTo>
                <a:lnTo>
                  <a:pt x="1049507" y="2427007"/>
                </a:lnTo>
                <a:lnTo>
                  <a:pt x="1065914" y="2436798"/>
                </a:lnTo>
                <a:lnTo>
                  <a:pt x="1081791" y="2447118"/>
                </a:lnTo>
                <a:lnTo>
                  <a:pt x="1097404" y="2457967"/>
                </a:lnTo>
                <a:lnTo>
                  <a:pt x="1129688" y="2481517"/>
                </a:lnTo>
                <a:lnTo>
                  <a:pt x="1132864" y="2487338"/>
                </a:lnTo>
                <a:lnTo>
                  <a:pt x="1134981" y="2492101"/>
                </a:lnTo>
                <a:lnTo>
                  <a:pt x="1137098" y="2496600"/>
                </a:lnTo>
                <a:lnTo>
                  <a:pt x="1138156" y="2500304"/>
                </a:lnTo>
                <a:lnTo>
                  <a:pt x="1138686" y="2504273"/>
                </a:lnTo>
                <a:lnTo>
                  <a:pt x="1138686" y="2509036"/>
                </a:lnTo>
                <a:lnTo>
                  <a:pt x="1138421" y="2514329"/>
                </a:lnTo>
                <a:lnTo>
                  <a:pt x="1137627" y="2520679"/>
                </a:lnTo>
                <a:lnTo>
                  <a:pt x="1133658" y="2528088"/>
                </a:lnTo>
                <a:lnTo>
                  <a:pt x="1130482" y="2533645"/>
                </a:lnTo>
                <a:lnTo>
                  <a:pt x="1128895" y="2535762"/>
                </a:lnTo>
                <a:lnTo>
                  <a:pt x="1127572" y="2537614"/>
                </a:lnTo>
                <a:lnTo>
                  <a:pt x="1125984" y="2538937"/>
                </a:lnTo>
                <a:lnTo>
                  <a:pt x="1124396" y="2540261"/>
                </a:lnTo>
                <a:lnTo>
                  <a:pt x="1122808" y="2541584"/>
                </a:lnTo>
                <a:lnTo>
                  <a:pt x="1120956" y="2542377"/>
                </a:lnTo>
                <a:lnTo>
                  <a:pt x="1118839" y="2543171"/>
                </a:lnTo>
                <a:lnTo>
                  <a:pt x="1116457" y="2543965"/>
                </a:lnTo>
                <a:lnTo>
                  <a:pt x="1110900" y="2545023"/>
                </a:lnTo>
                <a:lnTo>
                  <a:pt x="1104020" y="2546347"/>
                </a:lnTo>
                <a:lnTo>
                  <a:pt x="1094493" y="2546347"/>
                </a:lnTo>
                <a:lnTo>
                  <a:pt x="1085231" y="2546347"/>
                </a:lnTo>
                <a:lnTo>
                  <a:pt x="1076499" y="2545817"/>
                </a:lnTo>
                <a:lnTo>
                  <a:pt x="1068031" y="2545023"/>
                </a:lnTo>
                <a:lnTo>
                  <a:pt x="1060092" y="2543700"/>
                </a:lnTo>
                <a:lnTo>
                  <a:pt x="1052153" y="2542377"/>
                </a:lnTo>
                <a:lnTo>
                  <a:pt x="1044744" y="2540261"/>
                </a:lnTo>
                <a:lnTo>
                  <a:pt x="1037334" y="2537879"/>
                </a:lnTo>
                <a:lnTo>
                  <a:pt x="1029924" y="2535498"/>
                </a:lnTo>
                <a:lnTo>
                  <a:pt x="1022515" y="2532587"/>
                </a:lnTo>
                <a:lnTo>
                  <a:pt x="1015105" y="2529147"/>
                </a:lnTo>
                <a:lnTo>
                  <a:pt x="1007961" y="2525442"/>
                </a:lnTo>
                <a:lnTo>
                  <a:pt x="1000551" y="2521209"/>
                </a:lnTo>
                <a:lnTo>
                  <a:pt x="993142" y="2516975"/>
                </a:lnTo>
                <a:lnTo>
                  <a:pt x="985203" y="2512212"/>
                </a:lnTo>
                <a:lnTo>
                  <a:pt x="977264" y="2507184"/>
                </a:lnTo>
                <a:lnTo>
                  <a:pt x="968002" y="2502950"/>
                </a:lnTo>
                <a:lnTo>
                  <a:pt x="959005" y="2499510"/>
                </a:lnTo>
                <a:lnTo>
                  <a:pt x="949743" y="2496335"/>
                </a:lnTo>
                <a:lnTo>
                  <a:pt x="940746" y="2493424"/>
                </a:lnTo>
                <a:lnTo>
                  <a:pt x="931484" y="2490778"/>
                </a:lnTo>
                <a:lnTo>
                  <a:pt x="922222" y="2488397"/>
                </a:lnTo>
                <a:lnTo>
                  <a:pt x="902639" y="2483634"/>
                </a:lnTo>
                <a:lnTo>
                  <a:pt x="890996" y="2480459"/>
                </a:lnTo>
                <a:lnTo>
                  <a:pt x="885703" y="2478871"/>
                </a:lnTo>
                <a:lnTo>
                  <a:pt x="881205" y="2477019"/>
                </a:lnTo>
                <a:lnTo>
                  <a:pt x="876971" y="2475431"/>
                </a:lnTo>
                <a:lnTo>
                  <a:pt x="873530" y="2473579"/>
                </a:lnTo>
                <a:lnTo>
                  <a:pt x="870090" y="2471726"/>
                </a:lnTo>
                <a:lnTo>
                  <a:pt x="867709" y="2469610"/>
                </a:lnTo>
                <a:lnTo>
                  <a:pt x="865592" y="2466699"/>
                </a:lnTo>
                <a:lnTo>
                  <a:pt x="864004" y="2464053"/>
                </a:lnTo>
                <a:lnTo>
                  <a:pt x="862946" y="2460877"/>
                </a:lnTo>
                <a:lnTo>
                  <a:pt x="862416" y="2457173"/>
                </a:lnTo>
                <a:lnTo>
                  <a:pt x="862416" y="2452939"/>
                </a:lnTo>
                <a:lnTo>
                  <a:pt x="862946" y="2448176"/>
                </a:lnTo>
                <a:lnTo>
                  <a:pt x="863739" y="2442884"/>
                </a:lnTo>
                <a:lnTo>
                  <a:pt x="865062" y="2436798"/>
                </a:lnTo>
                <a:lnTo>
                  <a:pt x="862681" y="2428330"/>
                </a:lnTo>
                <a:lnTo>
                  <a:pt x="860564" y="2420127"/>
                </a:lnTo>
                <a:lnTo>
                  <a:pt x="858711" y="2412189"/>
                </a:lnTo>
                <a:lnTo>
                  <a:pt x="857124" y="2404251"/>
                </a:lnTo>
                <a:lnTo>
                  <a:pt x="856065" y="2396577"/>
                </a:lnTo>
                <a:lnTo>
                  <a:pt x="855007" y="2388639"/>
                </a:lnTo>
                <a:lnTo>
                  <a:pt x="854213" y="2380700"/>
                </a:lnTo>
                <a:lnTo>
                  <a:pt x="853684" y="2372497"/>
                </a:lnTo>
                <a:lnTo>
                  <a:pt x="853154" y="2364295"/>
                </a:lnTo>
                <a:lnTo>
                  <a:pt x="853154" y="2356092"/>
                </a:lnTo>
                <a:lnTo>
                  <a:pt x="853154" y="2347359"/>
                </a:lnTo>
                <a:lnTo>
                  <a:pt x="853419" y="2338627"/>
                </a:lnTo>
                <a:lnTo>
                  <a:pt x="854213" y="2320105"/>
                </a:lnTo>
                <a:lnTo>
                  <a:pt x="855801" y="2300259"/>
                </a:lnTo>
                <a:lnTo>
                  <a:pt x="855007" y="2286234"/>
                </a:lnTo>
                <a:lnTo>
                  <a:pt x="854213" y="2272210"/>
                </a:lnTo>
                <a:lnTo>
                  <a:pt x="851567" y="2244426"/>
                </a:lnTo>
                <a:lnTo>
                  <a:pt x="848656" y="2216642"/>
                </a:lnTo>
                <a:lnTo>
                  <a:pt x="845480" y="2188858"/>
                </a:lnTo>
                <a:lnTo>
                  <a:pt x="841775" y="2161074"/>
                </a:lnTo>
                <a:lnTo>
                  <a:pt x="838335" y="2133025"/>
                </a:lnTo>
                <a:lnTo>
                  <a:pt x="830661" y="2077457"/>
                </a:lnTo>
                <a:lnTo>
                  <a:pt x="827221" y="2049408"/>
                </a:lnTo>
                <a:lnTo>
                  <a:pt x="824045" y="2021624"/>
                </a:lnTo>
                <a:lnTo>
                  <a:pt x="821135" y="1993840"/>
                </a:lnTo>
                <a:lnTo>
                  <a:pt x="819018" y="1966056"/>
                </a:lnTo>
                <a:lnTo>
                  <a:pt x="817959" y="1952032"/>
                </a:lnTo>
                <a:lnTo>
                  <a:pt x="817430" y="1938007"/>
                </a:lnTo>
                <a:lnTo>
                  <a:pt x="816901" y="1924247"/>
                </a:lnTo>
                <a:lnTo>
                  <a:pt x="816636" y="1910223"/>
                </a:lnTo>
                <a:lnTo>
                  <a:pt x="816371" y="1896463"/>
                </a:lnTo>
                <a:lnTo>
                  <a:pt x="816636" y="1882174"/>
                </a:lnTo>
                <a:lnTo>
                  <a:pt x="816901" y="1868415"/>
                </a:lnTo>
                <a:lnTo>
                  <a:pt x="817430" y="1854390"/>
                </a:lnTo>
                <a:lnTo>
                  <a:pt x="815048" y="1634499"/>
                </a:lnTo>
                <a:lnTo>
                  <a:pt x="816371" y="1628942"/>
                </a:lnTo>
                <a:lnTo>
                  <a:pt x="816636" y="1626031"/>
                </a:lnTo>
                <a:lnTo>
                  <a:pt x="816371" y="1625238"/>
                </a:lnTo>
                <a:lnTo>
                  <a:pt x="816107" y="1625238"/>
                </a:lnTo>
                <a:lnTo>
                  <a:pt x="815577" y="1625502"/>
                </a:lnTo>
                <a:lnTo>
                  <a:pt x="815313" y="1626561"/>
                </a:lnTo>
                <a:lnTo>
                  <a:pt x="813990" y="1630001"/>
                </a:lnTo>
                <a:lnTo>
                  <a:pt x="812666" y="1635822"/>
                </a:lnTo>
                <a:lnTo>
                  <a:pt x="811343" y="1643760"/>
                </a:lnTo>
                <a:lnTo>
                  <a:pt x="809756" y="1653551"/>
                </a:lnTo>
                <a:lnTo>
                  <a:pt x="807639" y="1668634"/>
                </a:lnTo>
                <a:lnTo>
                  <a:pt x="805522" y="1685040"/>
                </a:lnTo>
                <a:lnTo>
                  <a:pt x="801817" y="1719704"/>
                </a:lnTo>
                <a:lnTo>
                  <a:pt x="799171" y="1749340"/>
                </a:lnTo>
                <a:lnTo>
                  <a:pt x="797583" y="1766010"/>
                </a:lnTo>
                <a:lnTo>
                  <a:pt x="793349" y="1812317"/>
                </a:lnTo>
                <a:lnTo>
                  <a:pt x="788850" y="1859418"/>
                </a:lnTo>
                <a:lnTo>
                  <a:pt x="786204" y="1882704"/>
                </a:lnTo>
                <a:lnTo>
                  <a:pt x="783822" y="1905989"/>
                </a:lnTo>
                <a:lnTo>
                  <a:pt x="780911" y="1929010"/>
                </a:lnTo>
                <a:lnTo>
                  <a:pt x="777471" y="1952032"/>
                </a:lnTo>
                <a:lnTo>
                  <a:pt x="774031" y="1974523"/>
                </a:lnTo>
                <a:lnTo>
                  <a:pt x="770326" y="1997015"/>
                </a:lnTo>
                <a:lnTo>
                  <a:pt x="766092" y="2018449"/>
                </a:lnTo>
                <a:lnTo>
                  <a:pt x="761594" y="2039618"/>
                </a:lnTo>
                <a:lnTo>
                  <a:pt x="756566" y="2060522"/>
                </a:lnTo>
                <a:lnTo>
                  <a:pt x="753920" y="2070577"/>
                </a:lnTo>
                <a:lnTo>
                  <a:pt x="751009" y="2080368"/>
                </a:lnTo>
                <a:lnTo>
                  <a:pt x="748098" y="2090158"/>
                </a:lnTo>
                <a:lnTo>
                  <a:pt x="745187" y="2099684"/>
                </a:lnTo>
                <a:lnTo>
                  <a:pt x="741747" y="2108945"/>
                </a:lnTo>
                <a:lnTo>
                  <a:pt x="738307" y="2118207"/>
                </a:lnTo>
                <a:lnTo>
                  <a:pt x="738042" y="2125881"/>
                </a:lnTo>
                <a:lnTo>
                  <a:pt x="737777" y="2132231"/>
                </a:lnTo>
                <a:lnTo>
                  <a:pt x="736984" y="2137523"/>
                </a:lnTo>
                <a:lnTo>
                  <a:pt x="735660" y="2142816"/>
                </a:lnTo>
                <a:lnTo>
                  <a:pt x="734073" y="2147314"/>
                </a:lnTo>
                <a:lnTo>
                  <a:pt x="731426" y="2152606"/>
                </a:lnTo>
                <a:lnTo>
                  <a:pt x="728251" y="2157898"/>
                </a:lnTo>
                <a:lnTo>
                  <a:pt x="724017" y="2164249"/>
                </a:lnTo>
                <a:lnTo>
                  <a:pt x="725605" y="2172452"/>
                </a:lnTo>
                <a:lnTo>
                  <a:pt x="726134" y="2179067"/>
                </a:lnTo>
                <a:lnTo>
                  <a:pt x="726134" y="2184095"/>
                </a:lnTo>
                <a:lnTo>
                  <a:pt x="725605" y="2188593"/>
                </a:lnTo>
                <a:lnTo>
                  <a:pt x="724546" y="2193092"/>
                </a:lnTo>
                <a:lnTo>
                  <a:pt x="722694" y="2198119"/>
                </a:lnTo>
                <a:lnTo>
                  <a:pt x="717137" y="2211879"/>
                </a:lnTo>
                <a:lnTo>
                  <a:pt x="718724" y="2284647"/>
                </a:lnTo>
                <a:lnTo>
                  <a:pt x="718195" y="2302905"/>
                </a:lnTo>
                <a:lnTo>
                  <a:pt x="717666" y="2320634"/>
                </a:lnTo>
                <a:lnTo>
                  <a:pt x="716872" y="2337569"/>
                </a:lnTo>
                <a:lnTo>
                  <a:pt x="715549" y="2353975"/>
                </a:lnTo>
                <a:lnTo>
                  <a:pt x="713432" y="2369851"/>
                </a:lnTo>
                <a:lnTo>
                  <a:pt x="711050" y="2385199"/>
                </a:lnTo>
                <a:lnTo>
                  <a:pt x="709727" y="2392872"/>
                </a:lnTo>
                <a:lnTo>
                  <a:pt x="708139" y="2400546"/>
                </a:lnTo>
                <a:lnTo>
                  <a:pt x="706287" y="2407955"/>
                </a:lnTo>
                <a:lnTo>
                  <a:pt x="704170" y="2415629"/>
                </a:lnTo>
                <a:lnTo>
                  <a:pt x="694379" y="2465111"/>
                </a:lnTo>
                <a:lnTo>
                  <a:pt x="693056" y="2467757"/>
                </a:lnTo>
                <a:lnTo>
                  <a:pt x="692262" y="2470403"/>
                </a:lnTo>
                <a:lnTo>
                  <a:pt x="691997" y="2472785"/>
                </a:lnTo>
                <a:lnTo>
                  <a:pt x="691997" y="2474902"/>
                </a:lnTo>
                <a:lnTo>
                  <a:pt x="692262" y="2479400"/>
                </a:lnTo>
                <a:lnTo>
                  <a:pt x="692262" y="2481517"/>
                </a:lnTo>
                <a:lnTo>
                  <a:pt x="691732" y="2483369"/>
                </a:lnTo>
                <a:lnTo>
                  <a:pt x="690939" y="2485222"/>
                </a:lnTo>
                <a:lnTo>
                  <a:pt x="689615" y="2487338"/>
                </a:lnTo>
                <a:lnTo>
                  <a:pt x="687234" y="2489191"/>
                </a:lnTo>
                <a:lnTo>
                  <a:pt x="684323" y="2491043"/>
                </a:lnTo>
                <a:lnTo>
                  <a:pt x="680618" y="2492895"/>
                </a:lnTo>
                <a:lnTo>
                  <a:pt x="675326" y="2495012"/>
                </a:lnTo>
                <a:lnTo>
                  <a:pt x="668710" y="2497394"/>
                </a:lnTo>
                <a:lnTo>
                  <a:pt x="661036" y="2499510"/>
                </a:lnTo>
                <a:lnTo>
                  <a:pt x="648069" y="2505597"/>
                </a:lnTo>
                <a:lnTo>
                  <a:pt x="635896" y="2511683"/>
                </a:lnTo>
                <a:lnTo>
                  <a:pt x="624253" y="2518033"/>
                </a:lnTo>
                <a:lnTo>
                  <a:pt x="612874" y="2524648"/>
                </a:lnTo>
                <a:lnTo>
                  <a:pt x="602024" y="2531528"/>
                </a:lnTo>
                <a:lnTo>
                  <a:pt x="591175" y="2538937"/>
                </a:lnTo>
                <a:lnTo>
                  <a:pt x="580325" y="2547140"/>
                </a:lnTo>
                <a:lnTo>
                  <a:pt x="569211" y="2556137"/>
                </a:lnTo>
                <a:lnTo>
                  <a:pt x="559949" y="2561429"/>
                </a:lnTo>
                <a:lnTo>
                  <a:pt x="550422" y="2565928"/>
                </a:lnTo>
                <a:lnTo>
                  <a:pt x="541954" y="2570161"/>
                </a:lnTo>
                <a:lnTo>
                  <a:pt x="532957" y="2573601"/>
                </a:lnTo>
                <a:lnTo>
                  <a:pt x="528458" y="2575189"/>
                </a:lnTo>
                <a:lnTo>
                  <a:pt x="524224" y="2576512"/>
                </a:lnTo>
                <a:lnTo>
                  <a:pt x="519461" y="2577571"/>
                </a:lnTo>
                <a:lnTo>
                  <a:pt x="514962" y="2578894"/>
                </a:lnTo>
                <a:lnTo>
                  <a:pt x="510199" y="2579687"/>
                </a:lnTo>
                <a:lnTo>
                  <a:pt x="505436" y="2580481"/>
                </a:lnTo>
                <a:lnTo>
                  <a:pt x="500408" y="2580746"/>
                </a:lnTo>
                <a:lnTo>
                  <a:pt x="495115" y="2581275"/>
                </a:lnTo>
                <a:lnTo>
                  <a:pt x="480561" y="2578100"/>
                </a:lnTo>
                <a:lnTo>
                  <a:pt x="473416" y="2575983"/>
                </a:lnTo>
                <a:lnTo>
                  <a:pt x="466271" y="2573866"/>
                </a:lnTo>
                <a:lnTo>
                  <a:pt x="459920" y="2571749"/>
                </a:lnTo>
                <a:lnTo>
                  <a:pt x="453834" y="2569103"/>
                </a:lnTo>
                <a:lnTo>
                  <a:pt x="451187" y="2567515"/>
                </a:lnTo>
                <a:lnTo>
                  <a:pt x="448541" y="2565928"/>
                </a:lnTo>
                <a:lnTo>
                  <a:pt x="446159" y="2564340"/>
                </a:lnTo>
                <a:lnTo>
                  <a:pt x="444042" y="2562488"/>
                </a:lnTo>
                <a:lnTo>
                  <a:pt x="442190" y="2560900"/>
                </a:lnTo>
                <a:lnTo>
                  <a:pt x="440338" y="2558519"/>
                </a:lnTo>
                <a:lnTo>
                  <a:pt x="438750" y="2556402"/>
                </a:lnTo>
                <a:lnTo>
                  <a:pt x="437691" y="2554285"/>
                </a:lnTo>
                <a:lnTo>
                  <a:pt x="436898" y="2551903"/>
                </a:lnTo>
                <a:lnTo>
                  <a:pt x="436104" y="2548993"/>
                </a:lnTo>
                <a:lnTo>
                  <a:pt x="436104" y="2546347"/>
                </a:lnTo>
                <a:lnTo>
                  <a:pt x="436104" y="2543700"/>
                </a:lnTo>
                <a:lnTo>
                  <a:pt x="436368" y="2540261"/>
                </a:lnTo>
                <a:lnTo>
                  <a:pt x="437162" y="2537350"/>
                </a:lnTo>
                <a:lnTo>
                  <a:pt x="438221" y="2533910"/>
                </a:lnTo>
                <a:lnTo>
                  <a:pt x="439808" y="2530205"/>
                </a:lnTo>
                <a:lnTo>
                  <a:pt x="441925" y="2526236"/>
                </a:lnTo>
                <a:lnTo>
                  <a:pt x="444307" y="2522267"/>
                </a:lnTo>
                <a:lnTo>
                  <a:pt x="447218" y="2518033"/>
                </a:lnTo>
                <a:lnTo>
                  <a:pt x="450658" y="2513535"/>
                </a:lnTo>
                <a:lnTo>
                  <a:pt x="459655" y="2503744"/>
                </a:lnTo>
                <a:lnTo>
                  <a:pt x="468653" y="2494218"/>
                </a:lnTo>
                <a:lnTo>
                  <a:pt x="477915" y="2484957"/>
                </a:lnTo>
                <a:lnTo>
                  <a:pt x="487441" y="2475960"/>
                </a:lnTo>
                <a:lnTo>
                  <a:pt x="497232" y="2467493"/>
                </a:lnTo>
                <a:lnTo>
                  <a:pt x="507288" y="2459290"/>
                </a:lnTo>
                <a:lnTo>
                  <a:pt x="517873" y="2451616"/>
                </a:lnTo>
                <a:lnTo>
                  <a:pt x="528723" y="2443942"/>
                </a:lnTo>
                <a:lnTo>
                  <a:pt x="525283" y="2439444"/>
                </a:lnTo>
                <a:lnTo>
                  <a:pt x="522901" y="2436533"/>
                </a:lnTo>
                <a:lnTo>
                  <a:pt x="522372" y="2435210"/>
                </a:lnTo>
                <a:lnTo>
                  <a:pt x="522107" y="2434152"/>
                </a:lnTo>
                <a:lnTo>
                  <a:pt x="522107" y="2433093"/>
                </a:lnTo>
                <a:lnTo>
                  <a:pt x="522636" y="2432299"/>
                </a:lnTo>
                <a:lnTo>
                  <a:pt x="523430" y="2431241"/>
                </a:lnTo>
                <a:lnTo>
                  <a:pt x="524489" y="2430447"/>
                </a:lnTo>
                <a:lnTo>
                  <a:pt x="527135" y="2428595"/>
                </a:lnTo>
                <a:lnTo>
                  <a:pt x="530840" y="2426478"/>
                </a:lnTo>
                <a:lnTo>
                  <a:pt x="535868" y="2423303"/>
                </a:lnTo>
                <a:lnTo>
                  <a:pt x="535338" y="2416687"/>
                </a:lnTo>
                <a:lnTo>
                  <a:pt x="535074" y="2411660"/>
                </a:lnTo>
                <a:lnTo>
                  <a:pt x="535338" y="2407955"/>
                </a:lnTo>
                <a:lnTo>
                  <a:pt x="536132" y="2404515"/>
                </a:lnTo>
                <a:lnTo>
                  <a:pt x="537455" y="2401605"/>
                </a:lnTo>
                <a:lnTo>
                  <a:pt x="539308" y="2398694"/>
                </a:lnTo>
                <a:lnTo>
                  <a:pt x="545659" y="2389962"/>
                </a:lnTo>
                <a:lnTo>
                  <a:pt x="540366" y="2383082"/>
                </a:lnTo>
                <a:lnTo>
                  <a:pt x="536662" y="2378054"/>
                </a:lnTo>
                <a:lnTo>
                  <a:pt x="535338" y="2375937"/>
                </a:lnTo>
                <a:lnTo>
                  <a:pt x="534280" y="2374085"/>
                </a:lnTo>
                <a:lnTo>
                  <a:pt x="534015" y="2372497"/>
                </a:lnTo>
                <a:lnTo>
                  <a:pt x="533751" y="2370910"/>
                </a:lnTo>
                <a:lnTo>
                  <a:pt x="534015" y="2369322"/>
                </a:lnTo>
                <a:lnTo>
                  <a:pt x="534545" y="2367470"/>
                </a:lnTo>
                <a:lnTo>
                  <a:pt x="535603" y="2365882"/>
                </a:lnTo>
                <a:lnTo>
                  <a:pt x="537191" y="2364030"/>
                </a:lnTo>
                <a:lnTo>
                  <a:pt x="541160" y="2359002"/>
                </a:lnTo>
                <a:lnTo>
                  <a:pt x="547247" y="2352916"/>
                </a:lnTo>
                <a:lnTo>
                  <a:pt x="546453" y="2349476"/>
                </a:lnTo>
                <a:lnTo>
                  <a:pt x="546188" y="2346566"/>
                </a:lnTo>
                <a:lnTo>
                  <a:pt x="546188" y="2343655"/>
                </a:lnTo>
                <a:lnTo>
                  <a:pt x="546453" y="2340744"/>
                </a:lnTo>
                <a:lnTo>
                  <a:pt x="546982" y="2338098"/>
                </a:lnTo>
                <a:lnTo>
                  <a:pt x="547511" y="2335717"/>
                </a:lnTo>
                <a:lnTo>
                  <a:pt x="548570" y="2333335"/>
                </a:lnTo>
                <a:lnTo>
                  <a:pt x="549628" y="2330954"/>
                </a:lnTo>
                <a:lnTo>
                  <a:pt x="552539" y="2326191"/>
                </a:lnTo>
                <a:lnTo>
                  <a:pt x="555715" y="2321428"/>
                </a:lnTo>
                <a:lnTo>
                  <a:pt x="559155" y="2316400"/>
                </a:lnTo>
                <a:lnTo>
                  <a:pt x="562860" y="2310843"/>
                </a:lnTo>
                <a:lnTo>
                  <a:pt x="563653" y="2305286"/>
                </a:lnTo>
                <a:lnTo>
                  <a:pt x="564183" y="2299465"/>
                </a:lnTo>
                <a:lnTo>
                  <a:pt x="564447" y="2293379"/>
                </a:lnTo>
                <a:lnTo>
                  <a:pt x="564447" y="2287293"/>
                </a:lnTo>
                <a:lnTo>
                  <a:pt x="564447" y="2280942"/>
                </a:lnTo>
                <a:lnTo>
                  <a:pt x="564183" y="2274592"/>
                </a:lnTo>
                <a:lnTo>
                  <a:pt x="563918" y="2267976"/>
                </a:lnTo>
                <a:lnTo>
                  <a:pt x="563124" y="2261626"/>
                </a:lnTo>
                <a:lnTo>
                  <a:pt x="561536" y="2248131"/>
                </a:lnTo>
                <a:lnTo>
                  <a:pt x="559155" y="2235165"/>
                </a:lnTo>
                <a:lnTo>
                  <a:pt x="556509" y="2221934"/>
                </a:lnTo>
                <a:lnTo>
                  <a:pt x="553333" y="2209497"/>
                </a:lnTo>
                <a:lnTo>
                  <a:pt x="552274" y="2205264"/>
                </a:lnTo>
                <a:lnTo>
                  <a:pt x="551216" y="2200765"/>
                </a:lnTo>
                <a:lnTo>
                  <a:pt x="549628" y="2192298"/>
                </a:lnTo>
                <a:lnTo>
                  <a:pt x="548570" y="2184095"/>
                </a:lnTo>
                <a:lnTo>
                  <a:pt x="547776" y="2175892"/>
                </a:lnTo>
                <a:lnTo>
                  <a:pt x="546982" y="2160015"/>
                </a:lnTo>
                <a:lnTo>
                  <a:pt x="546453" y="2152342"/>
                </a:lnTo>
                <a:lnTo>
                  <a:pt x="545659" y="2144403"/>
                </a:lnTo>
                <a:lnTo>
                  <a:pt x="544600" y="2112915"/>
                </a:lnTo>
                <a:lnTo>
                  <a:pt x="543806" y="2081955"/>
                </a:lnTo>
                <a:lnTo>
                  <a:pt x="543542" y="2066608"/>
                </a:lnTo>
                <a:lnTo>
                  <a:pt x="543806" y="2051525"/>
                </a:lnTo>
                <a:lnTo>
                  <a:pt x="543806" y="2036178"/>
                </a:lnTo>
                <a:lnTo>
                  <a:pt x="544336" y="2021095"/>
                </a:lnTo>
                <a:lnTo>
                  <a:pt x="544865" y="2006012"/>
                </a:lnTo>
                <a:lnTo>
                  <a:pt x="545659" y="1990665"/>
                </a:lnTo>
                <a:lnTo>
                  <a:pt x="546717" y="1975582"/>
                </a:lnTo>
                <a:lnTo>
                  <a:pt x="548040" y="1960499"/>
                </a:lnTo>
                <a:lnTo>
                  <a:pt x="549628" y="1944887"/>
                </a:lnTo>
                <a:lnTo>
                  <a:pt x="551745" y="1929540"/>
                </a:lnTo>
                <a:lnTo>
                  <a:pt x="553862" y="1914192"/>
                </a:lnTo>
                <a:lnTo>
                  <a:pt x="556244" y="1898580"/>
                </a:lnTo>
                <a:lnTo>
                  <a:pt x="557038" y="1870002"/>
                </a:lnTo>
                <a:lnTo>
                  <a:pt x="557038" y="1841424"/>
                </a:lnTo>
                <a:lnTo>
                  <a:pt x="557038" y="1812582"/>
                </a:lnTo>
                <a:lnTo>
                  <a:pt x="556773" y="1784004"/>
                </a:lnTo>
                <a:lnTo>
                  <a:pt x="555715" y="1727113"/>
                </a:lnTo>
                <a:lnTo>
                  <a:pt x="554392" y="1670221"/>
                </a:lnTo>
                <a:lnTo>
                  <a:pt x="554656" y="1656197"/>
                </a:lnTo>
                <a:lnTo>
                  <a:pt x="554656" y="1642173"/>
                </a:lnTo>
                <a:lnTo>
                  <a:pt x="554656" y="1613595"/>
                </a:lnTo>
                <a:lnTo>
                  <a:pt x="554392" y="1584488"/>
                </a:lnTo>
                <a:lnTo>
                  <a:pt x="554656" y="1569934"/>
                </a:lnTo>
                <a:lnTo>
                  <a:pt x="554921" y="1555380"/>
                </a:lnTo>
                <a:lnTo>
                  <a:pt x="555450" y="1541356"/>
                </a:lnTo>
                <a:lnTo>
                  <a:pt x="556244" y="1527067"/>
                </a:lnTo>
                <a:lnTo>
                  <a:pt x="557302" y="1513307"/>
                </a:lnTo>
                <a:lnTo>
                  <a:pt x="558626" y="1499548"/>
                </a:lnTo>
                <a:lnTo>
                  <a:pt x="560743" y="1486317"/>
                </a:lnTo>
                <a:lnTo>
                  <a:pt x="562860" y="1473351"/>
                </a:lnTo>
                <a:lnTo>
                  <a:pt x="565770" y="1460915"/>
                </a:lnTo>
                <a:lnTo>
                  <a:pt x="567358" y="1454828"/>
                </a:lnTo>
                <a:lnTo>
                  <a:pt x="569211" y="1449007"/>
                </a:lnTo>
                <a:lnTo>
                  <a:pt x="567094" y="1434718"/>
                </a:lnTo>
                <a:lnTo>
                  <a:pt x="566564" y="1428103"/>
                </a:lnTo>
                <a:lnTo>
                  <a:pt x="566035" y="1422017"/>
                </a:lnTo>
                <a:lnTo>
                  <a:pt x="566300" y="1418841"/>
                </a:lnTo>
                <a:lnTo>
                  <a:pt x="566300" y="1415666"/>
                </a:lnTo>
                <a:lnTo>
                  <a:pt x="566829" y="1412755"/>
                </a:lnTo>
                <a:lnTo>
                  <a:pt x="567358" y="1409315"/>
                </a:lnTo>
                <a:lnTo>
                  <a:pt x="568152" y="1406405"/>
                </a:lnTo>
                <a:lnTo>
                  <a:pt x="569211" y="1403229"/>
                </a:lnTo>
                <a:lnTo>
                  <a:pt x="570534" y="1399790"/>
                </a:lnTo>
                <a:lnTo>
                  <a:pt x="572122" y="1396350"/>
                </a:lnTo>
                <a:lnTo>
                  <a:pt x="579796" y="1373328"/>
                </a:lnTo>
                <a:lnTo>
                  <a:pt x="587734" y="1350837"/>
                </a:lnTo>
                <a:lnTo>
                  <a:pt x="586676" y="1341311"/>
                </a:lnTo>
                <a:lnTo>
                  <a:pt x="586411" y="1337341"/>
                </a:lnTo>
                <a:lnTo>
                  <a:pt x="586411" y="1333901"/>
                </a:lnTo>
                <a:lnTo>
                  <a:pt x="586940" y="1330726"/>
                </a:lnTo>
                <a:lnTo>
                  <a:pt x="587999" y="1327022"/>
                </a:lnTo>
                <a:lnTo>
                  <a:pt x="589322" y="1323052"/>
                </a:lnTo>
                <a:lnTo>
                  <a:pt x="591175" y="1318025"/>
                </a:lnTo>
                <a:lnTo>
                  <a:pt x="564183" y="1308764"/>
                </a:lnTo>
                <a:lnTo>
                  <a:pt x="558361" y="1317760"/>
                </a:lnTo>
                <a:lnTo>
                  <a:pt x="553068" y="1326492"/>
                </a:lnTo>
                <a:lnTo>
                  <a:pt x="543806" y="1341840"/>
                </a:lnTo>
                <a:lnTo>
                  <a:pt x="539308" y="1347926"/>
                </a:lnTo>
                <a:lnTo>
                  <a:pt x="535338" y="1353747"/>
                </a:lnTo>
                <a:lnTo>
                  <a:pt x="533486" y="1356129"/>
                </a:lnTo>
                <a:lnTo>
                  <a:pt x="531104" y="1358510"/>
                </a:lnTo>
                <a:lnTo>
                  <a:pt x="529252" y="1360363"/>
                </a:lnTo>
                <a:lnTo>
                  <a:pt x="527135" y="1361950"/>
                </a:lnTo>
                <a:lnTo>
                  <a:pt x="525283" y="1363273"/>
                </a:lnTo>
                <a:lnTo>
                  <a:pt x="522901" y="1364332"/>
                </a:lnTo>
                <a:lnTo>
                  <a:pt x="520784" y="1364861"/>
                </a:lnTo>
                <a:lnTo>
                  <a:pt x="518667" y="1365390"/>
                </a:lnTo>
                <a:lnTo>
                  <a:pt x="516550" y="1365390"/>
                </a:lnTo>
                <a:lnTo>
                  <a:pt x="514168" y="1365126"/>
                </a:lnTo>
                <a:lnTo>
                  <a:pt x="511522" y="1364596"/>
                </a:lnTo>
                <a:lnTo>
                  <a:pt x="509140" y="1363538"/>
                </a:lnTo>
                <a:lnTo>
                  <a:pt x="506494" y="1362215"/>
                </a:lnTo>
                <a:lnTo>
                  <a:pt x="503583" y="1360363"/>
                </a:lnTo>
                <a:lnTo>
                  <a:pt x="500672" y="1358246"/>
                </a:lnTo>
                <a:lnTo>
                  <a:pt x="497762" y="1355600"/>
                </a:lnTo>
                <a:lnTo>
                  <a:pt x="494321" y="1352689"/>
                </a:lnTo>
                <a:lnTo>
                  <a:pt x="491146" y="1349249"/>
                </a:lnTo>
                <a:lnTo>
                  <a:pt x="483736" y="1340781"/>
                </a:lnTo>
                <a:lnTo>
                  <a:pt x="455421" y="1307440"/>
                </a:lnTo>
                <a:lnTo>
                  <a:pt x="453040" y="1306382"/>
                </a:lnTo>
                <a:lnTo>
                  <a:pt x="450923" y="1305059"/>
                </a:lnTo>
                <a:lnTo>
                  <a:pt x="448541" y="1303736"/>
                </a:lnTo>
                <a:lnTo>
                  <a:pt x="446953" y="1302148"/>
                </a:lnTo>
                <a:lnTo>
                  <a:pt x="445630" y="1300825"/>
                </a:lnTo>
                <a:lnTo>
                  <a:pt x="444307" y="1299238"/>
                </a:lnTo>
                <a:lnTo>
                  <a:pt x="443249" y="1297650"/>
                </a:lnTo>
                <a:lnTo>
                  <a:pt x="442455" y="1295798"/>
                </a:lnTo>
                <a:lnTo>
                  <a:pt x="441661" y="1294210"/>
                </a:lnTo>
                <a:lnTo>
                  <a:pt x="441132" y="1292093"/>
                </a:lnTo>
                <a:lnTo>
                  <a:pt x="440602" y="1289976"/>
                </a:lnTo>
                <a:lnTo>
                  <a:pt x="440338" y="1288124"/>
                </a:lnTo>
                <a:lnTo>
                  <a:pt x="440338" y="1283626"/>
                </a:lnTo>
                <a:lnTo>
                  <a:pt x="441132" y="1278863"/>
                </a:lnTo>
                <a:lnTo>
                  <a:pt x="442190" y="1273835"/>
                </a:lnTo>
                <a:lnTo>
                  <a:pt x="443249" y="1268543"/>
                </a:lnTo>
                <a:lnTo>
                  <a:pt x="446424" y="1256900"/>
                </a:lnTo>
                <a:lnTo>
                  <a:pt x="449864" y="1244199"/>
                </a:lnTo>
                <a:lnTo>
                  <a:pt x="451981" y="1237583"/>
                </a:lnTo>
                <a:lnTo>
                  <a:pt x="453304" y="1230703"/>
                </a:lnTo>
                <a:lnTo>
                  <a:pt x="482413" y="1101044"/>
                </a:lnTo>
                <a:lnTo>
                  <a:pt x="489558" y="1078288"/>
                </a:lnTo>
                <a:lnTo>
                  <a:pt x="490087" y="1072202"/>
                </a:lnTo>
                <a:lnTo>
                  <a:pt x="490617" y="1066116"/>
                </a:lnTo>
                <a:lnTo>
                  <a:pt x="491411" y="1060030"/>
                </a:lnTo>
                <a:lnTo>
                  <a:pt x="492734" y="1053679"/>
                </a:lnTo>
                <a:lnTo>
                  <a:pt x="493792" y="1047858"/>
                </a:lnTo>
                <a:lnTo>
                  <a:pt x="495380" y="1041772"/>
                </a:lnTo>
                <a:lnTo>
                  <a:pt x="498820" y="1029600"/>
                </a:lnTo>
                <a:lnTo>
                  <a:pt x="502525" y="1017427"/>
                </a:lnTo>
                <a:lnTo>
                  <a:pt x="506759" y="1005785"/>
                </a:lnTo>
                <a:lnTo>
                  <a:pt x="515227" y="982234"/>
                </a:lnTo>
                <a:lnTo>
                  <a:pt x="521049" y="952333"/>
                </a:lnTo>
                <a:lnTo>
                  <a:pt x="527664" y="916082"/>
                </a:lnTo>
                <a:lnTo>
                  <a:pt x="530840" y="896500"/>
                </a:lnTo>
                <a:lnTo>
                  <a:pt x="534280" y="876390"/>
                </a:lnTo>
                <a:lnTo>
                  <a:pt x="537191" y="856015"/>
                </a:lnTo>
                <a:lnTo>
                  <a:pt x="539837" y="836169"/>
                </a:lnTo>
                <a:lnTo>
                  <a:pt x="547776" y="778484"/>
                </a:lnTo>
                <a:lnTo>
                  <a:pt x="548834" y="769223"/>
                </a:lnTo>
                <a:lnTo>
                  <a:pt x="549628" y="761549"/>
                </a:lnTo>
                <a:lnTo>
                  <a:pt x="549893" y="754934"/>
                </a:lnTo>
                <a:lnTo>
                  <a:pt x="549893" y="749906"/>
                </a:lnTo>
                <a:lnTo>
                  <a:pt x="549628" y="745408"/>
                </a:lnTo>
                <a:lnTo>
                  <a:pt x="549099" y="741703"/>
                </a:lnTo>
                <a:lnTo>
                  <a:pt x="548040" y="738528"/>
                </a:lnTo>
                <a:lnTo>
                  <a:pt x="546453" y="735353"/>
                </a:lnTo>
                <a:lnTo>
                  <a:pt x="544600" y="732442"/>
                </a:lnTo>
                <a:lnTo>
                  <a:pt x="542483" y="729002"/>
                </a:lnTo>
                <a:lnTo>
                  <a:pt x="536397" y="720799"/>
                </a:lnTo>
                <a:lnTo>
                  <a:pt x="519726" y="702012"/>
                </a:lnTo>
                <a:lnTo>
                  <a:pt x="501466" y="681108"/>
                </a:lnTo>
                <a:lnTo>
                  <a:pt x="482678" y="659674"/>
                </a:lnTo>
                <a:lnTo>
                  <a:pt x="463889" y="639034"/>
                </a:lnTo>
                <a:lnTo>
                  <a:pt x="451452" y="624746"/>
                </a:lnTo>
                <a:lnTo>
                  <a:pt x="439279" y="610986"/>
                </a:lnTo>
                <a:lnTo>
                  <a:pt x="433722" y="604106"/>
                </a:lnTo>
                <a:lnTo>
                  <a:pt x="428430" y="596961"/>
                </a:lnTo>
                <a:lnTo>
                  <a:pt x="423402" y="589817"/>
                </a:lnTo>
                <a:lnTo>
                  <a:pt x="418638" y="582672"/>
                </a:lnTo>
                <a:lnTo>
                  <a:pt x="414404" y="575793"/>
                </a:lnTo>
                <a:lnTo>
                  <a:pt x="410170" y="568383"/>
                </a:lnTo>
                <a:lnTo>
                  <a:pt x="406730" y="560974"/>
                </a:lnTo>
                <a:lnTo>
                  <a:pt x="403555" y="553565"/>
                </a:lnTo>
                <a:lnTo>
                  <a:pt x="400908" y="545627"/>
                </a:lnTo>
                <a:lnTo>
                  <a:pt x="399056" y="537953"/>
                </a:lnTo>
                <a:lnTo>
                  <a:pt x="397468" y="530015"/>
                </a:lnTo>
                <a:lnTo>
                  <a:pt x="396410" y="521547"/>
                </a:lnTo>
                <a:lnTo>
                  <a:pt x="381326" y="518637"/>
                </a:lnTo>
                <a:lnTo>
                  <a:pt x="378944" y="518108"/>
                </a:lnTo>
                <a:lnTo>
                  <a:pt x="376298" y="517578"/>
                </a:lnTo>
                <a:lnTo>
                  <a:pt x="373917" y="516784"/>
                </a:lnTo>
                <a:lnTo>
                  <a:pt x="371800" y="515991"/>
                </a:lnTo>
                <a:lnTo>
                  <a:pt x="369418" y="514932"/>
                </a:lnTo>
                <a:lnTo>
                  <a:pt x="367301" y="513609"/>
                </a:lnTo>
                <a:lnTo>
                  <a:pt x="363332" y="510963"/>
                </a:lnTo>
                <a:lnTo>
                  <a:pt x="359627" y="507523"/>
                </a:lnTo>
                <a:lnTo>
                  <a:pt x="355922" y="503819"/>
                </a:lnTo>
                <a:lnTo>
                  <a:pt x="353011" y="499585"/>
                </a:lnTo>
                <a:lnTo>
                  <a:pt x="349836" y="495351"/>
                </a:lnTo>
                <a:lnTo>
                  <a:pt x="346925" y="490588"/>
                </a:lnTo>
                <a:lnTo>
                  <a:pt x="344014" y="486090"/>
                </a:lnTo>
                <a:lnTo>
                  <a:pt x="338721" y="476299"/>
                </a:lnTo>
                <a:lnTo>
                  <a:pt x="333693" y="466773"/>
                </a:lnTo>
                <a:lnTo>
                  <a:pt x="330783" y="462010"/>
                </a:lnTo>
                <a:lnTo>
                  <a:pt x="328136" y="457512"/>
                </a:lnTo>
                <a:lnTo>
                  <a:pt x="305378" y="418349"/>
                </a:lnTo>
                <a:lnTo>
                  <a:pt x="282621" y="379187"/>
                </a:lnTo>
                <a:lnTo>
                  <a:pt x="260127" y="340025"/>
                </a:lnTo>
                <a:lnTo>
                  <a:pt x="237634" y="300333"/>
                </a:lnTo>
                <a:lnTo>
                  <a:pt x="233665" y="294776"/>
                </a:lnTo>
                <a:lnTo>
                  <a:pt x="228108" y="288161"/>
                </a:lnTo>
                <a:lnTo>
                  <a:pt x="222550" y="281016"/>
                </a:lnTo>
                <a:lnTo>
                  <a:pt x="216993" y="274137"/>
                </a:lnTo>
                <a:lnTo>
                  <a:pt x="214612" y="270697"/>
                </a:lnTo>
                <a:lnTo>
                  <a:pt x="212759" y="267257"/>
                </a:lnTo>
                <a:lnTo>
                  <a:pt x="210907" y="264081"/>
                </a:lnTo>
                <a:lnTo>
                  <a:pt x="210113" y="261171"/>
                </a:lnTo>
                <a:lnTo>
                  <a:pt x="209848" y="260112"/>
                </a:lnTo>
                <a:lnTo>
                  <a:pt x="209584" y="258789"/>
                </a:lnTo>
                <a:lnTo>
                  <a:pt x="209848" y="257731"/>
                </a:lnTo>
                <a:lnTo>
                  <a:pt x="210113" y="256672"/>
                </a:lnTo>
                <a:lnTo>
                  <a:pt x="210642" y="255614"/>
                </a:lnTo>
                <a:lnTo>
                  <a:pt x="211436" y="254555"/>
                </a:lnTo>
                <a:lnTo>
                  <a:pt x="212495" y="254026"/>
                </a:lnTo>
                <a:lnTo>
                  <a:pt x="213818" y="253232"/>
                </a:lnTo>
                <a:lnTo>
                  <a:pt x="211479" y="250239"/>
                </a:lnTo>
                <a:lnTo>
                  <a:pt x="217358" y="255588"/>
                </a:lnTo>
                <a:lnTo>
                  <a:pt x="223414" y="254262"/>
                </a:lnTo>
                <a:lnTo>
                  <a:pt x="242373" y="243386"/>
                </a:lnTo>
                <a:lnTo>
                  <a:pt x="261068" y="232510"/>
                </a:lnTo>
                <a:lnTo>
                  <a:pt x="279763" y="220838"/>
                </a:lnTo>
                <a:lnTo>
                  <a:pt x="289242" y="214737"/>
                </a:lnTo>
                <a:lnTo>
                  <a:pt x="298458" y="208371"/>
                </a:lnTo>
                <a:lnTo>
                  <a:pt x="299511" y="206514"/>
                </a:lnTo>
                <a:lnTo>
                  <a:pt x="300038" y="204392"/>
                </a:lnTo>
                <a:lnTo>
                  <a:pt x="300038" y="202005"/>
                </a:lnTo>
                <a:lnTo>
                  <a:pt x="299511" y="199617"/>
                </a:lnTo>
                <a:lnTo>
                  <a:pt x="298721" y="197230"/>
                </a:lnTo>
                <a:lnTo>
                  <a:pt x="297835" y="195623"/>
                </a:lnTo>
                <a:lnTo>
                  <a:pt x="299027" y="197135"/>
                </a:lnTo>
                <a:lnTo>
                  <a:pt x="300351" y="197135"/>
                </a:lnTo>
                <a:lnTo>
                  <a:pt x="301409" y="197135"/>
                </a:lnTo>
                <a:lnTo>
                  <a:pt x="302732" y="197400"/>
                </a:lnTo>
                <a:lnTo>
                  <a:pt x="304320" y="197664"/>
                </a:lnTo>
                <a:lnTo>
                  <a:pt x="306966" y="199252"/>
                </a:lnTo>
                <a:lnTo>
                  <a:pt x="309612" y="201633"/>
                </a:lnTo>
                <a:lnTo>
                  <a:pt x="311994" y="204015"/>
                </a:lnTo>
                <a:lnTo>
                  <a:pt x="314905" y="207190"/>
                </a:lnTo>
                <a:lnTo>
                  <a:pt x="317551" y="210895"/>
                </a:lnTo>
                <a:lnTo>
                  <a:pt x="320198" y="214599"/>
                </a:lnTo>
                <a:lnTo>
                  <a:pt x="325755" y="223067"/>
                </a:lnTo>
                <a:lnTo>
                  <a:pt x="331047" y="231799"/>
                </a:lnTo>
                <a:lnTo>
                  <a:pt x="336604" y="240266"/>
                </a:lnTo>
                <a:lnTo>
                  <a:pt x="339515" y="243971"/>
                </a:lnTo>
                <a:lnTo>
                  <a:pt x="342426" y="247940"/>
                </a:lnTo>
                <a:lnTo>
                  <a:pt x="383443" y="300333"/>
                </a:lnTo>
                <a:lnTo>
                  <a:pt x="412287" y="338966"/>
                </a:lnTo>
                <a:lnTo>
                  <a:pt x="426842" y="357753"/>
                </a:lnTo>
                <a:lnTo>
                  <a:pt x="441661" y="376541"/>
                </a:lnTo>
                <a:lnTo>
                  <a:pt x="456745" y="395064"/>
                </a:lnTo>
                <a:lnTo>
                  <a:pt x="472357" y="413322"/>
                </a:lnTo>
                <a:lnTo>
                  <a:pt x="480296" y="422318"/>
                </a:lnTo>
                <a:lnTo>
                  <a:pt x="488500" y="431315"/>
                </a:lnTo>
                <a:lnTo>
                  <a:pt x="496703" y="440312"/>
                </a:lnTo>
                <a:lnTo>
                  <a:pt x="505436" y="449044"/>
                </a:lnTo>
                <a:lnTo>
                  <a:pt x="516550" y="457247"/>
                </a:lnTo>
                <a:lnTo>
                  <a:pt x="526870" y="465185"/>
                </a:lnTo>
                <a:lnTo>
                  <a:pt x="531369" y="469155"/>
                </a:lnTo>
                <a:lnTo>
                  <a:pt x="536397" y="473388"/>
                </a:lnTo>
                <a:lnTo>
                  <a:pt x="540631" y="477887"/>
                </a:lnTo>
                <a:lnTo>
                  <a:pt x="545130" y="482120"/>
                </a:lnTo>
                <a:lnTo>
                  <a:pt x="549099" y="486883"/>
                </a:lnTo>
                <a:lnTo>
                  <a:pt x="553333" y="491646"/>
                </a:lnTo>
                <a:lnTo>
                  <a:pt x="557038" y="496939"/>
                </a:lnTo>
                <a:lnTo>
                  <a:pt x="560743" y="502760"/>
                </a:lnTo>
                <a:lnTo>
                  <a:pt x="564183" y="508317"/>
                </a:lnTo>
                <a:lnTo>
                  <a:pt x="567623" y="514668"/>
                </a:lnTo>
                <a:lnTo>
                  <a:pt x="571063" y="521547"/>
                </a:lnTo>
                <a:lnTo>
                  <a:pt x="574238" y="528692"/>
                </a:lnTo>
                <a:lnTo>
                  <a:pt x="576885" y="534249"/>
                </a:lnTo>
                <a:lnTo>
                  <a:pt x="578472" y="536366"/>
                </a:lnTo>
                <a:lnTo>
                  <a:pt x="579796" y="538482"/>
                </a:lnTo>
                <a:lnTo>
                  <a:pt x="580854" y="539806"/>
                </a:lnTo>
                <a:lnTo>
                  <a:pt x="581913" y="540864"/>
                </a:lnTo>
                <a:lnTo>
                  <a:pt x="583236" y="541658"/>
                </a:lnTo>
                <a:lnTo>
                  <a:pt x="584294" y="542187"/>
                </a:lnTo>
                <a:lnTo>
                  <a:pt x="585353" y="542187"/>
                </a:lnTo>
                <a:lnTo>
                  <a:pt x="586411" y="542187"/>
                </a:lnTo>
                <a:lnTo>
                  <a:pt x="587734" y="541922"/>
                </a:lnTo>
                <a:lnTo>
                  <a:pt x="588528" y="541393"/>
                </a:lnTo>
                <a:lnTo>
                  <a:pt x="590645" y="539541"/>
                </a:lnTo>
                <a:lnTo>
                  <a:pt x="592762" y="536895"/>
                </a:lnTo>
                <a:lnTo>
                  <a:pt x="594615" y="533984"/>
                </a:lnTo>
                <a:lnTo>
                  <a:pt x="597261" y="530544"/>
                </a:lnTo>
                <a:lnTo>
                  <a:pt x="602024" y="522870"/>
                </a:lnTo>
                <a:lnTo>
                  <a:pt x="604670" y="518901"/>
                </a:lnTo>
                <a:lnTo>
                  <a:pt x="607846" y="515197"/>
                </a:lnTo>
                <a:lnTo>
                  <a:pt x="611022" y="511757"/>
                </a:lnTo>
                <a:lnTo>
                  <a:pt x="614726" y="508582"/>
                </a:lnTo>
                <a:lnTo>
                  <a:pt x="617372" y="507523"/>
                </a:lnTo>
                <a:lnTo>
                  <a:pt x="620019" y="506729"/>
                </a:lnTo>
                <a:lnTo>
                  <a:pt x="622665" y="506200"/>
                </a:lnTo>
                <a:lnTo>
                  <a:pt x="625841" y="505671"/>
                </a:lnTo>
                <a:lnTo>
                  <a:pt x="628751" y="505671"/>
                </a:lnTo>
                <a:lnTo>
                  <a:pt x="631662" y="505935"/>
                </a:lnTo>
                <a:lnTo>
                  <a:pt x="635102" y="506200"/>
                </a:lnTo>
                <a:lnTo>
                  <a:pt x="638278" y="506729"/>
                </a:lnTo>
                <a:lnTo>
                  <a:pt x="641454" y="507523"/>
                </a:lnTo>
                <a:lnTo>
                  <a:pt x="644894" y="508582"/>
                </a:lnTo>
                <a:lnTo>
                  <a:pt x="651509" y="511228"/>
                </a:lnTo>
                <a:lnTo>
                  <a:pt x="658125" y="514403"/>
                </a:lnTo>
                <a:lnTo>
                  <a:pt x="665005" y="517843"/>
                </a:lnTo>
                <a:lnTo>
                  <a:pt x="671621" y="522077"/>
                </a:lnTo>
                <a:lnTo>
                  <a:pt x="677972" y="526310"/>
                </a:lnTo>
                <a:lnTo>
                  <a:pt x="684323" y="530809"/>
                </a:lnTo>
                <a:lnTo>
                  <a:pt x="690409" y="535307"/>
                </a:lnTo>
                <a:lnTo>
                  <a:pt x="695702" y="539806"/>
                </a:lnTo>
                <a:lnTo>
                  <a:pt x="700994" y="544039"/>
                </a:lnTo>
                <a:lnTo>
                  <a:pt x="705228" y="548538"/>
                </a:lnTo>
                <a:lnTo>
                  <a:pt x="709462" y="551978"/>
                </a:lnTo>
                <a:lnTo>
                  <a:pt x="712902" y="556741"/>
                </a:lnTo>
                <a:lnTo>
                  <a:pt x="716343" y="560445"/>
                </a:lnTo>
                <a:lnTo>
                  <a:pt x="719254" y="563620"/>
                </a:lnTo>
                <a:lnTo>
                  <a:pt x="721900" y="566267"/>
                </a:lnTo>
                <a:lnTo>
                  <a:pt x="724017" y="568383"/>
                </a:lnTo>
                <a:lnTo>
                  <a:pt x="726398" y="569971"/>
                </a:lnTo>
                <a:lnTo>
                  <a:pt x="728251" y="571030"/>
                </a:lnTo>
                <a:lnTo>
                  <a:pt x="729839" y="571559"/>
                </a:lnTo>
                <a:lnTo>
                  <a:pt x="731162" y="571559"/>
                </a:lnTo>
                <a:lnTo>
                  <a:pt x="732220" y="571294"/>
                </a:lnTo>
                <a:lnTo>
                  <a:pt x="733279" y="570765"/>
                </a:lnTo>
                <a:lnTo>
                  <a:pt x="734337" y="569707"/>
                </a:lnTo>
                <a:lnTo>
                  <a:pt x="734866" y="568383"/>
                </a:lnTo>
                <a:lnTo>
                  <a:pt x="735131" y="566796"/>
                </a:lnTo>
                <a:lnTo>
                  <a:pt x="735396" y="564414"/>
                </a:lnTo>
                <a:lnTo>
                  <a:pt x="735396" y="562562"/>
                </a:lnTo>
                <a:lnTo>
                  <a:pt x="734866" y="557534"/>
                </a:lnTo>
                <a:lnTo>
                  <a:pt x="734073" y="551978"/>
                </a:lnTo>
                <a:lnTo>
                  <a:pt x="732485" y="545892"/>
                </a:lnTo>
                <a:lnTo>
                  <a:pt x="730897" y="539806"/>
                </a:lnTo>
                <a:lnTo>
                  <a:pt x="729045" y="533720"/>
                </a:lnTo>
                <a:lnTo>
                  <a:pt x="727192" y="527633"/>
                </a:lnTo>
                <a:lnTo>
                  <a:pt x="725075" y="522606"/>
                </a:lnTo>
                <a:lnTo>
                  <a:pt x="722694" y="517843"/>
                </a:lnTo>
                <a:lnTo>
                  <a:pt x="719518" y="521283"/>
                </a:lnTo>
                <a:lnTo>
                  <a:pt x="716607" y="523664"/>
                </a:lnTo>
                <a:lnTo>
                  <a:pt x="713696" y="525517"/>
                </a:lnTo>
                <a:lnTo>
                  <a:pt x="711579" y="526840"/>
                </a:lnTo>
                <a:lnTo>
                  <a:pt x="709727" y="527633"/>
                </a:lnTo>
                <a:lnTo>
                  <a:pt x="708404" y="527898"/>
                </a:lnTo>
                <a:lnTo>
                  <a:pt x="707081" y="527633"/>
                </a:lnTo>
                <a:lnTo>
                  <a:pt x="706287" y="526840"/>
                </a:lnTo>
                <a:lnTo>
                  <a:pt x="705228" y="525517"/>
                </a:lnTo>
                <a:lnTo>
                  <a:pt x="704699" y="523929"/>
                </a:lnTo>
                <a:lnTo>
                  <a:pt x="704434" y="522077"/>
                </a:lnTo>
                <a:lnTo>
                  <a:pt x="704170" y="519695"/>
                </a:lnTo>
                <a:lnTo>
                  <a:pt x="704170" y="513609"/>
                </a:lnTo>
                <a:lnTo>
                  <a:pt x="704170" y="506465"/>
                </a:lnTo>
                <a:lnTo>
                  <a:pt x="703376" y="502760"/>
                </a:lnTo>
                <a:lnTo>
                  <a:pt x="702318" y="497997"/>
                </a:lnTo>
                <a:lnTo>
                  <a:pt x="701259" y="493499"/>
                </a:lnTo>
                <a:lnTo>
                  <a:pt x="700730" y="488736"/>
                </a:lnTo>
                <a:lnTo>
                  <a:pt x="700730" y="486619"/>
                </a:lnTo>
                <a:lnTo>
                  <a:pt x="700994" y="484767"/>
                </a:lnTo>
                <a:lnTo>
                  <a:pt x="701524" y="482650"/>
                </a:lnTo>
                <a:lnTo>
                  <a:pt x="702318" y="481062"/>
                </a:lnTo>
                <a:lnTo>
                  <a:pt x="703641" y="480004"/>
                </a:lnTo>
                <a:lnTo>
                  <a:pt x="705228" y="478945"/>
                </a:lnTo>
                <a:lnTo>
                  <a:pt x="707610" y="478416"/>
                </a:lnTo>
                <a:lnTo>
                  <a:pt x="709992" y="478151"/>
                </a:lnTo>
                <a:lnTo>
                  <a:pt x="710256" y="469684"/>
                </a:lnTo>
                <a:lnTo>
                  <a:pt x="710521" y="460952"/>
                </a:lnTo>
                <a:lnTo>
                  <a:pt x="710521" y="443223"/>
                </a:lnTo>
                <a:lnTo>
                  <a:pt x="710521" y="425229"/>
                </a:lnTo>
                <a:lnTo>
                  <a:pt x="710786" y="416497"/>
                </a:lnTo>
                <a:lnTo>
                  <a:pt x="711050" y="408029"/>
                </a:lnTo>
                <a:lnTo>
                  <a:pt x="711844" y="399562"/>
                </a:lnTo>
                <a:lnTo>
                  <a:pt x="712902" y="391359"/>
                </a:lnTo>
                <a:lnTo>
                  <a:pt x="714226" y="383685"/>
                </a:lnTo>
                <a:lnTo>
                  <a:pt x="716343" y="376276"/>
                </a:lnTo>
                <a:lnTo>
                  <a:pt x="717401" y="372572"/>
                </a:lnTo>
                <a:lnTo>
                  <a:pt x="718724" y="369132"/>
                </a:lnTo>
                <a:lnTo>
                  <a:pt x="720047" y="365692"/>
                </a:lnTo>
                <a:lnTo>
                  <a:pt x="721635" y="362516"/>
                </a:lnTo>
                <a:lnTo>
                  <a:pt x="723488" y="359341"/>
                </a:lnTo>
                <a:lnTo>
                  <a:pt x="725605" y="356430"/>
                </a:lnTo>
                <a:lnTo>
                  <a:pt x="727722" y="353520"/>
                </a:lnTo>
                <a:lnTo>
                  <a:pt x="729839" y="350874"/>
                </a:lnTo>
                <a:lnTo>
                  <a:pt x="734337" y="335791"/>
                </a:lnTo>
                <a:lnTo>
                  <a:pt x="740953" y="327852"/>
                </a:lnTo>
                <a:lnTo>
                  <a:pt x="744922" y="323883"/>
                </a:lnTo>
                <a:lnTo>
                  <a:pt x="748627" y="320179"/>
                </a:lnTo>
                <a:lnTo>
                  <a:pt x="752861" y="316210"/>
                </a:lnTo>
                <a:lnTo>
                  <a:pt x="757095" y="312505"/>
                </a:lnTo>
                <a:lnTo>
                  <a:pt x="761858" y="308801"/>
                </a:lnTo>
                <a:lnTo>
                  <a:pt x="766357" y="305625"/>
                </a:lnTo>
                <a:lnTo>
                  <a:pt x="771385" y="302450"/>
                </a:lnTo>
                <a:lnTo>
                  <a:pt x="776413" y="299539"/>
                </a:lnTo>
                <a:lnTo>
                  <a:pt x="781705" y="297158"/>
                </a:lnTo>
                <a:lnTo>
                  <a:pt x="786998" y="295041"/>
                </a:lnTo>
                <a:lnTo>
                  <a:pt x="792820" y="293453"/>
                </a:lnTo>
                <a:lnTo>
                  <a:pt x="798641" y="292130"/>
                </a:lnTo>
                <a:lnTo>
                  <a:pt x="804728" y="291072"/>
                </a:lnTo>
                <a:lnTo>
                  <a:pt x="810814" y="290807"/>
                </a:lnTo>
                <a:lnTo>
                  <a:pt x="817694" y="290807"/>
                </a:lnTo>
                <a:lnTo>
                  <a:pt x="823781" y="291865"/>
                </a:lnTo>
                <a:lnTo>
                  <a:pt x="829867" y="292924"/>
                </a:lnTo>
                <a:lnTo>
                  <a:pt x="835689" y="294512"/>
                </a:lnTo>
                <a:lnTo>
                  <a:pt x="840982" y="296364"/>
                </a:lnTo>
                <a:lnTo>
                  <a:pt x="846539" y="298745"/>
                </a:lnTo>
                <a:lnTo>
                  <a:pt x="851037" y="301391"/>
                </a:lnTo>
                <a:lnTo>
                  <a:pt x="855801" y="304038"/>
                </a:lnTo>
                <a:lnTo>
                  <a:pt x="858711" y="305890"/>
                </a:lnTo>
                <a:lnTo>
                  <a:pt x="861622" y="308007"/>
                </a:lnTo>
                <a:lnTo>
                  <a:pt x="864004" y="310388"/>
                </a:lnTo>
                <a:lnTo>
                  <a:pt x="866386" y="312770"/>
                </a:lnTo>
                <a:lnTo>
                  <a:pt x="868238" y="315416"/>
                </a:lnTo>
                <a:lnTo>
                  <a:pt x="868767" y="317003"/>
                </a:lnTo>
                <a:lnTo>
                  <a:pt x="869296" y="318591"/>
                </a:lnTo>
                <a:lnTo>
                  <a:pt x="869826" y="320443"/>
                </a:lnTo>
                <a:lnTo>
                  <a:pt x="870090" y="322031"/>
                </a:lnTo>
                <a:lnTo>
                  <a:pt x="870090" y="323883"/>
                </a:lnTo>
                <a:lnTo>
                  <a:pt x="869826" y="326000"/>
                </a:lnTo>
                <a:lnTo>
                  <a:pt x="879882" y="335262"/>
                </a:lnTo>
                <a:lnTo>
                  <a:pt x="889143" y="344788"/>
                </a:lnTo>
                <a:lnTo>
                  <a:pt x="893377" y="349815"/>
                </a:lnTo>
                <a:lnTo>
                  <a:pt x="897612" y="354578"/>
                </a:lnTo>
                <a:lnTo>
                  <a:pt x="901846" y="359870"/>
                </a:lnTo>
                <a:lnTo>
                  <a:pt x="905815" y="365163"/>
                </a:lnTo>
                <a:lnTo>
                  <a:pt x="909520" y="370455"/>
                </a:lnTo>
                <a:lnTo>
                  <a:pt x="912960" y="376012"/>
                </a:lnTo>
                <a:lnTo>
                  <a:pt x="915871" y="381568"/>
                </a:lnTo>
                <a:lnTo>
                  <a:pt x="919046" y="387390"/>
                </a:lnTo>
                <a:lnTo>
                  <a:pt x="921428" y="393740"/>
                </a:lnTo>
                <a:lnTo>
                  <a:pt x="923280" y="399562"/>
                </a:lnTo>
                <a:lnTo>
                  <a:pt x="924868" y="406177"/>
                </a:lnTo>
                <a:lnTo>
                  <a:pt x="926456" y="412792"/>
                </a:lnTo>
                <a:lnTo>
                  <a:pt x="926720" y="422848"/>
                </a:lnTo>
                <a:lnTo>
                  <a:pt x="926720" y="432638"/>
                </a:lnTo>
                <a:lnTo>
                  <a:pt x="926720" y="442429"/>
                </a:lnTo>
                <a:lnTo>
                  <a:pt x="926456" y="452484"/>
                </a:lnTo>
                <a:lnTo>
                  <a:pt x="927779" y="453807"/>
                </a:lnTo>
                <a:lnTo>
                  <a:pt x="929367" y="455130"/>
                </a:lnTo>
                <a:lnTo>
                  <a:pt x="930690" y="456982"/>
                </a:lnTo>
                <a:lnTo>
                  <a:pt x="931748" y="458570"/>
                </a:lnTo>
                <a:lnTo>
                  <a:pt x="933601" y="462010"/>
                </a:lnTo>
                <a:lnTo>
                  <a:pt x="935188" y="465979"/>
                </a:lnTo>
                <a:lnTo>
                  <a:pt x="936247" y="469684"/>
                </a:lnTo>
                <a:lnTo>
                  <a:pt x="936512" y="473653"/>
                </a:lnTo>
                <a:lnTo>
                  <a:pt x="936247" y="477887"/>
                </a:lnTo>
                <a:lnTo>
                  <a:pt x="935718" y="482120"/>
                </a:lnTo>
                <a:lnTo>
                  <a:pt x="934130" y="486354"/>
                </a:lnTo>
                <a:lnTo>
                  <a:pt x="932542" y="490323"/>
                </a:lnTo>
                <a:lnTo>
                  <a:pt x="930425" y="494293"/>
                </a:lnTo>
                <a:lnTo>
                  <a:pt x="928044" y="497997"/>
                </a:lnTo>
                <a:lnTo>
                  <a:pt x="924868" y="501702"/>
                </a:lnTo>
                <a:lnTo>
                  <a:pt x="921428" y="504612"/>
                </a:lnTo>
                <a:lnTo>
                  <a:pt x="917458" y="507258"/>
                </a:lnTo>
                <a:lnTo>
                  <a:pt x="912960" y="509640"/>
                </a:lnTo>
                <a:lnTo>
                  <a:pt x="911107" y="516520"/>
                </a:lnTo>
                <a:lnTo>
                  <a:pt x="909520" y="522341"/>
                </a:lnTo>
                <a:lnTo>
                  <a:pt x="907932" y="527104"/>
                </a:lnTo>
                <a:lnTo>
                  <a:pt x="906609" y="529750"/>
                </a:lnTo>
                <a:lnTo>
                  <a:pt x="905550" y="531603"/>
                </a:lnTo>
                <a:lnTo>
                  <a:pt x="904227" y="533455"/>
                </a:lnTo>
                <a:lnTo>
                  <a:pt x="902904" y="535572"/>
                </a:lnTo>
                <a:lnTo>
                  <a:pt x="901052" y="537159"/>
                </a:lnTo>
                <a:lnTo>
                  <a:pt x="899199" y="539276"/>
                </a:lnTo>
                <a:lnTo>
                  <a:pt x="896818" y="541129"/>
                </a:lnTo>
                <a:lnTo>
                  <a:pt x="894171" y="542981"/>
                </a:lnTo>
                <a:lnTo>
                  <a:pt x="887556" y="547215"/>
                </a:lnTo>
                <a:lnTo>
                  <a:pt x="883586" y="569971"/>
                </a:lnTo>
                <a:lnTo>
                  <a:pt x="884909" y="567854"/>
                </a:lnTo>
                <a:lnTo>
                  <a:pt x="886233" y="566267"/>
                </a:lnTo>
                <a:lnTo>
                  <a:pt x="887291" y="565208"/>
                </a:lnTo>
                <a:lnTo>
                  <a:pt x="888350" y="564150"/>
                </a:lnTo>
                <a:lnTo>
                  <a:pt x="889673" y="563885"/>
                </a:lnTo>
                <a:lnTo>
                  <a:pt x="890731" y="564150"/>
                </a:lnTo>
                <a:lnTo>
                  <a:pt x="891525" y="564414"/>
                </a:lnTo>
                <a:lnTo>
                  <a:pt x="892584" y="565473"/>
                </a:lnTo>
                <a:lnTo>
                  <a:pt x="894436" y="567854"/>
                </a:lnTo>
                <a:lnTo>
                  <a:pt x="896818" y="570765"/>
                </a:lnTo>
                <a:lnTo>
                  <a:pt x="900258" y="574470"/>
                </a:lnTo>
                <a:lnTo>
                  <a:pt x="902110" y="576057"/>
                </a:lnTo>
                <a:lnTo>
                  <a:pt x="903962" y="577645"/>
                </a:lnTo>
                <a:lnTo>
                  <a:pt x="913224" y="565737"/>
                </a:lnTo>
                <a:lnTo>
                  <a:pt x="918252" y="559651"/>
                </a:lnTo>
                <a:lnTo>
                  <a:pt x="923280" y="553565"/>
                </a:lnTo>
                <a:lnTo>
                  <a:pt x="928573" y="548008"/>
                </a:lnTo>
                <a:lnTo>
                  <a:pt x="933601" y="542187"/>
                </a:lnTo>
                <a:lnTo>
                  <a:pt x="939158" y="536630"/>
                </a:lnTo>
                <a:lnTo>
                  <a:pt x="944715" y="531603"/>
                </a:lnTo>
                <a:lnTo>
                  <a:pt x="950272" y="526575"/>
                </a:lnTo>
                <a:lnTo>
                  <a:pt x="955829" y="522077"/>
                </a:lnTo>
                <a:lnTo>
                  <a:pt x="961651" y="517578"/>
                </a:lnTo>
                <a:lnTo>
                  <a:pt x="967473" y="513874"/>
                </a:lnTo>
                <a:lnTo>
                  <a:pt x="973559" y="510434"/>
                </a:lnTo>
                <a:lnTo>
                  <a:pt x="979381" y="507258"/>
                </a:lnTo>
                <a:lnTo>
                  <a:pt x="985467" y="504877"/>
                </a:lnTo>
                <a:lnTo>
                  <a:pt x="991554" y="503025"/>
                </a:lnTo>
                <a:lnTo>
                  <a:pt x="992877" y="502760"/>
                </a:lnTo>
                <a:lnTo>
                  <a:pt x="993935" y="502760"/>
                </a:lnTo>
                <a:lnTo>
                  <a:pt x="996582" y="503025"/>
                </a:lnTo>
                <a:lnTo>
                  <a:pt x="999228" y="503819"/>
                </a:lnTo>
                <a:lnTo>
                  <a:pt x="1001610" y="505406"/>
                </a:lnTo>
                <a:lnTo>
                  <a:pt x="1003991" y="507258"/>
                </a:lnTo>
                <a:lnTo>
                  <a:pt x="1006373" y="509375"/>
                </a:lnTo>
                <a:lnTo>
                  <a:pt x="1009019" y="512286"/>
                </a:lnTo>
                <a:lnTo>
                  <a:pt x="1011401" y="515197"/>
                </a:lnTo>
                <a:lnTo>
                  <a:pt x="1015370" y="521283"/>
                </a:lnTo>
                <a:lnTo>
                  <a:pt x="1019339" y="527369"/>
                </a:lnTo>
                <a:lnTo>
                  <a:pt x="1022515" y="533190"/>
                </a:lnTo>
                <a:lnTo>
                  <a:pt x="1024897" y="537953"/>
                </a:lnTo>
                <a:lnTo>
                  <a:pt x="1028866" y="544833"/>
                </a:lnTo>
                <a:lnTo>
                  <a:pt x="1031777" y="549861"/>
                </a:lnTo>
                <a:lnTo>
                  <a:pt x="1033365" y="551713"/>
                </a:lnTo>
                <a:lnTo>
                  <a:pt x="1034688" y="553301"/>
                </a:lnTo>
                <a:lnTo>
                  <a:pt x="1036011" y="554359"/>
                </a:lnTo>
                <a:lnTo>
                  <a:pt x="1037334" y="555418"/>
                </a:lnTo>
                <a:lnTo>
                  <a:pt x="1038392" y="556211"/>
                </a:lnTo>
                <a:lnTo>
                  <a:pt x="1039451" y="556476"/>
                </a:lnTo>
                <a:lnTo>
                  <a:pt x="1040510" y="556476"/>
                </a:lnTo>
                <a:lnTo>
                  <a:pt x="1041568" y="556211"/>
                </a:lnTo>
                <a:lnTo>
                  <a:pt x="1042627" y="555418"/>
                </a:lnTo>
                <a:lnTo>
                  <a:pt x="1043685" y="554888"/>
                </a:lnTo>
                <a:lnTo>
                  <a:pt x="1046067" y="553301"/>
                </a:lnTo>
                <a:lnTo>
                  <a:pt x="1050830" y="548802"/>
                </a:lnTo>
                <a:lnTo>
                  <a:pt x="1053741" y="546156"/>
                </a:lnTo>
                <a:lnTo>
                  <a:pt x="1056916" y="543775"/>
                </a:lnTo>
                <a:lnTo>
                  <a:pt x="1060621" y="541922"/>
                </a:lnTo>
                <a:lnTo>
                  <a:pt x="1062738" y="540864"/>
                </a:lnTo>
                <a:lnTo>
                  <a:pt x="1064855" y="540335"/>
                </a:lnTo>
                <a:lnTo>
                  <a:pt x="1067237" y="539806"/>
                </a:lnTo>
                <a:lnTo>
                  <a:pt x="1069883" y="539541"/>
                </a:lnTo>
                <a:lnTo>
                  <a:pt x="1072794" y="539276"/>
                </a:lnTo>
                <a:lnTo>
                  <a:pt x="1075440" y="539276"/>
                </a:lnTo>
                <a:lnTo>
                  <a:pt x="1075705" y="535572"/>
                </a:lnTo>
                <a:lnTo>
                  <a:pt x="1075969" y="531338"/>
                </a:lnTo>
                <a:lnTo>
                  <a:pt x="1076499" y="526310"/>
                </a:lnTo>
                <a:lnTo>
                  <a:pt x="1077557" y="521283"/>
                </a:lnTo>
                <a:lnTo>
                  <a:pt x="1078616" y="515991"/>
                </a:lnTo>
                <a:lnTo>
                  <a:pt x="1080204" y="510698"/>
                </a:lnTo>
                <a:lnTo>
                  <a:pt x="1082320" y="505142"/>
                </a:lnTo>
                <a:lnTo>
                  <a:pt x="1084702" y="499585"/>
                </a:lnTo>
                <a:lnTo>
                  <a:pt x="1087084" y="494822"/>
                </a:lnTo>
                <a:lnTo>
                  <a:pt x="1090259" y="490323"/>
                </a:lnTo>
                <a:lnTo>
                  <a:pt x="1091847" y="488207"/>
                </a:lnTo>
                <a:lnTo>
                  <a:pt x="1093699" y="486354"/>
                </a:lnTo>
                <a:lnTo>
                  <a:pt x="1095552" y="484767"/>
                </a:lnTo>
                <a:lnTo>
                  <a:pt x="1097404" y="483179"/>
                </a:lnTo>
                <a:lnTo>
                  <a:pt x="1099786" y="481591"/>
                </a:lnTo>
                <a:lnTo>
                  <a:pt x="1101903" y="480533"/>
                </a:lnTo>
                <a:lnTo>
                  <a:pt x="1104020" y="479739"/>
                </a:lnTo>
                <a:lnTo>
                  <a:pt x="1106401" y="479210"/>
                </a:lnTo>
                <a:lnTo>
                  <a:pt x="1109312" y="478945"/>
                </a:lnTo>
                <a:lnTo>
                  <a:pt x="1111959" y="478681"/>
                </a:lnTo>
                <a:lnTo>
                  <a:pt x="1114605" y="478945"/>
                </a:lnTo>
                <a:lnTo>
                  <a:pt x="1117780" y="479474"/>
                </a:lnTo>
                <a:lnTo>
                  <a:pt x="1119897" y="471536"/>
                </a:lnTo>
                <a:lnTo>
                  <a:pt x="1122279" y="464127"/>
                </a:lnTo>
                <a:lnTo>
                  <a:pt x="1124925" y="457512"/>
                </a:lnTo>
                <a:lnTo>
                  <a:pt x="1128101" y="451161"/>
                </a:lnTo>
                <a:lnTo>
                  <a:pt x="1131276" y="445075"/>
                </a:lnTo>
                <a:lnTo>
                  <a:pt x="1134716" y="439783"/>
                </a:lnTo>
                <a:lnTo>
                  <a:pt x="1138686" y="434491"/>
                </a:lnTo>
                <a:lnTo>
                  <a:pt x="1142655" y="429728"/>
                </a:lnTo>
                <a:lnTo>
                  <a:pt x="1147154" y="424700"/>
                </a:lnTo>
                <a:lnTo>
                  <a:pt x="1151652" y="420466"/>
                </a:lnTo>
                <a:lnTo>
                  <a:pt x="1156680" y="415703"/>
                </a:lnTo>
                <a:lnTo>
                  <a:pt x="1161708" y="411469"/>
                </a:lnTo>
                <a:lnTo>
                  <a:pt x="1167265" y="406971"/>
                </a:lnTo>
                <a:lnTo>
                  <a:pt x="1173352" y="402737"/>
                </a:lnTo>
                <a:lnTo>
                  <a:pt x="1185789" y="393476"/>
                </a:lnTo>
                <a:lnTo>
                  <a:pt x="1201402" y="372042"/>
                </a:lnTo>
                <a:lnTo>
                  <a:pt x="1216750" y="350609"/>
                </a:lnTo>
                <a:lnTo>
                  <a:pt x="1247976" y="308007"/>
                </a:lnTo>
                <a:lnTo>
                  <a:pt x="1263325" y="286838"/>
                </a:lnTo>
                <a:lnTo>
                  <a:pt x="1279202" y="265934"/>
                </a:lnTo>
                <a:lnTo>
                  <a:pt x="1295609" y="244765"/>
                </a:lnTo>
                <a:lnTo>
                  <a:pt x="1312280" y="224125"/>
                </a:lnTo>
                <a:lnTo>
                  <a:pt x="1316514" y="218568"/>
                </a:lnTo>
                <a:lnTo>
                  <a:pt x="1321807" y="211953"/>
                </a:lnTo>
                <a:lnTo>
                  <a:pt x="1327100" y="204279"/>
                </a:lnTo>
                <a:lnTo>
                  <a:pt x="1332921" y="196606"/>
                </a:lnTo>
                <a:lnTo>
                  <a:pt x="1338478" y="189990"/>
                </a:lnTo>
                <a:lnTo>
                  <a:pt x="1340860" y="187344"/>
                </a:lnTo>
                <a:lnTo>
                  <a:pt x="1342977" y="185227"/>
                </a:lnTo>
                <a:lnTo>
                  <a:pt x="1344830" y="183904"/>
                </a:lnTo>
                <a:lnTo>
                  <a:pt x="1346682" y="183111"/>
                </a:lnTo>
                <a:close/>
                <a:moveTo>
                  <a:pt x="279497" y="172482"/>
                </a:moveTo>
                <a:lnTo>
                  <a:pt x="281297" y="174643"/>
                </a:lnTo>
                <a:lnTo>
                  <a:pt x="281457" y="174846"/>
                </a:lnTo>
                <a:lnTo>
                  <a:pt x="280290" y="173621"/>
                </a:lnTo>
                <a:lnTo>
                  <a:pt x="279497" y="172482"/>
                </a:lnTo>
                <a:close/>
                <a:moveTo>
                  <a:pt x="268098" y="155577"/>
                </a:moveTo>
                <a:lnTo>
                  <a:pt x="268331" y="155856"/>
                </a:lnTo>
                <a:lnTo>
                  <a:pt x="270448" y="159031"/>
                </a:lnTo>
                <a:lnTo>
                  <a:pt x="273094" y="163265"/>
                </a:lnTo>
                <a:lnTo>
                  <a:pt x="276799" y="168557"/>
                </a:lnTo>
                <a:lnTo>
                  <a:pt x="277189" y="169170"/>
                </a:lnTo>
                <a:lnTo>
                  <a:pt x="269757" y="158501"/>
                </a:lnTo>
                <a:lnTo>
                  <a:pt x="268704" y="156644"/>
                </a:lnTo>
                <a:lnTo>
                  <a:pt x="268098" y="155577"/>
                </a:lnTo>
                <a:close/>
                <a:moveTo>
                  <a:pt x="266983" y="154249"/>
                </a:moveTo>
                <a:lnTo>
                  <a:pt x="267008" y="154268"/>
                </a:lnTo>
                <a:lnTo>
                  <a:pt x="267012" y="154272"/>
                </a:lnTo>
                <a:lnTo>
                  <a:pt x="266983" y="154249"/>
                </a:lnTo>
                <a:close/>
                <a:moveTo>
                  <a:pt x="263236" y="152416"/>
                </a:moveTo>
                <a:lnTo>
                  <a:pt x="263832" y="152416"/>
                </a:lnTo>
                <a:lnTo>
                  <a:pt x="264891" y="152680"/>
                </a:lnTo>
                <a:lnTo>
                  <a:pt x="265949" y="153474"/>
                </a:lnTo>
                <a:lnTo>
                  <a:pt x="266186" y="153652"/>
                </a:lnTo>
                <a:lnTo>
                  <a:pt x="265281" y="153196"/>
                </a:lnTo>
                <a:lnTo>
                  <a:pt x="264228" y="152665"/>
                </a:lnTo>
                <a:lnTo>
                  <a:pt x="263236" y="152416"/>
                </a:lnTo>
                <a:close/>
                <a:moveTo>
                  <a:pt x="1567115" y="34135"/>
                </a:moveTo>
                <a:lnTo>
                  <a:pt x="1569232" y="34399"/>
                </a:lnTo>
                <a:lnTo>
                  <a:pt x="1570820" y="35193"/>
                </a:lnTo>
                <a:lnTo>
                  <a:pt x="1571614" y="35723"/>
                </a:lnTo>
                <a:lnTo>
                  <a:pt x="1572143" y="36781"/>
                </a:lnTo>
                <a:lnTo>
                  <a:pt x="1572672" y="37575"/>
                </a:lnTo>
                <a:lnTo>
                  <a:pt x="1572937" y="38633"/>
                </a:lnTo>
                <a:lnTo>
                  <a:pt x="1573202" y="39692"/>
                </a:lnTo>
                <a:lnTo>
                  <a:pt x="1573202" y="41015"/>
                </a:lnTo>
                <a:lnTo>
                  <a:pt x="1572937" y="42338"/>
                </a:lnTo>
                <a:lnTo>
                  <a:pt x="1572672" y="43661"/>
                </a:lnTo>
                <a:lnTo>
                  <a:pt x="1572143" y="45249"/>
                </a:lnTo>
                <a:lnTo>
                  <a:pt x="1571085" y="47365"/>
                </a:lnTo>
                <a:lnTo>
                  <a:pt x="1557853" y="59273"/>
                </a:lnTo>
                <a:lnTo>
                  <a:pt x="1551767" y="65359"/>
                </a:lnTo>
                <a:lnTo>
                  <a:pt x="1550444" y="66947"/>
                </a:lnTo>
                <a:lnTo>
                  <a:pt x="1550179" y="67476"/>
                </a:lnTo>
                <a:lnTo>
                  <a:pt x="1550179" y="67740"/>
                </a:lnTo>
                <a:lnTo>
                  <a:pt x="1550444" y="67740"/>
                </a:lnTo>
                <a:lnTo>
                  <a:pt x="1550973" y="68005"/>
                </a:lnTo>
                <a:lnTo>
                  <a:pt x="1553090" y="67476"/>
                </a:lnTo>
                <a:lnTo>
                  <a:pt x="1561294" y="65888"/>
                </a:lnTo>
                <a:lnTo>
                  <a:pt x="1572143" y="58744"/>
                </a:lnTo>
                <a:lnTo>
                  <a:pt x="1577436" y="55568"/>
                </a:lnTo>
                <a:lnTo>
                  <a:pt x="1583258" y="52393"/>
                </a:lnTo>
                <a:lnTo>
                  <a:pt x="1588815" y="49482"/>
                </a:lnTo>
                <a:lnTo>
                  <a:pt x="1594372" y="46572"/>
                </a:lnTo>
                <a:lnTo>
                  <a:pt x="1597283" y="44984"/>
                </a:lnTo>
                <a:lnTo>
                  <a:pt x="1599929" y="43925"/>
                </a:lnTo>
                <a:lnTo>
                  <a:pt x="1602840" y="43661"/>
                </a:lnTo>
                <a:lnTo>
                  <a:pt x="1603898" y="43661"/>
                </a:lnTo>
                <a:lnTo>
                  <a:pt x="1605222" y="43925"/>
                </a:lnTo>
                <a:lnTo>
                  <a:pt x="1606545" y="44455"/>
                </a:lnTo>
                <a:lnTo>
                  <a:pt x="1608132" y="46042"/>
                </a:lnTo>
                <a:lnTo>
                  <a:pt x="1608926" y="46836"/>
                </a:lnTo>
                <a:lnTo>
                  <a:pt x="1609456" y="47895"/>
                </a:lnTo>
                <a:lnTo>
                  <a:pt x="1609720" y="48953"/>
                </a:lnTo>
                <a:lnTo>
                  <a:pt x="1609985" y="50012"/>
                </a:lnTo>
                <a:lnTo>
                  <a:pt x="1609985" y="51335"/>
                </a:lnTo>
                <a:lnTo>
                  <a:pt x="1609720" y="52658"/>
                </a:lnTo>
                <a:lnTo>
                  <a:pt x="1608926" y="54245"/>
                </a:lnTo>
                <a:lnTo>
                  <a:pt x="1608132" y="56362"/>
                </a:lnTo>
                <a:lnTo>
                  <a:pt x="1606809" y="57950"/>
                </a:lnTo>
                <a:lnTo>
                  <a:pt x="1604957" y="60067"/>
                </a:lnTo>
                <a:lnTo>
                  <a:pt x="1602575" y="61919"/>
                </a:lnTo>
                <a:lnTo>
                  <a:pt x="1599664" y="64300"/>
                </a:lnTo>
                <a:lnTo>
                  <a:pt x="1589873" y="69857"/>
                </a:lnTo>
                <a:lnTo>
                  <a:pt x="1589079" y="70387"/>
                </a:lnTo>
                <a:lnTo>
                  <a:pt x="1589873" y="70387"/>
                </a:lnTo>
                <a:lnTo>
                  <a:pt x="1596489" y="68270"/>
                </a:lnTo>
                <a:lnTo>
                  <a:pt x="1601252" y="66947"/>
                </a:lnTo>
                <a:lnTo>
                  <a:pt x="1606809" y="65888"/>
                </a:lnTo>
                <a:lnTo>
                  <a:pt x="1616071" y="62713"/>
                </a:lnTo>
                <a:lnTo>
                  <a:pt x="1625333" y="60596"/>
                </a:lnTo>
                <a:lnTo>
                  <a:pt x="1628244" y="60331"/>
                </a:lnTo>
                <a:lnTo>
                  <a:pt x="1631155" y="60067"/>
                </a:lnTo>
                <a:lnTo>
                  <a:pt x="1633536" y="60067"/>
                </a:lnTo>
                <a:lnTo>
                  <a:pt x="1635654" y="60596"/>
                </a:lnTo>
                <a:lnTo>
                  <a:pt x="1637241" y="60861"/>
                </a:lnTo>
                <a:lnTo>
                  <a:pt x="1639094" y="61654"/>
                </a:lnTo>
                <a:lnTo>
                  <a:pt x="1640417" y="62184"/>
                </a:lnTo>
                <a:lnTo>
                  <a:pt x="1641211" y="63242"/>
                </a:lnTo>
                <a:lnTo>
                  <a:pt x="1642004" y="64300"/>
                </a:lnTo>
                <a:lnTo>
                  <a:pt x="1642534" y="65359"/>
                </a:lnTo>
                <a:lnTo>
                  <a:pt x="1642798" y="66417"/>
                </a:lnTo>
                <a:lnTo>
                  <a:pt x="1643063" y="67476"/>
                </a:lnTo>
                <a:lnTo>
                  <a:pt x="1642798" y="68534"/>
                </a:lnTo>
                <a:lnTo>
                  <a:pt x="1642534" y="69593"/>
                </a:lnTo>
                <a:lnTo>
                  <a:pt x="1642004" y="70651"/>
                </a:lnTo>
                <a:lnTo>
                  <a:pt x="1641211" y="71710"/>
                </a:lnTo>
                <a:lnTo>
                  <a:pt x="1640152" y="72768"/>
                </a:lnTo>
                <a:lnTo>
                  <a:pt x="1638300" y="74091"/>
                </a:lnTo>
                <a:lnTo>
                  <a:pt x="1636447" y="74885"/>
                </a:lnTo>
                <a:lnTo>
                  <a:pt x="1634595" y="75943"/>
                </a:lnTo>
                <a:lnTo>
                  <a:pt x="1629832" y="77531"/>
                </a:lnTo>
                <a:lnTo>
                  <a:pt x="1624539" y="79119"/>
                </a:lnTo>
                <a:lnTo>
                  <a:pt x="1626921" y="80971"/>
                </a:lnTo>
                <a:lnTo>
                  <a:pt x="1628773" y="82823"/>
                </a:lnTo>
                <a:lnTo>
                  <a:pt x="1630361" y="84146"/>
                </a:lnTo>
                <a:lnTo>
                  <a:pt x="1630890" y="85734"/>
                </a:lnTo>
                <a:lnTo>
                  <a:pt x="1631420" y="87057"/>
                </a:lnTo>
                <a:lnTo>
                  <a:pt x="1631155" y="88115"/>
                </a:lnTo>
                <a:lnTo>
                  <a:pt x="1630626" y="89174"/>
                </a:lnTo>
                <a:lnTo>
                  <a:pt x="1629832" y="90232"/>
                </a:lnTo>
                <a:lnTo>
                  <a:pt x="1628509" y="91026"/>
                </a:lnTo>
                <a:lnTo>
                  <a:pt x="1626921" y="92085"/>
                </a:lnTo>
                <a:lnTo>
                  <a:pt x="1625333" y="92878"/>
                </a:lnTo>
                <a:lnTo>
                  <a:pt x="1623216" y="93408"/>
                </a:lnTo>
                <a:lnTo>
                  <a:pt x="1618717" y="94466"/>
                </a:lnTo>
                <a:lnTo>
                  <a:pt x="1613690" y="95260"/>
                </a:lnTo>
                <a:lnTo>
                  <a:pt x="1610779" y="95525"/>
                </a:lnTo>
                <a:lnTo>
                  <a:pt x="1607868" y="96318"/>
                </a:lnTo>
                <a:lnTo>
                  <a:pt x="1603369" y="97641"/>
                </a:lnTo>
                <a:lnTo>
                  <a:pt x="1599400" y="99229"/>
                </a:lnTo>
                <a:lnTo>
                  <a:pt x="1597547" y="99758"/>
                </a:lnTo>
                <a:lnTo>
                  <a:pt x="1588021" y="103727"/>
                </a:lnTo>
                <a:lnTo>
                  <a:pt x="1584051" y="105315"/>
                </a:lnTo>
                <a:lnTo>
                  <a:pt x="1579817" y="106903"/>
                </a:lnTo>
                <a:lnTo>
                  <a:pt x="1575848" y="107961"/>
                </a:lnTo>
                <a:lnTo>
                  <a:pt x="1571614" y="108755"/>
                </a:lnTo>
                <a:lnTo>
                  <a:pt x="1567380" y="109020"/>
                </a:lnTo>
                <a:lnTo>
                  <a:pt x="1562617" y="109020"/>
                </a:lnTo>
                <a:lnTo>
                  <a:pt x="1557853" y="110607"/>
                </a:lnTo>
                <a:lnTo>
                  <a:pt x="1552826" y="112460"/>
                </a:lnTo>
                <a:lnTo>
                  <a:pt x="1542770" y="116429"/>
                </a:lnTo>
                <a:lnTo>
                  <a:pt x="1532979" y="120662"/>
                </a:lnTo>
                <a:lnTo>
                  <a:pt x="1527951" y="122250"/>
                </a:lnTo>
                <a:lnTo>
                  <a:pt x="1523187" y="123573"/>
                </a:lnTo>
                <a:lnTo>
                  <a:pt x="1520012" y="124632"/>
                </a:lnTo>
                <a:lnTo>
                  <a:pt x="1516572" y="125690"/>
                </a:lnTo>
                <a:lnTo>
                  <a:pt x="1510221" y="128336"/>
                </a:lnTo>
                <a:lnTo>
                  <a:pt x="1504134" y="131247"/>
                </a:lnTo>
                <a:lnTo>
                  <a:pt x="1498048" y="134422"/>
                </a:lnTo>
                <a:lnTo>
                  <a:pt x="1491962" y="137598"/>
                </a:lnTo>
                <a:lnTo>
                  <a:pt x="1486140" y="140508"/>
                </a:lnTo>
                <a:lnTo>
                  <a:pt x="1480318" y="142625"/>
                </a:lnTo>
                <a:lnTo>
                  <a:pt x="1477407" y="143684"/>
                </a:lnTo>
                <a:lnTo>
                  <a:pt x="1474496" y="144477"/>
                </a:lnTo>
                <a:lnTo>
                  <a:pt x="1471585" y="147124"/>
                </a:lnTo>
                <a:lnTo>
                  <a:pt x="1468939" y="149505"/>
                </a:lnTo>
                <a:lnTo>
                  <a:pt x="1466558" y="151887"/>
                </a:lnTo>
                <a:lnTo>
                  <a:pt x="1463911" y="154268"/>
                </a:lnTo>
                <a:lnTo>
                  <a:pt x="1459942" y="159825"/>
                </a:lnTo>
                <a:lnTo>
                  <a:pt x="1456237" y="165382"/>
                </a:lnTo>
                <a:lnTo>
                  <a:pt x="1452532" y="170938"/>
                </a:lnTo>
                <a:lnTo>
                  <a:pt x="1449357" y="177289"/>
                </a:lnTo>
                <a:lnTo>
                  <a:pt x="1442476" y="189990"/>
                </a:lnTo>
                <a:lnTo>
                  <a:pt x="1430568" y="208513"/>
                </a:lnTo>
                <a:lnTo>
                  <a:pt x="1431959" y="209506"/>
                </a:lnTo>
                <a:lnTo>
                  <a:pt x="1431355" y="209912"/>
                </a:lnTo>
                <a:lnTo>
                  <a:pt x="1430291" y="210181"/>
                </a:lnTo>
                <a:lnTo>
                  <a:pt x="1429226" y="210718"/>
                </a:lnTo>
                <a:lnTo>
                  <a:pt x="1428162" y="211792"/>
                </a:lnTo>
                <a:lnTo>
                  <a:pt x="1426565" y="213134"/>
                </a:lnTo>
                <a:lnTo>
                  <a:pt x="1425500" y="214477"/>
                </a:lnTo>
                <a:lnTo>
                  <a:pt x="1422573" y="213940"/>
                </a:lnTo>
                <a:lnTo>
                  <a:pt x="1419911" y="213403"/>
                </a:lnTo>
                <a:lnTo>
                  <a:pt x="1417516" y="212597"/>
                </a:lnTo>
                <a:lnTo>
                  <a:pt x="1415387" y="211523"/>
                </a:lnTo>
                <a:lnTo>
                  <a:pt x="1413524" y="210449"/>
                </a:lnTo>
                <a:lnTo>
                  <a:pt x="1411661" y="208839"/>
                </a:lnTo>
                <a:lnTo>
                  <a:pt x="1406870" y="205080"/>
                </a:lnTo>
                <a:lnTo>
                  <a:pt x="1390370" y="191388"/>
                </a:lnTo>
                <a:lnTo>
                  <a:pt x="1373603" y="177427"/>
                </a:lnTo>
                <a:lnTo>
                  <a:pt x="1369078" y="170715"/>
                </a:lnTo>
                <a:lnTo>
                  <a:pt x="1366417" y="168836"/>
                </a:lnTo>
                <a:lnTo>
                  <a:pt x="1365533" y="168199"/>
                </a:lnTo>
                <a:lnTo>
                  <a:pt x="1366000" y="168292"/>
                </a:lnTo>
                <a:lnTo>
                  <a:pt x="1367587" y="169086"/>
                </a:lnTo>
                <a:lnTo>
                  <a:pt x="1369175" y="170409"/>
                </a:lnTo>
                <a:lnTo>
                  <a:pt x="1371028" y="171997"/>
                </a:lnTo>
                <a:lnTo>
                  <a:pt x="1392462" y="135216"/>
                </a:lnTo>
                <a:lnTo>
                  <a:pt x="1414162" y="98964"/>
                </a:lnTo>
                <a:lnTo>
                  <a:pt x="1413632" y="89968"/>
                </a:lnTo>
                <a:lnTo>
                  <a:pt x="1413368" y="83088"/>
                </a:lnTo>
                <a:lnTo>
                  <a:pt x="1413632" y="79912"/>
                </a:lnTo>
                <a:lnTo>
                  <a:pt x="1413897" y="77531"/>
                </a:lnTo>
                <a:lnTo>
                  <a:pt x="1414162" y="75149"/>
                </a:lnTo>
                <a:lnTo>
                  <a:pt x="1414691" y="72768"/>
                </a:lnTo>
                <a:lnTo>
                  <a:pt x="1415485" y="70651"/>
                </a:lnTo>
                <a:lnTo>
                  <a:pt x="1416543" y="68799"/>
                </a:lnTo>
                <a:lnTo>
                  <a:pt x="1417866" y="66947"/>
                </a:lnTo>
                <a:lnTo>
                  <a:pt x="1419719" y="65094"/>
                </a:lnTo>
                <a:lnTo>
                  <a:pt x="1423953" y="60861"/>
                </a:lnTo>
                <a:lnTo>
                  <a:pt x="1429774" y="55833"/>
                </a:lnTo>
                <a:lnTo>
                  <a:pt x="1433479" y="49747"/>
                </a:lnTo>
                <a:lnTo>
                  <a:pt x="1435332" y="47101"/>
                </a:lnTo>
                <a:lnTo>
                  <a:pt x="1437184" y="44455"/>
                </a:lnTo>
                <a:lnTo>
                  <a:pt x="1439566" y="42602"/>
                </a:lnTo>
                <a:lnTo>
                  <a:pt x="1440624" y="41809"/>
                </a:lnTo>
                <a:lnTo>
                  <a:pt x="1441947" y="41279"/>
                </a:lnTo>
                <a:lnTo>
                  <a:pt x="1443270" y="40750"/>
                </a:lnTo>
                <a:lnTo>
                  <a:pt x="1444858" y="40486"/>
                </a:lnTo>
                <a:lnTo>
                  <a:pt x="1446710" y="40486"/>
                </a:lnTo>
                <a:lnTo>
                  <a:pt x="1448563" y="40486"/>
                </a:lnTo>
                <a:lnTo>
                  <a:pt x="1450680" y="40750"/>
                </a:lnTo>
                <a:lnTo>
                  <a:pt x="1452532" y="41279"/>
                </a:lnTo>
                <a:lnTo>
                  <a:pt x="1454120" y="42338"/>
                </a:lnTo>
                <a:lnTo>
                  <a:pt x="1454914" y="42867"/>
                </a:lnTo>
                <a:lnTo>
                  <a:pt x="1455443" y="43661"/>
                </a:lnTo>
                <a:lnTo>
                  <a:pt x="1456502" y="44719"/>
                </a:lnTo>
                <a:lnTo>
                  <a:pt x="1456766" y="46042"/>
                </a:lnTo>
                <a:lnTo>
                  <a:pt x="1457560" y="49218"/>
                </a:lnTo>
                <a:lnTo>
                  <a:pt x="1457825" y="53451"/>
                </a:lnTo>
                <a:lnTo>
                  <a:pt x="1457560" y="59273"/>
                </a:lnTo>
                <a:lnTo>
                  <a:pt x="1461000" y="60067"/>
                </a:lnTo>
                <a:lnTo>
                  <a:pt x="1464970" y="60861"/>
                </a:lnTo>
                <a:lnTo>
                  <a:pt x="1474232" y="61919"/>
                </a:lnTo>
                <a:lnTo>
                  <a:pt x="1483758" y="62713"/>
                </a:lnTo>
                <a:lnTo>
                  <a:pt x="1488521" y="62977"/>
                </a:lnTo>
                <a:lnTo>
                  <a:pt x="1493285" y="62977"/>
                </a:lnTo>
                <a:lnTo>
                  <a:pt x="1496989" y="62448"/>
                </a:lnTo>
                <a:lnTo>
                  <a:pt x="1500430" y="62184"/>
                </a:lnTo>
                <a:lnTo>
                  <a:pt x="1507045" y="60861"/>
                </a:lnTo>
                <a:lnTo>
                  <a:pt x="1510221" y="60596"/>
                </a:lnTo>
                <a:lnTo>
                  <a:pt x="1513661" y="60331"/>
                </a:lnTo>
                <a:lnTo>
                  <a:pt x="1517101" y="60596"/>
                </a:lnTo>
                <a:lnTo>
                  <a:pt x="1520806" y="61125"/>
                </a:lnTo>
                <a:lnTo>
                  <a:pt x="1522129" y="61390"/>
                </a:lnTo>
                <a:lnTo>
                  <a:pt x="1523187" y="61390"/>
                </a:lnTo>
                <a:lnTo>
                  <a:pt x="1524510" y="61125"/>
                </a:lnTo>
                <a:lnTo>
                  <a:pt x="1525569" y="60596"/>
                </a:lnTo>
                <a:lnTo>
                  <a:pt x="1527951" y="59273"/>
                </a:lnTo>
                <a:lnTo>
                  <a:pt x="1530332" y="57421"/>
                </a:lnTo>
                <a:lnTo>
                  <a:pt x="1535096" y="52658"/>
                </a:lnTo>
                <a:lnTo>
                  <a:pt x="1537742" y="50276"/>
                </a:lnTo>
                <a:lnTo>
                  <a:pt x="1540917" y="48159"/>
                </a:lnTo>
                <a:lnTo>
                  <a:pt x="1546210" y="44190"/>
                </a:lnTo>
                <a:lnTo>
                  <a:pt x="1552296" y="40486"/>
                </a:lnTo>
                <a:lnTo>
                  <a:pt x="1555207" y="38898"/>
                </a:lnTo>
                <a:lnTo>
                  <a:pt x="1558647" y="37046"/>
                </a:lnTo>
                <a:lnTo>
                  <a:pt x="1561558" y="35458"/>
                </a:lnTo>
                <a:lnTo>
                  <a:pt x="1564734" y="34399"/>
                </a:lnTo>
                <a:lnTo>
                  <a:pt x="1567115" y="34135"/>
                </a:lnTo>
                <a:close/>
                <a:moveTo>
                  <a:pt x="37842" y="0"/>
                </a:moveTo>
                <a:lnTo>
                  <a:pt x="39694" y="529"/>
                </a:lnTo>
                <a:lnTo>
                  <a:pt x="41282" y="529"/>
                </a:lnTo>
                <a:lnTo>
                  <a:pt x="45251" y="1588"/>
                </a:lnTo>
                <a:lnTo>
                  <a:pt x="50015" y="3175"/>
                </a:lnTo>
                <a:lnTo>
                  <a:pt x="56366" y="8997"/>
                </a:lnTo>
                <a:lnTo>
                  <a:pt x="63246" y="14554"/>
                </a:lnTo>
                <a:lnTo>
                  <a:pt x="70126" y="19846"/>
                </a:lnTo>
                <a:lnTo>
                  <a:pt x="77271" y="24609"/>
                </a:lnTo>
                <a:lnTo>
                  <a:pt x="84681" y="29372"/>
                </a:lnTo>
                <a:lnTo>
                  <a:pt x="92090" y="33606"/>
                </a:lnTo>
                <a:lnTo>
                  <a:pt x="100029" y="38104"/>
                </a:lnTo>
                <a:lnTo>
                  <a:pt x="108232" y="42073"/>
                </a:lnTo>
                <a:lnTo>
                  <a:pt x="115113" y="42867"/>
                </a:lnTo>
                <a:lnTo>
                  <a:pt x="118553" y="43396"/>
                </a:lnTo>
                <a:lnTo>
                  <a:pt x="122257" y="44190"/>
                </a:lnTo>
                <a:lnTo>
                  <a:pt x="125962" y="45249"/>
                </a:lnTo>
                <a:lnTo>
                  <a:pt x="129667" y="46836"/>
                </a:lnTo>
                <a:lnTo>
                  <a:pt x="133901" y="48424"/>
                </a:lnTo>
                <a:lnTo>
                  <a:pt x="138135" y="50805"/>
                </a:lnTo>
                <a:lnTo>
                  <a:pt x="143163" y="51599"/>
                </a:lnTo>
                <a:lnTo>
                  <a:pt x="148984" y="52922"/>
                </a:lnTo>
                <a:lnTo>
                  <a:pt x="154806" y="53981"/>
                </a:lnTo>
                <a:lnTo>
                  <a:pt x="160363" y="54510"/>
                </a:lnTo>
                <a:lnTo>
                  <a:pt x="162480" y="54510"/>
                </a:lnTo>
                <a:lnTo>
                  <a:pt x="164597" y="54510"/>
                </a:lnTo>
                <a:lnTo>
                  <a:pt x="166450" y="53981"/>
                </a:lnTo>
                <a:lnTo>
                  <a:pt x="167773" y="52922"/>
                </a:lnTo>
                <a:lnTo>
                  <a:pt x="168302" y="52393"/>
                </a:lnTo>
                <a:lnTo>
                  <a:pt x="168567" y="51864"/>
                </a:lnTo>
                <a:lnTo>
                  <a:pt x="168831" y="51070"/>
                </a:lnTo>
                <a:lnTo>
                  <a:pt x="168831" y="50012"/>
                </a:lnTo>
                <a:lnTo>
                  <a:pt x="168567" y="47895"/>
                </a:lnTo>
                <a:lnTo>
                  <a:pt x="167508" y="44984"/>
                </a:lnTo>
                <a:lnTo>
                  <a:pt x="165127" y="42602"/>
                </a:lnTo>
                <a:lnTo>
                  <a:pt x="163274" y="40486"/>
                </a:lnTo>
                <a:lnTo>
                  <a:pt x="161686" y="38369"/>
                </a:lnTo>
                <a:lnTo>
                  <a:pt x="160628" y="35987"/>
                </a:lnTo>
                <a:lnTo>
                  <a:pt x="159834" y="33870"/>
                </a:lnTo>
                <a:lnTo>
                  <a:pt x="159305" y="32018"/>
                </a:lnTo>
                <a:lnTo>
                  <a:pt x="159040" y="29901"/>
                </a:lnTo>
                <a:lnTo>
                  <a:pt x="159040" y="28313"/>
                </a:lnTo>
                <a:lnTo>
                  <a:pt x="159305" y="26197"/>
                </a:lnTo>
                <a:lnTo>
                  <a:pt x="159834" y="24609"/>
                </a:lnTo>
                <a:lnTo>
                  <a:pt x="160363" y="23286"/>
                </a:lnTo>
                <a:lnTo>
                  <a:pt x="161422" y="21963"/>
                </a:lnTo>
                <a:lnTo>
                  <a:pt x="162480" y="20640"/>
                </a:lnTo>
                <a:lnTo>
                  <a:pt x="163539" y="19846"/>
                </a:lnTo>
                <a:lnTo>
                  <a:pt x="164862" y="18787"/>
                </a:lnTo>
                <a:lnTo>
                  <a:pt x="166450" y="17994"/>
                </a:lnTo>
                <a:lnTo>
                  <a:pt x="168302" y="17464"/>
                </a:lnTo>
                <a:lnTo>
                  <a:pt x="169890" y="17200"/>
                </a:lnTo>
                <a:lnTo>
                  <a:pt x="171478" y="17200"/>
                </a:lnTo>
                <a:lnTo>
                  <a:pt x="173330" y="17200"/>
                </a:lnTo>
                <a:lnTo>
                  <a:pt x="174918" y="17464"/>
                </a:lnTo>
                <a:lnTo>
                  <a:pt x="177035" y="18523"/>
                </a:lnTo>
                <a:lnTo>
                  <a:pt x="178623" y="19317"/>
                </a:lnTo>
                <a:lnTo>
                  <a:pt x="180210" y="20375"/>
                </a:lnTo>
                <a:lnTo>
                  <a:pt x="181798" y="21698"/>
                </a:lnTo>
                <a:lnTo>
                  <a:pt x="183386" y="23286"/>
                </a:lnTo>
                <a:lnTo>
                  <a:pt x="185238" y="25138"/>
                </a:lnTo>
                <a:lnTo>
                  <a:pt x="186297" y="27784"/>
                </a:lnTo>
                <a:lnTo>
                  <a:pt x="187620" y="30166"/>
                </a:lnTo>
                <a:lnTo>
                  <a:pt x="188678" y="33076"/>
                </a:lnTo>
                <a:lnTo>
                  <a:pt x="189472" y="36252"/>
                </a:lnTo>
                <a:lnTo>
                  <a:pt x="190001" y="40221"/>
                </a:lnTo>
                <a:lnTo>
                  <a:pt x="198205" y="44190"/>
                </a:lnTo>
                <a:lnTo>
                  <a:pt x="201645" y="46572"/>
                </a:lnTo>
                <a:lnTo>
                  <a:pt x="205350" y="48953"/>
                </a:lnTo>
                <a:lnTo>
                  <a:pt x="208525" y="51070"/>
                </a:lnTo>
                <a:lnTo>
                  <a:pt x="211172" y="53716"/>
                </a:lnTo>
                <a:lnTo>
                  <a:pt x="214082" y="56362"/>
                </a:lnTo>
                <a:lnTo>
                  <a:pt x="216464" y="59273"/>
                </a:lnTo>
                <a:lnTo>
                  <a:pt x="218316" y="62184"/>
                </a:lnTo>
                <a:lnTo>
                  <a:pt x="219904" y="65624"/>
                </a:lnTo>
                <a:lnTo>
                  <a:pt x="221227" y="68799"/>
                </a:lnTo>
                <a:lnTo>
                  <a:pt x="222550" y="72239"/>
                </a:lnTo>
                <a:lnTo>
                  <a:pt x="223344" y="76473"/>
                </a:lnTo>
                <a:lnTo>
                  <a:pt x="223609" y="80442"/>
                </a:lnTo>
                <a:lnTo>
                  <a:pt x="223344" y="85205"/>
                </a:lnTo>
                <a:lnTo>
                  <a:pt x="222815" y="89703"/>
                </a:lnTo>
                <a:lnTo>
                  <a:pt x="257746" y="154533"/>
                </a:lnTo>
                <a:lnTo>
                  <a:pt x="259598" y="153474"/>
                </a:lnTo>
                <a:lnTo>
                  <a:pt x="261186" y="152680"/>
                </a:lnTo>
                <a:lnTo>
                  <a:pt x="262509" y="152416"/>
                </a:lnTo>
                <a:lnTo>
                  <a:pt x="263128" y="152416"/>
                </a:lnTo>
                <a:lnTo>
                  <a:pt x="262384" y="152665"/>
                </a:lnTo>
                <a:lnTo>
                  <a:pt x="261331" y="152931"/>
                </a:lnTo>
                <a:lnTo>
                  <a:pt x="259225" y="153992"/>
                </a:lnTo>
                <a:lnTo>
                  <a:pt x="256855" y="155849"/>
                </a:lnTo>
                <a:lnTo>
                  <a:pt x="254485" y="157971"/>
                </a:lnTo>
                <a:lnTo>
                  <a:pt x="251852" y="160093"/>
                </a:lnTo>
                <a:lnTo>
                  <a:pt x="231313" y="175478"/>
                </a:lnTo>
                <a:lnTo>
                  <a:pt x="209985" y="190333"/>
                </a:lnTo>
                <a:lnTo>
                  <a:pt x="205246" y="193516"/>
                </a:lnTo>
                <a:lnTo>
                  <a:pt x="201032" y="196434"/>
                </a:lnTo>
                <a:lnTo>
                  <a:pt x="197873" y="199352"/>
                </a:lnTo>
                <a:lnTo>
                  <a:pt x="196047" y="201359"/>
                </a:lnTo>
                <a:lnTo>
                  <a:pt x="196882" y="199781"/>
                </a:lnTo>
                <a:lnTo>
                  <a:pt x="200057" y="195018"/>
                </a:lnTo>
                <a:lnTo>
                  <a:pt x="192912" y="182052"/>
                </a:lnTo>
                <a:lnTo>
                  <a:pt x="185767" y="169086"/>
                </a:lnTo>
                <a:lnTo>
                  <a:pt x="177829" y="156120"/>
                </a:lnTo>
                <a:lnTo>
                  <a:pt x="173595" y="149770"/>
                </a:lnTo>
                <a:lnTo>
                  <a:pt x="169625" y="143948"/>
                </a:lnTo>
                <a:lnTo>
                  <a:pt x="162745" y="139450"/>
                </a:lnTo>
                <a:lnTo>
                  <a:pt x="156659" y="135481"/>
                </a:lnTo>
                <a:lnTo>
                  <a:pt x="151631" y="132835"/>
                </a:lnTo>
                <a:lnTo>
                  <a:pt x="146867" y="130718"/>
                </a:lnTo>
                <a:lnTo>
                  <a:pt x="138664" y="126749"/>
                </a:lnTo>
                <a:lnTo>
                  <a:pt x="134695" y="124896"/>
                </a:lnTo>
                <a:lnTo>
                  <a:pt x="130461" y="122515"/>
                </a:lnTo>
                <a:lnTo>
                  <a:pt x="124110" y="120133"/>
                </a:lnTo>
                <a:lnTo>
                  <a:pt x="117759" y="117752"/>
                </a:lnTo>
                <a:lnTo>
                  <a:pt x="112466" y="115106"/>
                </a:lnTo>
                <a:lnTo>
                  <a:pt x="106909" y="112460"/>
                </a:lnTo>
                <a:lnTo>
                  <a:pt x="101352" y="109813"/>
                </a:lnTo>
                <a:lnTo>
                  <a:pt x="96059" y="106374"/>
                </a:lnTo>
                <a:lnTo>
                  <a:pt x="90502" y="102934"/>
                </a:lnTo>
                <a:lnTo>
                  <a:pt x="84945" y="98964"/>
                </a:lnTo>
                <a:lnTo>
                  <a:pt x="76742" y="96848"/>
                </a:lnTo>
                <a:lnTo>
                  <a:pt x="69597" y="94466"/>
                </a:lnTo>
                <a:lnTo>
                  <a:pt x="62717" y="91820"/>
                </a:lnTo>
                <a:lnTo>
                  <a:pt x="56366" y="88380"/>
                </a:lnTo>
                <a:lnTo>
                  <a:pt x="50808" y="84940"/>
                </a:lnTo>
                <a:lnTo>
                  <a:pt x="45251" y="80706"/>
                </a:lnTo>
                <a:lnTo>
                  <a:pt x="39959" y="76737"/>
                </a:lnTo>
                <a:lnTo>
                  <a:pt x="34402" y="71974"/>
                </a:lnTo>
                <a:lnTo>
                  <a:pt x="30961" y="69063"/>
                </a:lnTo>
                <a:lnTo>
                  <a:pt x="26992" y="65888"/>
                </a:lnTo>
                <a:lnTo>
                  <a:pt x="23023" y="62448"/>
                </a:lnTo>
                <a:lnTo>
                  <a:pt x="19318" y="59008"/>
                </a:lnTo>
                <a:lnTo>
                  <a:pt x="17730" y="57156"/>
                </a:lnTo>
                <a:lnTo>
                  <a:pt x="16407" y="55304"/>
                </a:lnTo>
                <a:lnTo>
                  <a:pt x="15349" y="52922"/>
                </a:lnTo>
                <a:lnTo>
                  <a:pt x="14555" y="51070"/>
                </a:lnTo>
                <a:lnTo>
                  <a:pt x="14025" y="48688"/>
                </a:lnTo>
                <a:lnTo>
                  <a:pt x="13761" y="46572"/>
                </a:lnTo>
                <a:lnTo>
                  <a:pt x="14025" y="43925"/>
                </a:lnTo>
                <a:lnTo>
                  <a:pt x="14555" y="41544"/>
                </a:lnTo>
                <a:lnTo>
                  <a:pt x="7674" y="33870"/>
                </a:lnTo>
                <a:lnTo>
                  <a:pt x="3176" y="28843"/>
                </a:lnTo>
                <a:lnTo>
                  <a:pt x="1323" y="26461"/>
                </a:lnTo>
                <a:lnTo>
                  <a:pt x="530" y="24874"/>
                </a:lnTo>
                <a:lnTo>
                  <a:pt x="0" y="23021"/>
                </a:lnTo>
                <a:lnTo>
                  <a:pt x="0" y="21169"/>
                </a:lnTo>
                <a:lnTo>
                  <a:pt x="530" y="20111"/>
                </a:lnTo>
                <a:lnTo>
                  <a:pt x="1059" y="19052"/>
                </a:lnTo>
                <a:lnTo>
                  <a:pt x="2911" y="17200"/>
                </a:lnTo>
                <a:lnTo>
                  <a:pt x="4499" y="15612"/>
                </a:lnTo>
                <a:lnTo>
                  <a:pt x="5028" y="14818"/>
                </a:lnTo>
                <a:lnTo>
                  <a:pt x="5293" y="13760"/>
                </a:lnTo>
                <a:lnTo>
                  <a:pt x="5557" y="11378"/>
                </a:lnTo>
                <a:lnTo>
                  <a:pt x="6087" y="8997"/>
                </a:lnTo>
                <a:lnTo>
                  <a:pt x="7145" y="7674"/>
                </a:lnTo>
                <a:lnTo>
                  <a:pt x="8204" y="6351"/>
                </a:lnTo>
                <a:lnTo>
                  <a:pt x="9791" y="5822"/>
                </a:lnTo>
                <a:lnTo>
                  <a:pt x="11644" y="5292"/>
                </a:lnTo>
                <a:lnTo>
                  <a:pt x="13496" y="5292"/>
                </a:lnTo>
                <a:lnTo>
                  <a:pt x="15613" y="5557"/>
                </a:lnTo>
                <a:lnTo>
                  <a:pt x="17730" y="6086"/>
                </a:lnTo>
                <a:lnTo>
                  <a:pt x="20112" y="6880"/>
                </a:lnTo>
                <a:lnTo>
                  <a:pt x="24875" y="8997"/>
                </a:lnTo>
                <a:lnTo>
                  <a:pt x="29638" y="12172"/>
                </a:lnTo>
                <a:lnTo>
                  <a:pt x="33608" y="15083"/>
                </a:lnTo>
                <a:lnTo>
                  <a:pt x="33079" y="12172"/>
                </a:lnTo>
                <a:lnTo>
                  <a:pt x="32549" y="9526"/>
                </a:lnTo>
                <a:lnTo>
                  <a:pt x="32549" y="7145"/>
                </a:lnTo>
                <a:lnTo>
                  <a:pt x="32549" y="5292"/>
                </a:lnTo>
                <a:lnTo>
                  <a:pt x="32814" y="3705"/>
                </a:lnTo>
                <a:lnTo>
                  <a:pt x="33608" y="2382"/>
                </a:lnTo>
                <a:lnTo>
                  <a:pt x="34137" y="1588"/>
                </a:lnTo>
                <a:lnTo>
                  <a:pt x="35196" y="794"/>
                </a:lnTo>
                <a:lnTo>
                  <a:pt x="36519" y="529"/>
                </a:lnTo>
                <a:lnTo>
                  <a:pt x="3784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97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 noEditPoints="1"/>
          </p:cNvSpPr>
          <p:nvPr/>
        </p:nvSpPr>
        <p:spPr>
          <a:xfrm>
            <a:off x="6098355" y="1653555"/>
            <a:ext cx="359356" cy="361689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0"/>
          <p:cNvSpPr txBox="1"/>
          <p:nvPr/>
        </p:nvSpPr>
        <p:spPr>
          <a:xfrm flipH="1">
            <a:off x="6560385" y="1712591"/>
            <a:ext cx="1466591" cy="318549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" name="文本框 22"/>
          <p:cNvSpPr txBox="1"/>
          <p:nvPr/>
        </p:nvSpPr>
        <p:spPr>
          <a:xfrm flipH="1">
            <a:off x="6079455" y="2161084"/>
            <a:ext cx="3066657" cy="553998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6064754" y="2071246"/>
            <a:ext cx="164043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20"/>
          <p:cNvSpPr txBox="1"/>
          <p:nvPr/>
        </p:nvSpPr>
        <p:spPr>
          <a:xfrm flipH="1">
            <a:off x="6134525" y="4181411"/>
            <a:ext cx="1479425" cy="646331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4" name="文本框 22"/>
          <p:cNvSpPr txBox="1"/>
          <p:nvPr/>
        </p:nvSpPr>
        <p:spPr>
          <a:xfrm flipH="1">
            <a:off x="6161127" y="4575768"/>
            <a:ext cx="3194531" cy="409086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61126" y="5199741"/>
            <a:ext cx="3043322" cy="31854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单击此处添加本章节的简要内容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6208262" y="5164737"/>
            <a:ext cx="21431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28"/>
          <p:cNvSpPr>
            <a:spLocks noEditPoints="1"/>
          </p:cNvSpPr>
          <p:nvPr/>
        </p:nvSpPr>
        <p:spPr>
          <a:xfrm>
            <a:off x="6155526" y="3186416"/>
            <a:ext cx="317353" cy="396691"/>
          </a:xfrm>
          <a:custGeom>
            <a:avLst/>
            <a:gdLst/>
            <a:ahLst/>
            <a:cxnLst>
              <a:cxn ang="0">
                <a:pos x="101543" y="255902"/>
              </a:cxn>
              <a:cxn ang="0">
                <a:pos x="154571" y="381589"/>
              </a:cxn>
              <a:cxn ang="0">
                <a:pos x="197444" y="481232"/>
              </a:cxn>
              <a:cxn ang="0">
                <a:pos x="294474" y="484629"/>
              </a:cxn>
              <a:cxn ang="0">
                <a:pos x="315911" y="444998"/>
              </a:cxn>
              <a:cxn ang="0">
                <a:pos x="370067" y="344223"/>
              </a:cxn>
              <a:cxn ang="0">
                <a:pos x="251601" y="105305"/>
              </a:cxn>
              <a:cxn ang="0">
                <a:pos x="207599" y="516334"/>
              </a:cxn>
              <a:cxn ang="0">
                <a:pos x="159084" y="458586"/>
              </a:cxn>
              <a:cxn ang="0">
                <a:pos x="106056" y="361207"/>
              </a:cxn>
              <a:cxn ang="0">
                <a:pos x="251601" y="73600"/>
              </a:cxn>
              <a:cxn ang="0">
                <a:pos x="396017" y="361207"/>
              </a:cxn>
              <a:cxn ang="0">
                <a:pos x="344117" y="458586"/>
              </a:cxn>
              <a:cxn ang="0">
                <a:pos x="294474" y="516334"/>
              </a:cxn>
              <a:cxn ang="0">
                <a:pos x="179392" y="617109"/>
              </a:cxn>
              <a:cxn ang="0">
                <a:pos x="301244" y="640888"/>
              </a:cxn>
              <a:cxn ang="0">
                <a:pos x="301244" y="593331"/>
              </a:cxn>
              <a:cxn ang="0">
                <a:pos x="194060" y="631829"/>
              </a:cxn>
              <a:cxn ang="0">
                <a:pos x="311398" y="631829"/>
              </a:cxn>
              <a:cxn ang="0">
                <a:pos x="326065" y="617109"/>
              </a:cxn>
              <a:cxn ang="0">
                <a:pos x="179392" y="543509"/>
              </a:cxn>
              <a:cxn ang="0">
                <a:pos x="326065" y="617109"/>
              </a:cxn>
              <a:cxn ang="0">
                <a:pos x="323809" y="287607"/>
              </a:cxn>
              <a:cxn ang="0">
                <a:pos x="275294" y="337429"/>
              </a:cxn>
              <a:cxn ang="0">
                <a:pos x="227907" y="337429"/>
              </a:cxn>
              <a:cxn ang="0">
                <a:pos x="178264" y="287607"/>
              </a:cxn>
              <a:cxn ang="0">
                <a:pos x="178264" y="240050"/>
              </a:cxn>
              <a:cxn ang="0">
                <a:pos x="227907" y="190228"/>
              </a:cxn>
              <a:cxn ang="0">
                <a:pos x="275294" y="190228"/>
              </a:cxn>
              <a:cxn ang="0">
                <a:pos x="323809" y="240050"/>
              </a:cxn>
              <a:cxn ang="0">
                <a:pos x="482892" y="233256"/>
              </a:cxn>
              <a:cxn ang="0">
                <a:pos x="456943" y="255902"/>
              </a:cxn>
              <a:cxn ang="0">
                <a:pos x="482892" y="270622"/>
              </a:cxn>
              <a:cxn ang="0">
                <a:pos x="482892" y="233256"/>
              </a:cxn>
              <a:cxn ang="0">
                <a:pos x="427608" y="101908"/>
              </a:cxn>
              <a:cxn ang="0">
                <a:pos x="401658" y="74733"/>
              </a:cxn>
              <a:cxn ang="0">
                <a:pos x="408428" y="121157"/>
              </a:cxn>
              <a:cxn ang="0">
                <a:pos x="269653" y="49822"/>
              </a:cxn>
              <a:cxn ang="0">
                <a:pos x="250472" y="0"/>
              </a:cxn>
              <a:cxn ang="0">
                <a:pos x="232420" y="49822"/>
              </a:cxn>
              <a:cxn ang="0">
                <a:pos x="91389" y="123422"/>
              </a:cxn>
              <a:cxn ang="0">
                <a:pos x="100415" y="78129"/>
              </a:cxn>
              <a:cxn ang="0">
                <a:pos x="73336" y="105305"/>
              </a:cxn>
              <a:cxn ang="0">
                <a:pos x="44002" y="255902"/>
              </a:cxn>
              <a:cxn ang="0">
                <a:pos x="19180" y="233256"/>
              </a:cxn>
              <a:cxn ang="0">
                <a:pos x="19180" y="270622"/>
              </a:cxn>
              <a:cxn ang="0">
                <a:pos x="44002" y="255902"/>
              </a:cxn>
            </a:cxnLst>
            <a:rect l="0" t="0" r="0" b="0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2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3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3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6"/>
                  <a:pt x="211" y="147"/>
                  <a:pt x="223" y="147"/>
                </a:cubicBezTo>
                <a:cubicBezTo>
                  <a:pt x="234" y="147"/>
                  <a:pt x="244" y="156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59"/>
                  <a:pt x="362" y="60"/>
                  <a:pt x="356" y="66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 sz="90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20"/>
          <p:cNvSpPr txBox="1"/>
          <p:nvPr/>
        </p:nvSpPr>
        <p:spPr>
          <a:xfrm flipH="1">
            <a:off x="6472879" y="3195283"/>
            <a:ext cx="1479425" cy="318549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b="1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2"/>
          <p:cNvSpPr txBox="1"/>
          <p:nvPr/>
        </p:nvSpPr>
        <p:spPr>
          <a:xfrm flipH="1">
            <a:off x="6155525" y="3652177"/>
            <a:ext cx="3187998" cy="409086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20" name="人"/>
          <p:cNvSpPr/>
          <p:nvPr/>
        </p:nvSpPr>
        <p:spPr bwMode="auto">
          <a:xfrm>
            <a:off x="1770284" y="3439533"/>
            <a:ext cx="757914" cy="2158000"/>
          </a:xfrm>
          <a:custGeom>
            <a:avLst/>
            <a:gdLst>
              <a:gd name="T0" fmla="*/ 562408 w 1208088"/>
              <a:gd name="T1" fmla="*/ 1095442 h 3716338"/>
              <a:gd name="T2" fmla="*/ 564449 w 1208088"/>
              <a:gd name="T3" fmla="*/ 1135326 h 3716338"/>
              <a:gd name="T4" fmla="*/ 573295 w 1208088"/>
              <a:gd name="T5" fmla="*/ 1093537 h 3716338"/>
              <a:gd name="T6" fmla="*/ 270105 w 1208088"/>
              <a:gd name="T7" fmla="*/ 772236 h 3716338"/>
              <a:gd name="T8" fmla="*/ 392234 w 1208088"/>
              <a:gd name="T9" fmla="*/ 498967 h 3716338"/>
              <a:gd name="T10" fmla="*/ 415472 w 1208088"/>
              <a:gd name="T11" fmla="*/ 534772 h 3716338"/>
              <a:gd name="T12" fmla="*/ 74035 w 1208088"/>
              <a:gd name="T13" fmla="*/ 136711 h 3716338"/>
              <a:gd name="T14" fmla="*/ 50190 w 1208088"/>
              <a:gd name="T15" fmla="*/ 13678 h 3716338"/>
              <a:gd name="T16" fmla="*/ 76475 w 1208088"/>
              <a:gd name="T17" fmla="*/ 110372 h 3716338"/>
              <a:gd name="T18" fmla="*/ 83699 w 1208088"/>
              <a:gd name="T19" fmla="*/ 165580 h 3716338"/>
              <a:gd name="T20" fmla="*/ 96586 w 1208088"/>
              <a:gd name="T21" fmla="*/ 333522 h 3716338"/>
              <a:gd name="T22" fmla="*/ 150441 w 1208088"/>
              <a:gd name="T23" fmla="*/ 355074 h 3716338"/>
              <a:gd name="T24" fmla="*/ 196427 w 1208088"/>
              <a:gd name="T25" fmla="*/ 353719 h 3716338"/>
              <a:gd name="T26" fmla="*/ 212027 w 1208088"/>
              <a:gd name="T27" fmla="*/ 338130 h 3716338"/>
              <a:gd name="T28" fmla="*/ 269681 w 1208088"/>
              <a:gd name="T29" fmla="*/ 346534 h 3716338"/>
              <a:gd name="T30" fmla="*/ 323264 w 1208088"/>
              <a:gd name="T31" fmla="*/ 340435 h 3716338"/>
              <a:gd name="T32" fmla="*/ 312600 w 1208088"/>
              <a:gd name="T33" fmla="*/ 403893 h 3716338"/>
              <a:gd name="T34" fmla="*/ 352826 w 1208088"/>
              <a:gd name="T35" fmla="*/ 284814 h 3716338"/>
              <a:gd name="T36" fmla="*/ 340614 w 1208088"/>
              <a:gd name="T37" fmla="*/ 208592 h 3716338"/>
              <a:gd name="T38" fmla="*/ 364224 w 1208088"/>
              <a:gd name="T39" fmla="*/ 131421 h 3716338"/>
              <a:gd name="T40" fmla="*/ 414701 w 1208088"/>
              <a:gd name="T41" fmla="*/ 97651 h 3716338"/>
              <a:gd name="T42" fmla="*/ 476576 w 1208088"/>
              <a:gd name="T43" fmla="*/ 102804 h 3716338"/>
              <a:gd name="T44" fmla="*/ 524475 w 1208088"/>
              <a:gd name="T45" fmla="*/ 158275 h 3716338"/>
              <a:gd name="T46" fmla="*/ 521704 w 1208088"/>
              <a:gd name="T47" fmla="*/ 239185 h 3716338"/>
              <a:gd name="T48" fmla="*/ 530417 w 1208088"/>
              <a:gd name="T49" fmla="*/ 328291 h 3716338"/>
              <a:gd name="T50" fmla="*/ 560642 w 1208088"/>
              <a:gd name="T51" fmla="*/ 398438 h 3716338"/>
              <a:gd name="T52" fmla="*/ 602711 w 1208088"/>
              <a:gd name="T53" fmla="*/ 472999 h 3716338"/>
              <a:gd name="T54" fmla="*/ 604203 w 1208088"/>
              <a:gd name="T55" fmla="*/ 620473 h 3716338"/>
              <a:gd name="T56" fmla="*/ 617768 w 1208088"/>
              <a:gd name="T57" fmla="*/ 992683 h 3716338"/>
              <a:gd name="T58" fmla="*/ 612885 w 1208088"/>
              <a:gd name="T59" fmla="*/ 1056661 h 3716338"/>
              <a:gd name="T60" fmla="*/ 601600 w 1208088"/>
              <a:gd name="T61" fmla="*/ 1119536 h 3716338"/>
              <a:gd name="T62" fmla="*/ 542132 w 1208088"/>
              <a:gd name="T63" fmla="*/ 1171398 h 3716338"/>
              <a:gd name="T64" fmla="*/ 536961 w 1208088"/>
              <a:gd name="T65" fmla="*/ 1138185 h 3716338"/>
              <a:gd name="T66" fmla="*/ 553631 w 1208088"/>
              <a:gd name="T67" fmla="*/ 1040469 h 3716338"/>
              <a:gd name="T68" fmla="*/ 530001 w 1208088"/>
              <a:gd name="T69" fmla="*/ 877334 h 3716338"/>
              <a:gd name="T70" fmla="*/ 507889 w 1208088"/>
              <a:gd name="T71" fmla="*/ 674285 h 3716338"/>
              <a:gd name="T72" fmla="*/ 492153 w 1208088"/>
              <a:gd name="T73" fmla="*/ 690686 h 3716338"/>
              <a:gd name="T74" fmla="*/ 499750 w 1208088"/>
              <a:gd name="T75" fmla="*/ 849818 h 3716338"/>
              <a:gd name="T76" fmla="*/ 487054 w 1208088"/>
              <a:gd name="T77" fmla="*/ 1008850 h 3716338"/>
              <a:gd name="T78" fmla="*/ 458828 w 1208088"/>
              <a:gd name="T79" fmla="*/ 1106187 h 3716338"/>
              <a:gd name="T80" fmla="*/ 441052 w 1208088"/>
              <a:gd name="T81" fmla="*/ 1221826 h 3716338"/>
              <a:gd name="T82" fmla="*/ 385007 w 1208088"/>
              <a:gd name="T83" fmla="*/ 1441853 h 3716338"/>
              <a:gd name="T84" fmla="*/ 354745 w 1208088"/>
              <a:gd name="T85" fmla="*/ 1757860 h 3716338"/>
              <a:gd name="T86" fmla="*/ 399189 w 1208088"/>
              <a:gd name="T87" fmla="*/ 1804908 h 3716338"/>
              <a:gd name="T88" fmla="*/ 349991 w 1208088"/>
              <a:gd name="T89" fmla="*/ 1814436 h 3716338"/>
              <a:gd name="T90" fmla="*/ 327059 w 1208088"/>
              <a:gd name="T91" fmla="*/ 1848270 h 3716338"/>
              <a:gd name="T92" fmla="*/ 298206 w 1208088"/>
              <a:gd name="T93" fmla="*/ 1903907 h 3716338"/>
              <a:gd name="T94" fmla="*/ 233624 w 1208088"/>
              <a:gd name="T95" fmla="*/ 1899395 h 3716338"/>
              <a:gd name="T96" fmla="*/ 239017 w 1208088"/>
              <a:gd name="T97" fmla="*/ 1848954 h 3716338"/>
              <a:gd name="T98" fmla="*/ 256118 w 1208088"/>
              <a:gd name="T99" fmla="*/ 1799244 h 3716338"/>
              <a:gd name="T100" fmla="*/ 180096 w 1208088"/>
              <a:gd name="T101" fmla="*/ 1168955 h 3716338"/>
              <a:gd name="T102" fmla="*/ 158655 w 1208088"/>
              <a:gd name="T103" fmla="*/ 1019424 h 3716338"/>
              <a:gd name="T104" fmla="*/ 149292 w 1208088"/>
              <a:gd name="T105" fmla="*/ 893075 h 3716338"/>
              <a:gd name="T106" fmla="*/ 114492 w 1208088"/>
              <a:gd name="T107" fmla="*/ 820811 h 3716338"/>
              <a:gd name="T108" fmla="*/ 177978 w 1208088"/>
              <a:gd name="T109" fmla="*/ 689737 h 3716338"/>
              <a:gd name="T110" fmla="*/ 206466 w 1208088"/>
              <a:gd name="T111" fmla="*/ 544432 h 3716338"/>
              <a:gd name="T112" fmla="*/ 167533 w 1208088"/>
              <a:gd name="T113" fmla="*/ 490891 h 3716338"/>
              <a:gd name="T114" fmla="*/ 53583 w 1208088"/>
              <a:gd name="T115" fmla="*/ 422440 h 3716338"/>
              <a:gd name="T116" fmla="*/ 3799 w 1208088"/>
              <a:gd name="T117" fmla="*/ 352499 h 3716338"/>
              <a:gd name="T118" fmla="*/ 950 w 1208088"/>
              <a:gd name="T119" fmla="*/ 196214 h 3716338"/>
              <a:gd name="T120" fmla="*/ 22543 w 1208088"/>
              <a:gd name="T121" fmla="*/ 160208 h 3716338"/>
              <a:gd name="T122" fmla="*/ 18594 w 1208088"/>
              <a:gd name="T123" fmla="*/ 114028 h 3716338"/>
              <a:gd name="T124" fmla="*/ 21045 w 1208088"/>
              <a:gd name="T125" fmla="*/ 43336 h 371633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208088" h="3716338">
                <a:moveTo>
                  <a:pt x="637947" y="3485972"/>
                </a:moveTo>
                <a:lnTo>
                  <a:pt x="631305" y="3487741"/>
                </a:lnTo>
                <a:lnTo>
                  <a:pt x="631248" y="3487754"/>
                </a:lnTo>
                <a:lnTo>
                  <a:pt x="632890" y="3487987"/>
                </a:lnTo>
                <a:lnTo>
                  <a:pt x="633250" y="3488344"/>
                </a:lnTo>
                <a:lnTo>
                  <a:pt x="633253" y="3488341"/>
                </a:lnTo>
                <a:lnTo>
                  <a:pt x="637947" y="3485972"/>
                </a:lnTo>
                <a:close/>
                <a:moveTo>
                  <a:pt x="1112552" y="2112595"/>
                </a:moveTo>
                <a:lnTo>
                  <a:pt x="1110694" y="2114189"/>
                </a:lnTo>
                <a:lnTo>
                  <a:pt x="1108569" y="2116047"/>
                </a:lnTo>
                <a:lnTo>
                  <a:pt x="1106179" y="2118437"/>
                </a:lnTo>
                <a:lnTo>
                  <a:pt x="1103524" y="2121358"/>
                </a:lnTo>
                <a:lnTo>
                  <a:pt x="1100869" y="2125076"/>
                </a:lnTo>
                <a:lnTo>
                  <a:pt x="1100072" y="2126669"/>
                </a:lnTo>
                <a:lnTo>
                  <a:pt x="1099010" y="2128528"/>
                </a:lnTo>
                <a:lnTo>
                  <a:pt x="1098479" y="2130653"/>
                </a:lnTo>
                <a:lnTo>
                  <a:pt x="1097948" y="2132512"/>
                </a:lnTo>
                <a:lnTo>
                  <a:pt x="1097417" y="2137026"/>
                </a:lnTo>
                <a:lnTo>
                  <a:pt x="1096886" y="2141275"/>
                </a:lnTo>
                <a:lnTo>
                  <a:pt x="1096355" y="2150835"/>
                </a:lnTo>
                <a:lnTo>
                  <a:pt x="1096089" y="2159863"/>
                </a:lnTo>
                <a:lnTo>
                  <a:pt x="1096089" y="2168627"/>
                </a:lnTo>
                <a:lnTo>
                  <a:pt x="1095824" y="2179514"/>
                </a:lnTo>
                <a:lnTo>
                  <a:pt x="1095558" y="2193323"/>
                </a:lnTo>
                <a:lnTo>
                  <a:pt x="1095292" y="2199962"/>
                </a:lnTo>
                <a:lnTo>
                  <a:pt x="1095292" y="2206069"/>
                </a:lnTo>
                <a:lnTo>
                  <a:pt x="1095558" y="2210849"/>
                </a:lnTo>
                <a:lnTo>
                  <a:pt x="1095824" y="2212442"/>
                </a:lnTo>
                <a:lnTo>
                  <a:pt x="1096089" y="2213770"/>
                </a:lnTo>
                <a:lnTo>
                  <a:pt x="1096620" y="2214567"/>
                </a:lnTo>
                <a:lnTo>
                  <a:pt x="1096886" y="2215098"/>
                </a:lnTo>
                <a:lnTo>
                  <a:pt x="1097417" y="2215629"/>
                </a:lnTo>
                <a:lnTo>
                  <a:pt x="1098213" y="2216160"/>
                </a:lnTo>
                <a:lnTo>
                  <a:pt x="1098744" y="2216160"/>
                </a:lnTo>
                <a:lnTo>
                  <a:pt x="1099541" y="2215629"/>
                </a:lnTo>
                <a:lnTo>
                  <a:pt x="1101400" y="2214832"/>
                </a:lnTo>
                <a:lnTo>
                  <a:pt x="1103524" y="2213239"/>
                </a:lnTo>
                <a:lnTo>
                  <a:pt x="1105914" y="2211380"/>
                </a:lnTo>
                <a:lnTo>
                  <a:pt x="1110959" y="2206600"/>
                </a:lnTo>
                <a:lnTo>
                  <a:pt x="1112287" y="2205007"/>
                </a:lnTo>
                <a:lnTo>
                  <a:pt x="1113349" y="2203414"/>
                </a:lnTo>
                <a:lnTo>
                  <a:pt x="1114411" y="2201024"/>
                </a:lnTo>
                <a:lnTo>
                  <a:pt x="1115473" y="2198634"/>
                </a:lnTo>
                <a:lnTo>
                  <a:pt x="1116535" y="2196244"/>
                </a:lnTo>
                <a:lnTo>
                  <a:pt x="1117332" y="2193323"/>
                </a:lnTo>
                <a:lnTo>
                  <a:pt x="1118394" y="2187215"/>
                </a:lnTo>
                <a:lnTo>
                  <a:pt x="1119191" y="2180576"/>
                </a:lnTo>
                <a:lnTo>
                  <a:pt x="1119722" y="2173406"/>
                </a:lnTo>
                <a:lnTo>
                  <a:pt x="1120253" y="2166768"/>
                </a:lnTo>
                <a:lnTo>
                  <a:pt x="1120253" y="2159598"/>
                </a:lnTo>
                <a:lnTo>
                  <a:pt x="1120253" y="2152959"/>
                </a:lnTo>
                <a:lnTo>
                  <a:pt x="1119987" y="2146055"/>
                </a:lnTo>
                <a:lnTo>
                  <a:pt x="1119456" y="2139681"/>
                </a:lnTo>
                <a:lnTo>
                  <a:pt x="1118660" y="2133308"/>
                </a:lnTo>
                <a:lnTo>
                  <a:pt x="1117598" y="2127466"/>
                </a:lnTo>
                <a:lnTo>
                  <a:pt x="1116535" y="2121889"/>
                </a:lnTo>
                <a:lnTo>
                  <a:pt x="1114677" y="2117110"/>
                </a:lnTo>
                <a:lnTo>
                  <a:pt x="1112552" y="2112595"/>
                </a:lnTo>
                <a:close/>
                <a:moveTo>
                  <a:pt x="1206500" y="1993900"/>
                </a:moveTo>
                <a:lnTo>
                  <a:pt x="1186659" y="1996051"/>
                </a:lnTo>
                <a:lnTo>
                  <a:pt x="1187792" y="2025289"/>
                </a:lnTo>
                <a:lnTo>
                  <a:pt x="1199872" y="2024540"/>
                </a:lnTo>
                <a:lnTo>
                  <a:pt x="1206500" y="1993900"/>
                </a:lnTo>
                <a:close/>
                <a:moveTo>
                  <a:pt x="747713" y="1598612"/>
                </a:moveTo>
                <a:lnTo>
                  <a:pt x="752483" y="1622425"/>
                </a:lnTo>
                <a:lnTo>
                  <a:pt x="904603" y="1622425"/>
                </a:lnTo>
                <a:lnTo>
                  <a:pt x="909638" y="1598612"/>
                </a:lnTo>
                <a:lnTo>
                  <a:pt x="747713" y="1598612"/>
                </a:lnTo>
                <a:close/>
                <a:moveTo>
                  <a:pt x="395498" y="1420812"/>
                </a:moveTo>
                <a:lnTo>
                  <a:pt x="385763" y="1454355"/>
                </a:lnTo>
                <a:lnTo>
                  <a:pt x="502582" y="1530350"/>
                </a:lnTo>
                <a:lnTo>
                  <a:pt x="527051" y="1506503"/>
                </a:lnTo>
                <a:lnTo>
                  <a:pt x="395498" y="1420812"/>
                </a:lnTo>
                <a:close/>
                <a:moveTo>
                  <a:pt x="1039231" y="894395"/>
                </a:moveTo>
                <a:lnTo>
                  <a:pt x="1029253" y="899103"/>
                </a:lnTo>
                <a:lnTo>
                  <a:pt x="1041400" y="902758"/>
                </a:lnTo>
                <a:lnTo>
                  <a:pt x="1039279" y="894556"/>
                </a:lnTo>
                <a:lnTo>
                  <a:pt x="1039231" y="894395"/>
                </a:lnTo>
                <a:close/>
                <a:moveTo>
                  <a:pt x="738259" y="866301"/>
                </a:moveTo>
                <a:lnTo>
                  <a:pt x="738312" y="866510"/>
                </a:lnTo>
                <a:lnTo>
                  <a:pt x="742555" y="883972"/>
                </a:lnTo>
                <a:lnTo>
                  <a:pt x="743881" y="890058"/>
                </a:lnTo>
                <a:lnTo>
                  <a:pt x="744411" y="894027"/>
                </a:lnTo>
                <a:lnTo>
                  <a:pt x="744942" y="897202"/>
                </a:lnTo>
                <a:lnTo>
                  <a:pt x="745737" y="901170"/>
                </a:lnTo>
                <a:lnTo>
                  <a:pt x="748654" y="910960"/>
                </a:lnTo>
                <a:lnTo>
                  <a:pt x="755548" y="936095"/>
                </a:lnTo>
                <a:lnTo>
                  <a:pt x="759261" y="949325"/>
                </a:lnTo>
                <a:lnTo>
                  <a:pt x="762708" y="962025"/>
                </a:lnTo>
                <a:lnTo>
                  <a:pt x="765360" y="973402"/>
                </a:lnTo>
                <a:lnTo>
                  <a:pt x="766155" y="977900"/>
                </a:lnTo>
                <a:lnTo>
                  <a:pt x="766685" y="982133"/>
                </a:lnTo>
                <a:lnTo>
                  <a:pt x="768011" y="1000918"/>
                </a:lnTo>
                <a:lnTo>
                  <a:pt x="769072" y="1022879"/>
                </a:lnTo>
                <a:lnTo>
                  <a:pt x="769867" y="1043252"/>
                </a:lnTo>
                <a:lnTo>
                  <a:pt x="770133" y="1055952"/>
                </a:lnTo>
                <a:lnTo>
                  <a:pt x="770133" y="1122362"/>
                </a:lnTo>
                <a:lnTo>
                  <a:pt x="773580" y="1114689"/>
                </a:lnTo>
                <a:lnTo>
                  <a:pt x="781270" y="1096962"/>
                </a:lnTo>
                <a:lnTo>
                  <a:pt x="785778" y="1086908"/>
                </a:lnTo>
                <a:lnTo>
                  <a:pt x="790551" y="1077912"/>
                </a:lnTo>
                <a:lnTo>
                  <a:pt x="794793" y="1069975"/>
                </a:lnTo>
                <a:lnTo>
                  <a:pt x="796384" y="1067064"/>
                </a:lnTo>
                <a:lnTo>
                  <a:pt x="797975" y="1064947"/>
                </a:lnTo>
                <a:lnTo>
                  <a:pt x="801157" y="1060979"/>
                </a:lnTo>
                <a:lnTo>
                  <a:pt x="804074" y="1055952"/>
                </a:lnTo>
                <a:lnTo>
                  <a:pt x="807521" y="1049866"/>
                </a:lnTo>
                <a:lnTo>
                  <a:pt x="810703" y="1043252"/>
                </a:lnTo>
                <a:lnTo>
                  <a:pt x="814416" y="1035843"/>
                </a:lnTo>
                <a:lnTo>
                  <a:pt x="817598" y="1027906"/>
                </a:lnTo>
                <a:lnTo>
                  <a:pt x="820780" y="1019439"/>
                </a:lnTo>
                <a:lnTo>
                  <a:pt x="823697" y="1010708"/>
                </a:lnTo>
                <a:lnTo>
                  <a:pt x="827409" y="1000125"/>
                </a:lnTo>
                <a:lnTo>
                  <a:pt x="832182" y="986102"/>
                </a:lnTo>
                <a:lnTo>
                  <a:pt x="844380" y="952235"/>
                </a:lnTo>
                <a:lnTo>
                  <a:pt x="850479" y="935302"/>
                </a:lnTo>
                <a:lnTo>
                  <a:pt x="856843" y="919691"/>
                </a:lnTo>
                <a:lnTo>
                  <a:pt x="861881" y="906727"/>
                </a:lnTo>
                <a:lnTo>
                  <a:pt x="864267" y="901435"/>
                </a:lnTo>
                <a:lnTo>
                  <a:pt x="866389" y="897731"/>
                </a:lnTo>
                <a:lnTo>
                  <a:pt x="867980" y="894027"/>
                </a:lnTo>
                <a:lnTo>
                  <a:pt x="869571" y="889793"/>
                </a:lnTo>
                <a:lnTo>
                  <a:pt x="869798" y="889150"/>
                </a:lnTo>
                <a:lnTo>
                  <a:pt x="797020" y="912812"/>
                </a:lnTo>
                <a:lnTo>
                  <a:pt x="738259" y="866301"/>
                </a:lnTo>
                <a:close/>
                <a:moveTo>
                  <a:pt x="144463" y="266700"/>
                </a:moveTo>
                <a:lnTo>
                  <a:pt x="137416" y="268251"/>
                </a:lnTo>
                <a:lnTo>
                  <a:pt x="137000" y="270005"/>
                </a:lnTo>
                <a:lnTo>
                  <a:pt x="135937" y="275024"/>
                </a:lnTo>
                <a:lnTo>
                  <a:pt x="134874" y="280573"/>
                </a:lnTo>
                <a:lnTo>
                  <a:pt x="133519" y="291130"/>
                </a:lnTo>
                <a:lnTo>
                  <a:pt x="139721" y="289395"/>
                </a:lnTo>
                <a:lnTo>
                  <a:pt x="144463" y="266700"/>
                </a:lnTo>
                <a:close/>
                <a:moveTo>
                  <a:pt x="67640" y="0"/>
                </a:moveTo>
                <a:lnTo>
                  <a:pt x="70032" y="1321"/>
                </a:lnTo>
                <a:lnTo>
                  <a:pt x="72689" y="2378"/>
                </a:lnTo>
                <a:lnTo>
                  <a:pt x="75612" y="3963"/>
                </a:lnTo>
                <a:lnTo>
                  <a:pt x="79333" y="6341"/>
                </a:lnTo>
                <a:lnTo>
                  <a:pt x="83053" y="9247"/>
                </a:lnTo>
                <a:lnTo>
                  <a:pt x="87305" y="13474"/>
                </a:lnTo>
                <a:lnTo>
                  <a:pt x="89697" y="16116"/>
                </a:lnTo>
                <a:lnTo>
                  <a:pt x="92355" y="19286"/>
                </a:lnTo>
                <a:lnTo>
                  <a:pt x="95012" y="22721"/>
                </a:lnTo>
                <a:lnTo>
                  <a:pt x="97935" y="26684"/>
                </a:lnTo>
                <a:lnTo>
                  <a:pt x="102719" y="34609"/>
                </a:lnTo>
                <a:lnTo>
                  <a:pt x="108300" y="42799"/>
                </a:lnTo>
                <a:lnTo>
                  <a:pt x="113615" y="52046"/>
                </a:lnTo>
                <a:lnTo>
                  <a:pt x="118929" y="61557"/>
                </a:lnTo>
                <a:lnTo>
                  <a:pt x="123713" y="71068"/>
                </a:lnTo>
                <a:lnTo>
                  <a:pt x="127699" y="80051"/>
                </a:lnTo>
                <a:lnTo>
                  <a:pt x="129294" y="84806"/>
                </a:lnTo>
                <a:lnTo>
                  <a:pt x="131154" y="89033"/>
                </a:lnTo>
                <a:lnTo>
                  <a:pt x="132217" y="92996"/>
                </a:lnTo>
                <a:lnTo>
                  <a:pt x="133014" y="96695"/>
                </a:lnTo>
                <a:lnTo>
                  <a:pt x="137000" y="120208"/>
                </a:lnTo>
                <a:lnTo>
                  <a:pt x="139658" y="136323"/>
                </a:lnTo>
                <a:lnTo>
                  <a:pt x="142315" y="154024"/>
                </a:lnTo>
                <a:lnTo>
                  <a:pt x="145239" y="171989"/>
                </a:lnTo>
                <a:lnTo>
                  <a:pt x="147365" y="188898"/>
                </a:lnTo>
                <a:lnTo>
                  <a:pt x="148693" y="203957"/>
                </a:lnTo>
                <a:lnTo>
                  <a:pt x="149225" y="210297"/>
                </a:lnTo>
                <a:lnTo>
                  <a:pt x="149225" y="215317"/>
                </a:lnTo>
                <a:lnTo>
                  <a:pt x="149225" y="224035"/>
                </a:lnTo>
                <a:lnTo>
                  <a:pt x="148959" y="231168"/>
                </a:lnTo>
                <a:lnTo>
                  <a:pt x="148162" y="236981"/>
                </a:lnTo>
                <a:lnTo>
                  <a:pt x="147365" y="242000"/>
                </a:lnTo>
                <a:lnTo>
                  <a:pt x="146036" y="247020"/>
                </a:lnTo>
                <a:lnTo>
                  <a:pt x="144176" y="251511"/>
                </a:lnTo>
                <a:lnTo>
                  <a:pt x="142050" y="256531"/>
                </a:lnTo>
                <a:lnTo>
                  <a:pt x="139392" y="262079"/>
                </a:lnTo>
                <a:lnTo>
                  <a:pt x="138156" y="265273"/>
                </a:lnTo>
                <a:lnTo>
                  <a:pt x="145320" y="266168"/>
                </a:lnTo>
                <a:lnTo>
                  <a:pt x="147702" y="271192"/>
                </a:lnTo>
                <a:lnTo>
                  <a:pt x="152996" y="282298"/>
                </a:lnTo>
                <a:lnTo>
                  <a:pt x="155643" y="289437"/>
                </a:lnTo>
                <a:lnTo>
                  <a:pt x="158555" y="296841"/>
                </a:lnTo>
                <a:lnTo>
                  <a:pt x="160673" y="303452"/>
                </a:lnTo>
                <a:lnTo>
                  <a:pt x="161467" y="306625"/>
                </a:lnTo>
                <a:lnTo>
                  <a:pt x="161996" y="309269"/>
                </a:lnTo>
                <a:lnTo>
                  <a:pt x="163320" y="323019"/>
                </a:lnTo>
                <a:lnTo>
                  <a:pt x="164378" y="339150"/>
                </a:lnTo>
                <a:lnTo>
                  <a:pt x="165173" y="355544"/>
                </a:lnTo>
                <a:lnTo>
                  <a:pt x="165437" y="368766"/>
                </a:lnTo>
                <a:lnTo>
                  <a:pt x="165437" y="390978"/>
                </a:lnTo>
                <a:lnTo>
                  <a:pt x="165702" y="427469"/>
                </a:lnTo>
                <a:lnTo>
                  <a:pt x="166231" y="466340"/>
                </a:lnTo>
                <a:lnTo>
                  <a:pt x="166761" y="482734"/>
                </a:lnTo>
                <a:lnTo>
                  <a:pt x="167290" y="494633"/>
                </a:lnTo>
                <a:lnTo>
                  <a:pt x="168349" y="508648"/>
                </a:lnTo>
                <a:lnTo>
                  <a:pt x="170467" y="529538"/>
                </a:lnTo>
                <a:lnTo>
                  <a:pt x="173114" y="555187"/>
                </a:lnTo>
                <a:lnTo>
                  <a:pt x="176290" y="582688"/>
                </a:lnTo>
                <a:lnTo>
                  <a:pt x="177878" y="596438"/>
                </a:lnTo>
                <a:lnTo>
                  <a:pt x="179731" y="609395"/>
                </a:lnTo>
                <a:lnTo>
                  <a:pt x="181849" y="621823"/>
                </a:lnTo>
                <a:lnTo>
                  <a:pt x="184231" y="633194"/>
                </a:lnTo>
                <a:lnTo>
                  <a:pt x="186349" y="642977"/>
                </a:lnTo>
                <a:lnTo>
                  <a:pt x="188466" y="650646"/>
                </a:lnTo>
                <a:lnTo>
                  <a:pt x="189525" y="654083"/>
                </a:lnTo>
                <a:lnTo>
                  <a:pt x="190848" y="656728"/>
                </a:lnTo>
                <a:lnTo>
                  <a:pt x="191907" y="658579"/>
                </a:lnTo>
                <a:lnTo>
                  <a:pt x="193231" y="659901"/>
                </a:lnTo>
                <a:lnTo>
                  <a:pt x="195613" y="662016"/>
                </a:lnTo>
                <a:lnTo>
                  <a:pt x="199054" y="663867"/>
                </a:lnTo>
                <a:lnTo>
                  <a:pt x="202230" y="665718"/>
                </a:lnTo>
                <a:lnTo>
                  <a:pt x="205936" y="667834"/>
                </a:lnTo>
                <a:lnTo>
                  <a:pt x="213877" y="671271"/>
                </a:lnTo>
                <a:lnTo>
                  <a:pt x="222083" y="674180"/>
                </a:lnTo>
                <a:lnTo>
                  <a:pt x="230289" y="677089"/>
                </a:lnTo>
                <a:lnTo>
                  <a:pt x="237700" y="679469"/>
                </a:lnTo>
                <a:lnTo>
                  <a:pt x="248288" y="683435"/>
                </a:lnTo>
                <a:lnTo>
                  <a:pt x="250670" y="683964"/>
                </a:lnTo>
                <a:lnTo>
                  <a:pt x="253582" y="684757"/>
                </a:lnTo>
                <a:lnTo>
                  <a:pt x="261258" y="686608"/>
                </a:lnTo>
                <a:lnTo>
                  <a:pt x="282170" y="690575"/>
                </a:lnTo>
                <a:lnTo>
                  <a:pt x="293552" y="692690"/>
                </a:lnTo>
                <a:lnTo>
                  <a:pt x="304140" y="695334"/>
                </a:lnTo>
                <a:lnTo>
                  <a:pt x="313140" y="697450"/>
                </a:lnTo>
                <a:lnTo>
                  <a:pt x="317110" y="698507"/>
                </a:lnTo>
                <a:lnTo>
                  <a:pt x="320286" y="699565"/>
                </a:lnTo>
                <a:lnTo>
                  <a:pt x="322933" y="700358"/>
                </a:lnTo>
                <a:lnTo>
                  <a:pt x="326110" y="701152"/>
                </a:lnTo>
                <a:lnTo>
                  <a:pt x="329286" y="701416"/>
                </a:lnTo>
                <a:lnTo>
                  <a:pt x="332727" y="701681"/>
                </a:lnTo>
                <a:lnTo>
                  <a:pt x="336168" y="701681"/>
                </a:lnTo>
                <a:lnTo>
                  <a:pt x="339609" y="701681"/>
                </a:lnTo>
                <a:lnTo>
                  <a:pt x="347021" y="700887"/>
                </a:lnTo>
                <a:lnTo>
                  <a:pt x="354697" y="699565"/>
                </a:lnTo>
                <a:lnTo>
                  <a:pt x="361844" y="697979"/>
                </a:lnTo>
                <a:lnTo>
                  <a:pt x="368991" y="696128"/>
                </a:lnTo>
                <a:lnTo>
                  <a:pt x="375344" y="694012"/>
                </a:lnTo>
                <a:lnTo>
                  <a:pt x="378256" y="692690"/>
                </a:lnTo>
                <a:lnTo>
                  <a:pt x="380903" y="691632"/>
                </a:lnTo>
                <a:lnTo>
                  <a:pt x="383285" y="690046"/>
                </a:lnTo>
                <a:lnTo>
                  <a:pt x="385138" y="688459"/>
                </a:lnTo>
                <a:lnTo>
                  <a:pt x="386726" y="686873"/>
                </a:lnTo>
                <a:lnTo>
                  <a:pt x="388049" y="685022"/>
                </a:lnTo>
                <a:lnTo>
                  <a:pt x="389373" y="682906"/>
                </a:lnTo>
                <a:lnTo>
                  <a:pt x="390432" y="681055"/>
                </a:lnTo>
                <a:lnTo>
                  <a:pt x="392285" y="676560"/>
                </a:lnTo>
                <a:lnTo>
                  <a:pt x="394138" y="672065"/>
                </a:lnTo>
                <a:lnTo>
                  <a:pt x="395726" y="667834"/>
                </a:lnTo>
                <a:lnTo>
                  <a:pt x="397579" y="663603"/>
                </a:lnTo>
                <a:lnTo>
                  <a:pt x="398637" y="661752"/>
                </a:lnTo>
                <a:lnTo>
                  <a:pt x="399961" y="660430"/>
                </a:lnTo>
                <a:lnTo>
                  <a:pt x="401284" y="659372"/>
                </a:lnTo>
                <a:lnTo>
                  <a:pt x="402873" y="658843"/>
                </a:lnTo>
                <a:lnTo>
                  <a:pt x="404461" y="658314"/>
                </a:lnTo>
                <a:lnTo>
                  <a:pt x="406049" y="658314"/>
                </a:lnTo>
                <a:lnTo>
                  <a:pt x="408167" y="658314"/>
                </a:lnTo>
                <a:lnTo>
                  <a:pt x="410019" y="658579"/>
                </a:lnTo>
                <a:lnTo>
                  <a:pt x="413725" y="659636"/>
                </a:lnTo>
                <a:lnTo>
                  <a:pt x="417431" y="660430"/>
                </a:lnTo>
                <a:lnTo>
                  <a:pt x="421666" y="661487"/>
                </a:lnTo>
                <a:lnTo>
                  <a:pt x="423254" y="661752"/>
                </a:lnTo>
                <a:lnTo>
                  <a:pt x="425107" y="661752"/>
                </a:lnTo>
                <a:lnTo>
                  <a:pt x="428813" y="662016"/>
                </a:lnTo>
                <a:lnTo>
                  <a:pt x="433842" y="662281"/>
                </a:lnTo>
                <a:lnTo>
                  <a:pt x="446019" y="663603"/>
                </a:lnTo>
                <a:lnTo>
                  <a:pt x="459783" y="664661"/>
                </a:lnTo>
                <a:lnTo>
                  <a:pt x="467195" y="664925"/>
                </a:lnTo>
                <a:lnTo>
                  <a:pt x="474871" y="665189"/>
                </a:lnTo>
                <a:lnTo>
                  <a:pt x="482282" y="665454"/>
                </a:lnTo>
                <a:lnTo>
                  <a:pt x="489694" y="665983"/>
                </a:lnTo>
                <a:lnTo>
                  <a:pt x="496576" y="667305"/>
                </a:lnTo>
                <a:lnTo>
                  <a:pt x="503194" y="668891"/>
                </a:lnTo>
                <a:lnTo>
                  <a:pt x="509546" y="670478"/>
                </a:lnTo>
                <a:lnTo>
                  <a:pt x="515635" y="672065"/>
                </a:lnTo>
                <a:lnTo>
                  <a:pt x="521193" y="674180"/>
                </a:lnTo>
                <a:lnTo>
                  <a:pt x="526223" y="676031"/>
                </a:lnTo>
                <a:lnTo>
                  <a:pt x="531517" y="677882"/>
                </a:lnTo>
                <a:lnTo>
                  <a:pt x="537340" y="679733"/>
                </a:lnTo>
                <a:lnTo>
                  <a:pt x="543693" y="681320"/>
                </a:lnTo>
                <a:lnTo>
                  <a:pt x="550045" y="682642"/>
                </a:lnTo>
                <a:lnTo>
                  <a:pt x="556663" y="683699"/>
                </a:lnTo>
                <a:lnTo>
                  <a:pt x="563016" y="684493"/>
                </a:lnTo>
                <a:lnTo>
                  <a:pt x="568839" y="685022"/>
                </a:lnTo>
                <a:lnTo>
                  <a:pt x="574133" y="685286"/>
                </a:lnTo>
                <a:lnTo>
                  <a:pt x="576515" y="685022"/>
                </a:lnTo>
                <a:lnTo>
                  <a:pt x="579427" y="684757"/>
                </a:lnTo>
                <a:lnTo>
                  <a:pt x="585515" y="683699"/>
                </a:lnTo>
                <a:lnTo>
                  <a:pt x="592397" y="681848"/>
                </a:lnTo>
                <a:lnTo>
                  <a:pt x="599015" y="679469"/>
                </a:lnTo>
                <a:lnTo>
                  <a:pt x="606426" y="676824"/>
                </a:lnTo>
                <a:lnTo>
                  <a:pt x="613044" y="673651"/>
                </a:lnTo>
                <a:lnTo>
                  <a:pt x="619661" y="670478"/>
                </a:lnTo>
                <a:lnTo>
                  <a:pt x="625485" y="667305"/>
                </a:lnTo>
                <a:lnTo>
                  <a:pt x="630779" y="664132"/>
                </a:lnTo>
                <a:lnTo>
                  <a:pt x="635014" y="662545"/>
                </a:lnTo>
                <a:lnTo>
                  <a:pt x="638455" y="661487"/>
                </a:lnTo>
                <a:lnTo>
                  <a:pt x="639294" y="661320"/>
                </a:lnTo>
                <a:lnTo>
                  <a:pt x="633306" y="671777"/>
                </a:lnTo>
                <a:lnTo>
                  <a:pt x="627737" y="681037"/>
                </a:lnTo>
                <a:lnTo>
                  <a:pt x="622964" y="689768"/>
                </a:lnTo>
                <a:lnTo>
                  <a:pt x="618986" y="697970"/>
                </a:lnTo>
                <a:lnTo>
                  <a:pt x="615274" y="705114"/>
                </a:lnTo>
                <a:lnTo>
                  <a:pt x="613683" y="709083"/>
                </a:lnTo>
                <a:lnTo>
                  <a:pt x="611031" y="713845"/>
                </a:lnTo>
                <a:lnTo>
                  <a:pt x="604137" y="725487"/>
                </a:lnTo>
                <a:lnTo>
                  <a:pt x="595386" y="738716"/>
                </a:lnTo>
                <a:lnTo>
                  <a:pt x="585840" y="752475"/>
                </a:lnTo>
                <a:lnTo>
                  <a:pt x="569400" y="776022"/>
                </a:lnTo>
                <a:lnTo>
                  <a:pt x="561975" y="786341"/>
                </a:lnTo>
                <a:lnTo>
                  <a:pt x="579211" y="787135"/>
                </a:lnTo>
                <a:lnTo>
                  <a:pt x="594591" y="787664"/>
                </a:lnTo>
                <a:lnTo>
                  <a:pt x="609971" y="787929"/>
                </a:lnTo>
                <a:lnTo>
                  <a:pt x="616865" y="787929"/>
                </a:lnTo>
                <a:lnTo>
                  <a:pt x="623759" y="787400"/>
                </a:lnTo>
                <a:lnTo>
                  <a:pt x="630919" y="786606"/>
                </a:lnTo>
                <a:lnTo>
                  <a:pt x="637548" y="785018"/>
                </a:lnTo>
                <a:lnTo>
                  <a:pt x="644708" y="783695"/>
                </a:lnTo>
                <a:lnTo>
                  <a:pt x="651337" y="781843"/>
                </a:lnTo>
                <a:lnTo>
                  <a:pt x="658497" y="779727"/>
                </a:lnTo>
                <a:lnTo>
                  <a:pt x="665126" y="777081"/>
                </a:lnTo>
                <a:lnTo>
                  <a:pt x="668475" y="775768"/>
                </a:lnTo>
                <a:lnTo>
                  <a:pt x="664634" y="658812"/>
                </a:lnTo>
                <a:lnTo>
                  <a:pt x="689787" y="608277"/>
                </a:lnTo>
                <a:lnTo>
                  <a:pt x="690317" y="600339"/>
                </a:lnTo>
                <a:lnTo>
                  <a:pt x="690582" y="592402"/>
                </a:lnTo>
                <a:lnTo>
                  <a:pt x="690582" y="582083"/>
                </a:lnTo>
                <a:lnTo>
                  <a:pt x="690317" y="571235"/>
                </a:lnTo>
                <a:lnTo>
                  <a:pt x="689787" y="565943"/>
                </a:lnTo>
                <a:lnTo>
                  <a:pt x="689258" y="560652"/>
                </a:lnTo>
                <a:lnTo>
                  <a:pt x="688463" y="555625"/>
                </a:lnTo>
                <a:lnTo>
                  <a:pt x="687404" y="551127"/>
                </a:lnTo>
                <a:lnTo>
                  <a:pt x="686080" y="546893"/>
                </a:lnTo>
                <a:lnTo>
                  <a:pt x="684227" y="543454"/>
                </a:lnTo>
                <a:lnTo>
                  <a:pt x="680520" y="537104"/>
                </a:lnTo>
                <a:lnTo>
                  <a:pt x="677343" y="530489"/>
                </a:lnTo>
                <a:lnTo>
                  <a:pt x="674431" y="524139"/>
                </a:lnTo>
                <a:lnTo>
                  <a:pt x="671783" y="517260"/>
                </a:lnTo>
                <a:lnTo>
                  <a:pt x="669400" y="510646"/>
                </a:lnTo>
                <a:lnTo>
                  <a:pt x="667282" y="503766"/>
                </a:lnTo>
                <a:lnTo>
                  <a:pt x="665693" y="497416"/>
                </a:lnTo>
                <a:lnTo>
                  <a:pt x="664634" y="490802"/>
                </a:lnTo>
                <a:lnTo>
                  <a:pt x="664104" y="487362"/>
                </a:lnTo>
                <a:lnTo>
                  <a:pt x="663840" y="483129"/>
                </a:lnTo>
                <a:lnTo>
                  <a:pt x="663575" y="473075"/>
                </a:lnTo>
                <a:lnTo>
                  <a:pt x="663575" y="461433"/>
                </a:lnTo>
                <a:lnTo>
                  <a:pt x="663575" y="448733"/>
                </a:lnTo>
                <a:lnTo>
                  <a:pt x="664369" y="424656"/>
                </a:lnTo>
                <a:lnTo>
                  <a:pt x="664634" y="406929"/>
                </a:lnTo>
                <a:lnTo>
                  <a:pt x="664634" y="403489"/>
                </a:lnTo>
                <a:lnTo>
                  <a:pt x="665164" y="398991"/>
                </a:lnTo>
                <a:lnTo>
                  <a:pt x="666487" y="388408"/>
                </a:lnTo>
                <a:lnTo>
                  <a:pt x="668870" y="376237"/>
                </a:lnTo>
                <a:lnTo>
                  <a:pt x="672048" y="361950"/>
                </a:lnTo>
                <a:lnTo>
                  <a:pt x="675490" y="347133"/>
                </a:lnTo>
                <a:lnTo>
                  <a:pt x="679196" y="332052"/>
                </a:lnTo>
                <a:lnTo>
                  <a:pt x="683168" y="317500"/>
                </a:lnTo>
                <a:lnTo>
                  <a:pt x="686875" y="303741"/>
                </a:lnTo>
                <a:lnTo>
                  <a:pt x="688199" y="298714"/>
                </a:lnTo>
                <a:lnTo>
                  <a:pt x="689787" y="293952"/>
                </a:lnTo>
                <a:lnTo>
                  <a:pt x="691376" y="289454"/>
                </a:lnTo>
                <a:lnTo>
                  <a:pt x="693229" y="285220"/>
                </a:lnTo>
                <a:lnTo>
                  <a:pt x="695083" y="280987"/>
                </a:lnTo>
                <a:lnTo>
                  <a:pt x="697201" y="277283"/>
                </a:lnTo>
                <a:lnTo>
                  <a:pt x="701437" y="269875"/>
                </a:lnTo>
                <a:lnTo>
                  <a:pt x="705674" y="263260"/>
                </a:lnTo>
                <a:lnTo>
                  <a:pt x="710704" y="256381"/>
                </a:lnTo>
                <a:lnTo>
                  <a:pt x="715735" y="250295"/>
                </a:lnTo>
                <a:lnTo>
                  <a:pt x="721030" y="243945"/>
                </a:lnTo>
                <a:lnTo>
                  <a:pt x="726326" y="237860"/>
                </a:lnTo>
                <a:lnTo>
                  <a:pt x="731356" y="232568"/>
                </a:lnTo>
                <a:lnTo>
                  <a:pt x="736387" y="227277"/>
                </a:lnTo>
                <a:lnTo>
                  <a:pt x="741418" y="222779"/>
                </a:lnTo>
                <a:lnTo>
                  <a:pt x="746184" y="218810"/>
                </a:lnTo>
                <a:lnTo>
                  <a:pt x="751214" y="215106"/>
                </a:lnTo>
                <a:lnTo>
                  <a:pt x="755980" y="211666"/>
                </a:lnTo>
                <a:lnTo>
                  <a:pt x="760746" y="208756"/>
                </a:lnTo>
                <a:lnTo>
                  <a:pt x="765777" y="206110"/>
                </a:lnTo>
                <a:lnTo>
                  <a:pt x="770278" y="203464"/>
                </a:lnTo>
                <a:lnTo>
                  <a:pt x="775044" y="201348"/>
                </a:lnTo>
                <a:lnTo>
                  <a:pt x="779545" y="199495"/>
                </a:lnTo>
                <a:lnTo>
                  <a:pt x="788547" y="196056"/>
                </a:lnTo>
                <a:lnTo>
                  <a:pt x="797020" y="193410"/>
                </a:lnTo>
                <a:lnTo>
                  <a:pt x="802315" y="192087"/>
                </a:lnTo>
                <a:lnTo>
                  <a:pt x="809199" y="190500"/>
                </a:lnTo>
                <a:lnTo>
                  <a:pt x="818202" y="189177"/>
                </a:lnTo>
                <a:lnTo>
                  <a:pt x="828528" y="187589"/>
                </a:lnTo>
                <a:lnTo>
                  <a:pt x="839383" y="186531"/>
                </a:lnTo>
                <a:lnTo>
                  <a:pt x="851298" y="186002"/>
                </a:lnTo>
                <a:lnTo>
                  <a:pt x="857653" y="185737"/>
                </a:lnTo>
                <a:lnTo>
                  <a:pt x="863478" y="185737"/>
                </a:lnTo>
                <a:lnTo>
                  <a:pt x="869832" y="186002"/>
                </a:lnTo>
                <a:lnTo>
                  <a:pt x="875657" y="186266"/>
                </a:lnTo>
                <a:lnTo>
                  <a:pt x="882806" y="186795"/>
                </a:lnTo>
                <a:lnTo>
                  <a:pt x="889161" y="187589"/>
                </a:lnTo>
                <a:lnTo>
                  <a:pt x="895250" y="188648"/>
                </a:lnTo>
                <a:lnTo>
                  <a:pt x="901075" y="189970"/>
                </a:lnTo>
                <a:lnTo>
                  <a:pt x="906371" y="191558"/>
                </a:lnTo>
                <a:lnTo>
                  <a:pt x="911401" y="192881"/>
                </a:lnTo>
                <a:lnTo>
                  <a:pt x="916167" y="194733"/>
                </a:lnTo>
                <a:lnTo>
                  <a:pt x="921198" y="196585"/>
                </a:lnTo>
                <a:lnTo>
                  <a:pt x="925434" y="198437"/>
                </a:lnTo>
                <a:lnTo>
                  <a:pt x="929935" y="200554"/>
                </a:lnTo>
                <a:lnTo>
                  <a:pt x="938673" y="205845"/>
                </a:lnTo>
                <a:lnTo>
                  <a:pt x="947410" y="211137"/>
                </a:lnTo>
                <a:lnTo>
                  <a:pt x="956677" y="217487"/>
                </a:lnTo>
                <a:lnTo>
                  <a:pt x="960649" y="220133"/>
                </a:lnTo>
                <a:lnTo>
                  <a:pt x="964356" y="223308"/>
                </a:lnTo>
                <a:lnTo>
                  <a:pt x="968063" y="226748"/>
                </a:lnTo>
                <a:lnTo>
                  <a:pt x="972299" y="230716"/>
                </a:lnTo>
                <a:lnTo>
                  <a:pt x="979977" y="238654"/>
                </a:lnTo>
                <a:lnTo>
                  <a:pt x="987920" y="247385"/>
                </a:lnTo>
                <a:lnTo>
                  <a:pt x="995069" y="256116"/>
                </a:lnTo>
                <a:lnTo>
                  <a:pt x="1001953" y="264848"/>
                </a:lnTo>
                <a:lnTo>
                  <a:pt x="1013074" y="279664"/>
                </a:lnTo>
                <a:lnTo>
                  <a:pt x="1014398" y="281516"/>
                </a:lnTo>
                <a:lnTo>
                  <a:pt x="1015457" y="283633"/>
                </a:lnTo>
                <a:lnTo>
                  <a:pt x="1017575" y="288660"/>
                </a:lnTo>
                <a:lnTo>
                  <a:pt x="1019693" y="294481"/>
                </a:lnTo>
                <a:lnTo>
                  <a:pt x="1021546" y="301360"/>
                </a:lnTo>
                <a:lnTo>
                  <a:pt x="1023400" y="308768"/>
                </a:lnTo>
                <a:lnTo>
                  <a:pt x="1025518" y="316970"/>
                </a:lnTo>
                <a:lnTo>
                  <a:pt x="1027107" y="325437"/>
                </a:lnTo>
                <a:lnTo>
                  <a:pt x="1028695" y="333904"/>
                </a:lnTo>
                <a:lnTo>
                  <a:pt x="1031343" y="351366"/>
                </a:lnTo>
                <a:lnTo>
                  <a:pt x="1033461" y="367241"/>
                </a:lnTo>
                <a:lnTo>
                  <a:pt x="1034520" y="380735"/>
                </a:lnTo>
                <a:lnTo>
                  <a:pt x="1035050" y="385762"/>
                </a:lnTo>
                <a:lnTo>
                  <a:pt x="1035050" y="390260"/>
                </a:lnTo>
                <a:lnTo>
                  <a:pt x="1035050" y="393964"/>
                </a:lnTo>
                <a:lnTo>
                  <a:pt x="1034520" y="397668"/>
                </a:lnTo>
                <a:lnTo>
                  <a:pt x="1033461" y="406135"/>
                </a:lnTo>
                <a:lnTo>
                  <a:pt x="1031608" y="414602"/>
                </a:lnTo>
                <a:lnTo>
                  <a:pt x="1029490" y="423862"/>
                </a:lnTo>
                <a:lnTo>
                  <a:pt x="1026842" y="433123"/>
                </a:lnTo>
                <a:lnTo>
                  <a:pt x="1023665" y="442383"/>
                </a:lnTo>
                <a:lnTo>
                  <a:pt x="1021002" y="450618"/>
                </a:lnTo>
                <a:lnTo>
                  <a:pt x="1020118" y="454723"/>
                </a:lnTo>
                <a:lnTo>
                  <a:pt x="1017992" y="466611"/>
                </a:lnTo>
                <a:lnTo>
                  <a:pt x="1016133" y="478763"/>
                </a:lnTo>
                <a:lnTo>
                  <a:pt x="1014539" y="490916"/>
                </a:lnTo>
                <a:lnTo>
                  <a:pt x="1013210" y="503068"/>
                </a:lnTo>
                <a:lnTo>
                  <a:pt x="1012679" y="514692"/>
                </a:lnTo>
                <a:lnTo>
                  <a:pt x="1012414" y="520240"/>
                </a:lnTo>
                <a:lnTo>
                  <a:pt x="1012679" y="525788"/>
                </a:lnTo>
                <a:lnTo>
                  <a:pt x="1012945" y="530807"/>
                </a:lnTo>
                <a:lnTo>
                  <a:pt x="1013210" y="535826"/>
                </a:lnTo>
                <a:lnTo>
                  <a:pt x="1014007" y="540582"/>
                </a:lnTo>
                <a:lnTo>
                  <a:pt x="1014804" y="544809"/>
                </a:lnTo>
                <a:lnTo>
                  <a:pt x="1016930" y="553527"/>
                </a:lnTo>
                <a:lnTo>
                  <a:pt x="1018789" y="562509"/>
                </a:lnTo>
                <a:lnTo>
                  <a:pt x="1022243" y="581266"/>
                </a:lnTo>
                <a:lnTo>
                  <a:pt x="1025962" y="601079"/>
                </a:lnTo>
                <a:lnTo>
                  <a:pt x="1028087" y="610590"/>
                </a:lnTo>
                <a:lnTo>
                  <a:pt x="1030213" y="620628"/>
                </a:lnTo>
                <a:lnTo>
                  <a:pt x="1032338" y="630667"/>
                </a:lnTo>
                <a:lnTo>
                  <a:pt x="1034994" y="640442"/>
                </a:lnTo>
                <a:lnTo>
                  <a:pt x="1038182" y="649688"/>
                </a:lnTo>
                <a:lnTo>
                  <a:pt x="1041370" y="659199"/>
                </a:lnTo>
                <a:lnTo>
                  <a:pt x="1045090" y="668181"/>
                </a:lnTo>
                <a:lnTo>
                  <a:pt x="1049074" y="676899"/>
                </a:lnTo>
                <a:lnTo>
                  <a:pt x="1051731" y="681126"/>
                </a:lnTo>
                <a:lnTo>
                  <a:pt x="1054122" y="685089"/>
                </a:lnTo>
                <a:lnTo>
                  <a:pt x="1056513" y="689051"/>
                </a:lnTo>
                <a:lnTo>
                  <a:pt x="1059169" y="692750"/>
                </a:lnTo>
                <a:lnTo>
                  <a:pt x="1061826" y="696977"/>
                </a:lnTo>
                <a:lnTo>
                  <a:pt x="1064748" y="701468"/>
                </a:lnTo>
                <a:lnTo>
                  <a:pt x="1067405" y="706487"/>
                </a:lnTo>
                <a:lnTo>
                  <a:pt x="1070061" y="711771"/>
                </a:lnTo>
                <a:lnTo>
                  <a:pt x="1072718" y="717318"/>
                </a:lnTo>
                <a:lnTo>
                  <a:pt x="1075109" y="723395"/>
                </a:lnTo>
                <a:lnTo>
                  <a:pt x="1080422" y="736075"/>
                </a:lnTo>
                <a:lnTo>
                  <a:pt x="1085204" y="749548"/>
                </a:lnTo>
                <a:lnTo>
                  <a:pt x="1089986" y="763286"/>
                </a:lnTo>
                <a:lnTo>
                  <a:pt x="1093971" y="777287"/>
                </a:lnTo>
                <a:lnTo>
                  <a:pt x="1097955" y="791289"/>
                </a:lnTo>
                <a:lnTo>
                  <a:pt x="1101409" y="804498"/>
                </a:lnTo>
                <a:lnTo>
                  <a:pt x="1104862" y="817179"/>
                </a:lnTo>
                <a:lnTo>
                  <a:pt x="1107903" y="829578"/>
                </a:lnTo>
                <a:lnTo>
                  <a:pt x="1127884" y="843414"/>
                </a:lnTo>
                <a:lnTo>
                  <a:pt x="1153825" y="860866"/>
                </a:lnTo>
                <a:lnTo>
                  <a:pt x="1175795" y="875674"/>
                </a:lnTo>
                <a:lnTo>
                  <a:pt x="1177648" y="877261"/>
                </a:lnTo>
                <a:lnTo>
                  <a:pt x="1179236" y="879376"/>
                </a:lnTo>
                <a:lnTo>
                  <a:pt x="1180295" y="882021"/>
                </a:lnTo>
                <a:lnTo>
                  <a:pt x="1181089" y="884929"/>
                </a:lnTo>
                <a:lnTo>
                  <a:pt x="1181354" y="888102"/>
                </a:lnTo>
                <a:lnTo>
                  <a:pt x="1181089" y="892069"/>
                </a:lnTo>
                <a:lnTo>
                  <a:pt x="1180559" y="896300"/>
                </a:lnTo>
                <a:lnTo>
                  <a:pt x="1179501" y="900795"/>
                </a:lnTo>
                <a:lnTo>
                  <a:pt x="1178177" y="906612"/>
                </a:lnTo>
                <a:lnTo>
                  <a:pt x="1177118" y="914016"/>
                </a:lnTo>
                <a:lnTo>
                  <a:pt x="1176060" y="922742"/>
                </a:lnTo>
                <a:lnTo>
                  <a:pt x="1175265" y="932262"/>
                </a:lnTo>
                <a:lnTo>
                  <a:pt x="1174471" y="949714"/>
                </a:lnTo>
                <a:lnTo>
                  <a:pt x="1173942" y="962142"/>
                </a:lnTo>
                <a:lnTo>
                  <a:pt x="1174471" y="973248"/>
                </a:lnTo>
                <a:lnTo>
                  <a:pt x="1175265" y="995989"/>
                </a:lnTo>
                <a:lnTo>
                  <a:pt x="1178177" y="1061303"/>
                </a:lnTo>
                <a:lnTo>
                  <a:pt x="1179236" y="1096472"/>
                </a:lnTo>
                <a:lnTo>
                  <a:pt x="1180030" y="1127939"/>
                </a:lnTo>
                <a:lnTo>
                  <a:pt x="1180295" y="1141160"/>
                </a:lnTo>
                <a:lnTo>
                  <a:pt x="1180295" y="1152002"/>
                </a:lnTo>
                <a:lnTo>
                  <a:pt x="1180030" y="1160199"/>
                </a:lnTo>
                <a:lnTo>
                  <a:pt x="1179765" y="1163108"/>
                </a:lnTo>
                <a:lnTo>
                  <a:pt x="1179501" y="1164959"/>
                </a:lnTo>
                <a:lnTo>
                  <a:pt x="1179236" y="1167074"/>
                </a:lnTo>
                <a:lnTo>
                  <a:pt x="1178971" y="1170512"/>
                </a:lnTo>
                <a:lnTo>
                  <a:pt x="1178707" y="1180031"/>
                </a:lnTo>
                <a:lnTo>
                  <a:pt x="1178707" y="1193781"/>
                </a:lnTo>
                <a:lnTo>
                  <a:pt x="1178971" y="1210440"/>
                </a:lnTo>
                <a:lnTo>
                  <a:pt x="1180030" y="1250633"/>
                </a:lnTo>
                <a:lnTo>
                  <a:pt x="1181618" y="1296115"/>
                </a:lnTo>
                <a:lnTo>
                  <a:pt x="1185324" y="1382847"/>
                </a:lnTo>
                <a:lnTo>
                  <a:pt x="1186383" y="1414050"/>
                </a:lnTo>
                <a:lnTo>
                  <a:pt x="1186912" y="1430973"/>
                </a:lnTo>
                <a:lnTo>
                  <a:pt x="1187177" y="1444723"/>
                </a:lnTo>
                <a:lnTo>
                  <a:pt x="1187971" y="1467200"/>
                </a:lnTo>
                <a:lnTo>
                  <a:pt x="1190883" y="1527754"/>
                </a:lnTo>
                <a:lnTo>
                  <a:pt x="1193794" y="1588837"/>
                </a:lnTo>
                <a:lnTo>
                  <a:pt x="1196177" y="1626914"/>
                </a:lnTo>
                <a:lnTo>
                  <a:pt x="1197236" y="1644631"/>
                </a:lnTo>
                <a:lnTo>
                  <a:pt x="1198294" y="1675834"/>
                </a:lnTo>
                <a:lnTo>
                  <a:pt x="1201471" y="1759922"/>
                </a:lnTo>
                <a:lnTo>
                  <a:pt x="1204118" y="1842688"/>
                </a:lnTo>
                <a:lnTo>
                  <a:pt x="1204912" y="1872304"/>
                </a:lnTo>
                <a:lnTo>
                  <a:pt x="1205176" y="1887641"/>
                </a:lnTo>
                <a:lnTo>
                  <a:pt x="1205176" y="1907737"/>
                </a:lnTo>
                <a:lnTo>
                  <a:pt x="1205441" y="1936560"/>
                </a:lnTo>
                <a:lnTo>
                  <a:pt x="1205971" y="1967498"/>
                </a:lnTo>
                <a:lnTo>
                  <a:pt x="1206500" y="1981777"/>
                </a:lnTo>
                <a:lnTo>
                  <a:pt x="1207029" y="1993676"/>
                </a:lnTo>
                <a:lnTo>
                  <a:pt x="1207559" y="2004518"/>
                </a:lnTo>
                <a:lnTo>
                  <a:pt x="1207823" y="2014831"/>
                </a:lnTo>
                <a:lnTo>
                  <a:pt x="1208088" y="2024879"/>
                </a:lnTo>
                <a:lnTo>
                  <a:pt x="1207823" y="2034134"/>
                </a:lnTo>
                <a:lnTo>
                  <a:pt x="1207294" y="2042067"/>
                </a:lnTo>
                <a:lnTo>
                  <a:pt x="1206500" y="2049206"/>
                </a:lnTo>
                <a:lnTo>
                  <a:pt x="1205971" y="2052115"/>
                </a:lnTo>
                <a:lnTo>
                  <a:pt x="1205176" y="2054495"/>
                </a:lnTo>
                <a:lnTo>
                  <a:pt x="1204382" y="2056875"/>
                </a:lnTo>
                <a:lnTo>
                  <a:pt x="1203324" y="2058461"/>
                </a:lnTo>
                <a:lnTo>
                  <a:pt x="1201471" y="2060577"/>
                </a:lnTo>
                <a:lnTo>
                  <a:pt x="1199618" y="2061634"/>
                </a:lnTo>
                <a:lnTo>
                  <a:pt x="1198294" y="2062163"/>
                </a:lnTo>
                <a:lnTo>
                  <a:pt x="1196971" y="2061899"/>
                </a:lnTo>
                <a:lnTo>
                  <a:pt x="1195912" y="2061370"/>
                </a:lnTo>
                <a:lnTo>
                  <a:pt x="1194853" y="2060841"/>
                </a:lnTo>
                <a:lnTo>
                  <a:pt x="1194059" y="2060312"/>
                </a:lnTo>
                <a:lnTo>
                  <a:pt x="1193530" y="2056610"/>
                </a:lnTo>
                <a:lnTo>
                  <a:pt x="1191677" y="2047620"/>
                </a:lnTo>
                <a:lnTo>
                  <a:pt x="1190353" y="2042331"/>
                </a:lnTo>
                <a:lnTo>
                  <a:pt x="1188765" y="2037307"/>
                </a:lnTo>
                <a:lnTo>
                  <a:pt x="1188209" y="2036036"/>
                </a:lnTo>
                <a:lnTo>
                  <a:pt x="1189292" y="2063999"/>
                </a:lnTo>
                <a:lnTo>
                  <a:pt x="1191151" y="2114189"/>
                </a:lnTo>
                <a:lnTo>
                  <a:pt x="1192213" y="2143399"/>
                </a:lnTo>
                <a:lnTo>
                  <a:pt x="1191948" y="2146320"/>
                </a:lnTo>
                <a:lnTo>
                  <a:pt x="1191151" y="2149772"/>
                </a:lnTo>
                <a:lnTo>
                  <a:pt x="1189823" y="2153490"/>
                </a:lnTo>
                <a:lnTo>
                  <a:pt x="1188230" y="2157473"/>
                </a:lnTo>
                <a:lnTo>
                  <a:pt x="1186371" y="2161722"/>
                </a:lnTo>
                <a:lnTo>
                  <a:pt x="1184247" y="2166237"/>
                </a:lnTo>
                <a:lnTo>
                  <a:pt x="1179202" y="2175000"/>
                </a:lnTo>
                <a:lnTo>
                  <a:pt x="1173891" y="2184028"/>
                </a:lnTo>
                <a:lnTo>
                  <a:pt x="1168846" y="2191995"/>
                </a:lnTo>
                <a:lnTo>
                  <a:pt x="1164066" y="2198368"/>
                </a:lnTo>
                <a:lnTo>
                  <a:pt x="1160614" y="2203148"/>
                </a:lnTo>
                <a:lnTo>
                  <a:pt x="1156631" y="2207663"/>
                </a:lnTo>
                <a:lnTo>
                  <a:pt x="1150259" y="2214036"/>
                </a:lnTo>
                <a:lnTo>
                  <a:pt x="1134061" y="2230765"/>
                </a:lnTo>
                <a:lnTo>
                  <a:pt x="1107242" y="2257321"/>
                </a:lnTo>
                <a:lnTo>
                  <a:pt x="1103524" y="2260507"/>
                </a:lnTo>
                <a:lnTo>
                  <a:pt x="1097948" y="2264756"/>
                </a:lnTo>
                <a:lnTo>
                  <a:pt x="1091575" y="2269536"/>
                </a:lnTo>
                <a:lnTo>
                  <a:pt x="1084406" y="2274316"/>
                </a:lnTo>
                <a:lnTo>
                  <a:pt x="1077502" y="2278830"/>
                </a:lnTo>
                <a:lnTo>
                  <a:pt x="1071129" y="2282548"/>
                </a:lnTo>
                <a:lnTo>
                  <a:pt x="1066084" y="2285203"/>
                </a:lnTo>
                <a:lnTo>
                  <a:pt x="1064225" y="2285735"/>
                </a:lnTo>
                <a:lnTo>
                  <a:pt x="1062632" y="2286000"/>
                </a:lnTo>
                <a:lnTo>
                  <a:pt x="1060507" y="2285735"/>
                </a:lnTo>
                <a:lnTo>
                  <a:pt x="1057852" y="2285203"/>
                </a:lnTo>
                <a:lnTo>
                  <a:pt x="1055197" y="2283876"/>
                </a:lnTo>
                <a:lnTo>
                  <a:pt x="1052541" y="2282017"/>
                </a:lnTo>
                <a:lnTo>
                  <a:pt x="1050151" y="2279892"/>
                </a:lnTo>
                <a:lnTo>
                  <a:pt x="1048824" y="2278830"/>
                </a:lnTo>
                <a:lnTo>
                  <a:pt x="1048027" y="2277503"/>
                </a:lnTo>
                <a:lnTo>
                  <a:pt x="1047230" y="2276175"/>
                </a:lnTo>
                <a:lnTo>
                  <a:pt x="1046699" y="2274847"/>
                </a:lnTo>
                <a:lnTo>
                  <a:pt x="1046434" y="2273254"/>
                </a:lnTo>
                <a:lnTo>
                  <a:pt x="1046168" y="2271660"/>
                </a:lnTo>
                <a:lnTo>
                  <a:pt x="1045903" y="2267677"/>
                </a:lnTo>
                <a:lnTo>
                  <a:pt x="1045637" y="2263163"/>
                </a:lnTo>
                <a:lnTo>
                  <a:pt x="1044841" y="2252541"/>
                </a:lnTo>
                <a:lnTo>
                  <a:pt x="1044575" y="2246699"/>
                </a:lnTo>
                <a:lnTo>
                  <a:pt x="1044575" y="2240591"/>
                </a:lnTo>
                <a:lnTo>
                  <a:pt x="1045106" y="2234483"/>
                </a:lnTo>
                <a:lnTo>
                  <a:pt x="1045637" y="2231562"/>
                </a:lnTo>
                <a:lnTo>
                  <a:pt x="1046168" y="2228110"/>
                </a:lnTo>
                <a:lnTo>
                  <a:pt x="1047762" y="2220409"/>
                </a:lnTo>
                <a:lnTo>
                  <a:pt x="1050151" y="2209787"/>
                </a:lnTo>
                <a:lnTo>
                  <a:pt x="1054400" y="2183232"/>
                </a:lnTo>
                <a:lnTo>
                  <a:pt x="1056524" y="2168892"/>
                </a:lnTo>
                <a:lnTo>
                  <a:pt x="1058383" y="2155083"/>
                </a:lnTo>
                <a:lnTo>
                  <a:pt x="1059976" y="2142868"/>
                </a:lnTo>
                <a:lnTo>
                  <a:pt x="1061038" y="2132512"/>
                </a:lnTo>
                <a:lnTo>
                  <a:pt x="1061304" y="2127997"/>
                </a:lnTo>
                <a:lnTo>
                  <a:pt x="1062101" y="2122952"/>
                </a:lnTo>
                <a:lnTo>
                  <a:pt x="1064225" y="2112330"/>
                </a:lnTo>
                <a:lnTo>
                  <a:pt x="1066615" y="2100645"/>
                </a:lnTo>
                <a:lnTo>
                  <a:pt x="1069270" y="2089492"/>
                </a:lnTo>
                <a:lnTo>
                  <a:pt x="1074315" y="2070107"/>
                </a:lnTo>
                <a:lnTo>
                  <a:pt x="1077767" y="2058688"/>
                </a:lnTo>
                <a:lnTo>
                  <a:pt x="1080157" y="2047535"/>
                </a:lnTo>
                <a:lnTo>
                  <a:pt x="1083874" y="2029478"/>
                </a:lnTo>
                <a:lnTo>
                  <a:pt x="1088591" y="2006681"/>
                </a:lnTo>
                <a:lnTo>
                  <a:pt x="1088515" y="2006689"/>
                </a:lnTo>
                <a:lnTo>
                  <a:pt x="1080290" y="2029782"/>
                </a:lnTo>
                <a:lnTo>
                  <a:pt x="1081032" y="2005311"/>
                </a:lnTo>
                <a:lnTo>
                  <a:pt x="1081827" y="1983628"/>
                </a:lnTo>
                <a:lnTo>
                  <a:pt x="1082091" y="1966705"/>
                </a:lnTo>
                <a:lnTo>
                  <a:pt x="1081562" y="1961681"/>
                </a:lnTo>
                <a:lnTo>
                  <a:pt x="1080503" y="1953748"/>
                </a:lnTo>
                <a:lnTo>
                  <a:pt x="1076533" y="1929685"/>
                </a:lnTo>
                <a:lnTo>
                  <a:pt x="1070974" y="1897953"/>
                </a:lnTo>
                <a:lnTo>
                  <a:pt x="1064621" y="1861991"/>
                </a:lnTo>
                <a:lnTo>
                  <a:pt x="1057474" y="1826029"/>
                </a:lnTo>
                <a:lnTo>
                  <a:pt x="1051121" y="1793769"/>
                </a:lnTo>
                <a:lnTo>
                  <a:pt x="1045298" y="1768648"/>
                </a:lnTo>
                <a:lnTo>
                  <a:pt x="1043180" y="1759922"/>
                </a:lnTo>
                <a:lnTo>
                  <a:pt x="1041592" y="1754633"/>
                </a:lnTo>
                <a:lnTo>
                  <a:pt x="1040269" y="1749874"/>
                </a:lnTo>
                <a:lnTo>
                  <a:pt x="1038945" y="1744321"/>
                </a:lnTo>
                <a:lnTo>
                  <a:pt x="1037622" y="1737181"/>
                </a:lnTo>
                <a:lnTo>
                  <a:pt x="1036298" y="1729513"/>
                </a:lnTo>
                <a:lnTo>
                  <a:pt x="1034181" y="1711532"/>
                </a:lnTo>
                <a:lnTo>
                  <a:pt x="1032328" y="1692228"/>
                </a:lnTo>
                <a:lnTo>
                  <a:pt x="1030740" y="1673454"/>
                </a:lnTo>
                <a:lnTo>
                  <a:pt x="1029681" y="1656266"/>
                </a:lnTo>
                <a:lnTo>
                  <a:pt x="1028887" y="1642516"/>
                </a:lnTo>
                <a:lnTo>
                  <a:pt x="1028622" y="1634318"/>
                </a:lnTo>
                <a:lnTo>
                  <a:pt x="1028357" y="1629823"/>
                </a:lnTo>
                <a:lnTo>
                  <a:pt x="1027563" y="1623212"/>
                </a:lnTo>
                <a:lnTo>
                  <a:pt x="1024916" y="1603380"/>
                </a:lnTo>
                <a:lnTo>
                  <a:pt x="1016710" y="1548908"/>
                </a:lnTo>
                <a:lnTo>
                  <a:pt x="1008505" y="1494965"/>
                </a:lnTo>
                <a:lnTo>
                  <a:pt x="1005858" y="1475662"/>
                </a:lnTo>
                <a:lnTo>
                  <a:pt x="1005064" y="1469051"/>
                </a:lnTo>
                <a:lnTo>
                  <a:pt x="1004799" y="1465349"/>
                </a:lnTo>
                <a:lnTo>
                  <a:pt x="1004270" y="1455036"/>
                </a:lnTo>
                <a:lnTo>
                  <a:pt x="1002681" y="1436262"/>
                </a:lnTo>
                <a:lnTo>
                  <a:pt x="998182" y="1384169"/>
                </a:lnTo>
                <a:lnTo>
                  <a:pt x="993152" y="1333135"/>
                </a:lnTo>
                <a:lnTo>
                  <a:pt x="991035" y="1315418"/>
                </a:lnTo>
                <a:lnTo>
                  <a:pt x="989976" y="1306956"/>
                </a:lnTo>
                <a:lnTo>
                  <a:pt x="989711" y="1306428"/>
                </a:lnTo>
                <a:lnTo>
                  <a:pt x="989446" y="1306163"/>
                </a:lnTo>
                <a:lnTo>
                  <a:pt x="988917" y="1306163"/>
                </a:lnTo>
                <a:lnTo>
                  <a:pt x="988388" y="1306163"/>
                </a:lnTo>
                <a:lnTo>
                  <a:pt x="986799" y="1306692"/>
                </a:lnTo>
                <a:lnTo>
                  <a:pt x="984682" y="1308014"/>
                </a:lnTo>
                <a:lnTo>
                  <a:pt x="982564" y="1310130"/>
                </a:lnTo>
                <a:lnTo>
                  <a:pt x="980182" y="1312509"/>
                </a:lnTo>
                <a:lnTo>
                  <a:pt x="975417" y="1318591"/>
                </a:lnTo>
                <a:lnTo>
                  <a:pt x="970123" y="1325466"/>
                </a:lnTo>
                <a:lnTo>
                  <a:pt x="967741" y="1329168"/>
                </a:lnTo>
                <a:lnTo>
                  <a:pt x="965624" y="1332606"/>
                </a:lnTo>
                <a:lnTo>
                  <a:pt x="963771" y="1336044"/>
                </a:lnTo>
                <a:lnTo>
                  <a:pt x="962447" y="1339217"/>
                </a:lnTo>
                <a:lnTo>
                  <a:pt x="961124" y="1342390"/>
                </a:lnTo>
                <a:lnTo>
                  <a:pt x="960594" y="1344770"/>
                </a:lnTo>
                <a:lnTo>
                  <a:pt x="960330" y="1347414"/>
                </a:lnTo>
                <a:lnTo>
                  <a:pt x="960330" y="1350587"/>
                </a:lnTo>
                <a:lnTo>
                  <a:pt x="960330" y="1358255"/>
                </a:lnTo>
                <a:lnTo>
                  <a:pt x="960859" y="1366982"/>
                </a:lnTo>
                <a:lnTo>
                  <a:pt x="961653" y="1376501"/>
                </a:lnTo>
                <a:lnTo>
                  <a:pt x="963241" y="1395804"/>
                </a:lnTo>
                <a:lnTo>
                  <a:pt x="964035" y="1404266"/>
                </a:lnTo>
                <a:lnTo>
                  <a:pt x="964300" y="1411406"/>
                </a:lnTo>
                <a:lnTo>
                  <a:pt x="965094" y="1447103"/>
                </a:lnTo>
                <a:lnTo>
                  <a:pt x="967476" y="1512417"/>
                </a:lnTo>
                <a:lnTo>
                  <a:pt x="968800" y="1547850"/>
                </a:lnTo>
                <a:lnTo>
                  <a:pt x="970388" y="1580640"/>
                </a:lnTo>
                <a:lnTo>
                  <a:pt x="971976" y="1606818"/>
                </a:lnTo>
                <a:lnTo>
                  <a:pt x="972770" y="1616337"/>
                </a:lnTo>
                <a:lnTo>
                  <a:pt x="973564" y="1623477"/>
                </a:lnTo>
                <a:lnTo>
                  <a:pt x="974094" y="1628765"/>
                </a:lnTo>
                <a:lnTo>
                  <a:pt x="974623" y="1634583"/>
                </a:lnTo>
                <a:lnTo>
                  <a:pt x="975153" y="1646218"/>
                </a:lnTo>
                <a:lnTo>
                  <a:pt x="975153" y="1657853"/>
                </a:lnTo>
                <a:lnTo>
                  <a:pt x="974888" y="1669752"/>
                </a:lnTo>
                <a:lnTo>
                  <a:pt x="974094" y="1693286"/>
                </a:lnTo>
                <a:lnTo>
                  <a:pt x="973564" y="1704656"/>
                </a:lnTo>
                <a:lnTo>
                  <a:pt x="973564" y="1715234"/>
                </a:lnTo>
                <a:lnTo>
                  <a:pt x="973300" y="1727662"/>
                </a:lnTo>
                <a:lnTo>
                  <a:pt x="973035" y="1743527"/>
                </a:lnTo>
                <a:lnTo>
                  <a:pt x="971447" y="1780018"/>
                </a:lnTo>
                <a:lnTo>
                  <a:pt x="969594" y="1824707"/>
                </a:lnTo>
                <a:lnTo>
                  <a:pt x="965888" y="1825764"/>
                </a:lnTo>
                <a:lnTo>
                  <a:pt x="956624" y="1828144"/>
                </a:lnTo>
                <a:lnTo>
                  <a:pt x="951432" y="1829378"/>
                </a:lnTo>
                <a:lnTo>
                  <a:pt x="952500" y="1830838"/>
                </a:lnTo>
                <a:lnTo>
                  <a:pt x="952500" y="1857285"/>
                </a:lnTo>
                <a:lnTo>
                  <a:pt x="952500" y="1885319"/>
                </a:lnTo>
                <a:lnTo>
                  <a:pt x="951970" y="1917849"/>
                </a:lnTo>
                <a:lnTo>
                  <a:pt x="951705" y="1934775"/>
                </a:lnTo>
                <a:lnTo>
                  <a:pt x="951176" y="1951965"/>
                </a:lnTo>
                <a:lnTo>
                  <a:pt x="950381" y="1968098"/>
                </a:lnTo>
                <a:lnTo>
                  <a:pt x="949587" y="1983437"/>
                </a:lnTo>
                <a:lnTo>
                  <a:pt x="948263" y="1997190"/>
                </a:lnTo>
                <a:lnTo>
                  <a:pt x="946939" y="2009091"/>
                </a:lnTo>
                <a:lnTo>
                  <a:pt x="946145" y="2013851"/>
                </a:lnTo>
                <a:lnTo>
                  <a:pt x="945350" y="2018612"/>
                </a:lnTo>
                <a:lnTo>
                  <a:pt x="944291" y="2022050"/>
                </a:lnTo>
                <a:lnTo>
                  <a:pt x="943232" y="2024959"/>
                </a:lnTo>
                <a:lnTo>
                  <a:pt x="938466" y="2036067"/>
                </a:lnTo>
                <a:lnTo>
                  <a:pt x="932640" y="2048497"/>
                </a:lnTo>
                <a:lnTo>
                  <a:pt x="919401" y="2075737"/>
                </a:lnTo>
                <a:lnTo>
                  <a:pt x="913046" y="2088961"/>
                </a:lnTo>
                <a:lnTo>
                  <a:pt x="907750" y="2101655"/>
                </a:lnTo>
                <a:lnTo>
                  <a:pt x="905102" y="2107474"/>
                </a:lnTo>
                <a:lnTo>
                  <a:pt x="903248" y="2113028"/>
                </a:lnTo>
                <a:lnTo>
                  <a:pt x="901924" y="2117788"/>
                </a:lnTo>
                <a:lnTo>
                  <a:pt x="900865" y="2122020"/>
                </a:lnTo>
                <a:lnTo>
                  <a:pt x="897423" y="2143971"/>
                </a:lnTo>
                <a:lnTo>
                  <a:pt x="895304" y="2157987"/>
                </a:lnTo>
                <a:lnTo>
                  <a:pt x="893186" y="2173327"/>
                </a:lnTo>
                <a:lnTo>
                  <a:pt x="891068" y="2189195"/>
                </a:lnTo>
                <a:lnTo>
                  <a:pt x="889479" y="2205592"/>
                </a:lnTo>
                <a:lnTo>
                  <a:pt x="888420" y="2221196"/>
                </a:lnTo>
                <a:lnTo>
                  <a:pt x="888155" y="2228336"/>
                </a:lnTo>
                <a:lnTo>
                  <a:pt x="887890" y="2235477"/>
                </a:lnTo>
                <a:lnTo>
                  <a:pt x="887890" y="2242882"/>
                </a:lnTo>
                <a:lnTo>
                  <a:pt x="887096" y="2251081"/>
                </a:lnTo>
                <a:lnTo>
                  <a:pt x="886301" y="2260337"/>
                </a:lnTo>
                <a:lnTo>
                  <a:pt x="884978" y="2270652"/>
                </a:lnTo>
                <a:lnTo>
                  <a:pt x="883389" y="2280966"/>
                </a:lnTo>
                <a:lnTo>
                  <a:pt x="881800" y="2292074"/>
                </a:lnTo>
                <a:lnTo>
                  <a:pt x="877298" y="2314818"/>
                </a:lnTo>
                <a:lnTo>
                  <a:pt x="872797" y="2337298"/>
                </a:lnTo>
                <a:lnTo>
                  <a:pt x="868031" y="2357927"/>
                </a:lnTo>
                <a:lnTo>
                  <a:pt x="865383" y="2367447"/>
                </a:lnTo>
                <a:lnTo>
                  <a:pt x="863000" y="2376175"/>
                </a:lnTo>
                <a:lnTo>
                  <a:pt x="860617" y="2383580"/>
                </a:lnTo>
                <a:lnTo>
                  <a:pt x="858498" y="2389927"/>
                </a:lnTo>
                <a:lnTo>
                  <a:pt x="846582" y="2422457"/>
                </a:lnTo>
                <a:lnTo>
                  <a:pt x="829636" y="2467681"/>
                </a:lnTo>
                <a:lnTo>
                  <a:pt x="797860" y="2551783"/>
                </a:lnTo>
                <a:lnTo>
                  <a:pt x="794948" y="2560510"/>
                </a:lnTo>
                <a:lnTo>
                  <a:pt x="792035" y="2570560"/>
                </a:lnTo>
                <a:lnTo>
                  <a:pt x="789122" y="2582461"/>
                </a:lnTo>
                <a:lnTo>
                  <a:pt x="785680" y="2595949"/>
                </a:lnTo>
                <a:lnTo>
                  <a:pt x="782502" y="2610495"/>
                </a:lnTo>
                <a:lnTo>
                  <a:pt x="779590" y="2626363"/>
                </a:lnTo>
                <a:lnTo>
                  <a:pt x="773235" y="2659158"/>
                </a:lnTo>
                <a:lnTo>
                  <a:pt x="767409" y="2693274"/>
                </a:lnTo>
                <a:lnTo>
                  <a:pt x="762643" y="2725804"/>
                </a:lnTo>
                <a:lnTo>
                  <a:pt x="758406" y="2755425"/>
                </a:lnTo>
                <a:lnTo>
                  <a:pt x="756817" y="2768384"/>
                </a:lnTo>
                <a:lnTo>
                  <a:pt x="755494" y="2780020"/>
                </a:lnTo>
                <a:lnTo>
                  <a:pt x="753905" y="2793773"/>
                </a:lnTo>
                <a:lnTo>
                  <a:pt x="751257" y="2812815"/>
                </a:lnTo>
                <a:lnTo>
                  <a:pt x="747285" y="2836088"/>
                </a:lnTo>
                <a:lnTo>
                  <a:pt x="743048" y="2863064"/>
                </a:lnTo>
                <a:lnTo>
                  <a:pt x="732192" y="2925214"/>
                </a:lnTo>
                <a:lnTo>
                  <a:pt x="720276" y="2992389"/>
                </a:lnTo>
                <a:lnTo>
                  <a:pt x="708360" y="3058771"/>
                </a:lnTo>
                <a:lnTo>
                  <a:pt x="697239" y="3118277"/>
                </a:lnTo>
                <a:lnTo>
                  <a:pt x="683734" y="3189948"/>
                </a:lnTo>
                <a:lnTo>
                  <a:pt x="683205" y="3193915"/>
                </a:lnTo>
                <a:lnTo>
                  <a:pt x="682675" y="3198940"/>
                </a:lnTo>
                <a:lnTo>
                  <a:pt x="682146" y="3211370"/>
                </a:lnTo>
                <a:lnTo>
                  <a:pt x="681881" y="3226445"/>
                </a:lnTo>
                <a:lnTo>
                  <a:pt x="682146" y="3243636"/>
                </a:lnTo>
                <a:lnTo>
                  <a:pt x="682675" y="3262942"/>
                </a:lnTo>
                <a:lnTo>
                  <a:pt x="683470" y="3283306"/>
                </a:lnTo>
                <a:lnTo>
                  <a:pt x="685588" y="3325886"/>
                </a:lnTo>
                <a:lnTo>
                  <a:pt x="687971" y="3367408"/>
                </a:lnTo>
                <a:lnTo>
                  <a:pt x="690354" y="3403111"/>
                </a:lnTo>
                <a:lnTo>
                  <a:pt x="692208" y="3429293"/>
                </a:lnTo>
                <a:lnTo>
                  <a:pt x="692299" y="3431376"/>
                </a:lnTo>
                <a:lnTo>
                  <a:pt x="692307" y="3431381"/>
                </a:lnTo>
                <a:lnTo>
                  <a:pt x="694964" y="3432704"/>
                </a:lnTo>
                <a:lnTo>
                  <a:pt x="698419" y="3435614"/>
                </a:lnTo>
                <a:lnTo>
                  <a:pt x="708516" y="3443287"/>
                </a:lnTo>
                <a:lnTo>
                  <a:pt x="734556" y="3464189"/>
                </a:lnTo>
                <a:lnTo>
                  <a:pt x="759800" y="3484298"/>
                </a:lnTo>
                <a:lnTo>
                  <a:pt x="769100" y="3491442"/>
                </a:lnTo>
                <a:lnTo>
                  <a:pt x="772023" y="3493294"/>
                </a:lnTo>
                <a:lnTo>
                  <a:pt x="773883" y="3494352"/>
                </a:lnTo>
                <a:lnTo>
                  <a:pt x="774946" y="3494881"/>
                </a:lnTo>
                <a:lnTo>
                  <a:pt x="775743" y="3495675"/>
                </a:lnTo>
                <a:lnTo>
                  <a:pt x="776274" y="3496998"/>
                </a:lnTo>
                <a:lnTo>
                  <a:pt x="776806" y="3498585"/>
                </a:lnTo>
                <a:lnTo>
                  <a:pt x="777603" y="3502554"/>
                </a:lnTo>
                <a:lnTo>
                  <a:pt x="777869" y="3506787"/>
                </a:lnTo>
                <a:lnTo>
                  <a:pt x="778400" y="3516577"/>
                </a:lnTo>
                <a:lnTo>
                  <a:pt x="778931" y="3521075"/>
                </a:lnTo>
                <a:lnTo>
                  <a:pt x="779463" y="3524779"/>
                </a:lnTo>
                <a:lnTo>
                  <a:pt x="779463" y="3526631"/>
                </a:lnTo>
                <a:lnTo>
                  <a:pt x="779197" y="3528219"/>
                </a:lnTo>
                <a:lnTo>
                  <a:pt x="778666" y="3529542"/>
                </a:lnTo>
                <a:lnTo>
                  <a:pt x="777869" y="3530865"/>
                </a:lnTo>
                <a:lnTo>
                  <a:pt x="776806" y="3531923"/>
                </a:lnTo>
                <a:lnTo>
                  <a:pt x="775477" y="3532981"/>
                </a:lnTo>
                <a:lnTo>
                  <a:pt x="774148" y="3534040"/>
                </a:lnTo>
                <a:lnTo>
                  <a:pt x="772023" y="3534833"/>
                </a:lnTo>
                <a:lnTo>
                  <a:pt x="768303" y="3536421"/>
                </a:lnTo>
                <a:lnTo>
                  <a:pt x="764051" y="3537479"/>
                </a:lnTo>
                <a:lnTo>
                  <a:pt x="759534" y="3538538"/>
                </a:lnTo>
                <a:lnTo>
                  <a:pt x="755282" y="3539067"/>
                </a:lnTo>
                <a:lnTo>
                  <a:pt x="752360" y="3539861"/>
                </a:lnTo>
                <a:lnTo>
                  <a:pt x="748108" y="3539861"/>
                </a:lnTo>
                <a:lnTo>
                  <a:pt x="735088" y="3540125"/>
                </a:lnTo>
                <a:lnTo>
                  <a:pt x="701342" y="3540125"/>
                </a:lnTo>
                <a:lnTo>
                  <a:pt x="682932" y="3539663"/>
                </a:lnTo>
                <a:lnTo>
                  <a:pt x="682374" y="3579525"/>
                </a:lnTo>
                <a:lnTo>
                  <a:pt x="682374" y="3579790"/>
                </a:lnTo>
                <a:lnTo>
                  <a:pt x="681849" y="3581115"/>
                </a:lnTo>
                <a:lnTo>
                  <a:pt x="681061" y="3582175"/>
                </a:lnTo>
                <a:lnTo>
                  <a:pt x="679747" y="3583766"/>
                </a:lnTo>
                <a:lnTo>
                  <a:pt x="677383" y="3585356"/>
                </a:lnTo>
                <a:lnTo>
                  <a:pt x="673968" y="3587212"/>
                </a:lnTo>
                <a:lnTo>
                  <a:pt x="671604" y="3588007"/>
                </a:lnTo>
                <a:lnTo>
                  <a:pt x="668715" y="3588802"/>
                </a:lnTo>
                <a:lnTo>
                  <a:pt x="665825" y="3589597"/>
                </a:lnTo>
                <a:lnTo>
                  <a:pt x="662410" y="3590393"/>
                </a:lnTo>
                <a:lnTo>
                  <a:pt x="654530" y="3591453"/>
                </a:lnTo>
                <a:lnTo>
                  <a:pt x="646912" y="3592248"/>
                </a:lnTo>
                <a:lnTo>
                  <a:pt x="639557" y="3592513"/>
                </a:lnTo>
                <a:lnTo>
                  <a:pt x="635921" y="3592513"/>
                </a:lnTo>
                <a:lnTo>
                  <a:pt x="636606" y="3594734"/>
                </a:lnTo>
                <a:lnTo>
                  <a:pt x="637395" y="3599801"/>
                </a:lnTo>
                <a:lnTo>
                  <a:pt x="638184" y="3605668"/>
                </a:lnTo>
                <a:lnTo>
                  <a:pt x="638711" y="3612068"/>
                </a:lnTo>
                <a:lnTo>
                  <a:pt x="639500" y="3625402"/>
                </a:lnTo>
                <a:lnTo>
                  <a:pt x="639763" y="3639002"/>
                </a:lnTo>
                <a:lnTo>
                  <a:pt x="639763" y="3651536"/>
                </a:lnTo>
                <a:lnTo>
                  <a:pt x="639500" y="3667270"/>
                </a:lnTo>
                <a:lnTo>
                  <a:pt x="639237" y="3668336"/>
                </a:lnTo>
                <a:lnTo>
                  <a:pt x="638974" y="3669403"/>
                </a:lnTo>
                <a:lnTo>
                  <a:pt x="637658" y="3671803"/>
                </a:lnTo>
                <a:lnTo>
                  <a:pt x="635554" y="3674737"/>
                </a:lnTo>
                <a:lnTo>
                  <a:pt x="632923" y="3677670"/>
                </a:lnTo>
                <a:lnTo>
                  <a:pt x="629503" y="3680870"/>
                </a:lnTo>
                <a:lnTo>
                  <a:pt x="625556" y="3684070"/>
                </a:lnTo>
                <a:lnTo>
                  <a:pt x="617138" y="3691271"/>
                </a:lnTo>
                <a:lnTo>
                  <a:pt x="607666" y="3697937"/>
                </a:lnTo>
                <a:lnTo>
                  <a:pt x="598459" y="3704604"/>
                </a:lnTo>
                <a:lnTo>
                  <a:pt x="590303" y="3709671"/>
                </a:lnTo>
                <a:lnTo>
                  <a:pt x="583463" y="3713405"/>
                </a:lnTo>
                <a:lnTo>
                  <a:pt x="581884" y="3714205"/>
                </a:lnTo>
                <a:lnTo>
                  <a:pt x="579779" y="3714738"/>
                </a:lnTo>
                <a:lnTo>
                  <a:pt x="573992" y="3715538"/>
                </a:lnTo>
                <a:lnTo>
                  <a:pt x="566888" y="3716071"/>
                </a:lnTo>
                <a:lnTo>
                  <a:pt x="558470" y="3716338"/>
                </a:lnTo>
                <a:lnTo>
                  <a:pt x="548999" y="3716338"/>
                </a:lnTo>
                <a:lnTo>
                  <a:pt x="539001" y="3716338"/>
                </a:lnTo>
                <a:lnTo>
                  <a:pt x="528215" y="3715805"/>
                </a:lnTo>
                <a:lnTo>
                  <a:pt x="517428" y="3715271"/>
                </a:lnTo>
                <a:lnTo>
                  <a:pt x="506642" y="3714471"/>
                </a:lnTo>
                <a:lnTo>
                  <a:pt x="496118" y="3713671"/>
                </a:lnTo>
                <a:lnTo>
                  <a:pt x="486384" y="3712605"/>
                </a:lnTo>
                <a:lnTo>
                  <a:pt x="477439" y="3711271"/>
                </a:lnTo>
                <a:lnTo>
                  <a:pt x="469810" y="3709938"/>
                </a:lnTo>
                <a:lnTo>
                  <a:pt x="463759" y="3708605"/>
                </a:lnTo>
                <a:lnTo>
                  <a:pt x="459023" y="3707271"/>
                </a:lnTo>
                <a:lnTo>
                  <a:pt x="457445" y="3706738"/>
                </a:lnTo>
                <a:lnTo>
                  <a:pt x="456656" y="3705938"/>
                </a:lnTo>
                <a:lnTo>
                  <a:pt x="455866" y="3705404"/>
                </a:lnTo>
                <a:lnTo>
                  <a:pt x="455340" y="3704338"/>
                </a:lnTo>
                <a:lnTo>
                  <a:pt x="454551" y="3701671"/>
                </a:lnTo>
                <a:lnTo>
                  <a:pt x="454025" y="3697937"/>
                </a:lnTo>
                <a:lnTo>
                  <a:pt x="454025" y="3693671"/>
                </a:lnTo>
                <a:lnTo>
                  <a:pt x="454025" y="3688871"/>
                </a:lnTo>
                <a:lnTo>
                  <a:pt x="454288" y="3683537"/>
                </a:lnTo>
                <a:lnTo>
                  <a:pt x="455077" y="3672337"/>
                </a:lnTo>
                <a:lnTo>
                  <a:pt x="457708" y="3649136"/>
                </a:lnTo>
                <a:lnTo>
                  <a:pt x="458497" y="3639002"/>
                </a:lnTo>
                <a:lnTo>
                  <a:pt x="458760" y="3634735"/>
                </a:lnTo>
                <a:lnTo>
                  <a:pt x="459023" y="3631002"/>
                </a:lnTo>
                <a:lnTo>
                  <a:pt x="459023" y="3628068"/>
                </a:lnTo>
                <a:lnTo>
                  <a:pt x="459813" y="3624868"/>
                </a:lnTo>
                <a:lnTo>
                  <a:pt x="460339" y="3621935"/>
                </a:lnTo>
                <a:lnTo>
                  <a:pt x="461128" y="3619001"/>
                </a:lnTo>
                <a:lnTo>
                  <a:pt x="462181" y="3615801"/>
                </a:lnTo>
                <a:lnTo>
                  <a:pt x="463496" y="3612868"/>
                </a:lnTo>
                <a:lnTo>
                  <a:pt x="466390" y="3607001"/>
                </a:lnTo>
                <a:lnTo>
                  <a:pt x="469810" y="3601134"/>
                </a:lnTo>
                <a:lnTo>
                  <a:pt x="473756" y="3595267"/>
                </a:lnTo>
                <a:lnTo>
                  <a:pt x="477439" y="3588867"/>
                </a:lnTo>
                <a:lnTo>
                  <a:pt x="481123" y="3583000"/>
                </a:lnTo>
                <a:lnTo>
                  <a:pt x="483137" y="3582927"/>
                </a:lnTo>
                <a:lnTo>
                  <a:pt x="485759" y="3577717"/>
                </a:lnTo>
                <a:lnTo>
                  <a:pt x="487080" y="3575618"/>
                </a:lnTo>
                <a:lnTo>
                  <a:pt x="488401" y="3573519"/>
                </a:lnTo>
                <a:lnTo>
                  <a:pt x="488929" y="3572732"/>
                </a:lnTo>
                <a:lnTo>
                  <a:pt x="489721" y="3571420"/>
                </a:lnTo>
                <a:lnTo>
                  <a:pt x="490778" y="3568010"/>
                </a:lnTo>
                <a:lnTo>
                  <a:pt x="491835" y="3563549"/>
                </a:lnTo>
                <a:lnTo>
                  <a:pt x="492627" y="3558564"/>
                </a:lnTo>
                <a:lnTo>
                  <a:pt x="494212" y="3547020"/>
                </a:lnTo>
                <a:lnTo>
                  <a:pt x="495797" y="3534426"/>
                </a:lnTo>
                <a:lnTo>
                  <a:pt x="497382" y="3521570"/>
                </a:lnTo>
                <a:lnTo>
                  <a:pt x="498702" y="3515798"/>
                </a:lnTo>
                <a:lnTo>
                  <a:pt x="499759" y="3510026"/>
                </a:lnTo>
                <a:lnTo>
                  <a:pt x="500816" y="3505041"/>
                </a:lnTo>
                <a:lnTo>
                  <a:pt x="502136" y="3501105"/>
                </a:lnTo>
                <a:lnTo>
                  <a:pt x="503721" y="3497432"/>
                </a:lnTo>
                <a:lnTo>
                  <a:pt x="503824" y="3497262"/>
                </a:lnTo>
                <a:lnTo>
                  <a:pt x="354331" y="3497262"/>
                </a:lnTo>
                <a:lnTo>
                  <a:pt x="355391" y="3464732"/>
                </a:lnTo>
                <a:lnTo>
                  <a:pt x="356185" y="3425591"/>
                </a:lnTo>
                <a:lnTo>
                  <a:pt x="361481" y="3176196"/>
                </a:lnTo>
                <a:lnTo>
                  <a:pt x="365188" y="3005613"/>
                </a:lnTo>
                <a:lnTo>
                  <a:pt x="367306" y="2920454"/>
                </a:lnTo>
                <a:lnTo>
                  <a:pt x="367306" y="2353960"/>
                </a:lnTo>
                <a:lnTo>
                  <a:pt x="367041" y="2350786"/>
                </a:lnTo>
                <a:lnTo>
                  <a:pt x="366512" y="2346554"/>
                </a:lnTo>
                <a:lnTo>
                  <a:pt x="364129" y="2336505"/>
                </a:lnTo>
                <a:lnTo>
                  <a:pt x="358038" y="2310851"/>
                </a:lnTo>
                <a:lnTo>
                  <a:pt x="354596" y="2296041"/>
                </a:lnTo>
                <a:lnTo>
                  <a:pt x="352743" y="2288371"/>
                </a:lnTo>
                <a:lnTo>
                  <a:pt x="351419" y="2280437"/>
                </a:lnTo>
                <a:lnTo>
                  <a:pt x="350359" y="2272767"/>
                </a:lnTo>
                <a:lnTo>
                  <a:pt x="349565" y="2264833"/>
                </a:lnTo>
                <a:lnTo>
                  <a:pt x="348771" y="2257428"/>
                </a:lnTo>
                <a:lnTo>
                  <a:pt x="348771" y="2249758"/>
                </a:lnTo>
                <a:lnTo>
                  <a:pt x="348506" y="2241031"/>
                </a:lnTo>
                <a:lnTo>
                  <a:pt x="347712" y="2229659"/>
                </a:lnTo>
                <a:lnTo>
                  <a:pt x="346388" y="2216171"/>
                </a:lnTo>
                <a:lnTo>
                  <a:pt x="344799" y="2200567"/>
                </a:lnTo>
                <a:lnTo>
                  <a:pt x="342945" y="2183641"/>
                </a:lnTo>
                <a:lnTo>
                  <a:pt x="340562" y="2165657"/>
                </a:lnTo>
                <a:lnTo>
                  <a:pt x="335001" y="2127309"/>
                </a:lnTo>
                <a:lnTo>
                  <a:pt x="329176" y="2088696"/>
                </a:lnTo>
                <a:lnTo>
                  <a:pt x="323086" y="2052200"/>
                </a:lnTo>
                <a:lnTo>
                  <a:pt x="320173" y="2036067"/>
                </a:lnTo>
                <a:lnTo>
                  <a:pt x="317260" y="2021257"/>
                </a:lnTo>
                <a:lnTo>
                  <a:pt x="314612" y="2008562"/>
                </a:lnTo>
                <a:lnTo>
                  <a:pt x="311964" y="1997983"/>
                </a:lnTo>
                <a:lnTo>
                  <a:pt x="309581" y="1988727"/>
                </a:lnTo>
                <a:lnTo>
                  <a:pt x="307463" y="1979206"/>
                </a:lnTo>
                <a:lnTo>
                  <a:pt x="303226" y="1959370"/>
                </a:lnTo>
                <a:lnTo>
                  <a:pt x="299519" y="1939535"/>
                </a:lnTo>
                <a:lnTo>
                  <a:pt x="296342" y="1919700"/>
                </a:lnTo>
                <a:lnTo>
                  <a:pt x="293694" y="1900923"/>
                </a:lnTo>
                <a:lnTo>
                  <a:pt x="291575" y="1883468"/>
                </a:lnTo>
                <a:lnTo>
                  <a:pt x="288133" y="1855963"/>
                </a:lnTo>
                <a:lnTo>
                  <a:pt x="286809" y="1844591"/>
                </a:lnTo>
                <a:lnTo>
                  <a:pt x="286015" y="1832425"/>
                </a:lnTo>
                <a:lnTo>
                  <a:pt x="285750" y="1819730"/>
                </a:lnTo>
                <a:lnTo>
                  <a:pt x="285750" y="1806771"/>
                </a:lnTo>
                <a:lnTo>
                  <a:pt x="286015" y="1794077"/>
                </a:lnTo>
                <a:lnTo>
                  <a:pt x="286544" y="1782176"/>
                </a:lnTo>
                <a:lnTo>
                  <a:pt x="287339" y="1771597"/>
                </a:lnTo>
                <a:lnTo>
                  <a:pt x="288133" y="1762605"/>
                </a:lnTo>
                <a:lnTo>
                  <a:pt x="288663" y="1758373"/>
                </a:lnTo>
                <a:lnTo>
                  <a:pt x="289192" y="1753348"/>
                </a:lnTo>
                <a:lnTo>
                  <a:pt x="291311" y="1742241"/>
                </a:lnTo>
                <a:lnTo>
                  <a:pt x="293958" y="1730075"/>
                </a:lnTo>
                <a:lnTo>
                  <a:pt x="297136" y="1717116"/>
                </a:lnTo>
                <a:lnTo>
                  <a:pt x="302961" y="1692785"/>
                </a:lnTo>
                <a:lnTo>
                  <a:pt x="305080" y="1682471"/>
                </a:lnTo>
                <a:lnTo>
                  <a:pt x="305874" y="1678239"/>
                </a:lnTo>
                <a:lnTo>
                  <a:pt x="306404" y="1674537"/>
                </a:lnTo>
                <a:lnTo>
                  <a:pt x="311794" y="1667894"/>
                </a:lnTo>
                <a:lnTo>
                  <a:pt x="307581" y="1665257"/>
                </a:lnTo>
                <a:lnTo>
                  <a:pt x="273435" y="1643309"/>
                </a:lnTo>
                <a:lnTo>
                  <a:pt x="256229" y="1631939"/>
                </a:lnTo>
                <a:lnTo>
                  <a:pt x="241141" y="1621890"/>
                </a:lnTo>
                <a:lnTo>
                  <a:pt x="230024" y="1613693"/>
                </a:lnTo>
                <a:lnTo>
                  <a:pt x="226583" y="1611049"/>
                </a:lnTo>
                <a:lnTo>
                  <a:pt x="224730" y="1609198"/>
                </a:lnTo>
                <a:lnTo>
                  <a:pt x="223936" y="1607611"/>
                </a:lnTo>
                <a:lnTo>
                  <a:pt x="223406" y="1605496"/>
                </a:lnTo>
                <a:lnTo>
                  <a:pt x="223406" y="1603645"/>
                </a:lnTo>
                <a:lnTo>
                  <a:pt x="223406" y="1601265"/>
                </a:lnTo>
                <a:lnTo>
                  <a:pt x="223936" y="1598885"/>
                </a:lnTo>
                <a:lnTo>
                  <a:pt x="224730" y="1596505"/>
                </a:lnTo>
                <a:lnTo>
                  <a:pt x="226318" y="1590952"/>
                </a:lnTo>
                <a:lnTo>
                  <a:pt x="228436" y="1585664"/>
                </a:lnTo>
                <a:lnTo>
                  <a:pt x="230553" y="1580904"/>
                </a:lnTo>
                <a:lnTo>
                  <a:pt x="232406" y="1576409"/>
                </a:lnTo>
                <a:lnTo>
                  <a:pt x="233465" y="1572971"/>
                </a:lnTo>
                <a:lnTo>
                  <a:pt x="234259" y="1571120"/>
                </a:lnTo>
                <a:lnTo>
                  <a:pt x="235847" y="1567947"/>
                </a:lnTo>
                <a:lnTo>
                  <a:pt x="240347" y="1558163"/>
                </a:lnTo>
                <a:lnTo>
                  <a:pt x="254112" y="1530927"/>
                </a:lnTo>
                <a:lnTo>
                  <a:pt x="281640" y="1477777"/>
                </a:lnTo>
                <a:lnTo>
                  <a:pt x="295405" y="1451070"/>
                </a:lnTo>
                <a:lnTo>
                  <a:pt x="315787" y="1411406"/>
                </a:lnTo>
                <a:lnTo>
                  <a:pt x="326110" y="1389987"/>
                </a:lnTo>
                <a:lnTo>
                  <a:pt x="335904" y="1370155"/>
                </a:lnTo>
                <a:lnTo>
                  <a:pt x="344109" y="1352702"/>
                </a:lnTo>
                <a:lnTo>
                  <a:pt x="347286" y="1345563"/>
                </a:lnTo>
                <a:lnTo>
                  <a:pt x="349668" y="1339217"/>
                </a:lnTo>
                <a:lnTo>
                  <a:pt x="352050" y="1333664"/>
                </a:lnTo>
                <a:lnTo>
                  <a:pt x="355491" y="1326789"/>
                </a:lnTo>
                <a:lnTo>
                  <a:pt x="359197" y="1319649"/>
                </a:lnTo>
                <a:lnTo>
                  <a:pt x="363432" y="1311716"/>
                </a:lnTo>
                <a:lnTo>
                  <a:pt x="372962" y="1295586"/>
                </a:lnTo>
                <a:lnTo>
                  <a:pt x="383285" y="1279192"/>
                </a:lnTo>
                <a:lnTo>
                  <a:pt x="392549" y="1264384"/>
                </a:lnTo>
                <a:lnTo>
                  <a:pt x="400755" y="1251955"/>
                </a:lnTo>
                <a:lnTo>
                  <a:pt x="408696" y="1240585"/>
                </a:lnTo>
                <a:lnTo>
                  <a:pt x="408431" y="1216522"/>
                </a:lnTo>
                <a:lnTo>
                  <a:pt x="408167" y="1162050"/>
                </a:lnTo>
                <a:lnTo>
                  <a:pt x="407637" y="1131905"/>
                </a:lnTo>
                <a:lnTo>
                  <a:pt x="407108" y="1104140"/>
                </a:lnTo>
                <a:lnTo>
                  <a:pt x="405784" y="1082193"/>
                </a:lnTo>
                <a:lnTo>
                  <a:pt x="405255" y="1074524"/>
                </a:lnTo>
                <a:lnTo>
                  <a:pt x="404726" y="1069764"/>
                </a:lnTo>
                <a:lnTo>
                  <a:pt x="402873" y="1062096"/>
                </a:lnTo>
                <a:lnTo>
                  <a:pt x="400490" y="1053370"/>
                </a:lnTo>
                <a:lnTo>
                  <a:pt x="397579" y="1043586"/>
                </a:lnTo>
                <a:lnTo>
                  <a:pt x="394138" y="1033273"/>
                </a:lnTo>
                <a:lnTo>
                  <a:pt x="390167" y="1023225"/>
                </a:lnTo>
                <a:lnTo>
                  <a:pt x="386461" y="1014235"/>
                </a:lnTo>
                <a:lnTo>
                  <a:pt x="382755" y="1006037"/>
                </a:lnTo>
                <a:lnTo>
                  <a:pt x="380903" y="1002600"/>
                </a:lnTo>
                <a:lnTo>
                  <a:pt x="379050" y="999691"/>
                </a:lnTo>
                <a:lnTo>
                  <a:pt x="376932" y="996782"/>
                </a:lnTo>
                <a:lnTo>
                  <a:pt x="374550" y="994138"/>
                </a:lnTo>
                <a:lnTo>
                  <a:pt x="371638" y="991494"/>
                </a:lnTo>
                <a:lnTo>
                  <a:pt x="368462" y="988585"/>
                </a:lnTo>
                <a:lnTo>
                  <a:pt x="360785" y="982503"/>
                </a:lnTo>
                <a:lnTo>
                  <a:pt x="352315" y="976686"/>
                </a:lnTo>
                <a:lnTo>
                  <a:pt x="343845" y="970340"/>
                </a:lnTo>
                <a:lnTo>
                  <a:pt x="335110" y="964258"/>
                </a:lnTo>
                <a:lnTo>
                  <a:pt x="331139" y="961085"/>
                </a:lnTo>
                <a:lnTo>
                  <a:pt x="326904" y="957647"/>
                </a:lnTo>
                <a:lnTo>
                  <a:pt x="323463" y="954474"/>
                </a:lnTo>
                <a:lnTo>
                  <a:pt x="320286" y="951036"/>
                </a:lnTo>
                <a:lnTo>
                  <a:pt x="316316" y="947599"/>
                </a:lnTo>
                <a:lnTo>
                  <a:pt x="310757" y="942839"/>
                </a:lnTo>
                <a:lnTo>
                  <a:pt x="304140" y="938079"/>
                </a:lnTo>
                <a:lnTo>
                  <a:pt x="296199" y="932791"/>
                </a:lnTo>
                <a:lnTo>
                  <a:pt x="287464" y="926973"/>
                </a:lnTo>
                <a:lnTo>
                  <a:pt x="278464" y="921420"/>
                </a:lnTo>
                <a:lnTo>
                  <a:pt x="258611" y="909521"/>
                </a:lnTo>
                <a:lnTo>
                  <a:pt x="239288" y="897886"/>
                </a:lnTo>
                <a:lnTo>
                  <a:pt x="221554" y="887838"/>
                </a:lnTo>
                <a:lnTo>
                  <a:pt x="207524" y="880434"/>
                </a:lnTo>
                <a:lnTo>
                  <a:pt x="198789" y="875674"/>
                </a:lnTo>
                <a:lnTo>
                  <a:pt x="190584" y="871443"/>
                </a:lnTo>
                <a:lnTo>
                  <a:pt x="178143" y="864833"/>
                </a:lnTo>
                <a:lnTo>
                  <a:pt x="146908" y="847645"/>
                </a:lnTo>
                <a:lnTo>
                  <a:pt x="115938" y="830721"/>
                </a:lnTo>
                <a:lnTo>
                  <a:pt x="104556" y="824111"/>
                </a:lnTo>
                <a:lnTo>
                  <a:pt x="97674" y="819880"/>
                </a:lnTo>
                <a:lnTo>
                  <a:pt x="95027" y="818029"/>
                </a:lnTo>
                <a:lnTo>
                  <a:pt x="91586" y="815120"/>
                </a:lnTo>
                <a:lnTo>
                  <a:pt x="82322" y="806394"/>
                </a:lnTo>
                <a:lnTo>
                  <a:pt x="71204" y="794759"/>
                </a:lnTo>
                <a:lnTo>
                  <a:pt x="58763" y="781538"/>
                </a:lnTo>
                <a:lnTo>
                  <a:pt x="52675" y="774398"/>
                </a:lnTo>
                <a:lnTo>
                  <a:pt x="46587" y="767259"/>
                </a:lnTo>
                <a:lnTo>
                  <a:pt x="40764" y="760119"/>
                </a:lnTo>
                <a:lnTo>
                  <a:pt x="35205" y="752980"/>
                </a:lnTo>
                <a:lnTo>
                  <a:pt x="30441" y="746369"/>
                </a:lnTo>
                <a:lnTo>
                  <a:pt x="26470" y="739758"/>
                </a:lnTo>
                <a:lnTo>
                  <a:pt x="22764" y="733941"/>
                </a:lnTo>
                <a:lnTo>
                  <a:pt x="20117" y="728388"/>
                </a:lnTo>
                <a:lnTo>
                  <a:pt x="16411" y="718075"/>
                </a:lnTo>
                <a:lnTo>
                  <a:pt x="12970" y="708027"/>
                </a:lnTo>
                <a:lnTo>
                  <a:pt x="10059" y="697714"/>
                </a:lnTo>
                <a:lnTo>
                  <a:pt x="7412" y="687666"/>
                </a:lnTo>
                <a:lnTo>
                  <a:pt x="5559" y="677618"/>
                </a:lnTo>
                <a:lnTo>
                  <a:pt x="3971" y="668363"/>
                </a:lnTo>
                <a:lnTo>
                  <a:pt x="2647" y="659372"/>
                </a:lnTo>
                <a:lnTo>
                  <a:pt x="1853" y="650910"/>
                </a:lnTo>
                <a:lnTo>
                  <a:pt x="1324" y="640598"/>
                </a:lnTo>
                <a:lnTo>
                  <a:pt x="794" y="625525"/>
                </a:lnTo>
                <a:lnTo>
                  <a:pt x="265" y="588505"/>
                </a:lnTo>
                <a:lnTo>
                  <a:pt x="0" y="548841"/>
                </a:lnTo>
                <a:lnTo>
                  <a:pt x="0" y="516052"/>
                </a:lnTo>
                <a:lnTo>
                  <a:pt x="265" y="501509"/>
                </a:lnTo>
                <a:lnTo>
                  <a:pt x="530" y="484056"/>
                </a:lnTo>
                <a:lnTo>
                  <a:pt x="1588" y="445450"/>
                </a:lnTo>
                <a:lnTo>
                  <a:pt x="2118" y="426411"/>
                </a:lnTo>
                <a:lnTo>
                  <a:pt x="2382" y="409752"/>
                </a:lnTo>
                <a:lnTo>
                  <a:pt x="2382" y="396002"/>
                </a:lnTo>
                <a:lnTo>
                  <a:pt x="2118" y="390978"/>
                </a:lnTo>
                <a:lnTo>
                  <a:pt x="1853" y="386747"/>
                </a:lnTo>
                <a:lnTo>
                  <a:pt x="1853" y="382780"/>
                </a:lnTo>
                <a:lnTo>
                  <a:pt x="1853" y="378285"/>
                </a:lnTo>
                <a:lnTo>
                  <a:pt x="2118" y="372996"/>
                </a:lnTo>
                <a:lnTo>
                  <a:pt x="2647" y="367179"/>
                </a:lnTo>
                <a:lnTo>
                  <a:pt x="3441" y="360568"/>
                </a:lnTo>
                <a:lnTo>
                  <a:pt x="4500" y="353958"/>
                </a:lnTo>
                <a:lnTo>
                  <a:pt x="5824" y="347082"/>
                </a:lnTo>
                <a:lnTo>
                  <a:pt x="7412" y="339943"/>
                </a:lnTo>
                <a:lnTo>
                  <a:pt x="9000" y="332803"/>
                </a:lnTo>
                <a:lnTo>
                  <a:pt x="10588" y="326193"/>
                </a:lnTo>
                <a:lnTo>
                  <a:pt x="12706" y="319317"/>
                </a:lnTo>
                <a:lnTo>
                  <a:pt x="14823" y="312971"/>
                </a:lnTo>
                <a:lnTo>
                  <a:pt x="16941" y="306889"/>
                </a:lnTo>
                <a:lnTo>
                  <a:pt x="19058" y="301601"/>
                </a:lnTo>
                <a:lnTo>
                  <a:pt x="21441" y="297106"/>
                </a:lnTo>
                <a:lnTo>
                  <a:pt x="23528" y="293631"/>
                </a:lnTo>
                <a:lnTo>
                  <a:pt x="22225" y="322263"/>
                </a:lnTo>
                <a:lnTo>
                  <a:pt x="43988" y="316175"/>
                </a:lnTo>
                <a:lnTo>
                  <a:pt x="43988" y="312540"/>
                </a:lnTo>
                <a:lnTo>
                  <a:pt x="43723" y="305671"/>
                </a:lnTo>
                <a:lnTo>
                  <a:pt x="42925" y="298802"/>
                </a:lnTo>
                <a:lnTo>
                  <a:pt x="41861" y="289277"/>
                </a:lnTo>
                <a:lnTo>
                  <a:pt x="23749" y="293262"/>
                </a:lnTo>
                <a:lnTo>
                  <a:pt x="23823" y="293139"/>
                </a:lnTo>
                <a:lnTo>
                  <a:pt x="26470" y="289966"/>
                </a:lnTo>
                <a:lnTo>
                  <a:pt x="28852" y="287057"/>
                </a:lnTo>
                <a:lnTo>
                  <a:pt x="33352" y="281769"/>
                </a:lnTo>
                <a:lnTo>
                  <a:pt x="37852" y="277538"/>
                </a:lnTo>
                <a:lnTo>
                  <a:pt x="40144" y="275884"/>
                </a:lnTo>
                <a:lnTo>
                  <a:pt x="39736" y="272911"/>
                </a:lnTo>
                <a:lnTo>
                  <a:pt x="39205" y="267363"/>
                </a:lnTo>
                <a:lnTo>
                  <a:pt x="39205" y="261286"/>
                </a:lnTo>
                <a:lnTo>
                  <a:pt x="39205" y="246228"/>
                </a:lnTo>
                <a:lnTo>
                  <a:pt x="38939" y="238037"/>
                </a:lnTo>
                <a:lnTo>
                  <a:pt x="38142" y="230376"/>
                </a:lnTo>
                <a:lnTo>
                  <a:pt x="37079" y="226149"/>
                </a:lnTo>
                <a:lnTo>
                  <a:pt x="36282" y="222450"/>
                </a:lnTo>
                <a:lnTo>
                  <a:pt x="35219" y="219016"/>
                </a:lnTo>
                <a:lnTo>
                  <a:pt x="34156" y="215317"/>
                </a:lnTo>
                <a:lnTo>
                  <a:pt x="32827" y="211882"/>
                </a:lnTo>
                <a:lnTo>
                  <a:pt x="31764" y="208184"/>
                </a:lnTo>
                <a:lnTo>
                  <a:pt x="30967" y="204221"/>
                </a:lnTo>
                <a:lnTo>
                  <a:pt x="30169" y="199730"/>
                </a:lnTo>
                <a:lnTo>
                  <a:pt x="29106" y="190747"/>
                </a:lnTo>
                <a:lnTo>
                  <a:pt x="28575" y="181500"/>
                </a:lnTo>
                <a:lnTo>
                  <a:pt x="28575" y="172254"/>
                </a:lnTo>
                <a:lnTo>
                  <a:pt x="28575" y="163800"/>
                </a:lnTo>
                <a:lnTo>
                  <a:pt x="28575" y="148740"/>
                </a:lnTo>
                <a:lnTo>
                  <a:pt x="28841" y="145570"/>
                </a:lnTo>
                <a:lnTo>
                  <a:pt x="29372" y="141607"/>
                </a:lnTo>
                <a:lnTo>
                  <a:pt x="30967" y="131568"/>
                </a:lnTo>
                <a:lnTo>
                  <a:pt x="33358" y="119944"/>
                </a:lnTo>
                <a:lnTo>
                  <a:pt x="36016" y="107791"/>
                </a:lnTo>
                <a:lnTo>
                  <a:pt x="38939" y="95638"/>
                </a:lnTo>
                <a:lnTo>
                  <a:pt x="41065" y="84542"/>
                </a:lnTo>
                <a:lnTo>
                  <a:pt x="42925" y="75031"/>
                </a:lnTo>
                <a:lnTo>
                  <a:pt x="43191" y="71332"/>
                </a:lnTo>
                <a:lnTo>
                  <a:pt x="43457" y="68162"/>
                </a:lnTo>
                <a:lnTo>
                  <a:pt x="43723" y="62614"/>
                </a:lnTo>
                <a:lnTo>
                  <a:pt x="44254" y="56537"/>
                </a:lnTo>
                <a:lnTo>
                  <a:pt x="46380" y="42535"/>
                </a:lnTo>
                <a:lnTo>
                  <a:pt x="48506" y="28005"/>
                </a:lnTo>
                <a:lnTo>
                  <a:pt x="49303" y="21136"/>
                </a:lnTo>
                <a:lnTo>
                  <a:pt x="49835" y="14267"/>
                </a:lnTo>
                <a:lnTo>
                  <a:pt x="52227" y="11096"/>
                </a:lnTo>
                <a:lnTo>
                  <a:pt x="54618" y="8454"/>
                </a:lnTo>
                <a:lnTo>
                  <a:pt x="57010" y="6341"/>
                </a:lnTo>
                <a:lnTo>
                  <a:pt x="59136" y="4227"/>
                </a:lnTo>
                <a:lnTo>
                  <a:pt x="61262" y="2906"/>
                </a:lnTo>
                <a:lnTo>
                  <a:pt x="63388" y="1850"/>
                </a:lnTo>
                <a:lnTo>
                  <a:pt x="6764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97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082851" y="1772479"/>
            <a:ext cx="2699367" cy="1440223"/>
            <a:chOff x="1810" y="1639"/>
            <a:chExt cx="5784" cy="3086"/>
          </a:xfrm>
          <a:solidFill>
            <a:srgbClr val="0070C0"/>
          </a:solidFill>
        </p:grpSpPr>
        <p:sp>
          <p:nvSpPr>
            <p:cNvPr id="22" name="向上箭头"/>
            <p:cNvSpPr/>
            <p:nvPr/>
          </p:nvSpPr>
          <p:spPr>
            <a:xfrm>
              <a:off x="1810" y="1833"/>
              <a:ext cx="5785" cy="2893"/>
            </a:xfrm>
            <a:custGeom>
              <a:avLst/>
              <a:gdLst>
                <a:gd name="connsiteX0" fmla="*/ 2723651 w 2860172"/>
                <a:gd name="connsiteY0" fmla="*/ 817 h 2023853"/>
                <a:gd name="connsiteX1" fmla="*/ 2826935 w 2860172"/>
                <a:gd name="connsiteY1" fmla="*/ 33337 h 2023853"/>
                <a:gd name="connsiteX2" fmla="*/ 2829774 w 2860172"/>
                <a:gd name="connsiteY2" fmla="*/ 35326 h 2023853"/>
                <a:gd name="connsiteX3" fmla="*/ 2849613 w 2860172"/>
                <a:gd name="connsiteY3" fmla="*/ 185007 h 2023853"/>
                <a:gd name="connsiteX4" fmla="*/ 2807494 w 2860172"/>
                <a:gd name="connsiteY4" fmla="*/ 326285 h 2023853"/>
                <a:gd name="connsiteX5" fmla="*/ 2480152 w 2860172"/>
                <a:gd name="connsiteY5" fmla="*/ 1326140 h 2023853"/>
                <a:gd name="connsiteX6" fmla="*/ 2479216 w 2860172"/>
                <a:gd name="connsiteY6" fmla="*/ 1322755 h 2023853"/>
                <a:gd name="connsiteX7" fmla="*/ 2348905 w 2860172"/>
                <a:gd name="connsiteY7" fmla="*/ 1721466 h 2023853"/>
                <a:gd name="connsiteX8" fmla="*/ 2280556 w 2860172"/>
                <a:gd name="connsiteY8" fmla="*/ 1058272 h 2023853"/>
                <a:gd name="connsiteX9" fmla="*/ 2226338 w 2860172"/>
                <a:gd name="connsiteY9" fmla="*/ 1103673 h 2023853"/>
                <a:gd name="connsiteX10" fmla="*/ 0 w 2860172"/>
                <a:gd name="connsiteY10" fmla="*/ 2023853 h 2023853"/>
                <a:gd name="connsiteX11" fmla="*/ 1702841 w 2860172"/>
                <a:gd name="connsiteY11" fmla="*/ 735848 h 2023853"/>
                <a:gd name="connsiteX12" fmla="*/ 1811294 w 2860172"/>
                <a:gd name="connsiteY12" fmla="*/ 575004 h 2023853"/>
                <a:gd name="connsiteX13" fmla="*/ 1151281 w 2860172"/>
                <a:gd name="connsiteY13" fmla="*/ 506068 h 2023853"/>
                <a:gd name="connsiteX14" fmla="*/ 2640411 w 2860172"/>
                <a:gd name="connsiteY14" fmla="*/ 20803 h 2023853"/>
                <a:gd name="connsiteX15" fmla="*/ 2675299 w 2860172"/>
                <a:gd name="connsiteY15" fmla="*/ 10454 h 2023853"/>
                <a:gd name="connsiteX16" fmla="*/ 2723651 w 2860172"/>
                <a:gd name="connsiteY16" fmla="*/ 817 h 202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0172" h="2023853">
                  <a:moveTo>
                    <a:pt x="2723651" y="817"/>
                  </a:moveTo>
                  <a:cubicBezTo>
                    <a:pt x="2768908" y="-3349"/>
                    <a:pt x="2804496" y="8545"/>
                    <a:pt x="2826935" y="33337"/>
                  </a:cubicBezTo>
                  <a:cubicBezTo>
                    <a:pt x="2828146" y="33729"/>
                    <a:pt x="2828970" y="34520"/>
                    <a:pt x="2829774" y="35326"/>
                  </a:cubicBezTo>
                  <a:cubicBezTo>
                    <a:pt x="2860445" y="66039"/>
                    <a:pt x="2869482" y="118360"/>
                    <a:pt x="2849613" y="185007"/>
                  </a:cubicBezTo>
                  <a:lnTo>
                    <a:pt x="2807494" y="326285"/>
                  </a:lnTo>
                  <a:lnTo>
                    <a:pt x="2480152" y="1326140"/>
                  </a:lnTo>
                  <a:lnTo>
                    <a:pt x="2479216" y="1322755"/>
                  </a:lnTo>
                  <a:lnTo>
                    <a:pt x="2348905" y="1721466"/>
                  </a:lnTo>
                  <a:lnTo>
                    <a:pt x="2280556" y="1058272"/>
                  </a:lnTo>
                  <a:lnTo>
                    <a:pt x="2226338" y="1103673"/>
                  </a:lnTo>
                  <a:cubicBezTo>
                    <a:pt x="1323053" y="1809646"/>
                    <a:pt x="162385" y="2005519"/>
                    <a:pt x="0" y="2023853"/>
                  </a:cubicBezTo>
                  <a:cubicBezTo>
                    <a:pt x="722027" y="1807246"/>
                    <a:pt x="1311081" y="1275400"/>
                    <a:pt x="1702841" y="735848"/>
                  </a:cubicBezTo>
                  <a:lnTo>
                    <a:pt x="1811294" y="575004"/>
                  </a:lnTo>
                  <a:lnTo>
                    <a:pt x="1151281" y="506068"/>
                  </a:lnTo>
                  <a:lnTo>
                    <a:pt x="2640411" y="20803"/>
                  </a:lnTo>
                  <a:lnTo>
                    <a:pt x="2675299" y="10454"/>
                  </a:lnTo>
                  <a:cubicBezTo>
                    <a:pt x="2692405" y="5379"/>
                    <a:pt x="2708565" y="2206"/>
                    <a:pt x="2723651" y="81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向上箭头"/>
            <p:cNvSpPr/>
            <p:nvPr/>
          </p:nvSpPr>
          <p:spPr>
            <a:xfrm>
              <a:off x="1810" y="1639"/>
              <a:ext cx="5785" cy="2893"/>
            </a:xfrm>
            <a:custGeom>
              <a:avLst/>
              <a:gdLst>
                <a:gd name="connsiteX0" fmla="*/ 2723651 w 2860172"/>
                <a:gd name="connsiteY0" fmla="*/ 817 h 2023853"/>
                <a:gd name="connsiteX1" fmla="*/ 2826935 w 2860172"/>
                <a:gd name="connsiteY1" fmla="*/ 33337 h 2023853"/>
                <a:gd name="connsiteX2" fmla="*/ 2829774 w 2860172"/>
                <a:gd name="connsiteY2" fmla="*/ 35326 h 2023853"/>
                <a:gd name="connsiteX3" fmla="*/ 2849613 w 2860172"/>
                <a:gd name="connsiteY3" fmla="*/ 185007 h 2023853"/>
                <a:gd name="connsiteX4" fmla="*/ 2807494 w 2860172"/>
                <a:gd name="connsiteY4" fmla="*/ 326285 h 2023853"/>
                <a:gd name="connsiteX5" fmla="*/ 2480152 w 2860172"/>
                <a:gd name="connsiteY5" fmla="*/ 1326140 h 2023853"/>
                <a:gd name="connsiteX6" fmla="*/ 2479216 w 2860172"/>
                <a:gd name="connsiteY6" fmla="*/ 1322755 h 2023853"/>
                <a:gd name="connsiteX7" fmla="*/ 2348905 w 2860172"/>
                <a:gd name="connsiteY7" fmla="*/ 1721466 h 2023853"/>
                <a:gd name="connsiteX8" fmla="*/ 2280556 w 2860172"/>
                <a:gd name="connsiteY8" fmla="*/ 1058272 h 2023853"/>
                <a:gd name="connsiteX9" fmla="*/ 2226338 w 2860172"/>
                <a:gd name="connsiteY9" fmla="*/ 1103673 h 2023853"/>
                <a:gd name="connsiteX10" fmla="*/ 0 w 2860172"/>
                <a:gd name="connsiteY10" fmla="*/ 2023853 h 2023853"/>
                <a:gd name="connsiteX11" fmla="*/ 1702841 w 2860172"/>
                <a:gd name="connsiteY11" fmla="*/ 735848 h 2023853"/>
                <a:gd name="connsiteX12" fmla="*/ 1811294 w 2860172"/>
                <a:gd name="connsiteY12" fmla="*/ 575004 h 2023853"/>
                <a:gd name="connsiteX13" fmla="*/ 1151281 w 2860172"/>
                <a:gd name="connsiteY13" fmla="*/ 506068 h 2023853"/>
                <a:gd name="connsiteX14" fmla="*/ 2640411 w 2860172"/>
                <a:gd name="connsiteY14" fmla="*/ 20803 h 2023853"/>
                <a:gd name="connsiteX15" fmla="*/ 2675299 w 2860172"/>
                <a:gd name="connsiteY15" fmla="*/ 10454 h 2023853"/>
                <a:gd name="connsiteX16" fmla="*/ 2723651 w 2860172"/>
                <a:gd name="connsiteY16" fmla="*/ 817 h 202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0172" h="2023853">
                  <a:moveTo>
                    <a:pt x="2723651" y="817"/>
                  </a:moveTo>
                  <a:cubicBezTo>
                    <a:pt x="2768908" y="-3349"/>
                    <a:pt x="2804496" y="8545"/>
                    <a:pt x="2826935" y="33337"/>
                  </a:cubicBezTo>
                  <a:cubicBezTo>
                    <a:pt x="2828146" y="33729"/>
                    <a:pt x="2828970" y="34520"/>
                    <a:pt x="2829774" y="35326"/>
                  </a:cubicBezTo>
                  <a:cubicBezTo>
                    <a:pt x="2860445" y="66039"/>
                    <a:pt x="2869482" y="118360"/>
                    <a:pt x="2849613" y="185007"/>
                  </a:cubicBezTo>
                  <a:lnTo>
                    <a:pt x="2807494" y="326285"/>
                  </a:lnTo>
                  <a:lnTo>
                    <a:pt x="2480152" y="1326140"/>
                  </a:lnTo>
                  <a:lnTo>
                    <a:pt x="2479216" y="1322755"/>
                  </a:lnTo>
                  <a:lnTo>
                    <a:pt x="2348905" y="1721466"/>
                  </a:lnTo>
                  <a:lnTo>
                    <a:pt x="2280556" y="1058272"/>
                  </a:lnTo>
                  <a:lnTo>
                    <a:pt x="2226338" y="1103673"/>
                  </a:lnTo>
                  <a:cubicBezTo>
                    <a:pt x="1323053" y="1809646"/>
                    <a:pt x="162385" y="2005519"/>
                    <a:pt x="0" y="2023853"/>
                  </a:cubicBezTo>
                  <a:cubicBezTo>
                    <a:pt x="722027" y="1807246"/>
                    <a:pt x="1311081" y="1275400"/>
                    <a:pt x="1702841" y="735848"/>
                  </a:cubicBezTo>
                  <a:lnTo>
                    <a:pt x="1811294" y="575004"/>
                  </a:lnTo>
                  <a:lnTo>
                    <a:pt x="1151281" y="506068"/>
                  </a:lnTo>
                  <a:lnTo>
                    <a:pt x="2640411" y="20803"/>
                  </a:lnTo>
                  <a:lnTo>
                    <a:pt x="2675299" y="10454"/>
                  </a:lnTo>
                  <a:cubicBezTo>
                    <a:pt x="2692405" y="5379"/>
                    <a:pt x="2708565" y="2206"/>
                    <a:pt x="2723651" y="81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7180"/>
            <a:ext cx="4511040" cy="5105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18616" y="396381"/>
            <a:ext cx="4688663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accent4">
                  <a:lumMod val="40000"/>
                  <a:lumOff val="6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Freeform 22"/>
          <p:cNvSpPr/>
          <p:nvPr/>
        </p:nvSpPr>
        <p:spPr bwMode="auto">
          <a:xfrm>
            <a:off x="4628558" y="3814672"/>
            <a:ext cx="2051928" cy="1475606"/>
          </a:xfrm>
          <a:custGeom>
            <a:avLst/>
            <a:gdLst>
              <a:gd name="T0" fmla="*/ 168 w 168"/>
              <a:gd name="T1" fmla="*/ 68 h 121"/>
              <a:gd name="T2" fmla="*/ 151 w 168"/>
              <a:gd name="T3" fmla="*/ 87 h 121"/>
              <a:gd name="T4" fmla="*/ 114 w 168"/>
              <a:gd name="T5" fmla="*/ 111 h 121"/>
              <a:gd name="T6" fmla="*/ 65 w 168"/>
              <a:gd name="T7" fmla="*/ 118 h 121"/>
              <a:gd name="T8" fmla="*/ 21 w 168"/>
              <a:gd name="T9" fmla="*/ 97 h 121"/>
              <a:gd name="T10" fmla="*/ 19 w 168"/>
              <a:gd name="T11" fmla="*/ 95 h 121"/>
              <a:gd name="T12" fmla="*/ 4 w 168"/>
              <a:gd name="T13" fmla="*/ 68 h 121"/>
              <a:gd name="T14" fmla="*/ 1 w 168"/>
              <a:gd name="T15" fmla="*/ 38 h 121"/>
              <a:gd name="T16" fmla="*/ 8 w 168"/>
              <a:gd name="T17" fmla="*/ 15 h 121"/>
              <a:gd name="T18" fmla="*/ 21 w 168"/>
              <a:gd name="T19" fmla="*/ 3 h 121"/>
              <a:gd name="T20" fmla="*/ 35 w 168"/>
              <a:gd name="T21" fmla="*/ 2 h 121"/>
              <a:gd name="T22" fmla="*/ 49 w 168"/>
              <a:gd name="T23" fmla="*/ 7 h 121"/>
              <a:gd name="T24" fmla="*/ 62 w 168"/>
              <a:gd name="T25" fmla="*/ 16 h 121"/>
              <a:gd name="T26" fmla="*/ 74 w 168"/>
              <a:gd name="T27" fmla="*/ 27 h 121"/>
              <a:gd name="T28" fmla="*/ 74 w 168"/>
              <a:gd name="T29" fmla="*/ 28 h 121"/>
              <a:gd name="T30" fmla="*/ 93 w 168"/>
              <a:gd name="T31" fmla="*/ 48 h 121"/>
              <a:gd name="T32" fmla="*/ 119 w 168"/>
              <a:gd name="T33" fmla="*/ 64 h 121"/>
              <a:gd name="T34" fmla="*/ 148 w 168"/>
              <a:gd name="T35" fmla="*/ 70 h 121"/>
              <a:gd name="T36" fmla="*/ 168 w 168"/>
              <a:gd name="T37" fmla="*/ 68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68" h="121">
                <a:moveTo>
                  <a:pt x="168" y="68"/>
                </a:moveTo>
                <a:cubicBezTo>
                  <a:pt x="166" y="71"/>
                  <a:pt x="160" y="78"/>
                  <a:pt x="151" y="87"/>
                </a:cubicBezTo>
                <a:cubicBezTo>
                  <a:pt x="142" y="95"/>
                  <a:pt x="129" y="105"/>
                  <a:pt x="114" y="111"/>
                </a:cubicBezTo>
                <a:cubicBezTo>
                  <a:pt x="99" y="117"/>
                  <a:pt x="81" y="121"/>
                  <a:pt x="65" y="118"/>
                </a:cubicBezTo>
                <a:cubicBezTo>
                  <a:pt x="48" y="116"/>
                  <a:pt x="32" y="109"/>
                  <a:pt x="21" y="97"/>
                </a:cubicBezTo>
                <a:cubicBezTo>
                  <a:pt x="20" y="97"/>
                  <a:pt x="20" y="96"/>
                  <a:pt x="19" y="95"/>
                </a:cubicBezTo>
                <a:cubicBezTo>
                  <a:pt x="12" y="88"/>
                  <a:pt x="7" y="78"/>
                  <a:pt x="4" y="68"/>
                </a:cubicBezTo>
                <a:cubicBezTo>
                  <a:pt x="1" y="58"/>
                  <a:pt x="0" y="47"/>
                  <a:pt x="1" y="38"/>
                </a:cubicBezTo>
                <a:cubicBezTo>
                  <a:pt x="2" y="29"/>
                  <a:pt x="4" y="21"/>
                  <a:pt x="8" y="15"/>
                </a:cubicBezTo>
                <a:cubicBezTo>
                  <a:pt x="11" y="9"/>
                  <a:pt x="16" y="5"/>
                  <a:pt x="21" y="3"/>
                </a:cubicBezTo>
                <a:cubicBezTo>
                  <a:pt x="26" y="0"/>
                  <a:pt x="30" y="0"/>
                  <a:pt x="35" y="2"/>
                </a:cubicBezTo>
                <a:cubicBezTo>
                  <a:pt x="40" y="3"/>
                  <a:pt x="45" y="5"/>
                  <a:pt x="49" y="7"/>
                </a:cubicBezTo>
                <a:cubicBezTo>
                  <a:pt x="54" y="10"/>
                  <a:pt x="58" y="13"/>
                  <a:pt x="62" y="16"/>
                </a:cubicBezTo>
                <a:cubicBezTo>
                  <a:pt x="66" y="19"/>
                  <a:pt x="70" y="23"/>
                  <a:pt x="74" y="27"/>
                </a:cubicBezTo>
                <a:cubicBezTo>
                  <a:pt x="74" y="28"/>
                  <a:pt x="74" y="28"/>
                  <a:pt x="74" y="28"/>
                </a:cubicBezTo>
                <a:cubicBezTo>
                  <a:pt x="80" y="33"/>
                  <a:pt x="86" y="41"/>
                  <a:pt x="93" y="48"/>
                </a:cubicBezTo>
                <a:cubicBezTo>
                  <a:pt x="100" y="54"/>
                  <a:pt x="109" y="60"/>
                  <a:pt x="119" y="64"/>
                </a:cubicBezTo>
                <a:cubicBezTo>
                  <a:pt x="128" y="68"/>
                  <a:pt x="139" y="70"/>
                  <a:pt x="148" y="70"/>
                </a:cubicBezTo>
                <a:cubicBezTo>
                  <a:pt x="157" y="70"/>
                  <a:pt x="165" y="68"/>
                  <a:pt x="168" y="68"/>
                </a:cubicBezTo>
                <a:close/>
              </a:path>
            </a:pathLst>
          </a:custGeom>
          <a:solidFill>
            <a:srgbClr val="255A7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>
              <a:solidFill>
                <a:srgbClr val="3A3A3A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25"/>
          <p:cNvSpPr/>
          <p:nvPr/>
        </p:nvSpPr>
        <p:spPr bwMode="auto">
          <a:xfrm>
            <a:off x="5589391" y="3252269"/>
            <a:ext cx="1767944" cy="1283498"/>
          </a:xfrm>
          <a:custGeom>
            <a:avLst/>
            <a:gdLst>
              <a:gd name="T0" fmla="*/ 0 w 145"/>
              <a:gd name="T1" fmla="*/ 59 h 105"/>
              <a:gd name="T2" fmla="*/ 15 w 145"/>
              <a:gd name="T3" fmla="*/ 75 h 105"/>
              <a:gd name="T4" fmla="*/ 47 w 145"/>
              <a:gd name="T5" fmla="*/ 96 h 105"/>
              <a:gd name="T6" fmla="*/ 90 w 145"/>
              <a:gd name="T7" fmla="*/ 103 h 105"/>
              <a:gd name="T8" fmla="*/ 128 w 145"/>
              <a:gd name="T9" fmla="*/ 84 h 105"/>
              <a:gd name="T10" fmla="*/ 129 w 145"/>
              <a:gd name="T11" fmla="*/ 83 h 105"/>
              <a:gd name="T12" fmla="*/ 142 w 145"/>
              <a:gd name="T13" fmla="*/ 59 h 105"/>
              <a:gd name="T14" fmla="*/ 145 w 145"/>
              <a:gd name="T15" fmla="*/ 33 h 105"/>
              <a:gd name="T16" fmla="*/ 139 w 145"/>
              <a:gd name="T17" fmla="*/ 13 h 105"/>
              <a:gd name="T18" fmla="*/ 128 w 145"/>
              <a:gd name="T19" fmla="*/ 2 h 105"/>
              <a:gd name="T20" fmla="*/ 115 w 145"/>
              <a:gd name="T21" fmla="*/ 1 h 105"/>
              <a:gd name="T22" fmla="*/ 103 w 145"/>
              <a:gd name="T23" fmla="*/ 6 h 105"/>
              <a:gd name="T24" fmla="*/ 92 w 145"/>
              <a:gd name="T25" fmla="*/ 14 h 105"/>
              <a:gd name="T26" fmla="*/ 82 w 145"/>
              <a:gd name="T27" fmla="*/ 23 h 105"/>
              <a:gd name="T28" fmla="*/ 81 w 145"/>
              <a:gd name="T29" fmla="*/ 24 h 105"/>
              <a:gd name="T30" fmla="*/ 65 w 145"/>
              <a:gd name="T31" fmla="*/ 41 h 105"/>
              <a:gd name="T32" fmla="*/ 43 w 145"/>
              <a:gd name="T33" fmla="*/ 56 h 105"/>
              <a:gd name="T34" fmla="*/ 17 w 145"/>
              <a:gd name="T35" fmla="*/ 61 h 105"/>
              <a:gd name="T36" fmla="*/ 0 w 145"/>
              <a:gd name="T37" fmla="*/ 59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45" h="105">
                <a:moveTo>
                  <a:pt x="0" y="59"/>
                </a:moveTo>
                <a:cubicBezTo>
                  <a:pt x="2" y="62"/>
                  <a:pt x="7" y="68"/>
                  <a:pt x="15" y="75"/>
                </a:cubicBezTo>
                <a:cubicBezTo>
                  <a:pt x="23" y="83"/>
                  <a:pt x="34" y="91"/>
                  <a:pt x="47" y="96"/>
                </a:cubicBezTo>
                <a:cubicBezTo>
                  <a:pt x="60" y="102"/>
                  <a:pt x="75" y="105"/>
                  <a:pt x="90" y="103"/>
                </a:cubicBezTo>
                <a:cubicBezTo>
                  <a:pt x="104" y="101"/>
                  <a:pt x="118" y="94"/>
                  <a:pt x="128" y="84"/>
                </a:cubicBezTo>
                <a:cubicBezTo>
                  <a:pt x="128" y="84"/>
                  <a:pt x="128" y="83"/>
                  <a:pt x="129" y="83"/>
                </a:cubicBezTo>
                <a:cubicBezTo>
                  <a:pt x="135" y="76"/>
                  <a:pt x="140" y="67"/>
                  <a:pt x="142" y="59"/>
                </a:cubicBezTo>
                <a:cubicBezTo>
                  <a:pt x="145" y="50"/>
                  <a:pt x="145" y="41"/>
                  <a:pt x="145" y="33"/>
                </a:cubicBezTo>
                <a:cubicBezTo>
                  <a:pt x="144" y="25"/>
                  <a:pt x="142" y="18"/>
                  <a:pt x="139" y="13"/>
                </a:cubicBezTo>
                <a:cubicBezTo>
                  <a:pt x="136" y="8"/>
                  <a:pt x="132" y="4"/>
                  <a:pt x="128" y="2"/>
                </a:cubicBezTo>
                <a:cubicBezTo>
                  <a:pt x="124" y="0"/>
                  <a:pt x="119" y="0"/>
                  <a:pt x="115" y="1"/>
                </a:cubicBezTo>
                <a:cubicBezTo>
                  <a:pt x="111" y="2"/>
                  <a:pt x="107" y="4"/>
                  <a:pt x="103" y="6"/>
                </a:cubicBezTo>
                <a:cubicBezTo>
                  <a:pt x="99" y="8"/>
                  <a:pt x="95" y="11"/>
                  <a:pt x="92" y="14"/>
                </a:cubicBezTo>
                <a:cubicBezTo>
                  <a:pt x="88" y="16"/>
                  <a:pt x="85" y="20"/>
                  <a:pt x="82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76" y="29"/>
                  <a:pt x="71" y="35"/>
                  <a:pt x="65" y="41"/>
                </a:cubicBezTo>
                <a:cubicBezTo>
                  <a:pt x="59" y="47"/>
                  <a:pt x="51" y="52"/>
                  <a:pt x="43" y="56"/>
                </a:cubicBezTo>
                <a:cubicBezTo>
                  <a:pt x="34" y="59"/>
                  <a:pt x="25" y="61"/>
                  <a:pt x="17" y="61"/>
                </a:cubicBezTo>
                <a:cubicBezTo>
                  <a:pt x="9" y="61"/>
                  <a:pt x="3" y="59"/>
                  <a:pt x="0" y="59"/>
                </a:cubicBezTo>
                <a:close/>
              </a:path>
            </a:pathLst>
          </a:custGeom>
          <a:solidFill>
            <a:srgbClr val="0083B9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>
              <a:solidFill>
                <a:srgbClr val="3A3A3A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8"/>
          <p:cNvSpPr/>
          <p:nvPr/>
        </p:nvSpPr>
        <p:spPr bwMode="auto">
          <a:xfrm>
            <a:off x="4865016" y="2698223"/>
            <a:ext cx="1659361" cy="1183268"/>
          </a:xfrm>
          <a:custGeom>
            <a:avLst/>
            <a:gdLst>
              <a:gd name="T0" fmla="*/ 136 w 136"/>
              <a:gd name="T1" fmla="*/ 55 h 97"/>
              <a:gd name="T2" fmla="*/ 122 w 136"/>
              <a:gd name="T3" fmla="*/ 70 h 97"/>
              <a:gd name="T4" fmla="*/ 92 w 136"/>
              <a:gd name="T5" fmla="*/ 90 h 97"/>
              <a:gd name="T6" fmla="*/ 52 w 136"/>
              <a:gd name="T7" fmla="*/ 96 h 97"/>
              <a:gd name="T8" fmla="*/ 16 w 136"/>
              <a:gd name="T9" fmla="*/ 78 h 97"/>
              <a:gd name="T10" fmla="*/ 15 w 136"/>
              <a:gd name="T11" fmla="*/ 77 h 97"/>
              <a:gd name="T12" fmla="*/ 3 w 136"/>
              <a:gd name="T13" fmla="*/ 55 h 97"/>
              <a:gd name="T14" fmla="*/ 0 w 136"/>
              <a:gd name="T15" fmla="*/ 31 h 97"/>
              <a:gd name="T16" fmla="*/ 6 w 136"/>
              <a:gd name="T17" fmla="*/ 12 h 97"/>
              <a:gd name="T18" fmla="*/ 16 w 136"/>
              <a:gd name="T19" fmla="*/ 2 h 97"/>
              <a:gd name="T20" fmla="*/ 28 w 136"/>
              <a:gd name="T21" fmla="*/ 1 h 97"/>
              <a:gd name="T22" fmla="*/ 39 w 136"/>
              <a:gd name="T23" fmla="*/ 6 h 97"/>
              <a:gd name="T24" fmla="*/ 50 w 136"/>
              <a:gd name="T25" fmla="*/ 13 h 97"/>
              <a:gd name="T26" fmla="*/ 59 w 136"/>
              <a:gd name="T27" fmla="*/ 21 h 97"/>
              <a:gd name="T28" fmla="*/ 60 w 136"/>
              <a:gd name="T29" fmla="*/ 22 h 97"/>
              <a:gd name="T30" fmla="*/ 75 w 136"/>
              <a:gd name="T31" fmla="*/ 38 h 97"/>
              <a:gd name="T32" fmla="*/ 96 w 136"/>
              <a:gd name="T33" fmla="*/ 52 h 97"/>
              <a:gd name="T34" fmla="*/ 120 w 136"/>
              <a:gd name="T35" fmla="*/ 56 h 97"/>
              <a:gd name="T36" fmla="*/ 136 w 136"/>
              <a:gd name="T37" fmla="*/ 5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36" h="97">
                <a:moveTo>
                  <a:pt x="136" y="55"/>
                </a:moveTo>
                <a:cubicBezTo>
                  <a:pt x="134" y="57"/>
                  <a:pt x="129" y="63"/>
                  <a:pt x="122" y="70"/>
                </a:cubicBezTo>
                <a:cubicBezTo>
                  <a:pt x="114" y="77"/>
                  <a:pt x="104" y="85"/>
                  <a:pt x="92" y="90"/>
                </a:cubicBezTo>
                <a:cubicBezTo>
                  <a:pt x="80" y="95"/>
                  <a:pt x="65" y="97"/>
                  <a:pt x="52" y="96"/>
                </a:cubicBezTo>
                <a:cubicBezTo>
                  <a:pt x="38" y="94"/>
                  <a:pt x="25" y="88"/>
                  <a:pt x="16" y="78"/>
                </a:cubicBezTo>
                <a:cubicBezTo>
                  <a:pt x="16" y="78"/>
                  <a:pt x="15" y="77"/>
                  <a:pt x="15" y="77"/>
                </a:cubicBezTo>
                <a:cubicBezTo>
                  <a:pt x="9" y="71"/>
                  <a:pt x="5" y="63"/>
                  <a:pt x="3" y="55"/>
                </a:cubicBezTo>
                <a:cubicBezTo>
                  <a:pt x="0" y="47"/>
                  <a:pt x="0" y="38"/>
                  <a:pt x="0" y="31"/>
                </a:cubicBezTo>
                <a:cubicBezTo>
                  <a:pt x="1" y="23"/>
                  <a:pt x="3" y="17"/>
                  <a:pt x="6" y="12"/>
                </a:cubicBezTo>
                <a:cubicBezTo>
                  <a:pt x="9" y="7"/>
                  <a:pt x="12" y="4"/>
                  <a:pt x="16" y="2"/>
                </a:cubicBezTo>
                <a:cubicBezTo>
                  <a:pt x="20" y="0"/>
                  <a:pt x="24" y="0"/>
                  <a:pt x="28" y="1"/>
                </a:cubicBezTo>
                <a:cubicBezTo>
                  <a:pt x="32" y="2"/>
                  <a:pt x="36" y="3"/>
                  <a:pt x="39" y="6"/>
                </a:cubicBezTo>
                <a:cubicBezTo>
                  <a:pt x="43" y="8"/>
                  <a:pt x="46" y="10"/>
                  <a:pt x="50" y="13"/>
                </a:cubicBezTo>
                <a:cubicBezTo>
                  <a:pt x="53" y="15"/>
                  <a:pt x="56" y="18"/>
                  <a:pt x="59" y="21"/>
                </a:cubicBezTo>
                <a:cubicBezTo>
                  <a:pt x="60" y="22"/>
                  <a:pt x="60" y="22"/>
                  <a:pt x="60" y="22"/>
                </a:cubicBezTo>
                <a:cubicBezTo>
                  <a:pt x="64" y="27"/>
                  <a:pt x="69" y="33"/>
                  <a:pt x="75" y="38"/>
                </a:cubicBezTo>
                <a:cubicBezTo>
                  <a:pt x="81" y="44"/>
                  <a:pt x="88" y="49"/>
                  <a:pt x="96" y="52"/>
                </a:cubicBezTo>
                <a:cubicBezTo>
                  <a:pt x="104" y="55"/>
                  <a:pt x="112" y="56"/>
                  <a:pt x="120" y="56"/>
                </a:cubicBezTo>
                <a:cubicBezTo>
                  <a:pt x="127" y="57"/>
                  <a:pt x="133" y="55"/>
                  <a:pt x="136" y="55"/>
                </a:cubicBezTo>
                <a:close/>
              </a:path>
            </a:pathLst>
          </a:custGeom>
          <a:solidFill>
            <a:srgbClr val="255A7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>
              <a:solidFill>
                <a:srgbClr val="3A3A3A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31"/>
          <p:cNvSpPr/>
          <p:nvPr/>
        </p:nvSpPr>
        <p:spPr bwMode="auto">
          <a:xfrm>
            <a:off x="5669371" y="2256934"/>
            <a:ext cx="1392080" cy="991162"/>
          </a:xfrm>
          <a:custGeom>
            <a:avLst/>
            <a:gdLst>
              <a:gd name="T0" fmla="*/ 0 w 114"/>
              <a:gd name="T1" fmla="*/ 46 h 81"/>
              <a:gd name="T2" fmla="*/ 12 w 114"/>
              <a:gd name="T3" fmla="*/ 58 h 81"/>
              <a:gd name="T4" fmla="*/ 37 w 114"/>
              <a:gd name="T5" fmla="*/ 75 h 81"/>
              <a:gd name="T6" fmla="*/ 70 w 114"/>
              <a:gd name="T7" fmla="*/ 80 h 81"/>
              <a:gd name="T8" fmla="*/ 100 w 114"/>
              <a:gd name="T9" fmla="*/ 65 h 81"/>
              <a:gd name="T10" fmla="*/ 101 w 114"/>
              <a:gd name="T11" fmla="*/ 64 h 81"/>
              <a:gd name="T12" fmla="*/ 111 w 114"/>
              <a:gd name="T13" fmla="*/ 45 h 81"/>
              <a:gd name="T14" fmla="*/ 113 w 114"/>
              <a:gd name="T15" fmla="*/ 25 h 81"/>
              <a:gd name="T16" fmla="*/ 109 w 114"/>
              <a:gd name="T17" fmla="*/ 10 h 81"/>
              <a:gd name="T18" fmla="*/ 100 w 114"/>
              <a:gd name="T19" fmla="*/ 1 h 81"/>
              <a:gd name="T20" fmla="*/ 90 w 114"/>
              <a:gd name="T21" fmla="*/ 0 h 81"/>
              <a:gd name="T22" fmla="*/ 81 w 114"/>
              <a:gd name="T23" fmla="*/ 4 h 81"/>
              <a:gd name="T24" fmla="*/ 72 w 114"/>
              <a:gd name="T25" fmla="*/ 10 h 81"/>
              <a:gd name="T26" fmla="*/ 64 w 114"/>
              <a:gd name="T27" fmla="*/ 17 h 81"/>
              <a:gd name="T28" fmla="*/ 64 w 114"/>
              <a:gd name="T29" fmla="*/ 18 h 81"/>
              <a:gd name="T30" fmla="*/ 51 w 114"/>
              <a:gd name="T31" fmla="*/ 32 h 81"/>
              <a:gd name="T32" fmla="*/ 34 w 114"/>
              <a:gd name="T33" fmla="*/ 43 h 81"/>
              <a:gd name="T34" fmla="*/ 14 w 114"/>
              <a:gd name="T35" fmla="*/ 47 h 81"/>
              <a:gd name="T36" fmla="*/ 0 w 114"/>
              <a:gd name="T37" fmla="*/ 46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4" h="81">
                <a:moveTo>
                  <a:pt x="0" y="46"/>
                </a:moveTo>
                <a:cubicBezTo>
                  <a:pt x="2" y="48"/>
                  <a:pt x="6" y="53"/>
                  <a:pt x="12" y="58"/>
                </a:cubicBezTo>
                <a:cubicBezTo>
                  <a:pt x="18" y="64"/>
                  <a:pt x="27" y="70"/>
                  <a:pt x="37" y="75"/>
                </a:cubicBezTo>
                <a:cubicBezTo>
                  <a:pt x="47" y="79"/>
                  <a:pt x="59" y="81"/>
                  <a:pt x="70" y="80"/>
                </a:cubicBezTo>
                <a:cubicBezTo>
                  <a:pt x="82" y="78"/>
                  <a:pt x="92" y="73"/>
                  <a:pt x="100" y="65"/>
                </a:cubicBezTo>
                <a:cubicBezTo>
                  <a:pt x="100" y="65"/>
                  <a:pt x="101" y="64"/>
                  <a:pt x="101" y="64"/>
                </a:cubicBezTo>
                <a:cubicBezTo>
                  <a:pt x="106" y="59"/>
                  <a:pt x="109" y="52"/>
                  <a:pt x="111" y="45"/>
                </a:cubicBezTo>
                <a:cubicBezTo>
                  <a:pt x="113" y="39"/>
                  <a:pt x="114" y="32"/>
                  <a:pt x="113" y="25"/>
                </a:cubicBezTo>
                <a:cubicBezTo>
                  <a:pt x="113" y="19"/>
                  <a:pt x="111" y="14"/>
                  <a:pt x="109" y="10"/>
                </a:cubicBezTo>
                <a:cubicBezTo>
                  <a:pt x="106" y="5"/>
                  <a:pt x="103" y="3"/>
                  <a:pt x="100" y="1"/>
                </a:cubicBezTo>
                <a:cubicBezTo>
                  <a:pt x="97" y="0"/>
                  <a:pt x="93" y="0"/>
                  <a:pt x="90" y="0"/>
                </a:cubicBezTo>
                <a:cubicBezTo>
                  <a:pt x="87" y="1"/>
                  <a:pt x="84" y="3"/>
                  <a:pt x="81" y="4"/>
                </a:cubicBezTo>
                <a:cubicBezTo>
                  <a:pt x="78" y="6"/>
                  <a:pt x="75" y="8"/>
                  <a:pt x="72" y="10"/>
                </a:cubicBezTo>
                <a:cubicBezTo>
                  <a:pt x="69" y="12"/>
                  <a:pt x="67" y="15"/>
                  <a:pt x="64" y="17"/>
                </a:cubicBezTo>
                <a:cubicBezTo>
                  <a:pt x="64" y="18"/>
                  <a:pt x="64" y="18"/>
                  <a:pt x="64" y="18"/>
                </a:cubicBezTo>
                <a:cubicBezTo>
                  <a:pt x="60" y="22"/>
                  <a:pt x="56" y="27"/>
                  <a:pt x="51" y="32"/>
                </a:cubicBezTo>
                <a:cubicBezTo>
                  <a:pt x="46" y="36"/>
                  <a:pt x="40" y="40"/>
                  <a:pt x="34" y="43"/>
                </a:cubicBezTo>
                <a:cubicBezTo>
                  <a:pt x="27" y="46"/>
                  <a:pt x="20" y="47"/>
                  <a:pt x="14" y="47"/>
                </a:cubicBezTo>
                <a:cubicBezTo>
                  <a:pt x="8" y="47"/>
                  <a:pt x="2" y="46"/>
                  <a:pt x="0" y="46"/>
                </a:cubicBezTo>
                <a:close/>
              </a:path>
            </a:pathLst>
          </a:custGeom>
          <a:solidFill>
            <a:srgbClr val="0083B9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>
              <a:solidFill>
                <a:srgbClr val="3A3A3A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Group 14"/>
          <p:cNvGrpSpPr/>
          <p:nvPr/>
        </p:nvGrpSpPr>
        <p:grpSpPr>
          <a:xfrm>
            <a:off x="6501217" y="2615518"/>
            <a:ext cx="322796" cy="308933"/>
            <a:chOff x="8383588" y="4452938"/>
            <a:chExt cx="522287" cy="477837"/>
          </a:xfrm>
          <a:solidFill>
            <a:schemeClr val="bg1"/>
          </a:solidFill>
        </p:grpSpPr>
        <p:sp>
          <p:nvSpPr>
            <p:cNvPr id="12" name="Freeform 15"/>
            <p:cNvSpPr/>
            <p:nvPr/>
          </p:nvSpPr>
          <p:spPr bwMode="auto">
            <a:xfrm>
              <a:off x="8477250" y="4873625"/>
              <a:ext cx="334962" cy="57150"/>
            </a:xfrm>
            <a:custGeom>
              <a:avLst/>
              <a:gdLst>
                <a:gd name="T0" fmla="*/ 69 w 89"/>
                <a:gd name="T1" fmla="*/ 0 h 15"/>
                <a:gd name="T2" fmla="*/ 21 w 89"/>
                <a:gd name="T3" fmla="*/ 0 h 15"/>
                <a:gd name="T4" fmla="*/ 0 w 89"/>
                <a:gd name="T5" fmla="*/ 8 h 15"/>
                <a:gd name="T6" fmla="*/ 10 w 89"/>
                <a:gd name="T7" fmla="*/ 15 h 15"/>
                <a:gd name="T8" fmla="*/ 79 w 89"/>
                <a:gd name="T9" fmla="*/ 15 h 15"/>
                <a:gd name="T10" fmla="*/ 89 w 89"/>
                <a:gd name="T11" fmla="*/ 8 h 15"/>
                <a:gd name="T12" fmla="*/ 69 w 89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5">
                  <a:moveTo>
                    <a:pt x="6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5" y="0"/>
                    <a:pt x="0" y="3"/>
                    <a:pt x="0" y="8"/>
                  </a:cubicBezTo>
                  <a:cubicBezTo>
                    <a:pt x="0" y="12"/>
                    <a:pt x="5" y="15"/>
                    <a:pt x="10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4" y="15"/>
                    <a:pt x="89" y="12"/>
                    <a:pt x="89" y="8"/>
                  </a:cubicBezTo>
                  <a:cubicBezTo>
                    <a:pt x="89" y="2"/>
                    <a:pt x="74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6"/>
            <p:cNvSpPr>
              <a:spLocks noEditPoints="1"/>
            </p:cNvSpPr>
            <p:nvPr/>
          </p:nvSpPr>
          <p:spPr bwMode="auto">
            <a:xfrm>
              <a:off x="8383588" y="4452938"/>
              <a:ext cx="522287" cy="387350"/>
            </a:xfrm>
            <a:custGeom>
              <a:avLst/>
              <a:gdLst>
                <a:gd name="T0" fmla="*/ 110 w 139"/>
                <a:gd name="T1" fmla="*/ 103 h 103"/>
                <a:gd name="T2" fmla="*/ 30 w 139"/>
                <a:gd name="T3" fmla="*/ 103 h 103"/>
                <a:gd name="T4" fmla="*/ 0 w 139"/>
                <a:gd name="T5" fmla="*/ 74 h 103"/>
                <a:gd name="T6" fmla="*/ 0 w 139"/>
                <a:gd name="T7" fmla="*/ 30 h 103"/>
                <a:gd name="T8" fmla="*/ 30 w 139"/>
                <a:gd name="T9" fmla="*/ 0 h 103"/>
                <a:gd name="T10" fmla="*/ 110 w 139"/>
                <a:gd name="T11" fmla="*/ 0 h 103"/>
                <a:gd name="T12" fmla="*/ 139 w 139"/>
                <a:gd name="T13" fmla="*/ 30 h 103"/>
                <a:gd name="T14" fmla="*/ 139 w 139"/>
                <a:gd name="T15" fmla="*/ 74 h 103"/>
                <a:gd name="T16" fmla="*/ 110 w 139"/>
                <a:gd name="T17" fmla="*/ 103 h 103"/>
                <a:gd name="T18" fmla="*/ 27 w 139"/>
                <a:gd name="T19" fmla="*/ 9 h 103"/>
                <a:gd name="T20" fmla="*/ 8 w 139"/>
                <a:gd name="T21" fmla="*/ 29 h 103"/>
                <a:gd name="T22" fmla="*/ 8 w 139"/>
                <a:gd name="T23" fmla="*/ 75 h 103"/>
                <a:gd name="T24" fmla="*/ 27 w 139"/>
                <a:gd name="T25" fmla="*/ 95 h 103"/>
                <a:gd name="T26" fmla="*/ 112 w 139"/>
                <a:gd name="T27" fmla="*/ 95 h 103"/>
                <a:gd name="T28" fmla="*/ 131 w 139"/>
                <a:gd name="T29" fmla="*/ 75 h 103"/>
                <a:gd name="T30" fmla="*/ 131 w 139"/>
                <a:gd name="T31" fmla="*/ 29 h 103"/>
                <a:gd name="T32" fmla="*/ 112 w 139"/>
                <a:gd name="T33" fmla="*/ 9 h 103"/>
                <a:gd name="T34" fmla="*/ 27 w 139"/>
                <a:gd name="T35" fmla="*/ 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103">
                  <a:moveTo>
                    <a:pt x="110" y="103"/>
                  </a:moveTo>
                  <a:cubicBezTo>
                    <a:pt x="30" y="103"/>
                    <a:pt x="30" y="103"/>
                    <a:pt x="30" y="103"/>
                  </a:cubicBezTo>
                  <a:cubicBezTo>
                    <a:pt x="13" y="103"/>
                    <a:pt x="0" y="90"/>
                    <a:pt x="0" y="7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26" y="0"/>
                    <a:pt x="139" y="14"/>
                    <a:pt x="139" y="30"/>
                  </a:cubicBezTo>
                  <a:cubicBezTo>
                    <a:pt x="139" y="74"/>
                    <a:pt x="139" y="74"/>
                    <a:pt x="139" y="74"/>
                  </a:cubicBezTo>
                  <a:cubicBezTo>
                    <a:pt x="139" y="90"/>
                    <a:pt x="126" y="103"/>
                    <a:pt x="110" y="103"/>
                  </a:cubicBezTo>
                  <a:close/>
                  <a:moveTo>
                    <a:pt x="27" y="9"/>
                  </a:moveTo>
                  <a:cubicBezTo>
                    <a:pt x="17" y="9"/>
                    <a:pt x="8" y="18"/>
                    <a:pt x="8" y="29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86"/>
                    <a:pt x="17" y="95"/>
                    <a:pt x="27" y="95"/>
                  </a:cubicBezTo>
                  <a:cubicBezTo>
                    <a:pt x="112" y="95"/>
                    <a:pt x="112" y="95"/>
                    <a:pt x="112" y="95"/>
                  </a:cubicBezTo>
                  <a:cubicBezTo>
                    <a:pt x="122" y="95"/>
                    <a:pt x="131" y="86"/>
                    <a:pt x="131" y="75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1" y="18"/>
                    <a:pt x="122" y="9"/>
                    <a:pt x="112" y="9"/>
                  </a:cubicBezTo>
                  <a:lnTo>
                    <a:pt x="2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7"/>
            <p:cNvSpPr>
              <a:spLocks noEditPoints="1"/>
            </p:cNvSpPr>
            <p:nvPr/>
          </p:nvSpPr>
          <p:spPr bwMode="auto">
            <a:xfrm>
              <a:off x="8774113" y="4559300"/>
              <a:ext cx="63500" cy="63500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8"/>
            <p:cNvSpPr>
              <a:spLocks noEditPoints="1"/>
            </p:cNvSpPr>
            <p:nvPr/>
          </p:nvSpPr>
          <p:spPr bwMode="auto">
            <a:xfrm>
              <a:off x="8669338" y="4629150"/>
              <a:ext cx="63500" cy="65087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9"/>
            <p:cNvSpPr>
              <a:spLocks noEditPoints="1"/>
            </p:cNvSpPr>
            <p:nvPr/>
          </p:nvSpPr>
          <p:spPr bwMode="auto">
            <a:xfrm>
              <a:off x="8556625" y="4600575"/>
              <a:ext cx="60325" cy="63500"/>
            </a:xfrm>
            <a:custGeom>
              <a:avLst/>
              <a:gdLst>
                <a:gd name="T0" fmla="*/ 8 w 16"/>
                <a:gd name="T1" fmla="*/ 17 h 17"/>
                <a:gd name="T2" fmla="*/ 0 w 16"/>
                <a:gd name="T3" fmla="*/ 9 h 17"/>
                <a:gd name="T4" fmla="*/ 8 w 16"/>
                <a:gd name="T5" fmla="*/ 0 h 17"/>
                <a:gd name="T6" fmla="*/ 16 w 16"/>
                <a:gd name="T7" fmla="*/ 9 h 17"/>
                <a:gd name="T8" fmla="*/ 8 w 16"/>
                <a:gd name="T9" fmla="*/ 17 h 17"/>
                <a:gd name="T10" fmla="*/ 8 w 16"/>
                <a:gd name="T11" fmla="*/ 5 h 17"/>
                <a:gd name="T12" fmla="*/ 4 w 16"/>
                <a:gd name="T13" fmla="*/ 9 h 17"/>
                <a:gd name="T14" fmla="*/ 8 w 16"/>
                <a:gd name="T15" fmla="*/ 13 h 17"/>
                <a:gd name="T16" fmla="*/ 12 w 16"/>
                <a:gd name="T17" fmla="*/ 9 h 17"/>
                <a:gd name="T18" fmla="*/ 8 w 16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3" y="0"/>
                    <a:pt x="16" y="4"/>
                    <a:pt x="16" y="9"/>
                  </a:cubicBezTo>
                  <a:cubicBezTo>
                    <a:pt x="16" y="13"/>
                    <a:pt x="13" y="17"/>
                    <a:pt x="8" y="17"/>
                  </a:cubicBezTo>
                  <a:close/>
                  <a:moveTo>
                    <a:pt x="8" y="5"/>
                  </a:moveTo>
                  <a:cubicBezTo>
                    <a:pt x="6" y="5"/>
                    <a:pt x="4" y="7"/>
                    <a:pt x="4" y="9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0" y="13"/>
                    <a:pt x="12" y="11"/>
                    <a:pt x="12" y="9"/>
                  </a:cubicBezTo>
                  <a:cubicBezTo>
                    <a:pt x="12" y="7"/>
                    <a:pt x="10" y="5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0"/>
            <p:cNvSpPr>
              <a:spLocks noEditPoints="1"/>
            </p:cNvSpPr>
            <p:nvPr/>
          </p:nvSpPr>
          <p:spPr bwMode="auto">
            <a:xfrm>
              <a:off x="8451850" y="4675188"/>
              <a:ext cx="63500" cy="60325"/>
            </a:xfrm>
            <a:custGeom>
              <a:avLst/>
              <a:gdLst>
                <a:gd name="T0" fmla="*/ 8 w 17"/>
                <a:gd name="T1" fmla="*/ 16 h 16"/>
                <a:gd name="T2" fmla="*/ 0 w 17"/>
                <a:gd name="T3" fmla="*/ 8 h 16"/>
                <a:gd name="T4" fmla="*/ 8 w 17"/>
                <a:gd name="T5" fmla="*/ 0 h 16"/>
                <a:gd name="T6" fmla="*/ 17 w 17"/>
                <a:gd name="T7" fmla="*/ 8 h 16"/>
                <a:gd name="T8" fmla="*/ 8 w 17"/>
                <a:gd name="T9" fmla="*/ 16 h 16"/>
                <a:gd name="T10" fmla="*/ 8 w 17"/>
                <a:gd name="T11" fmla="*/ 4 h 16"/>
                <a:gd name="T12" fmla="*/ 4 w 17"/>
                <a:gd name="T13" fmla="*/ 8 h 16"/>
                <a:gd name="T14" fmla="*/ 8 w 17"/>
                <a:gd name="T15" fmla="*/ 12 h 16"/>
                <a:gd name="T16" fmla="*/ 12 w 17"/>
                <a:gd name="T17" fmla="*/ 8 h 16"/>
                <a:gd name="T18" fmla="*/ 8 w 17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cubicBezTo>
                    <a:pt x="4" y="16"/>
                    <a:pt x="0" y="13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3"/>
                    <a:pt x="17" y="8"/>
                  </a:cubicBezTo>
                  <a:cubicBezTo>
                    <a:pt x="17" y="13"/>
                    <a:pt x="13" y="16"/>
                    <a:pt x="8" y="16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0"/>
                    <a:pt x="6" y="12"/>
                    <a:pt x="8" y="12"/>
                  </a:cubicBezTo>
                  <a:cubicBezTo>
                    <a:pt x="11" y="12"/>
                    <a:pt x="12" y="10"/>
                    <a:pt x="12" y="8"/>
                  </a:cubicBezTo>
                  <a:cubicBezTo>
                    <a:pt x="12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1"/>
            <p:cNvSpPr/>
            <p:nvPr/>
          </p:nvSpPr>
          <p:spPr bwMode="auto">
            <a:xfrm>
              <a:off x="8721725" y="4595813"/>
              <a:ext cx="71437" cy="57150"/>
            </a:xfrm>
            <a:custGeom>
              <a:avLst/>
              <a:gdLst>
                <a:gd name="T0" fmla="*/ 2 w 19"/>
                <a:gd name="T1" fmla="*/ 15 h 15"/>
                <a:gd name="T2" fmla="*/ 19 w 19"/>
                <a:gd name="T3" fmla="*/ 4 h 15"/>
                <a:gd name="T4" fmla="*/ 17 w 19"/>
                <a:gd name="T5" fmla="*/ 0 h 15"/>
                <a:gd name="T6" fmla="*/ 0 w 19"/>
                <a:gd name="T7" fmla="*/ 11 h 15"/>
                <a:gd name="T8" fmla="*/ 2 w 19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2" y="15"/>
                  </a:moveTo>
                  <a:cubicBezTo>
                    <a:pt x="19" y="4"/>
                    <a:pt x="19" y="4"/>
                    <a:pt x="19" y="4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/>
            <p:nvPr/>
          </p:nvSpPr>
          <p:spPr bwMode="auto">
            <a:xfrm>
              <a:off x="8496300" y="4645025"/>
              <a:ext cx="71437" cy="55562"/>
            </a:xfrm>
            <a:custGeom>
              <a:avLst/>
              <a:gdLst>
                <a:gd name="T0" fmla="*/ 16 w 19"/>
                <a:gd name="T1" fmla="*/ 0 h 15"/>
                <a:gd name="T2" fmla="*/ 0 w 19"/>
                <a:gd name="T3" fmla="*/ 11 h 15"/>
                <a:gd name="T4" fmla="*/ 3 w 19"/>
                <a:gd name="T5" fmla="*/ 15 h 15"/>
                <a:gd name="T6" fmla="*/ 19 w 19"/>
                <a:gd name="T7" fmla="*/ 3 h 15"/>
                <a:gd name="T8" fmla="*/ 16 w 1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1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/>
            <p:nvPr/>
          </p:nvSpPr>
          <p:spPr bwMode="auto">
            <a:xfrm>
              <a:off x="8612188" y="4633913"/>
              <a:ext cx="60325" cy="30162"/>
            </a:xfrm>
            <a:custGeom>
              <a:avLst/>
              <a:gdLst>
                <a:gd name="T0" fmla="*/ 16 w 16"/>
                <a:gd name="T1" fmla="*/ 4 h 8"/>
                <a:gd name="T2" fmla="*/ 1 w 16"/>
                <a:gd name="T3" fmla="*/ 0 h 8"/>
                <a:gd name="T4" fmla="*/ 1 w 16"/>
                <a:gd name="T5" fmla="*/ 0 h 8"/>
                <a:gd name="T6" fmla="*/ 0 w 16"/>
                <a:gd name="T7" fmla="*/ 4 h 8"/>
                <a:gd name="T8" fmla="*/ 15 w 16"/>
                <a:gd name="T9" fmla="*/ 8 h 8"/>
                <a:gd name="T10" fmla="*/ 15 w 16"/>
                <a:gd name="T11" fmla="*/ 8 h 8"/>
                <a:gd name="T12" fmla="*/ 16 w 1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8">
                  <a:moveTo>
                    <a:pt x="16" y="4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3"/>
                    <a:pt x="0" y="4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6"/>
                    <a:pt x="16" y="5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5109998" y="3083754"/>
            <a:ext cx="363845" cy="328682"/>
            <a:chOff x="9204326" y="3648075"/>
            <a:chExt cx="500062" cy="454026"/>
          </a:xfrm>
          <a:solidFill>
            <a:schemeClr val="bg1"/>
          </a:solidFill>
        </p:grpSpPr>
        <p:sp>
          <p:nvSpPr>
            <p:cNvPr id="22" name="Freeform 25"/>
            <p:cNvSpPr/>
            <p:nvPr/>
          </p:nvSpPr>
          <p:spPr bwMode="auto">
            <a:xfrm>
              <a:off x="9204326" y="3840163"/>
              <a:ext cx="304800" cy="261938"/>
            </a:xfrm>
            <a:custGeom>
              <a:avLst/>
              <a:gdLst>
                <a:gd name="T0" fmla="*/ 22 w 81"/>
                <a:gd name="T1" fmla="*/ 0 h 70"/>
                <a:gd name="T2" fmla="*/ 33 w 81"/>
                <a:gd name="T3" fmla="*/ 0 h 70"/>
                <a:gd name="T4" fmla="*/ 36 w 81"/>
                <a:gd name="T5" fmla="*/ 10 h 70"/>
                <a:gd name="T6" fmla="*/ 33 w 81"/>
                <a:gd name="T7" fmla="*/ 48 h 70"/>
                <a:gd name="T8" fmla="*/ 41 w 81"/>
                <a:gd name="T9" fmla="*/ 62 h 70"/>
                <a:gd name="T10" fmla="*/ 48 w 81"/>
                <a:gd name="T11" fmla="*/ 48 h 70"/>
                <a:gd name="T12" fmla="*/ 44 w 81"/>
                <a:gd name="T13" fmla="*/ 10 h 70"/>
                <a:gd name="T14" fmla="*/ 47 w 81"/>
                <a:gd name="T15" fmla="*/ 0 h 70"/>
                <a:gd name="T16" fmla="*/ 59 w 81"/>
                <a:gd name="T17" fmla="*/ 0 h 70"/>
                <a:gd name="T18" fmla="*/ 59 w 81"/>
                <a:gd name="T19" fmla="*/ 0 h 70"/>
                <a:gd name="T20" fmla="*/ 79 w 81"/>
                <a:gd name="T21" fmla="*/ 23 h 70"/>
                <a:gd name="T22" fmla="*/ 77 w 81"/>
                <a:gd name="T23" fmla="*/ 47 h 70"/>
                <a:gd name="T24" fmla="*/ 56 w 81"/>
                <a:gd name="T25" fmla="*/ 70 h 70"/>
                <a:gd name="T26" fmla="*/ 25 w 81"/>
                <a:gd name="T27" fmla="*/ 70 h 70"/>
                <a:gd name="T28" fmla="*/ 4 w 81"/>
                <a:gd name="T29" fmla="*/ 47 h 70"/>
                <a:gd name="T30" fmla="*/ 1 w 81"/>
                <a:gd name="T31" fmla="*/ 23 h 70"/>
                <a:gd name="T32" fmla="*/ 22 w 81"/>
                <a:gd name="T3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1" h="70">
                  <a:moveTo>
                    <a:pt x="22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1"/>
                    <a:pt x="33" y="7"/>
                    <a:pt x="36" y="10"/>
                  </a:cubicBezTo>
                  <a:cubicBezTo>
                    <a:pt x="36" y="10"/>
                    <a:pt x="31" y="39"/>
                    <a:pt x="33" y="48"/>
                  </a:cubicBezTo>
                  <a:cubicBezTo>
                    <a:pt x="34" y="52"/>
                    <a:pt x="37" y="62"/>
                    <a:pt x="41" y="62"/>
                  </a:cubicBezTo>
                  <a:cubicBezTo>
                    <a:pt x="44" y="62"/>
                    <a:pt x="47" y="52"/>
                    <a:pt x="48" y="48"/>
                  </a:cubicBezTo>
                  <a:cubicBezTo>
                    <a:pt x="50" y="39"/>
                    <a:pt x="44" y="10"/>
                    <a:pt x="44" y="10"/>
                  </a:cubicBezTo>
                  <a:cubicBezTo>
                    <a:pt x="45" y="9"/>
                    <a:pt x="46" y="7"/>
                    <a:pt x="47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70" y="0"/>
                    <a:pt x="81" y="11"/>
                    <a:pt x="79" y="23"/>
                  </a:cubicBezTo>
                  <a:cubicBezTo>
                    <a:pt x="77" y="47"/>
                    <a:pt x="77" y="47"/>
                    <a:pt x="77" y="47"/>
                  </a:cubicBezTo>
                  <a:cubicBezTo>
                    <a:pt x="74" y="59"/>
                    <a:pt x="67" y="70"/>
                    <a:pt x="56" y="70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13" y="70"/>
                    <a:pt x="7" y="59"/>
                    <a:pt x="4" y="4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10"/>
                    <a:pt x="11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9280526" y="3648075"/>
              <a:ext cx="153988" cy="153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7"/>
            <p:cNvSpPr>
              <a:spLocks noEditPoints="1"/>
            </p:cNvSpPr>
            <p:nvPr/>
          </p:nvSpPr>
          <p:spPr bwMode="auto">
            <a:xfrm>
              <a:off x="9399588" y="3730625"/>
              <a:ext cx="304800" cy="109538"/>
            </a:xfrm>
            <a:custGeom>
              <a:avLst/>
              <a:gdLst>
                <a:gd name="T0" fmla="*/ 81 w 81"/>
                <a:gd name="T1" fmla="*/ 27 h 29"/>
                <a:gd name="T2" fmla="*/ 64 w 81"/>
                <a:gd name="T3" fmla="*/ 10 h 29"/>
                <a:gd name="T4" fmla="*/ 62 w 81"/>
                <a:gd name="T5" fmla="*/ 10 h 29"/>
                <a:gd name="T6" fmla="*/ 62 w 81"/>
                <a:gd name="T7" fmla="*/ 6 h 29"/>
                <a:gd name="T8" fmla="*/ 55 w 81"/>
                <a:gd name="T9" fmla="*/ 0 h 29"/>
                <a:gd name="T10" fmla="*/ 49 w 81"/>
                <a:gd name="T11" fmla="*/ 6 h 29"/>
                <a:gd name="T12" fmla="*/ 49 w 81"/>
                <a:gd name="T13" fmla="*/ 10 h 29"/>
                <a:gd name="T14" fmla="*/ 24 w 81"/>
                <a:gd name="T15" fmla="*/ 10 h 29"/>
                <a:gd name="T16" fmla="*/ 24 w 81"/>
                <a:gd name="T17" fmla="*/ 6 h 29"/>
                <a:gd name="T18" fmla="*/ 17 w 81"/>
                <a:gd name="T19" fmla="*/ 0 h 29"/>
                <a:gd name="T20" fmla="*/ 15 w 81"/>
                <a:gd name="T21" fmla="*/ 0 h 29"/>
                <a:gd name="T22" fmla="*/ 0 w 81"/>
                <a:gd name="T23" fmla="*/ 23 h 29"/>
                <a:gd name="T24" fmla="*/ 1 w 81"/>
                <a:gd name="T25" fmla="*/ 23 h 29"/>
                <a:gd name="T26" fmla="*/ 1 w 81"/>
                <a:gd name="T27" fmla="*/ 23 h 29"/>
                <a:gd name="T28" fmla="*/ 7 w 81"/>
                <a:gd name="T29" fmla="*/ 23 h 29"/>
                <a:gd name="T30" fmla="*/ 24 w 81"/>
                <a:gd name="T31" fmla="*/ 29 h 29"/>
                <a:gd name="T32" fmla="*/ 81 w 81"/>
                <a:gd name="T33" fmla="*/ 29 h 29"/>
                <a:gd name="T34" fmla="*/ 81 w 81"/>
                <a:gd name="T35" fmla="*/ 27 h 29"/>
                <a:gd name="T36" fmla="*/ 17 w 81"/>
                <a:gd name="T37" fmla="*/ 22 h 29"/>
                <a:gd name="T38" fmla="*/ 11 w 81"/>
                <a:gd name="T39" fmla="*/ 16 h 29"/>
                <a:gd name="T40" fmla="*/ 11 w 81"/>
                <a:gd name="T41" fmla="*/ 15 h 29"/>
                <a:gd name="T42" fmla="*/ 17 w 81"/>
                <a:gd name="T43" fmla="*/ 19 h 29"/>
                <a:gd name="T44" fmla="*/ 23 w 81"/>
                <a:gd name="T45" fmla="*/ 15 h 29"/>
                <a:gd name="T46" fmla="*/ 24 w 81"/>
                <a:gd name="T47" fmla="*/ 16 h 29"/>
                <a:gd name="T48" fmla="*/ 17 w 81"/>
                <a:gd name="T49" fmla="*/ 22 h 29"/>
                <a:gd name="T50" fmla="*/ 55 w 81"/>
                <a:gd name="T51" fmla="*/ 22 h 29"/>
                <a:gd name="T52" fmla="*/ 49 w 81"/>
                <a:gd name="T53" fmla="*/ 16 h 29"/>
                <a:gd name="T54" fmla="*/ 49 w 81"/>
                <a:gd name="T55" fmla="*/ 15 h 29"/>
                <a:gd name="T56" fmla="*/ 55 w 81"/>
                <a:gd name="T57" fmla="*/ 19 h 29"/>
                <a:gd name="T58" fmla="*/ 62 w 81"/>
                <a:gd name="T59" fmla="*/ 15 h 29"/>
                <a:gd name="T60" fmla="*/ 62 w 81"/>
                <a:gd name="T61" fmla="*/ 16 h 29"/>
                <a:gd name="T62" fmla="*/ 55 w 81"/>
                <a:gd name="T63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29">
                  <a:moveTo>
                    <a:pt x="81" y="27"/>
                  </a:moveTo>
                  <a:cubicBezTo>
                    <a:pt x="81" y="17"/>
                    <a:pt x="73" y="10"/>
                    <a:pt x="64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2" y="0"/>
                    <a:pt x="49" y="3"/>
                    <a:pt x="49" y="6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3"/>
                    <a:pt x="21" y="0"/>
                    <a:pt x="17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4" y="10"/>
                    <a:pt x="8" y="19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3" y="23"/>
                    <a:pt x="19" y="25"/>
                    <a:pt x="24" y="29"/>
                  </a:cubicBezTo>
                  <a:cubicBezTo>
                    <a:pt x="81" y="29"/>
                    <a:pt x="81" y="29"/>
                    <a:pt x="81" y="29"/>
                  </a:cubicBezTo>
                  <a:lnTo>
                    <a:pt x="81" y="27"/>
                  </a:lnTo>
                  <a:close/>
                  <a:moveTo>
                    <a:pt x="17" y="22"/>
                  </a:moveTo>
                  <a:cubicBezTo>
                    <a:pt x="14" y="22"/>
                    <a:pt x="11" y="19"/>
                    <a:pt x="11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7"/>
                    <a:pt x="15" y="19"/>
                    <a:pt x="17" y="19"/>
                  </a:cubicBezTo>
                  <a:cubicBezTo>
                    <a:pt x="20" y="19"/>
                    <a:pt x="22" y="17"/>
                    <a:pt x="23" y="15"/>
                  </a:cubicBezTo>
                  <a:cubicBezTo>
                    <a:pt x="24" y="15"/>
                    <a:pt x="24" y="15"/>
                    <a:pt x="24" y="16"/>
                  </a:cubicBezTo>
                  <a:cubicBezTo>
                    <a:pt x="24" y="19"/>
                    <a:pt x="21" y="22"/>
                    <a:pt x="17" y="22"/>
                  </a:cubicBezTo>
                  <a:close/>
                  <a:moveTo>
                    <a:pt x="55" y="22"/>
                  </a:moveTo>
                  <a:cubicBezTo>
                    <a:pt x="52" y="22"/>
                    <a:pt x="49" y="19"/>
                    <a:pt x="49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7"/>
                    <a:pt x="53" y="19"/>
                    <a:pt x="55" y="19"/>
                  </a:cubicBezTo>
                  <a:cubicBezTo>
                    <a:pt x="58" y="19"/>
                    <a:pt x="61" y="17"/>
                    <a:pt x="62" y="15"/>
                  </a:cubicBezTo>
                  <a:cubicBezTo>
                    <a:pt x="62" y="15"/>
                    <a:pt x="62" y="15"/>
                    <a:pt x="62" y="16"/>
                  </a:cubicBezTo>
                  <a:cubicBezTo>
                    <a:pt x="62" y="19"/>
                    <a:pt x="59" y="22"/>
                    <a:pt x="5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8"/>
            <p:cNvSpPr/>
            <p:nvPr/>
          </p:nvSpPr>
          <p:spPr bwMode="auto">
            <a:xfrm>
              <a:off x="9475788" y="3862388"/>
              <a:ext cx="228600" cy="239713"/>
            </a:xfrm>
            <a:custGeom>
              <a:avLst/>
              <a:gdLst>
                <a:gd name="T0" fmla="*/ 47 w 61"/>
                <a:gd name="T1" fmla="*/ 5 h 64"/>
                <a:gd name="T2" fmla="*/ 55 w 61"/>
                <a:gd name="T3" fmla="*/ 5 h 64"/>
                <a:gd name="T4" fmla="*/ 55 w 61"/>
                <a:gd name="T5" fmla="*/ 48 h 64"/>
                <a:gd name="T6" fmla="*/ 46 w 61"/>
                <a:gd name="T7" fmla="*/ 58 h 64"/>
                <a:gd name="T8" fmla="*/ 5 w 61"/>
                <a:gd name="T9" fmla="*/ 58 h 64"/>
                <a:gd name="T10" fmla="*/ 0 w 61"/>
                <a:gd name="T11" fmla="*/ 64 h 64"/>
                <a:gd name="T12" fmla="*/ 44 w 61"/>
                <a:gd name="T13" fmla="*/ 64 h 64"/>
                <a:gd name="T14" fmla="*/ 61 w 61"/>
                <a:gd name="T15" fmla="*/ 47 h 64"/>
                <a:gd name="T16" fmla="*/ 61 w 61"/>
                <a:gd name="T17" fmla="*/ 0 h 64"/>
                <a:gd name="T18" fmla="*/ 45 w 61"/>
                <a:gd name="T19" fmla="*/ 0 h 64"/>
                <a:gd name="T20" fmla="*/ 9 w 61"/>
                <a:gd name="T21" fmla="*/ 0 h 64"/>
                <a:gd name="T22" fmla="*/ 12 w 61"/>
                <a:gd name="T23" fmla="*/ 5 h 64"/>
                <a:gd name="T24" fmla="*/ 47 w 61"/>
                <a:gd name="T25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64">
                  <a:moveTo>
                    <a:pt x="47" y="5"/>
                  </a:moveTo>
                  <a:cubicBezTo>
                    <a:pt x="55" y="5"/>
                    <a:pt x="55" y="5"/>
                    <a:pt x="55" y="5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5" y="53"/>
                    <a:pt x="51" y="58"/>
                    <a:pt x="46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3" y="60"/>
                    <a:pt x="2" y="62"/>
                    <a:pt x="0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53" y="64"/>
                    <a:pt x="61" y="56"/>
                    <a:pt x="61" y="47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2"/>
                    <a:pt x="11" y="4"/>
                    <a:pt x="12" y="5"/>
                  </a:cubicBezTo>
                  <a:lnTo>
                    <a:pt x="4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9"/>
            <p:cNvSpPr/>
            <p:nvPr/>
          </p:nvSpPr>
          <p:spPr bwMode="auto">
            <a:xfrm>
              <a:off x="9520238" y="3929063"/>
              <a:ext cx="49213" cy="41275"/>
            </a:xfrm>
            <a:custGeom>
              <a:avLst/>
              <a:gdLst>
                <a:gd name="T0" fmla="*/ 11 w 13"/>
                <a:gd name="T1" fmla="*/ 11 h 11"/>
                <a:gd name="T2" fmla="*/ 13 w 13"/>
                <a:gd name="T3" fmla="*/ 10 h 11"/>
                <a:gd name="T4" fmla="*/ 13 w 13"/>
                <a:gd name="T5" fmla="*/ 1 h 11"/>
                <a:gd name="T6" fmla="*/ 11 w 13"/>
                <a:gd name="T7" fmla="*/ 0 h 11"/>
                <a:gd name="T8" fmla="*/ 2 w 13"/>
                <a:gd name="T9" fmla="*/ 0 h 11"/>
                <a:gd name="T10" fmla="*/ 0 w 13"/>
                <a:gd name="T11" fmla="*/ 11 h 11"/>
                <a:gd name="T12" fmla="*/ 11 w 13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1">
                  <a:moveTo>
                    <a:pt x="11" y="11"/>
                  </a:moveTo>
                  <a:cubicBezTo>
                    <a:pt x="12" y="11"/>
                    <a:pt x="13" y="11"/>
                    <a:pt x="13" y="1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11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0"/>
            <p:cNvSpPr/>
            <p:nvPr/>
          </p:nvSpPr>
          <p:spPr bwMode="auto">
            <a:xfrm>
              <a:off x="9586913" y="3929063"/>
              <a:ext cx="65088" cy="41275"/>
            </a:xfrm>
            <a:custGeom>
              <a:avLst/>
              <a:gdLst>
                <a:gd name="T0" fmla="*/ 1 w 17"/>
                <a:gd name="T1" fmla="*/ 11 h 11"/>
                <a:gd name="T2" fmla="*/ 15 w 17"/>
                <a:gd name="T3" fmla="*/ 11 h 11"/>
                <a:gd name="T4" fmla="*/ 17 w 17"/>
                <a:gd name="T5" fmla="*/ 10 h 11"/>
                <a:gd name="T6" fmla="*/ 17 w 17"/>
                <a:gd name="T7" fmla="*/ 1 h 11"/>
                <a:gd name="T8" fmla="*/ 15 w 17"/>
                <a:gd name="T9" fmla="*/ 0 h 11"/>
                <a:gd name="T10" fmla="*/ 1 w 17"/>
                <a:gd name="T11" fmla="*/ 0 h 11"/>
                <a:gd name="T12" fmla="*/ 0 w 17"/>
                <a:gd name="T13" fmla="*/ 1 h 11"/>
                <a:gd name="T14" fmla="*/ 0 w 17"/>
                <a:gd name="T15" fmla="*/ 10 h 11"/>
                <a:gd name="T16" fmla="*/ 1 w 17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1">
                  <a:moveTo>
                    <a:pt x="1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11"/>
                    <a:pt x="17" y="11"/>
                    <a:pt x="17" y="1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1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9586913" y="3992563"/>
              <a:ext cx="65088" cy="41275"/>
            </a:xfrm>
            <a:custGeom>
              <a:avLst/>
              <a:gdLst>
                <a:gd name="T0" fmla="*/ 1 w 17"/>
                <a:gd name="T1" fmla="*/ 11 h 11"/>
                <a:gd name="T2" fmla="*/ 15 w 17"/>
                <a:gd name="T3" fmla="*/ 11 h 11"/>
                <a:gd name="T4" fmla="*/ 17 w 17"/>
                <a:gd name="T5" fmla="*/ 9 h 11"/>
                <a:gd name="T6" fmla="*/ 17 w 17"/>
                <a:gd name="T7" fmla="*/ 1 h 11"/>
                <a:gd name="T8" fmla="*/ 15 w 17"/>
                <a:gd name="T9" fmla="*/ 0 h 11"/>
                <a:gd name="T10" fmla="*/ 1 w 17"/>
                <a:gd name="T11" fmla="*/ 0 h 11"/>
                <a:gd name="T12" fmla="*/ 0 w 17"/>
                <a:gd name="T13" fmla="*/ 1 h 11"/>
                <a:gd name="T14" fmla="*/ 0 w 17"/>
                <a:gd name="T15" fmla="*/ 9 h 11"/>
                <a:gd name="T16" fmla="*/ 1 w 17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1">
                  <a:moveTo>
                    <a:pt x="1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11"/>
                    <a:pt x="17" y="10"/>
                    <a:pt x="17" y="9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1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2"/>
            <p:cNvSpPr/>
            <p:nvPr/>
          </p:nvSpPr>
          <p:spPr bwMode="auto">
            <a:xfrm>
              <a:off x="9512301" y="3992563"/>
              <a:ext cx="57150" cy="41275"/>
            </a:xfrm>
            <a:custGeom>
              <a:avLst/>
              <a:gdLst>
                <a:gd name="T0" fmla="*/ 1 w 15"/>
                <a:gd name="T1" fmla="*/ 7 h 11"/>
                <a:gd name="T2" fmla="*/ 1 w 15"/>
                <a:gd name="T3" fmla="*/ 7 h 11"/>
                <a:gd name="T4" fmla="*/ 0 w 15"/>
                <a:gd name="T5" fmla="*/ 11 h 11"/>
                <a:gd name="T6" fmla="*/ 13 w 15"/>
                <a:gd name="T7" fmla="*/ 11 h 11"/>
                <a:gd name="T8" fmla="*/ 15 w 15"/>
                <a:gd name="T9" fmla="*/ 9 h 11"/>
                <a:gd name="T10" fmla="*/ 15 w 15"/>
                <a:gd name="T11" fmla="*/ 1 h 11"/>
                <a:gd name="T12" fmla="*/ 13 w 15"/>
                <a:gd name="T13" fmla="*/ 0 h 11"/>
                <a:gd name="T14" fmla="*/ 2 w 15"/>
                <a:gd name="T15" fmla="*/ 0 h 11"/>
                <a:gd name="T16" fmla="*/ 1 w 15"/>
                <a:gd name="T1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10"/>
                    <a:pt x="0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33"/>
          <p:cNvGrpSpPr/>
          <p:nvPr/>
        </p:nvGrpSpPr>
        <p:grpSpPr>
          <a:xfrm>
            <a:off x="6677823" y="3642318"/>
            <a:ext cx="362015" cy="437940"/>
            <a:chOff x="9532938" y="3521075"/>
            <a:chExt cx="423862" cy="512763"/>
          </a:xfrm>
          <a:solidFill>
            <a:schemeClr val="bg1"/>
          </a:solidFill>
        </p:grpSpPr>
        <p:sp>
          <p:nvSpPr>
            <p:cNvPr id="31" name="Freeform 34"/>
            <p:cNvSpPr/>
            <p:nvPr/>
          </p:nvSpPr>
          <p:spPr bwMode="auto">
            <a:xfrm>
              <a:off x="9667875" y="3640138"/>
              <a:ext cx="150812" cy="30163"/>
            </a:xfrm>
            <a:custGeom>
              <a:avLst/>
              <a:gdLst>
                <a:gd name="T0" fmla="*/ 40 w 40"/>
                <a:gd name="T1" fmla="*/ 4 h 8"/>
                <a:gd name="T2" fmla="*/ 36 w 40"/>
                <a:gd name="T3" fmla="*/ 8 h 8"/>
                <a:gd name="T4" fmla="*/ 4 w 40"/>
                <a:gd name="T5" fmla="*/ 8 h 8"/>
                <a:gd name="T6" fmla="*/ 0 w 40"/>
                <a:gd name="T7" fmla="*/ 4 h 8"/>
                <a:gd name="T8" fmla="*/ 0 w 40"/>
                <a:gd name="T9" fmla="*/ 4 h 8"/>
                <a:gd name="T10" fmla="*/ 4 w 40"/>
                <a:gd name="T11" fmla="*/ 0 h 8"/>
                <a:gd name="T12" fmla="*/ 36 w 40"/>
                <a:gd name="T13" fmla="*/ 0 h 8"/>
                <a:gd name="T14" fmla="*/ 40 w 40"/>
                <a:gd name="T1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8">
                  <a:moveTo>
                    <a:pt x="40" y="4"/>
                  </a:moveTo>
                  <a:cubicBezTo>
                    <a:pt x="40" y="6"/>
                    <a:pt x="39" y="8"/>
                    <a:pt x="36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9" y="0"/>
                    <a:pt x="40" y="1"/>
                    <a:pt x="4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9656763" y="3521075"/>
              <a:ext cx="173037" cy="100013"/>
            </a:xfrm>
            <a:custGeom>
              <a:avLst/>
              <a:gdLst>
                <a:gd name="T0" fmla="*/ 46 w 46"/>
                <a:gd name="T1" fmla="*/ 14 h 27"/>
                <a:gd name="T2" fmla="*/ 36 w 46"/>
                <a:gd name="T3" fmla="*/ 27 h 27"/>
                <a:gd name="T4" fmla="*/ 10 w 46"/>
                <a:gd name="T5" fmla="*/ 27 h 27"/>
                <a:gd name="T6" fmla="*/ 0 w 46"/>
                <a:gd name="T7" fmla="*/ 14 h 27"/>
                <a:gd name="T8" fmla="*/ 0 w 46"/>
                <a:gd name="T9" fmla="*/ 14 h 27"/>
                <a:gd name="T10" fmla="*/ 10 w 46"/>
                <a:gd name="T11" fmla="*/ 0 h 27"/>
                <a:gd name="T12" fmla="*/ 20 w 46"/>
                <a:gd name="T13" fmla="*/ 7 h 27"/>
                <a:gd name="T14" fmla="*/ 27 w 46"/>
                <a:gd name="T15" fmla="*/ 0 h 27"/>
                <a:gd name="T16" fmla="*/ 33 w 46"/>
                <a:gd name="T17" fmla="*/ 7 h 27"/>
                <a:gd name="T18" fmla="*/ 36 w 46"/>
                <a:gd name="T19" fmla="*/ 0 h 27"/>
                <a:gd name="T20" fmla="*/ 46 w 46"/>
                <a:gd name="T2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27">
                  <a:moveTo>
                    <a:pt x="46" y="14"/>
                  </a:moveTo>
                  <a:cubicBezTo>
                    <a:pt x="46" y="21"/>
                    <a:pt x="42" y="27"/>
                    <a:pt x="36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5" y="27"/>
                    <a:pt x="0" y="21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5" y="0"/>
                    <a:pt x="10" y="0"/>
                  </a:cubicBezTo>
                  <a:cubicBezTo>
                    <a:pt x="10" y="0"/>
                    <a:pt x="17" y="8"/>
                    <a:pt x="20" y="7"/>
                  </a:cubicBezTo>
                  <a:cubicBezTo>
                    <a:pt x="22" y="7"/>
                    <a:pt x="24" y="0"/>
                    <a:pt x="27" y="0"/>
                  </a:cubicBezTo>
                  <a:cubicBezTo>
                    <a:pt x="29" y="1"/>
                    <a:pt x="31" y="7"/>
                    <a:pt x="33" y="7"/>
                  </a:cubicBezTo>
                  <a:cubicBezTo>
                    <a:pt x="35" y="7"/>
                    <a:pt x="36" y="0"/>
                    <a:pt x="36" y="0"/>
                  </a:cubicBezTo>
                  <a:cubicBezTo>
                    <a:pt x="42" y="0"/>
                    <a:pt x="46" y="6"/>
                    <a:pt x="4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6"/>
            <p:cNvSpPr>
              <a:spLocks noEditPoints="1"/>
            </p:cNvSpPr>
            <p:nvPr/>
          </p:nvSpPr>
          <p:spPr bwMode="auto">
            <a:xfrm>
              <a:off x="9532938" y="3689350"/>
              <a:ext cx="423862" cy="344488"/>
            </a:xfrm>
            <a:custGeom>
              <a:avLst/>
              <a:gdLst>
                <a:gd name="T0" fmla="*/ 113 w 113"/>
                <a:gd name="T1" fmla="*/ 82 h 92"/>
                <a:gd name="T2" fmla="*/ 102 w 113"/>
                <a:gd name="T3" fmla="*/ 92 h 92"/>
                <a:gd name="T4" fmla="*/ 10 w 113"/>
                <a:gd name="T5" fmla="*/ 92 h 92"/>
                <a:gd name="T6" fmla="*/ 0 w 113"/>
                <a:gd name="T7" fmla="*/ 82 h 92"/>
                <a:gd name="T8" fmla="*/ 10 w 113"/>
                <a:gd name="T9" fmla="*/ 71 h 92"/>
                <a:gd name="T10" fmla="*/ 10 w 113"/>
                <a:gd name="T11" fmla="*/ 33 h 92"/>
                <a:gd name="T12" fmla="*/ 43 w 113"/>
                <a:gd name="T13" fmla="*/ 0 h 92"/>
                <a:gd name="T14" fmla="*/ 69 w 113"/>
                <a:gd name="T15" fmla="*/ 0 h 92"/>
                <a:gd name="T16" fmla="*/ 102 w 113"/>
                <a:gd name="T17" fmla="*/ 33 h 92"/>
                <a:gd name="T18" fmla="*/ 102 w 113"/>
                <a:gd name="T19" fmla="*/ 71 h 92"/>
                <a:gd name="T20" fmla="*/ 113 w 113"/>
                <a:gd name="T21" fmla="*/ 82 h 92"/>
                <a:gd name="T22" fmla="*/ 75 w 113"/>
                <a:gd name="T23" fmla="*/ 54 h 92"/>
                <a:gd name="T24" fmla="*/ 62 w 113"/>
                <a:gd name="T25" fmla="*/ 39 h 92"/>
                <a:gd name="T26" fmla="*/ 53 w 113"/>
                <a:gd name="T27" fmla="*/ 32 h 92"/>
                <a:gd name="T28" fmla="*/ 59 w 113"/>
                <a:gd name="T29" fmla="*/ 28 h 92"/>
                <a:gd name="T30" fmla="*/ 70 w 113"/>
                <a:gd name="T31" fmla="*/ 31 h 92"/>
                <a:gd name="T32" fmla="*/ 73 w 113"/>
                <a:gd name="T33" fmla="*/ 22 h 92"/>
                <a:gd name="T34" fmla="*/ 61 w 113"/>
                <a:gd name="T35" fmla="*/ 19 h 92"/>
                <a:gd name="T36" fmla="*/ 61 w 113"/>
                <a:gd name="T37" fmla="*/ 18 h 92"/>
                <a:gd name="T38" fmla="*/ 61 w 113"/>
                <a:gd name="T39" fmla="*/ 18 h 92"/>
                <a:gd name="T40" fmla="*/ 61 w 113"/>
                <a:gd name="T41" fmla="*/ 17 h 92"/>
                <a:gd name="T42" fmla="*/ 57 w 113"/>
                <a:gd name="T43" fmla="*/ 14 h 92"/>
                <a:gd name="T44" fmla="*/ 54 w 113"/>
                <a:gd name="T45" fmla="*/ 17 h 92"/>
                <a:gd name="T46" fmla="*/ 54 w 113"/>
                <a:gd name="T47" fmla="*/ 19 h 92"/>
                <a:gd name="T48" fmla="*/ 54 w 113"/>
                <a:gd name="T49" fmla="*/ 19 h 92"/>
                <a:gd name="T50" fmla="*/ 54 w 113"/>
                <a:gd name="T51" fmla="*/ 20 h 92"/>
                <a:gd name="T52" fmla="*/ 41 w 113"/>
                <a:gd name="T53" fmla="*/ 34 h 92"/>
                <a:gd name="T54" fmla="*/ 55 w 113"/>
                <a:gd name="T55" fmla="*/ 48 h 92"/>
                <a:gd name="T56" fmla="*/ 63 w 113"/>
                <a:gd name="T57" fmla="*/ 55 h 92"/>
                <a:gd name="T58" fmla="*/ 55 w 113"/>
                <a:gd name="T59" fmla="*/ 60 h 92"/>
                <a:gd name="T60" fmla="*/ 43 w 113"/>
                <a:gd name="T61" fmla="*/ 56 h 92"/>
                <a:gd name="T62" fmla="*/ 40 w 113"/>
                <a:gd name="T63" fmla="*/ 65 h 92"/>
                <a:gd name="T64" fmla="*/ 53 w 113"/>
                <a:gd name="T65" fmla="*/ 69 h 92"/>
                <a:gd name="T66" fmla="*/ 53 w 113"/>
                <a:gd name="T67" fmla="*/ 70 h 92"/>
                <a:gd name="T68" fmla="*/ 53 w 113"/>
                <a:gd name="T69" fmla="*/ 70 h 92"/>
                <a:gd name="T70" fmla="*/ 53 w 113"/>
                <a:gd name="T71" fmla="*/ 70 h 92"/>
                <a:gd name="T72" fmla="*/ 57 w 113"/>
                <a:gd name="T73" fmla="*/ 74 h 92"/>
                <a:gd name="T74" fmla="*/ 61 w 113"/>
                <a:gd name="T75" fmla="*/ 70 h 92"/>
                <a:gd name="T76" fmla="*/ 61 w 113"/>
                <a:gd name="T77" fmla="*/ 70 h 92"/>
                <a:gd name="T78" fmla="*/ 61 w 113"/>
                <a:gd name="T79" fmla="*/ 70 h 92"/>
                <a:gd name="T80" fmla="*/ 61 w 113"/>
                <a:gd name="T81" fmla="*/ 68 h 92"/>
                <a:gd name="T82" fmla="*/ 75 w 113"/>
                <a:gd name="T83" fmla="*/ 5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3" h="92">
                  <a:moveTo>
                    <a:pt x="113" y="82"/>
                  </a:moveTo>
                  <a:cubicBezTo>
                    <a:pt x="113" y="87"/>
                    <a:pt x="108" y="92"/>
                    <a:pt x="102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5" y="92"/>
                    <a:pt x="0" y="87"/>
                    <a:pt x="0" y="82"/>
                  </a:cubicBezTo>
                  <a:cubicBezTo>
                    <a:pt x="0" y="76"/>
                    <a:pt x="5" y="71"/>
                    <a:pt x="10" y="71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15"/>
                    <a:pt x="25" y="0"/>
                    <a:pt x="43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87" y="0"/>
                    <a:pt x="102" y="15"/>
                    <a:pt x="102" y="33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108" y="71"/>
                    <a:pt x="113" y="76"/>
                    <a:pt x="113" y="82"/>
                  </a:cubicBezTo>
                  <a:close/>
                  <a:moveTo>
                    <a:pt x="75" y="54"/>
                  </a:moveTo>
                  <a:cubicBezTo>
                    <a:pt x="75" y="47"/>
                    <a:pt x="71" y="42"/>
                    <a:pt x="62" y="39"/>
                  </a:cubicBezTo>
                  <a:cubicBezTo>
                    <a:pt x="55" y="37"/>
                    <a:pt x="53" y="35"/>
                    <a:pt x="53" y="32"/>
                  </a:cubicBezTo>
                  <a:cubicBezTo>
                    <a:pt x="52" y="30"/>
                    <a:pt x="54" y="28"/>
                    <a:pt x="59" y="28"/>
                  </a:cubicBezTo>
                  <a:cubicBezTo>
                    <a:pt x="65" y="28"/>
                    <a:pt x="68" y="30"/>
                    <a:pt x="70" y="3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0" y="21"/>
                    <a:pt x="66" y="20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5"/>
                    <a:pt x="60" y="14"/>
                    <a:pt x="57" y="14"/>
                  </a:cubicBezTo>
                  <a:cubicBezTo>
                    <a:pt x="55" y="14"/>
                    <a:pt x="54" y="15"/>
                    <a:pt x="54" y="17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45" y="22"/>
                    <a:pt x="41" y="27"/>
                    <a:pt x="41" y="34"/>
                  </a:cubicBezTo>
                  <a:cubicBezTo>
                    <a:pt x="41" y="41"/>
                    <a:pt x="46" y="45"/>
                    <a:pt x="55" y="48"/>
                  </a:cubicBezTo>
                  <a:cubicBezTo>
                    <a:pt x="60" y="50"/>
                    <a:pt x="63" y="52"/>
                    <a:pt x="63" y="55"/>
                  </a:cubicBezTo>
                  <a:cubicBezTo>
                    <a:pt x="63" y="58"/>
                    <a:pt x="60" y="60"/>
                    <a:pt x="55" y="60"/>
                  </a:cubicBezTo>
                  <a:cubicBezTo>
                    <a:pt x="50" y="60"/>
                    <a:pt x="46" y="58"/>
                    <a:pt x="43" y="56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3" y="67"/>
                    <a:pt x="48" y="68"/>
                    <a:pt x="53" y="6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53" y="73"/>
                    <a:pt x="55" y="74"/>
                    <a:pt x="57" y="74"/>
                  </a:cubicBezTo>
                  <a:cubicBezTo>
                    <a:pt x="59" y="74"/>
                    <a:pt x="61" y="73"/>
                    <a:pt x="61" y="7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70" y="66"/>
                    <a:pt x="75" y="60"/>
                    <a:pt x="75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7"/>
          <p:cNvGrpSpPr/>
          <p:nvPr/>
        </p:nvGrpSpPr>
        <p:grpSpPr>
          <a:xfrm>
            <a:off x="4915699" y="4267022"/>
            <a:ext cx="364900" cy="381710"/>
            <a:chOff x="8385175" y="3870325"/>
            <a:chExt cx="473075" cy="473075"/>
          </a:xfrm>
          <a:solidFill>
            <a:schemeClr val="bg1"/>
          </a:solidFill>
        </p:grpSpPr>
        <p:sp>
          <p:nvSpPr>
            <p:cNvPr id="36" name="Freeform 38"/>
            <p:cNvSpPr/>
            <p:nvPr/>
          </p:nvSpPr>
          <p:spPr bwMode="auto">
            <a:xfrm>
              <a:off x="8561388" y="3870325"/>
              <a:ext cx="288925" cy="241300"/>
            </a:xfrm>
            <a:custGeom>
              <a:avLst/>
              <a:gdLst>
                <a:gd name="T0" fmla="*/ 12 w 77"/>
                <a:gd name="T1" fmla="*/ 0 h 64"/>
                <a:gd name="T2" fmla="*/ 19 w 77"/>
                <a:gd name="T3" fmla="*/ 0 h 64"/>
                <a:gd name="T4" fmla="*/ 58 w 77"/>
                <a:gd name="T5" fmla="*/ 0 h 64"/>
                <a:gd name="T6" fmla="*/ 65 w 77"/>
                <a:gd name="T7" fmla="*/ 0 h 64"/>
                <a:gd name="T8" fmla="*/ 77 w 77"/>
                <a:gd name="T9" fmla="*/ 11 h 64"/>
                <a:gd name="T10" fmla="*/ 77 w 77"/>
                <a:gd name="T11" fmla="*/ 25 h 64"/>
                <a:gd name="T12" fmla="*/ 77 w 77"/>
                <a:gd name="T13" fmla="*/ 39 h 64"/>
                <a:gd name="T14" fmla="*/ 65 w 77"/>
                <a:gd name="T15" fmla="*/ 51 h 64"/>
                <a:gd name="T16" fmla="*/ 55 w 77"/>
                <a:gd name="T17" fmla="*/ 51 h 64"/>
                <a:gd name="T18" fmla="*/ 55 w 77"/>
                <a:gd name="T19" fmla="*/ 60 h 64"/>
                <a:gd name="T20" fmla="*/ 52 w 77"/>
                <a:gd name="T21" fmla="*/ 64 h 64"/>
                <a:gd name="T22" fmla="*/ 51 w 77"/>
                <a:gd name="T23" fmla="*/ 64 h 64"/>
                <a:gd name="T24" fmla="*/ 47 w 77"/>
                <a:gd name="T25" fmla="*/ 63 h 64"/>
                <a:gd name="T26" fmla="*/ 35 w 77"/>
                <a:gd name="T27" fmla="*/ 51 h 64"/>
                <a:gd name="T28" fmla="*/ 12 w 77"/>
                <a:gd name="T29" fmla="*/ 51 h 64"/>
                <a:gd name="T30" fmla="*/ 0 w 77"/>
                <a:gd name="T31" fmla="*/ 39 h 64"/>
                <a:gd name="T32" fmla="*/ 0 w 77"/>
                <a:gd name="T33" fmla="*/ 25 h 64"/>
                <a:gd name="T34" fmla="*/ 0 w 77"/>
                <a:gd name="T35" fmla="*/ 11 h 64"/>
                <a:gd name="T36" fmla="*/ 12 w 77"/>
                <a:gd name="T3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" h="64">
                  <a:moveTo>
                    <a:pt x="1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2" y="0"/>
                    <a:pt x="77" y="5"/>
                    <a:pt x="77" y="11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6"/>
                    <a:pt x="72" y="51"/>
                    <a:pt x="65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2"/>
                    <a:pt x="54" y="63"/>
                    <a:pt x="52" y="64"/>
                  </a:cubicBezTo>
                  <a:cubicBezTo>
                    <a:pt x="52" y="64"/>
                    <a:pt x="51" y="64"/>
                    <a:pt x="51" y="64"/>
                  </a:cubicBezTo>
                  <a:cubicBezTo>
                    <a:pt x="49" y="64"/>
                    <a:pt x="48" y="64"/>
                    <a:pt x="47" y="63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5" y="51"/>
                    <a:pt x="0" y="46"/>
                    <a:pt x="0" y="3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9"/>
            <p:cNvSpPr/>
            <p:nvPr/>
          </p:nvSpPr>
          <p:spPr bwMode="auto">
            <a:xfrm>
              <a:off x="8385175" y="4010025"/>
              <a:ext cx="473075" cy="333375"/>
            </a:xfrm>
            <a:custGeom>
              <a:avLst/>
              <a:gdLst>
                <a:gd name="T0" fmla="*/ 107 w 126"/>
                <a:gd name="T1" fmla="*/ 25 h 89"/>
                <a:gd name="T2" fmla="*/ 107 w 126"/>
                <a:gd name="T3" fmla="*/ 35 h 89"/>
                <a:gd name="T4" fmla="*/ 104 w 126"/>
                <a:gd name="T5" fmla="*/ 40 h 89"/>
                <a:gd name="T6" fmla="*/ 102 w 126"/>
                <a:gd name="T7" fmla="*/ 41 h 89"/>
                <a:gd name="T8" fmla="*/ 97 w 126"/>
                <a:gd name="T9" fmla="*/ 39 h 89"/>
                <a:gd name="T10" fmla="*/ 82 w 126"/>
                <a:gd name="T11" fmla="*/ 25 h 89"/>
                <a:gd name="T12" fmla="*/ 47 w 126"/>
                <a:gd name="T13" fmla="*/ 25 h 89"/>
                <a:gd name="T14" fmla="*/ 33 w 126"/>
                <a:gd name="T15" fmla="*/ 11 h 89"/>
                <a:gd name="T16" fmla="*/ 33 w 126"/>
                <a:gd name="T17" fmla="*/ 0 h 89"/>
                <a:gd name="T18" fmla="*/ 25 w 126"/>
                <a:gd name="T19" fmla="*/ 0 h 89"/>
                <a:gd name="T20" fmla="*/ 16 w 126"/>
                <a:gd name="T21" fmla="*/ 0 h 89"/>
                <a:gd name="T22" fmla="*/ 0 w 126"/>
                <a:gd name="T23" fmla="*/ 16 h 89"/>
                <a:gd name="T24" fmla="*/ 0 w 126"/>
                <a:gd name="T25" fmla="*/ 34 h 89"/>
                <a:gd name="T26" fmla="*/ 0 w 126"/>
                <a:gd name="T27" fmla="*/ 55 h 89"/>
                <a:gd name="T28" fmla="*/ 16 w 126"/>
                <a:gd name="T29" fmla="*/ 71 h 89"/>
                <a:gd name="T30" fmla="*/ 28 w 126"/>
                <a:gd name="T31" fmla="*/ 71 h 89"/>
                <a:gd name="T32" fmla="*/ 28 w 126"/>
                <a:gd name="T33" fmla="*/ 82 h 89"/>
                <a:gd name="T34" fmla="*/ 32 w 126"/>
                <a:gd name="T35" fmla="*/ 88 h 89"/>
                <a:gd name="T36" fmla="*/ 35 w 126"/>
                <a:gd name="T37" fmla="*/ 89 h 89"/>
                <a:gd name="T38" fmla="*/ 39 w 126"/>
                <a:gd name="T39" fmla="*/ 87 h 89"/>
                <a:gd name="T40" fmla="*/ 56 w 126"/>
                <a:gd name="T41" fmla="*/ 71 h 89"/>
                <a:gd name="T42" fmla="*/ 110 w 126"/>
                <a:gd name="T43" fmla="*/ 71 h 89"/>
                <a:gd name="T44" fmla="*/ 126 w 126"/>
                <a:gd name="T45" fmla="*/ 55 h 89"/>
                <a:gd name="T46" fmla="*/ 126 w 126"/>
                <a:gd name="T47" fmla="*/ 34 h 89"/>
                <a:gd name="T48" fmla="*/ 126 w 126"/>
                <a:gd name="T49" fmla="*/ 23 h 89"/>
                <a:gd name="T50" fmla="*/ 119 w 126"/>
                <a:gd name="T51" fmla="*/ 25 h 89"/>
                <a:gd name="T52" fmla="*/ 107 w 126"/>
                <a:gd name="T53" fmla="*/ 2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6" h="89">
                  <a:moveTo>
                    <a:pt x="107" y="2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7" y="37"/>
                    <a:pt x="106" y="39"/>
                    <a:pt x="104" y="40"/>
                  </a:cubicBezTo>
                  <a:cubicBezTo>
                    <a:pt x="103" y="40"/>
                    <a:pt x="102" y="41"/>
                    <a:pt x="102" y="41"/>
                  </a:cubicBezTo>
                  <a:cubicBezTo>
                    <a:pt x="100" y="41"/>
                    <a:pt x="99" y="40"/>
                    <a:pt x="97" y="39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9" y="25"/>
                    <a:pt x="33" y="18"/>
                    <a:pt x="33" y="1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5"/>
                    <a:pt x="30" y="87"/>
                    <a:pt x="32" y="88"/>
                  </a:cubicBezTo>
                  <a:cubicBezTo>
                    <a:pt x="33" y="89"/>
                    <a:pt x="34" y="89"/>
                    <a:pt x="35" y="89"/>
                  </a:cubicBezTo>
                  <a:cubicBezTo>
                    <a:pt x="36" y="89"/>
                    <a:pt x="38" y="88"/>
                    <a:pt x="39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110" y="71"/>
                    <a:pt x="110" y="71"/>
                    <a:pt x="110" y="71"/>
                  </a:cubicBezTo>
                  <a:cubicBezTo>
                    <a:pt x="119" y="71"/>
                    <a:pt x="126" y="64"/>
                    <a:pt x="126" y="55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4" y="24"/>
                    <a:pt x="121" y="25"/>
                    <a:pt x="119" y="25"/>
                  </a:cubicBezTo>
                  <a:lnTo>
                    <a:pt x="107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>
                <a:solidFill>
                  <a:srgbClr val="3A3A3A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76"/>
          <p:cNvSpPr txBox="1"/>
          <p:nvPr/>
        </p:nvSpPr>
        <p:spPr>
          <a:xfrm>
            <a:off x="7514061" y="2445739"/>
            <a:ext cx="10620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630" indent="-214630">
              <a:buFont typeface="Wingdings" panose="05000000000000000000" pitchFamily="2" charset="2"/>
              <a:buChar char="u"/>
            </a:pPr>
            <a:r>
              <a:rPr lang="zh-CN" altLang="en-US" sz="1015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514061" y="2722738"/>
            <a:ext cx="228850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请在此添加您的文字内容，请在此添加您的文字内容。请在此添加您的文字内容，请在此添加您的文字内容。</a:t>
            </a:r>
            <a:endParaRPr lang="zh-CN" altLang="zh-CN" sz="105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76"/>
          <p:cNvSpPr txBox="1"/>
          <p:nvPr/>
        </p:nvSpPr>
        <p:spPr>
          <a:xfrm>
            <a:off x="7514061" y="4149916"/>
            <a:ext cx="10620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630" indent="-214630">
              <a:buFont typeface="Wingdings" panose="05000000000000000000" pitchFamily="2" charset="2"/>
              <a:buChar char="u"/>
            </a:pPr>
            <a:r>
              <a:rPr lang="zh-CN" altLang="en-US" sz="1015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7514061" y="4426915"/>
            <a:ext cx="228850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请在此添加您的文字内容，请在此添加您的文字内容。请在此添加您的文字内容，请在此添加您的文字内容。</a:t>
            </a:r>
            <a:endParaRPr lang="zh-CN" altLang="zh-CN" sz="105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76"/>
          <p:cNvSpPr txBox="1"/>
          <p:nvPr/>
        </p:nvSpPr>
        <p:spPr>
          <a:xfrm>
            <a:off x="2183323" y="2445739"/>
            <a:ext cx="10620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630" indent="-214630">
              <a:buFont typeface="Wingdings" panose="05000000000000000000" pitchFamily="2" charset="2"/>
              <a:buChar char="u"/>
            </a:pPr>
            <a:r>
              <a:rPr lang="zh-CN" altLang="en-US" sz="1015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2183323" y="2722738"/>
            <a:ext cx="228850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请在此添加您的文字内容，请在此添加您的文字内容。请在此添加您的文字内容，请在此添加您的文字内容。</a:t>
            </a:r>
            <a:endParaRPr lang="zh-CN" altLang="zh-CN" sz="105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76"/>
          <p:cNvSpPr txBox="1"/>
          <p:nvPr/>
        </p:nvSpPr>
        <p:spPr>
          <a:xfrm>
            <a:off x="2183323" y="4149916"/>
            <a:ext cx="10620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630" indent="-214630">
              <a:buFont typeface="Wingdings" panose="05000000000000000000" pitchFamily="2" charset="2"/>
              <a:buChar char="u"/>
            </a:pPr>
            <a:r>
              <a:rPr lang="zh-CN" altLang="en-US" sz="1015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2183323" y="4426915"/>
            <a:ext cx="228850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请在此添加您的文字内容，请在此添加您的文字内容。请在此添加您的文字内容，请在此添加您的文字内容。</a:t>
            </a:r>
            <a:endParaRPr lang="zh-CN" altLang="zh-CN" sz="105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>
            <a:fillRect/>
          </a:stretch>
        </p:blipFill>
        <p:spPr>
          <a:xfrm>
            <a:off x="7367270" y="2795270"/>
            <a:ext cx="4824730" cy="4062730"/>
          </a:xfrm>
          <a:prstGeom prst="rect">
            <a:avLst/>
          </a:prstGeom>
        </p:spPr>
      </p:pic>
      <p:sp>
        <p:nvSpPr>
          <p:cNvPr id="2" name="矩形 259"/>
          <p:cNvSpPr>
            <a:spLocks noChangeArrowheads="1"/>
          </p:cNvSpPr>
          <p:nvPr/>
        </p:nvSpPr>
        <p:spPr bwMode="auto">
          <a:xfrm>
            <a:off x="1088629" y="3300531"/>
            <a:ext cx="5674860" cy="24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适用于入职培训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员工培训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 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座谈交流 </a:t>
            </a: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/</a:t>
            </a: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部门培训等</a:t>
            </a:r>
          </a:p>
        </p:txBody>
      </p:sp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1088390" y="1856105"/>
            <a:ext cx="8287385" cy="1230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8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感谢您的支持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88629" y="5005674"/>
            <a:ext cx="390081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汇报人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：</a:t>
            </a:r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轻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松办公</a:t>
            </a:r>
            <a:r>
              <a:rPr lang="en-US" altLang="zh-CN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          </a:t>
            </a:r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日期 ：</a:t>
            </a:r>
            <a:r>
              <a:rPr lang="en-US" altLang="zh-CN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XXXX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118097" y="3822804"/>
            <a:ext cx="432048" cy="432048"/>
            <a:chOff x="6097588" y="1828640"/>
            <a:chExt cx="576064" cy="576064"/>
          </a:xfrm>
        </p:grpSpPr>
        <p:sp>
          <p:nvSpPr>
            <p:cNvPr id="8" name="椭圆 7"/>
            <p:cNvSpPr/>
            <p:nvPr/>
          </p:nvSpPr>
          <p:spPr>
            <a:xfrm>
              <a:off x="6097588" y="1828640"/>
              <a:ext cx="576064" cy="57606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6225456" y="1995215"/>
              <a:ext cx="320327" cy="242914"/>
            </a:xfrm>
            <a:custGeom>
              <a:avLst/>
              <a:gdLst>
                <a:gd name="T0" fmla="*/ 104753 w 3040062"/>
                <a:gd name="T1" fmla="*/ 1241540 h 2303463"/>
                <a:gd name="T2" fmla="*/ 251725 w 3040062"/>
                <a:gd name="T3" fmla="*/ 1260899 h 2303463"/>
                <a:gd name="T4" fmla="*/ 265692 w 3040062"/>
                <a:gd name="T5" fmla="*/ 1110467 h 2303463"/>
                <a:gd name="T6" fmla="*/ 844867 w 3040062"/>
                <a:gd name="T7" fmla="*/ 970596 h 2303463"/>
                <a:gd name="T8" fmla="*/ 870584 w 3040062"/>
                <a:gd name="T9" fmla="*/ 987377 h 2303463"/>
                <a:gd name="T10" fmla="*/ 872172 w 3040062"/>
                <a:gd name="T11" fmla="*/ 1402771 h 2303463"/>
                <a:gd name="T12" fmla="*/ 848359 w 3040062"/>
                <a:gd name="T13" fmla="*/ 1421768 h 2303463"/>
                <a:gd name="T14" fmla="*/ 615315 w 3040062"/>
                <a:gd name="T15" fmla="*/ 1415119 h 2303463"/>
                <a:gd name="T16" fmla="*/ 603250 w 3040062"/>
                <a:gd name="T17" fmla="*/ 1002891 h 2303463"/>
                <a:gd name="T18" fmla="*/ 617855 w 3040062"/>
                <a:gd name="T19" fmla="*/ 975662 h 2303463"/>
                <a:gd name="T20" fmla="*/ 1240437 w 3040062"/>
                <a:gd name="T21" fmla="*/ 749300 h 2303463"/>
                <a:gd name="T22" fmla="*/ 1265867 w 3040062"/>
                <a:gd name="T23" fmla="*/ 766421 h 2303463"/>
                <a:gd name="T24" fmla="*/ 1267138 w 3040062"/>
                <a:gd name="T25" fmla="*/ 1402743 h 2303463"/>
                <a:gd name="T26" fmla="*/ 1243616 w 3040062"/>
                <a:gd name="T27" fmla="*/ 1421766 h 2303463"/>
                <a:gd name="T28" fmla="*/ 1010298 w 3040062"/>
                <a:gd name="T29" fmla="*/ 1415108 h 2303463"/>
                <a:gd name="T30" fmla="*/ 998537 w 3040062"/>
                <a:gd name="T31" fmla="*/ 782273 h 2303463"/>
                <a:gd name="T32" fmla="*/ 1012841 w 3040062"/>
                <a:gd name="T33" fmla="*/ 755007 h 2303463"/>
                <a:gd name="T34" fmla="*/ 2175011 w 3040062"/>
                <a:gd name="T35" fmla="*/ 666432 h 2303463"/>
                <a:gd name="T36" fmla="*/ 2235666 w 3040062"/>
                <a:gd name="T37" fmla="*/ 692135 h 2303463"/>
                <a:gd name="T38" fmla="*/ 2277268 w 3040062"/>
                <a:gd name="T39" fmla="*/ 742271 h 2303463"/>
                <a:gd name="T40" fmla="*/ 2290605 w 3040062"/>
                <a:gd name="T41" fmla="*/ 1286150 h 2303463"/>
                <a:gd name="T42" fmla="*/ 2948603 w 3040062"/>
                <a:gd name="T43" fmla="*/ 1365796 h 2303463"/>
                <a:gd name="T44" fmla="*/ 3005765 w 3040062"/>
                <a:gd name="T45" fmla="*/ 1408316 h 2303463"/>
                <a:gd name="T46" fmla="*/ 3036887 w 3040062"/>
                <a:gd name="T47" fmla="*/ 1473366 h 2303463"/>
                <a:gd name="T48" fmla="*/ 3035616 w 3040062"/>
                <a:gd name="T49" fmla="*/ 2191451 h 2303463"/>
                <a:gd name="T50" fmla="*/ 3001319 w 3040062"/>
                <a:gd name="T51" fmla="*/ 2254597 h 2303463"/>
                <a:gd name="T52" fmla="*/ 2941934 w 3040062"/>
                <a:gd name="T53" fmla="*/ 2294578 h 2303463"/>
                <a:gd name="T54" fmla="*/ 2171200 w 3040062"/>
                <a:gd name="T55" fmla="*/ 2303146 h 2303463"/>
                <a:gd name="T56" fmla="*/ 2113403 w 3040062"/>
                <a:gd name="T57" fmla="*/ 2292040 h 2303463"/>
                <a:gd name="T58" fmla="*/ 1552263 w 3040062"/>
                <a:gd name="T59" fmla="*/ 1741815 h 2303463"/>
                <a:gd name="T60" fmla="*/ 1526223 w 3040062"/>
                <a:gd name="T61" fmla="*/ 1686919 h 2303463"/>
                <a:gd name="T62" fmla="*/ 1529081 w 3040062"/>
                <a:gd name="T63" fmla="*/ 1626946 h 2303463"/>
                <a:gd name="T64" fmla="*/ 1560520 w 3040062"/>
                <a:gd name="T65" fmla="*/ 1574272 h 2303463"/>
                <a:gd name="T66" fmla="*/ 1612919 w 3040062"/>
                <a:gd name="T67" fmla="*/ 1542858 h 2303463"/>
                <a:gd name="T68" fmla="*/ 1673891 w 3040062"/>
                <a:gd name="T69" fmla="*/ 1539685 h 2303463"/>
                <a:gd name="T70" fmla="*/ 1728513 w 3040062"/>
                <a:gd name="T71" fmla="*/ 1565705 h 2303463"/>
                <a:gd name="T72" fmla="*/ 2024167 w 3040062"/>
                <a:gd name="T73" fmla="*/ 760992 h 2303463"/>
                <a:gd name="T74" fmla="*/ 2057829 w 3040062"/>
                <a:gd name="T75" fmla="*/ 704828 h 2303463"/>
                <a:gd name="T76" fmla="*/ 2113721 w 3040062"/>
                <a:gd name="T77" fmla="*/ 670875 h 2303463"/>
                <a:gd name="T78" fmla="*/ 1640947 w 3040062"/>
                <a:gd name="T79" fmla="*/ 485773 h 2303463"/>
                <a:gd name="T80" fmla="*/ 1662436 w 3040062"/>
                <a:gd name="T81" fmla="*/ 507334 h 2303463"/>
                <a:gd name="T82" fmla="*/ 1658328 w 3040062"/>
                <a:gd name="T83" fmla="*/ 1408133 h 2303463"/>
                <a:gd name="T84" fmla="*/ 1631151 w 3040062"/>
                <a:gd name="T85" fmla="*/ 1422401 h 2303463"/>
                <a:gd name="T86" fmla="*/ 1401409 w 3040062"/>
                <a:gd name="T87" fmla="*/ 1410669 h 2303463"/>
                <a:gd name="T88" fmla="*/ 1394457 w 3040062"/>
                <a:gd name="T89" fmla="*/ 510505 h 2303463"/>
                <a:gd name="T90" fmla="*/ 1413734 w 3040062"/>
                <a:gd name="T91" fmla="*/ 486725 h 2303463"/>
                <a:gd name="T92" fmla="*/ 2856582 w 3040062"/>
                <a:gd name="T93" fmla="*/ 2539 h 2303463"/>
                <a:gd name="T94" fmla="*/ 2942924 w 3040062"/>
                <a:gd name="T95" fmla="*/ 45384 h 2303463"/>
                <a:gd name="T96" fmla="*/ 3001649 w 3040062"/>
                <a:gd name="T97" fmla="*/ 130121 h 2303463"/>
                <a:gd name="T98" fmla="*/ 3021012 w 3040062"/>
                <a:gd name="T99" fmla="*/ 1276768 h 2303463"/>
                <a:gd name="T100" fmla="*/ 2944193 w 3040062"/>
                <a:gd name="T101" fmla="*/ 1247252 h 2303463"/>
                <a:gd name="T102" fmla="*/ 374889 w 3040062"/>
                <a:gd name="T103" fmla="*/ 1959424 h 2303463"/>
                <a:gd name="T104" fmla="*/ 127291 w 3040062"/>
                <a:gd name="T105" fmla="*/ 2259336 h 2303463"/>
                <a:gd name="T106" fmla="*/ 50472 w 3040062"/>
                <a:gd name="T107" fmla="*/ 2198402 h 2303463"/>
                <a:gd name="T108" fmla="*/ 6349 w 3040062"/>
                <a:gd name="T109" fmla="*/ 2100970 h 2303463"/>
                <a:gd name="T110" fmla="*/ 3809 w 3040062"/>
                <a:gd name="T111" fmla="*/ 183438 h 2303463"/>
                <a:gd name="T112" fmla="*/ 44441 w 3040062"/>
                <a:gd name="T113" fmla="*/ 83468 h 2303463"/>
                <a:gd name="T114" fmla="*/ 118720 w 3040062"/>
                <a:gd name="T115" fmla="*/ 17773 h 230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040062" h="2303463">
                  <a:moveTo>
                    <a:pt x="124116" y="1098725"/>
                  </a:moveTo>
                  <a:lnTo>
                    <a:pt x="120307" y="1099042"/>
                  </a:lnTo>
                  <a:lnTo>
                    <a:pt x="116498" y="1099994"/>
                  </a:lnTo>
                  <a:lnTo>
                    <a:pt x="113324" y="1101898"/>
                  </a:lnTo>
                  <a:lnTo>
                    <a:pt x="110467" y="1104120"/>
                  </a:lnTo>
                  <a:lnTo>
                    <a:pt x="108245" y="1107294"/>
                  </a:lnTo>
                  <a:lnTo>
                    <a:pt x="106340" y="1110467"/>
                  </a:lnTo>
                  <a:lnTo>
                    <a:pt x="105071" y="1114276"/>
                  </a:lnTo>
                  <a:lnTo>
                    <a:pt x="104753" y="1118084"/>
                  </a:lnTo>
                  <a:lnTo>
                    <a:pt x="104753" y="1241540"/>
                  </a:lnTo>
                  <a:lnTo>
                    <a:pt x="105071" y="1245348"/>
                  </a:lnTo>
                  <a:lnTo>
                    <a:pt x="106340" y="1249157"/>
                  </a:lnTo>
                  <a:lnTo>
                    <a:pt x="108245" y="1252330"/>
                  </a:lnTo>
                  <a:lnTo>
                    <a:pt x="110467" y="1255187"/>
                  </a:lnTo>
                  <a:lnTo>
                    <a:pt x="113324" y="1257726"/>
                  </a:lnTo>
                  <a:lnTo>
                    <a:pt x="116498" y="1259312"/>
                  </a:lnTo>
                  <a:lnTo>
                    <a:pt x="120307" y="1260899"/>
                  </a:lnTo>
                  <a:lnTo>
                    <a:pt x="124116" y="1261217"/>
                  </a:lnTo>
                  <a:lnTo>
                    <a:pt x="247598" y="1261217"/>
                  </a:lnTo>
                  <a:lnTo>
                    <a:pt x="251725" y="1260899"/>
                  </a:lnTo>
                  <a:lnTo>
                    <a:pt x="255216" y="1259312"/>
                  </a:lnTo>
                  <a:lnTo>
                    <a:pt x="258708" y="1257726"/>
                  </a:lnTo>
                  <a:lnTo>
                    <a:pt x="261565" y="1255187"/>
                  </a:lnTo>
                  <a:lnTo>
                    <a:pt x="264105" y="1252330"/>
                  </a:lnTo>
                  <a:lnTo>
                    <a:pt x="265692" y="1249157"/>
                  </a:lnTo>
                  <a:lnTo>
                    <a:pt x="266644" y="1245348"/>
                  </a:lnTo>
                  <a:lnTo>
                    <a:pt x="266961" y="1241540"/>
                  </a:lnTo>
                  <a:lnTo>
                    <a:pt x="266961" y="1118084"/>
                  </a:lnTo>
                  <a:lnTo>
                    <a:pt x="266644" y="1114276"/>
                  </a:lnTo>
                  <a:lnTo>
                    <a:pt x="265692" y="1110467"/>
                  </a:lnTo>
                  <a:lnTo>
                    <a:pt x="264105" y="1107294"/>
                  </a:lnTo>
                  <a:lnTo>
                    <a:pt x="261565" y="1104120"/>
                  </a:lnTo>
                  <a:lnTo>
                    <a:pt x="258708" y="1101898"/>
                  </a:lnTo>
                  <a:lnTo>
                    <a:pt x="255216" y="1099994"/>
                  </a:lnTo>
                  <a:lnTo>
                    <a:pt x="251725" y="1099042"/>
                  </a:lnTo>
                  <a:lnTo>
                    <a:pt x="247598" y="1098725"/>
                  </a:lnTo>
                  <a:lnTo>
                    <a:pt x="124116" y="1098725"/>
                  </a:lnTo>
                  <a:close/>
                  <a:moveTo>
                    <a:pt x="636270" y="969963"/>
                  </a:moveTo>
                  <a:lnTo>
                    <a:pt x="841692" y="969963"/>
                  </a:lnTo>
                  <a:lnTo>
                    <a:pt x="844867" y="970596"/>
                  </a:lnTo>
                  <a:lnTo>
                    <a:pt x="848359" y="970913"/>
                  </a:lnTo>
                  <a:lnTo>
                    <a:pt x="851534" y="971546"/>
                  </a:lnTo>
                  <a:lnTo>
                    <a:pt x="854709" y="972813"/>
                  </a:lnTo>
                  <a:lnTo>
                    <a:pt x="857567" y="974396"/>
                  </a:lnTo>
                  <a:lnTo>
                    <a:pt x="860107" y="975662"/>
                  </a:lnTo>
                  <a:lnTo>
                    <a:pt x="862647" y="977878"/>
                  </a:lnTo>
                  <a:lnTo>
                    <a:pt x="865187" y="979778"/>
                  </a:lnTo>
                  <a:lnTo>
                    <a:pt x="867092" y="982311"/>
                  </a:lnTo>
                  <a:lnTo>
                    <a:pt x="868997" y="984844"/>
                  </a:lnTo>
                  <a:lnTo>
                    <a:pt x="870584" y="987377"/>
                  </a:lnTo>
                  <a:lnTo>
                    <a:pt x="872172" y="990226"/>
                  </a:lnTo>
                  <a:lnTo>
                    <a:pt x="873124" y="993076"/>
                  </a:lnTo>
                  <a:lnTo>
                    <a:pt x="873760" y="996242"/>
                  </a:lnTo>
                  <a:lnTo>
                    <a:pt x="874712" y="999725"/>
                  </a:lnTo>
                  <a:lnTo>
                    <a:pt x="874712" y="1002891"/>
                  </a:lnTo>
                  <a:lnTo>
                    <a:pt x="874712" y="1389790"/>
                  </a:lnTo>
                  <a:lnTo>
                    <a:pt x="874712" y="1393273"/>
                  </a:lnTo>
                  <a:lnTo>
                    <a:pt x="873760" y="1396439"/>
                  </a:lnTo>
                  <a:lnTo>
                    <a:pt x="873124" y="1399605"/>
                  </a:lnTo>
                  <a:lnTo>
                    <a:pt x="872172" y="1402771"/>
                  </a:lnTo>
                  <a:lnTo>
                    <a:pt x="870584" y="1405304"/>
                  </a:lnTo>
                  <a:lnTo>
                    <a:pt x="868997" y="1408154"/>
                  </a:lnTo>
                  <a:lnTo>
                    <a:pt x="867092" y="1410686"/>
                  </a:lnTo>
                  <a:lnTo>
                    <a:pt x="865187" y="1413219"/>
                  </a:lnTo>
                  <a:lnTo>
                    <a:pt x="862647" y="1415119"/>
                  </a:lnTo>
                  <a:lnTo>
                    <a:pt x="860107" y="1417019"/>
                  </a:lnTo>
                  <a:lnTo>
                    <a:pt x="857567" y="1418602"/>
                  </a:lnTo>
                  <a:lnTo>
                    <a:pt x="854709" y="1420185"/>
                  </a:lnTo>
                  <a:lnTo>
                    <a:pt x="851534" y="1421135"/>
                  </a:lnTo>
                  <a:lnTo>
                    <a:pt x="848359" y="1421768"/>
                  </a:lnTo>
                  <a:lnTo>
                    <a:pt x="844867" y="1422401"/>
                  </a:lnTo>
                  <a:lnTo>
                    <a:pt x="841692" y="1422401"/>
                  </a:lnTo>
                  <a:lnTo>
                    <a:pt x="636270" y="1422401"/>
                  </a:lnTo>
                  <a:lnTo>
                    <a:pt x="632777" y="1422401"/>
                  </a:lnTo>
                  <a:lnTo>
                    <a:pt x="629920" y="1421768"/>
                  </a:lnTo>
                  <a:lnTo>
                    <a:pt x="626745" y="1421135"/>
                  </a:lnTo>
                  <a:lnTo>
                    <a:pt x="623570" y="1420185"/>
                  </a:lnTo>
                  <a:lnTo>
                    <a:pt x="620713" y="1418602"/>
                  </a:lnTo>
                  <a:lnTo>
                    <a:pt x="617855" y="1417019"/>
                  </a:lnTo>
                  <a:lnTo>
                    <a:pt x="615315" y="1415119"/>
                  </a:lnTo>
                  <a:lnTo>
                    <a:pt x="613093" y="1413219"/>
                  </a:lnTo>
                  <a:lnTo>
                    <a:pt x="610870" y="1410686"/>
                  </a:lnTo>
                  <a:lnTo>
                    <a:pt x="608965" y="1408154"/>
                  </a:lnTo>
                  <a:lnTo>
                    <a:pt x="607378" y="1405304"/>
                  </a:lnTo>
                  <a:lnTo>
                    <a:pt x="606108" y="1402771"/>
                  </a:lnTo>
                  <a:lnTo>
                    <a:pt x="605155" y="1399605"/>
                  </a:lnTo>
                  <a:lnTo>
                    <a:pt x="603885" y="1396439"/>
                  </a:lnTo>
                  <a:lnTo>
                    <a:pt x="603568" y="1393273"/>
                  </a:lnTo>
                  <a:lnTo>
                    <a:pt x="603250" y="1389790"/>
                  </a:lnTo>
                  <a:lnTo>
                    <a:pt x="603250" y="1002891"/>
                  </a:lnTo>
                  <a:lnTo>
                    <a:pt x="603568" y="999725"/>
                  </a:lnTo>
                  <a:lnTo>
                    <a:pt x="603885" y="996242"/>
                  </a:lnTo>
                  <a:lnTo>
                    <a:pt x="605155" y="993076"/>
                  </a:lnTo>
                  <a:lnTo>
                    <a:pt x="606108" y="990226"/>
                  </a:lnTo>
                  <a:lnTo>
                    <a:pt x="607378" y="987377"/>
                  </a:lnTo>
                  <a:lnTo>
                    <a:pt x="608965" y="984844"/>
                  </a:lnTo>
                  <a:lnTo>
                    <a:pt x="610870" y="982311"/>
                  </a:lnTo>
                  <a:lnTo>
                    <a:pt x="613093" y="979778"/>
                  </a:lnTo>
                  <a:lnTo>
                    <a:pt x="615315" y="977878"/>
                  </a:lnTo>
                  <a:lnTo>
                    <a:pt x="617855" y="975662"/>
                  </a:lnTo>
                  <a:lnTo>
                    <a:pt x="620713" y="974396"/>
                  </a:lnTo>
                  <a:lnTo>
                    <a:pt x="623570" y="972813"/>
                  </a:lnTo>
                  <a:lnTo>
                    <a:pt x="626745" y="971546"/>
                  </a:lnTo>
                  <a:lnTo>
                    <a:pt x="629920" y="970913"/>
                  </a:lnTo>
                  <a:lnTo>
                    <a:pt x="632777" y="970596"/>
                  </a:lnTo>
                  <a:lnTo>
                    <a:pt x="636270" y="969963"/>
                  </a:lnTo>
                  <a:close/>
                  <a:moveTo>
                    <a:pt x="1027781" y="749300"/>
                  </a:moveTo>
                  <a:lnTo>
                    <a:pt x="1031278" y="749300"/>
                  </a:lnTo>
                  <a:lnTo>
                    <a:pt x="1236940" y="749300"/>
                  </a:lnTo>
                  <a:lnTo>
                    <a:pt x="1240437" y="749300"/>
                  </a:lnTo>
                  <a:lnTo>
                    <a:pt x="1243616" y="750251"/>
                  </a:lnTo>
                  <a:lnTo>
                    <a:pt x="1246476" y="750885"/>
                  </a:lnTo>
                  <a:lnTo>
                    <a:pt x="1249655" y="751837"/>
                  </a:lnTo>
                  <a:lnTo>
                    <a:pt x="1252516" y="753105"/>
                  </a:lnTo>
                  <a:lnTo>
                    <a:pt x="1255377" y="755007"/>
                  </a:lnTo>
                  <a:lnTo>
                    <a:pt x="1257920" y="756592"/>
                  </a:lnTo>
                  <a:lnTo>
                    <a:pt x="1260145" y="758812"/>
                  </a:lnTo>
                  <a:lnTo>
                    <a:pt x="1262370" y="761348"/>
                  </a:lnTo>
                  <a:lnTo>
                    <a:pt x="1264595" y="763567"/>
                  </a:lnTo>
                  <a:lnTo>
                    <a:pt x="1265867" y="766421"/>
                  </a:lnTo>
                  <a:lnTo>
                    <a:pt x="1267138" y="769274"/>
                  </a:lnTo>
                  <a:lnTo>
                    <a:pt x="1268410" y="772445"/>
                  </a:lnTo>
                  <a:lnTo>
                    <a:pt x="1269363" y="775615"/>
                  </a:lnTo>
                  <a:lnTo>
                    <a:pt x="1269681" y="778786"/>
                  </a:lnTo>
                  <a:lnTo>
                    <a:pt x="1269999" y="782273"/>
                  </a:lnTo>
                  <a:lnTo>
                    <a:pt x="1269999" y="1389744"/>
                  </a:lnTo>
                  <a:lnTo>
                    <a:pt x="1269681" y="1393231"/>
                  </a:lnTo>
                  <a:lnTo>
                    <a:pt x="1269363" y="1396402"/>
                  </a:lnTo>
                  <a:lnTo>
                    <a:pt x="1268410" y="1399572"/>
                  </a:lnTo>
                  <a:lnTo>
                    <a:pt x="1267138" y="1402743"/>
                  </a:lnTo>
                  <a:lnTo>
                    <a:pt x="1265867" y="1405279"/>
                  </a:lnTo>
                  <a:lnTo>
                    <a:pt x="1264595" y="1408133"/>
                  </a:lnTo>
                  <a:lnTo>
                    <a:pt x="1262370" y="1410669"/>
                  </a:lnTo>
                  <a:lnTo>
                    <a:pt x="1260145" y="1413206"/>
                  </a:lnTo>
                  <a:lnTo>
                    <a:pt x="1257920" y="1415108"/>
                  </a:lnTo>
                  <a:lnTo>
                    <a:pt x="1255377" y="1417010"/>
                  </a:lnTo>
                  <a:lnTo>
                    <a:pt x="1252516" y="1418595"/>
                  </a:lnTo>
                  <a:lnTo>
                    <a:pt x="1249655" y="1420181"/>
                  </a:lnTo>
                  <a:lnTo>
                    <a:pt x="1246476" y="1421132"/>
                  </a:lnTo>
                  <a:lnTo>
                    <a:pt x="1243616" y="1421766"/>
                  </a:lnTo>
                  <a:lnTo>
                    <a:pt x="1240437" y="1422400"/>
                  </a:lnTo>
                  <a:lnTo>
                    <a:pt x="1236940" y="1422400"/>
                  </a:lnTo>
                  <a:lnTo>
                    <a:pt x="1031278" y="1422400"/>
                  </a:lnTo>
                  <a:lnTo>
                    <a:pt x="1027781" y="1422400"/>
                  </a:lnTo>
                  <a:lnTo>
                    <a:pt x="1024602" y="1421766"/>
                  </a:lnTo>
                  <a:lnTo>
                    <a:pt x="1021424" y="1421132"/>
                  </a:lnTo>
                  <a:lnTo>
                    <a:pt x="1018245" y="1420181"/>
                  </a:lnTo>
                  <a:lnTo>
                    <a:pt x="1015384" y="1418595"/>
                  </a:lnTo>
                  <a:lnTo>
                    <a:pt x="1012841" y="1417010"/>
                  </a:lnTo>
                  <a:lnTo>
                    <a:pt x="1010298" y="1415108"/>
                  </a:lnTo>
                  <a:lnTo>
                    <a:pt x="1007755" y="1413206"/>
                  </a:lnTo>
                  <a:lnTo>
                    <a:pt x="1005848" y="1410669"/>
                  </a:lnTo>
                  <a:lnTo>
                    <a:pt x="1003941" y="1408133"/>
                  </a:lnTo>
                  <a:lnTo>
                    <a:pt x="1002351" y="1405279"/>
                  </a:lnTo>
                  <a:lnTo>
                    <a:pt x="1000762" y="1402743"/>
                  </a:lnTo>
                  <a:lnTo>
                    <a:pt x="999808" y="1399572"/>
                  </a:lnTo>
                  <a:lnTo>
                    <a:pt x="999173" y="1396402"/>
                  </a:lnTo>
                  <a:lnTo>
                    <a:pt x="998537" y="1393231"/>
                  </a:lnTo>
                  <a:lnTo>
                    <a:pt x="998537" y="1389744"/>
                  </a:lnTo>
                  <a:lnTo>
                    <a:pt x="998537" y="782273"/>
                  </a:lnTo>
                  <a:lnTo>
                    <a:pt x="998537" y="778786"/>
                  </a:lnTo>
                  <a:lnTo>
                    <a:pt x="999173" y="775615"/>
                  </a:lnTo>
                  <a:lnTo>
                    <a:pt x="999808" y="772445"/>
                  </a:lnTo>
                  <a:lnTo>
                    <a:pt x="1000762" y="769274"/>
                  </a:lnTo>
                  <a:lnTo>
                    <a:pt x="1002351" y="766421"/>
                  </a:lnTo>
                  <a:lnTo>
                    <a:pt x="1003941" y="763567"/>
                  </a:lnTo>
                  <a:lnTo>
                    <a:pt x="1005848" y="761348"/>
                  </a:lnTo>
                  <a:lnTo>
                    <a:pt x="1007755" y="758812"/>
                  </a:lnTo>
                  <a:lnTo>
                    <a:pt x="1010298" y="756592"/>
                  </a:lnTo>
                  <a:lnTo>
                    <a:pt x="1012841" y="755007"/>
                  </a:lnTo>
                  <a:lnTo>
                    <a:pt x="1015384" y="753105"/>
                  </a:lnTo>
                  <a:lnTo>
                    <a:pt x="1018245" y="751837"/>
                  </a:lnTo>
                  <a:lnTo>
                    <a:pt x="1021424" y="750885"/>
                  </a:lnTo>
                  <a:lnTo>
                    <a:pt x="1024602" y="750251"/>
                  </a:lnTo>
                  <a:lnTo>
                    <a:pt x="1027781" y="749300"/>
                  </a:lnTo>
                  <a:close/>
                  <a:moveTo>
                    <a:pt x="2147065" y="665163"/>
                  </a:moveTo>
                  <a:lnTo>
                    <a:pt x="2154052" y="665163"/>
                  </a:lnTo>
                  <a:lnTo>
                    <a:pt x="2161038" y="665163"/>
                  </a:lnTo>
                  <a:lnTo>
                    <a:pt x="2168025" y="665798"/>
                  </a:lnTo>
                  <a:lnTo>
                    <a:pt x="2175011" y="666432"/>
                  </a:lnTo>
                  <a:lnTo>
                    <a:pt x="2181680" y="667702"/>
                  </a:lnTo>
                  <a:lnTo>
                    <a:pt x="2188349" y="669288"/>
                  </a:lnTo>
                  <a:lnTo>
                    <a:pt x="2194700" y="670875"/>
                  </a:lnTo>
                  <a:lnTo>
                    <a:pt x="2201369" y="673413"/>
                  </a:lnTo>
                  <a:lnTo>
                    <a:pt x="2207085" y="675952"/>
                  </a:lnTo>
                  <a:lnTo>
                    <a:pt x="2213437" y="678173"/>
                  </a:lnTo>
                  <a:lnTo>
                    <a:pt x="2219471" y="681346"/>
                  </a:lnTo>
                  <a:lnTo>
                    <a:pt x="2224869" y="684519"/>
                  </a:lnTo>
                  <a:lnTo>
                    <a:pt x="2230585" y="688327"/>
                  </a:lnTo>
                  <a:lnTo>
                    <a:pt x="2235666" y="692135"/>
                  </a:lnTo>
                  <a:lnTo>
                    <a:pt x="2241065" y="695943"/>
                  </a:lnTo>
                  <a:lnTo>
                    <a:pt x="2245829" y="700702"/>
                  </a:lnTo>
                  <a:lnTo>
                    <a:pt x="2250910" y="704828"/>
                  </a:lnTo>
                  <a:lnTo>
                    <a:pt x="2255356" y="709587"/>
                  </a:lnTo>
                  <a:lnTo>
                    <a:pt x="2259484" y="714347"/>
                  </a:lnTo>
                  <a:lnTo>
                    <a:pt x="2263612" y="719741"/>
                  </a:lnTo>
                  <a:lnTo>
                    <a:pt x="2267423" y="724819"/>
                  </a:lnTo>
                  <a:lnTo>
                    <a:pt x="2270916" y="730530"/>
                  </a:lnTo>
                  <a:lnTo>
                    <a:pt x="2274092" y="736559"/>
                  </a:lnTo>
                  <a:lnTo>
                    <a:pt x="2277268" y="742271"/>
                  </a:lnTo>
                  <a:lnTo>
                    <a:pt x="2280126" y="748300"/>
                  </a:lnTo>
                  <a:lnTo>
                    <a:pt x="2282666" y="754646"/>
                  </a:lnTo>
                  <a:lnTo>
                    <a:pt x="2284572" y="760992"/>
                  </a:lnTo>
                  <a:lnTo>
                    <a:pt x="2286477" y="767021"/>
                  </a:lnTo>
                  <a:lnTo>
                    <a:pt x="2287747" y="773685"/>
                  </a:lnTo>
                  <a:lnTo>
                    <a:pt x="2289018" y="780349"/>
                  </a:lnTo>
                  <a:lnTo>
                    <a:pt x="2289970" y="787330"/>
                  </a:lnTo>
                  <a:lnTo>
                    <a:pt x="2290605" y="794311"/>
                  </a:lnTo>
                  <a:lnTo>
                    <a:pt x="2290605" y="801292"/>
                  </a:lnTo>
                  <a:lnTo>
                    <a:pt x="2290605" y="1286150"/>
                  </a:lnTo>
                  <a:lnTo>
                    <a:pt x="2884137" y="1353738"/>
                  </a:lnTo>
                  <a:lnTo>
                    <a:pt x="2890488" y="1354055"/>
                  </a:lnTo>
                  <a:lnTo>
                    <a:pt x="2898110" y="1354372"/>
                  </a:lnTo>
                  <a:lnTo>
                    <a:pt x="2905732" y="1355007"/>
                  </a:lnTo>
                  <a:lnTo>
                    <a:pt x="2913353" y="1355642"/>
                  </a:lnTo>
                  <a:lnTo>
                    <a:pt x="2920657" y="1357228"/>
                  </a:lnTo>
                  <a:lnTo>
                    <a:pt x="2927644" y="1358815"/>
                  </a:lnTo>
                  <a:lnTo>
                    <a:pt x="2934948" y="1361036"/>
                  </a:lnTo>
                  <a:lnTo>
                    <a:pt x="2941934" y="1362940"/>
                  </a:lnTo>
                  <a:lnTo>
                    <a:pt x="2948603" y="1365796"/>
                  </a:lnTo>
                  <a:lnTo>
                    <a:pt x="2955272" y="1368969"/>
                  </a:lnTo>
                  <a:lnTo>
                    <a:pt x="2961941" y="1372142"/>
                  </a:lnTo>
                  <a:lnTo>
                    <a:pt x="2968292" y="1375633"/>
                  </a:lnTo>
                  <a:lnTo>
                    <a:pt x="2974008" y="1379758"/>
                  </a:lnTo>
                  <a:lnTo>
                    <a:pt x="2980042" y="1383883"/>
                  </a:lnTo>
                  <a:lnTo>
                    <a:pt x="2985758" y="1388008"/>
                  </a:lnTo>
                  <a:lnTo>
                    <a:pt x="2990839" y="1393085"/>
                  </a:lnTo>
                  <a:lnTo>
                    <a:pt x="2996238" y="1397845"/>
                  </a:lnTo>
                  <a:lnTo>
                    <a:pt x="3001319" y="1403239"/>
                  </a:lnTo>
                  <a:lnTo>
                    <a:pt x="3005765" y="1408316"/>
                  </a:lnTo>
                  <a:lnTo>
                    <a:pt x="3010529" y="1414345"/>
                  </a:lnTo>
                  <a:lnTo>
                    <a:pt x="3014657" y="1419739"/>
                  </a:lnTo>
                  <a:lnTo>
                    <a:pt x="3018468" y="1426086"/>
                  </a:lnTo>
                  <a:lnTo>
                    <a:pt x="3021961" y="1432432"/>
                  </a:lnTo>
                  <a:lnTo>
                    <a:pt x="3025454" y="1438778"/>
                  </a:lnTo>
                  <a:lnTo>
                    <a:pt x="3028312" y="1445125"/>
                  </a:lnTo>
                  <a:lnTo>
                    <a:pt x="3030853" y="1452106"/>
                  </a:lnTo>
                  <a:lnTo>
                    <a:pt x="3033393" y="1459087"/>
                  </a:lnTo>
                  <a:lnTo>
                    <a:pt x="3035616" y="1466067"/>
                  </a:lnTo>
                  <a:lnTo>
                    <a:pt x="3036887" y="1473366"/>
                  </a:lnTo>
                  <a:lnTo>
                    <a:pt x="3038474" y="1480664"/>
                  </a:lnTo>
                  <a:lnTo>
                    <a:pt x="3039427" y="1488280"/>
                  </a:lnTo>
                  <a:lnTo>
                    <a:pt x="3040062" y="1495895"/>
                  </a:lnTo>
                  <a:lnTo>
                    <a:pt x="3040062" y="1503511"/>
                  </a:lnTo>
                  <a:lnTo>
                    <a:pt x="3040062" y="2154008"/>
                  </a:lnTo>
                  <a:lnTo>
                    <a:pt x="3040062" y="2161623"/>
                  </a:lnTo>
                  <a:lnTo>
                    <a:pt x="3039427" y="2169556"/>
                  </a:lnTo>
                  <a:lnTo>
                    <a:pt x="3038474" y="2177172"/>
                  </a:lnTo>
                  <a:lnTo>
                    <a:pt x="3036887" y="2184470"/>
                  </a:lnTo>
                  <a:lnTo>
                    <a:pt x="3035616" y="2191451"/>
                  </a:lnTo>
                  <a:lnTo>
                    <a:pt x="3033393" y="2198749"/>
                  </a:lnTo>
                  <a:lnTo>
                    <a:pt x="3030853" y="2205730"/>
                  </a:lnTo>
                  <a:lnTo>
                    <a:pt x="3028312" y="2212394"/>
                  </a:lnTo>
                  <a:lnTo>
                    <a:pt x="3025454" y="2219057"/>
                  </a:lnTo>
                  <a:lnTo>
                    <a:pt x="3021961" y="2225404"/>
                  </a:lnTo>
                  <a:lnTo>
                    <a:pt x="3018468" y="2231433"/>
                  </a:lnTo>
                  <a:lnTo>
                    <a:pt x="3014657" y="2237779"/>
                  </a:lnTo>
                  <a:lnTo>
                    <a:pt x="3010529" y="2243808"/>
                  </a:lnTo>
                  <a:lnTo>
                    <a:pt x="3005765" y="2249202"/>
                  </a:lnTo>
                  <a:lnTo>
                    <a:pt x="3001319" y="2254597"/>
                  </a:lnTo>
                  <a:lnTo>
                    <a:pt x="2996238" y="2259674"/>
                  </a:lnTo>
                  <a:lnTo>
                    <a:pt x="2990839" y="2264433"/>
                  </a:lnTo>
                  <a:lnTo>
                    <a:pt x="2985758" y="2269510"/>
                  </a:lnTo>
                  <a:lnTo>
                    <a:pt x="2980042" y="2273953"/>
                  </a:lnTo>
                  <a:lnTo>
                    <a:pt x="2974008" y="2278078"/>
                  </a:lnTo>
                  <a:lnTo>
                    <a:pt x="2968292" y="2281886"/>
                  </a:lnTo>
                  <a:lnTo>
                    <a:pt x="2961941" y="2285376"/>
                  </a:lnTo>
                  <a:lnTo>
                    <a:pt x="2955272" y="2288867"/>
                  </a:lnTo>
                  <a:lnTo>
                    <a:pt x="2948603" y="2291723"/>
                  </a:lnTo>
                  <a:lnTo>
                    <a:pt x="2941934" y="2294578"/>
                  </a:lnTo>
                  <a:lnTo>
                    <a:pt x="2934948" y="2297117"/>
                  </a:lnTo>
                  <a:lnTo>
                    <a:pt x="2927644" y="2298703"/>
                  </a:lnTo>
                  <a:lnTo>
                    <a:pt x="2920657" y="2300607"/>
                  </a:lnTo>
                  <a:lnTo>
                    <a:pt x="2913353" y="2301877"/>
                  </a:lnTo>
                  <a:lnTo>
                    <a:pt x="2905732" y="2302829"/>
                  </a:lnTo>
                  <a:lnTo>
                    <a:pt x="2898110" y="2303146"/>
                  </a:lnTo>
                  <a:lnTo>
                    <a:pt x="2890488" y="2303463"/>
                  </a:lnTo>
                  <a:lnTo>
                    <a:pt x="2177552" y="2303463"/>
                  </a:lnTo>
                  <a:lnTo>
                    <a:pt x="2173423" y="2303146"/>
                  </a:lnTo>
                  <a:lnTo>
                    <a:pt x="2171200" y="2303146"/>
                  </a:lnTo>
                  <a:lnTo>
                    <a:pt x="2169613" y="2303146"/>
                  </a:lnTo>
                  <a:lnTo>
                    <a:pt x="2162944" y="2303146"/>
                  </a:lnTo>
                  <a:lnTo>
                    <a:pt x="2156275" y="2303146"/>
                  </a:lnTo>
                  <a:lnTo>
                    <a:pt x="2149924" y="2302511"/>
                  </a:lnTo>
                  <a:lnTo>
                    <a:pt x="2143572" y="2301559"/>
                  </a:lnTo>
                  <a:lnTo>
                    <a:pt x="2137538" y="2300607"/>
                  </a:lnTo>
                  <a:lnTo>
                    <a:pt x="2131187" y="2298703"/>
                  </a:lnTo>
                  <a:lnTo>
                    <a:pt x="2125153" y="2297117"/>
                  </a:lnTo>
                  <a:lnTo>
                    <a:pt x="2119437" y="2294896"/>
                  </a:lnTo>
                  <a:lnTo>
                    <a:pt x="2113403" y="2292040"/>
                  </a:lnTo>
                  <a:lnTo>
                    <a:pt x="2107370" y="2289501"/>
                  </a:lnTo>
                  <a:lnTo>
                    <a:pt x="2101971" y="2286645"/>
                  </a:lnTo>
                  <a:lnTo>
                    <a:pt x="2096572" y="2283155"/>
                  </a:lnTo>
                  <a:lnTo>
                    <a:pt x="2091491" y="2279665"/>
                  </a:lnTo>
                  <a:lnTo>
                    <a:pt x="2086093" y="2275222"/>
                  </a:lnTo>
                  <a:lnTo>
                    <a:pt x="2081329" y="2271097"/>
                  </a:lnTo>
                  <a:lnTo>
                    <a:pt x="2076883" y="2266972"/>
                  </a:lnTo>
                  <a:lnTo>
                    <a:pt x="1560520" y="1751334"/>
                  </a:lnTo>
                  <a:lnTo>
                    <a:pt x="1556074" y="1746574"/>
                  </a:lnTo>
                  <a:lnTo>
                    <a:pt x="1552263" y="1741815"/>
                  </a:lnTo>
                  <a:lnTo>
                    <a:pt x="1548135" y="1737055"/>
                  </a:lnTo>
                  <a:lnTo>
                    <a:pt x="1544642" y="1731661"/>
                  </a:lnTo>
                  <a:lnTo>
                    <a:pt x="1541466" y="1726583"/>
                  </a:lnTo>
                  <a:lnTo>
                    <a:pt x="1538291" y="1720872"/>
                  </a:lnTo>
                  <a:lnTo>
                    <a:pt x="1535432" y="1715477"/>
                  </a:lnTo>
                  <a:lnTo>
                    <a:pt x="1532892" y="1709766"/>
                  </a:lnTo>
                  <a:lnTo>
                    <a:pt x="1530987" y="1704054"/>
                  </a:lnTo>
                  <a:lnTo>
                    <a:pt x="1529081" y="1698342"/>
                  </a:lnTo>
                  <a:lnTo>
                    <a:pt x="1527493" y="1692631"/>
                  </a:lnTo>
                  <a:lnTo>
                    <a:pt x="1526223" y="1686919"/>
                  </a:lnTo>
                  <a:lnTo>
                    <a:pt x="1525270" y="1680890"/>
                  </a:lnTo>
                  <a:lnTo>
                    <a:pt x="1524635" y="1674544"/>
                  </a:lnTo>
                  <a:lnTo>
                    <a:pt x="1524000" y="1668515"/>
                  </a:lnTo>
                  <a:lnTo>
                    <a:pt x="1524000" y="1662803"/>
                  </a:lnTo>
                  <a:lnTo>
                    <a:pt x="1524000" y="1656774"/>
                  </a:lnTo>
                  <a:lnTo>
                    <a:pt x="1524635" y="1650428"/>
                  </a:lnTo>
                  <a:lnTo>
                    <a:pt x="1525270" y="1644716"/>
                  </a:lnTo>
                  <a:lnTo>
                    <a:pt x="1526223" y="1638687"/>
                  </a:lnTo>
                  <a:lnTo>
                    <a:pt x="1527493" y="1632658"/>
                  </a:lnTo>
                  <a:lnTo>
                    <a:pt x="1529081" y="1626946"/>
                  </a:lnTo>
                  <a:lnTo>
                    <a:pt x="1530987" y="1621235"/>
                  </a:lnTo>
                  <a:lnTo>
                    <a:pt x="1532892" y="1615523"/>
                  </a:lnTo>
                  <a:lnTo>
                    <a:pt x="1535432" y="1609811"/>
                  </a:lnTo>
                  <a:lnTo>
                    <a:pt x="1538291" y="1604417"/>
                  </a:lnTo>
                  <a:lnTo>
                    <a:pt x="1541466" y="1599023"/>
                  </a:lnTo>
                  <a:lnTo>
                    <a:pt x="1544642" y="1593628"/>
                  </a:lnTo>
                  <a:lnTo>
                    <a:pt x="1548135" y="1588551"/>
                  </a:lnTo>
                  <a:lnTo>
                    <a:pt x="1552263" y="1583474"/>
                  </a:lnTo>
                  <a:lnTo>
                    <a:pt x="1556074" y="1578714"/>
                  </a:lnTo>
                  <a:lnTo>
                    <a:pt x="1560520" y="1574272"/>
                  </a:lnTo>
                  <a:lnTo>
                    <a:pt x="1564966" y="1569830"/>
                  </a:lnTo>
                  <a:lnTo>
                    <a:pt x="1570047" y="1565705"/>
                  </a:lnTo>
                  <a:lnTo>
                    <a:pt x="1574811" y="1561897"/>
                  </a:lnTo>
                  <a:lnTo>
                    <a:pt x="1579574" y="1558406"/>
                  </a:lnTo>
                  <a:lnTo>
                    <a:pt x="1584973" y="1554916"/>
                  </a:lnTo>
                  <a:lnTo>
                    <a:pt x="1590054" y="1552060"/>
                  </a:lnTo>
                  <a:lnTo>
                    <a:pt x="1595770" y="1549521"/>
                  </a:lnTo>
                  <a:lnTo>
                    <a:pt x="1601486" y="1546666"/>
                  </a:lnTo>
                  <a:lnTo>
                    <a:pt x="1606885" y="1544444"/>
                  </a:lnTo>
                  <a:lnTo>
                    <a:pt x="1612919" y="1542858"/>
                  </a:lnTo>
                  <a:lnTo>
                    <a:pt x="1618635" y="1540954"/>
                  </a:lnTo>
                  <a:lnTo>
                    <a:pt x="1624669" y="1539685"/>
                  </a:lnTo>
                  <a:lnTo>
                    <a:pt x="1630702" y="1538733"/>
                  </a:lnTo>
                  <a:lnTo>
                    <a:pt x="1637054" y="1538098"/>
                  </a:lnTo>
                  <a:lnTo>
                    <a:pt x="1642770" y="1537463"/>
                  </a:lnTo>
                  <a:lnTo>
                    <a:pt x="1649121" y="1537146"/>
                  </a:lnTo>
                  <a:lnTo>
                    <a:pt x="1655473" y="1537463"/>
                  </a:lnTo>
                  <a:lnTo>
                    <a:pt x="1661824" y="1538098"/>
                  </a:lnTo>
                  <a:lnTo>
                    <a:pt x="1667858" y="1538733"/>
                  </a:lnTo>
                  <a:lnTo>
                    <a:pt x="1673891" y="1539685"/>
                  </a:lnTo>
                  <a:lnTo>
                    <a:pt x="1679925" y="1540954"/>
                  </a:lnTo>
                  <a:lnTo>
                    <a:pt x="1685641" y="1542858"/>
                  </a:lnTo>
                  <a:lnTo>
                    <a:pt x="1691675" y="1544444"/>
                  </a:lnTo>
                  <a:lnTo>
                    <a:pt x="1697391" y="1546666"/>
                  </a:lnTo>
                  <a:lnTo>
                    <a:pt x="1702790" y="1549521"/>
                  </a:lnTo>
                  <a:lnTo>
                    <a:pt x="1708506" y="1552060"/>
                  </a:lnTo>
                  <a:lnTo>
                    <a:pt x="1713587" y="1554916"/>
                  </a:lnTo>
                  <a:lnTo>
                    <a:pt x="1718986" y="1558406"/>
                  </a:lnTo>
                  <a:lnTo>
                    <a:pt x="1723749" y="1561897"/>
                  </a:lnTo>
                  <a:lnTo>
                    <a:pt x="1728513" y="1565705"/>
                  </a:lnTo>
                  <a:lnTo>
                    <a:pt x="1733594" y="1569830"/>
                  </a:lnTo>
                  <a:lnTo>
                    <a:pt x="1738040" y="1574272"/>
                  </a:lnTo>
                  <a:lnTo>
                    <a:pt x="2017816" y="1853827"/>
                  </a:lnTo>
                  <a:lnTo>
                    <a:pt x="2017816" y="801292"/>
                  </a:lnTo>
                  <a:lnTo>
                    <a:pt x="2018133" y="794311"/>
                  </a:lnTo>
                  <a:lnTo>
                    <a:pt x="2018451" y="787330"/>
                  </a:lnTo>
                  <a:lnTo>
                    <a:pt x="2019404" y="780349"/>
                  </a:lnTo>
                  <a:lnTo>
                    <a:pt x="2020674" y="773685"/>
                  </a:lnTo>
                  <a:lnTo>
                    <a:pt x="2021944" y="767021"/>
                  </a:lnTo>
                  <a:lnTo>
                    <a:pt x="2024167" y="760992"/>
                  </a:lnTo>
                  <a:lnTo>
                    <a:pt x="2026073" y="754646"/>
                  </a:lnTo>
                  <a:lnTo>
                    <a:pt x="2028613" y="748300"/>
                  </a:lnTo>
                  <a:lnTo>
                    <a:pt x="2031471" y="742271"/>
                  </a:lnTo>
                  <a:lnTo>
                    <a:pt x="2034329" y="736559"/>
                  </a:lnTo>
                  <a:lnTo>
                    <a:pt x="2037823" y="730530"/>
                  </a:lnTo>
                  <a:lnTo>
                    <a:pt x="2040998" y="724819"/>
                  </a:lnTo>
                  <a:lnTo>
                    <a:pt x="2045127" y="719741"/>
                  </a:lnTo>
                  <a:lnTo>
                    <a:pt x="2048937" y="714347"/>
                  </a:lnTo>
                  <a:lnTo>
                    <a:pt x="2053383" y="709587"/>
                  </a:lnTo>
                  <a:lnTo>
                    <a:pt x="2057829" y="704828"/>
                  </a:lnTo>
                  <a:lnTo>
                    <a:pt x="2062275" y="700702"/>
                  </a:lnTo>
                  <a:lnTo>
                    <a:pt x="2067674" y="695943"/>
                  </a:lnTo>
                  <a:lnTo>
                    <a:pt x="2072437" y="692135"/>
                  </a:lnTo>
                  <a:lnTo>
                    <a:pt x="2078154" y="688327"/>
                  </a:lnTo>
                  <a:lnTo>
                    <a:pt x="2083552" y="684519"/>
                  </a:lnTo>
                  <a:lnTo>
                    <a:pt x="2089268" y="681346"/>
                  </a:lnTo>
                  <a:lnTo>
                    <a:pt x="2095302" y="678173"/>
                  </a:lnTo>
                  <a:lnTo>
                    <a:pt x="2101018" y="675952"/>
                  </a:lnTo>
                  <a:lnTo>
                    <a:pt x="2107370" y="673413"/>
                  </a:lnTo>
                  <a:lnTo>
                    <a:pt x="2113721" y="670875"/>
                  </a:lnTo>
                  <a:lnTo>
                    <a:pt x="2120390" y="669288"/>
                  </a:lnTo>
                  <a:lnTo>
                    <a:pt x="2127059" y="667702"/>
                  </a:lnTo>
                  <a:lnTo>
                    <a:pt x="2133728" y="666432"/>
                  </a:lnTo>
                  <a:lnTo>
                    <a:pt x="2140079" y="665798"/>
                  </a:lnTo>
                  <a:lnTo>
                    <a:pt x="2147065" y="665163"/>
                  </a:lnTo>
                  <a:close/>
                  <a:moveTo>
                    <a:pt x="1426690" y="484188"/>
                  </a:moveTo>
                  <a:lnTo>
                    <a:pt x="1631151" y="484188"/>
                  </a:lnTo>
                  <a:lnTo>
                    <a:pt x="1634627" y="484505"/>
                  </a:lnTo>
                  <a:lnTo>
                    <a:pt x="1637787" y="484822"/>
                  </a:lnTo>
                  <a:lnTo>
                    <a:pt x="1640947" y="485773"/>
                  </a:lnTo>
                  <a:lnTo>
                    <a:pt x="1644107" y="486725"/>
                  </a:lnTo>
                  <a:lnTo>
                    <a:pt x="1646635" y="488310"/>
                  </a:lnTo>
                  <a:lnTo>
                    <a:pt x="1649479" y="489895"/>
                  </a:lnTo>
                  <a:lnTo>
                    <a:pt x="1652008" y="491798"/>
                  </a:lnTo>
                  <a:lnTo>
                    <a:pt x="1654536" y="493700"/>
                  </a:lnTo>
                  <a:lnTo>
                    <a:pt x="1656432" y="496237"/>
                  </a:lnTo>
                  <a:lnTo>
                    <a:pt x="1658328" y="498773"/>
                  </a:lnTo>
                  <a:lnTo>
                    <a:pt x="1659908" y="501310"/>
                  </a:lnTo>
                  <a:lnTo>
                    <a:pt x="1661488" y="504164"/>
                  </a:lnTo>
                  <a:lnTo>
                    <a:pt x="1662436" y="507334"/>
                  </a:lnTo>
                  <a:lnTo>
                    <a:pt x="1663068" y="510505"/>
                  </a:lnTo>
                  <a:lnTo>
                    <a:pt x="1663700" y="513676"/>
                  </a:lnTo>
                  <a:lnTo>
                    <a:pt x="1663700" y="517164"/>
                  </a:lnTo>
                  <a:lnTo>
                    <a:pt x="1663700" y="1389743"/>
                  </a:lnTo>
                  <a:lnTo>
                    <a:pt x="1663700" y="1393231"/>
                  </a:lnTo>
                  <a:lnTo>
                    <a:pt x="1663068" y="1396401"/>
                  </a:lnTo>
                  <a:lnTo>
                    <a:pt x="1662436" y="1399572"/>
                  </a:lnTo>
                  <a:lnTo>
                    <a:pt x="1661488" y="1402743"/>
                  </a:lnTo>
                  <a:lnTo>
                    <a:pt x="1659908" y="1405279"/>
                  </a:lnTo>
                  <a:lnTo>
                    <a:pt x="1658328" y="1408133"/>
                  </a:lnTo>
                  <a:lnTo>
                    <a:pt x="1656432" y="1410669"/>
                  </a:lnTo>
                  <a:lnTo>
                    <a:pt x="1654536" y="1413206"/>
                  </a:lnTo>
                  <a:lnTo>
                    <a:pt x="1652008" y="1415108"/>
                  </a:lnTo>
                  <a:lnTo>
                    <a:pt x="1649479" y="1417011"/>
                  </a:lnTo>
                  <a:lnTo>
                    <a:pt x="1646635" y="1418596"/>
                  </a:lnTo>
                  <a:lnTo>
                    <a:pt x="1644107" y="1420182"/>
                  </a:lnTo>
                  <a:lnTo>
                    <a:pt x="1640947" y="1421133"/>
                  </a:lnTo>
                  <a:lnTo>
                    <a:pt x="1637787" y="1421767"/>
                  </a:lnTo>
                  <a:lnTo>
                    <a:pt x="1634627" y="1422401"/>
                  </a:lnTo>
                  <a:lnTo>
                    <a:pt x="1631151" y="1422401"/>
                  </a:lnTo>
                  <a:lnTo>
                    <a:pt x="1426690" y="1422401"/>
                  </a:lnTo>
                  <a:lnTo>
                    <a:pt x="1423214" y="1422401"/>
                  </a:lnTo>
                  <a:lnTo>
                    <a:pt x="1420054" y="1421767"/>
                  </a:lnTo>
                  <a:lnTo>
                    <a:pt x="1416894" y="1421133"/>
                  </a:lnTo>
                  <a:lnTo>
                    <a:pt x="1413734" y="1420182"/>
                  </a:lnTo>
                  <a:lnTo>
                    <a:pt x="1411206" y="1418596"/>
                  </a:lnTo>
                  <a:lnTo>
                    <a:pt x="1408362" y="1417011"/>
                  </a:lnTo>
                  <a:lnTo>
                    <a:pt x="1405834" y="1415108"/>
                  </a:lnTo>
                  <a:lnTo>
                    <a:pt x="1403622" y="1413206"/>
                  </a:lnTo>
                  <a:lnTo>
                    <a:pt x="1401409" y="1410669"/>
                  </a:lnTo>
                  <a:lnTo>
                    <a:pt x="1399513" y="1408133"/>
                  </a:lnTo>
                  <a:lnTo>
                    <a:pt x="1397933" y="1405279"/>
                  </a:lnTo>
                  <a:lnTo>
                    <a:pt x="1396669" y="1402743"/>
                  </a:lnTo>
                  <a:lnTo>
                    <a:pt x="1395405" y="1399572"/>
                  </a:lnTo>
                  <a:lnTo>
                    <a:pt x="1394457" y="1396401"/>
                  </a:lnTo>
                  <a:lnTo>
                    <a:pt x="1394141" y="1393231"/>
                  </a:lnTo>
                  <a:lnTo>
                    <a:pt x="1393825" y="1389743"/>
                  </a:lnTo>
                  <a:lnTo>
                    <a:pt x="1393825" y="517164"/>
                  </a:lnTo>
                  <a:lnTo>
                    <a:pt x="1394141" y="513676"/>
                  </a:lnTo>
                  <a:lnTo>
                    <a:pt x="1394457" y="510505"/>
                  </a:lnTo>
                  <a:lnTo>
                    <a:pt x="1395405" y="507334"/>
                  </a:lnTo>
                  <a:lnTo>
                    <a:pt x="1396669" y="504164"/>
                  </a:lnTo>
                  <a:lnTo>
                    <a:pt x="1397933" y="501310"/>
                  </a:lnTo>
                  <a:lnTo>
                    <a:pt x="1399513" y="498773"/>
                  </a:lnTo>
                  <a:lnTo>
                    <a:pt x="1401409" y="496237"/>
                  </a:lnTo>
                  <a:lnTo>
                    <a:pt x="1403622" y="493700"/>
                  </a:lnTo>
                  <a:lnTo>
                    <a:pt x="1405834" y="491798"/>
                  </a:lnTo>
                  <a:lnTo>
                    <a:pt x="1408362" y="489895"/>
                  </a:lnTo>
                  <a:lnTo>
                    <a:pt x="1411206" y="488310"/>
                  </a:lnTo>
                  <a:lnTo>
                    <a:pt x="1413734" y="486725"/>
                  </a:lnTo>
                  <a:lnTo>
                    <a:pt x="1416894" y="485773"/>
                  </a:lnTo>
                  <a:lnTo>
                    <a:pt x="1420054" y="484822"/>
                  </a:lnTo>
                  <a:lnTo>
                    <a:pt x="1423214" y="484505"/>
                  </a:lnTo>
                  <a:lnTo>
                    <a:pt x="1426690" y="484188"/>
                  </a:lnTo>
                  <a:close/>
                  <a:moveTo>
                    <a:pt x="183794" y="0"/>
                  </a:moveTo>
                  <a:lnTo>
                    <a:pt x="193952" y="0"/>
                  </a:lnTo>
                  <a:lnTo>
                    <a:pt x="2827060" y="0"/>
                  </a:lnTo>
                  <a:lnTo>
                    <a:pt x="2837218" y="0"/>
                  </a:lnTo>
                  <a:lnTo>
                    <a:pt x="2847059" y="952"/>
                  </a:lnTo>
                  <a:lnTo>
                    <a:pt x="2856582" y="2539"/>
                  </a:lnTo>
                  <a:lnTo>
                    <a:pt x="2866105" y="4443"/>
                  </a:lnTo>
                  <a:lnTo>
                    <a:pt x="2875628" y="6982"/>
                  </a:lnTo>
                  <a:lnTo>
                    <a:pt x="2884516" y="10156"/>
                  </a:lnTo>
                  <a:lnTo>
                    <a:pt x="2893721" y="13964"/>
                  </a:lnTo>
                  <a:lnTo>
                    <a:pt x="2902292" y="17773"/>
                  </a:lnTo>
                  <a:lnTo>
                    <a:pt x="2911180" y="22851"/>
                  </a:lnTo>
                  <a:lnTo>
                    <a:pt x="2919433" y="27611"/>
                  </a:lnTo>
                  <a:lnTo>
                    <a:pt x="2927369" y="33324"/>
                  </a:lnTo>
                  <a:lnTo>
                    <a:pt x="2935623" y="39036"/>
                  </a:lnTo>
                  <a:lnTo>
                    <a:pt x="2942924" y="45384"/>
                  </a:lnTo>
                  <a:lnTo>
                    <a:pt x="2950225" y="52366"/>
                  </a:lnTo>
                  <a:lnTo>
                    <a:pt x="2957525" y="59665"/>
                  </a:lnTo>
                  <a:lnTo>
                    <a:pt x="2964192" y="67282"/>
                  </a:lnTo>
                  <a:lnTo>
                    <a:pt x="2970540" y="74899"/>
                  </a:lnTo>
                  <a:lnTo>
                    <a:pt x="2976571" y="83468"/>
                  </a:lnTo>
                  <a:lnTo>
                    <a:pt x="2982285" y="92037"/>
                  </a:lnTo>
                  <a:lnTo>
                    <a:pt x="2987682" y="101240"/>
                  </a:lnTo>
                  <a:lnTo>
                    <a:pt x="2992761" y="110444"/>
                  </a:lnTo>
                  <a:lnTo>
                    <a:pt x="2997522" y="119965"/>
                  </a:lnTo>
                  <a:lnTo>
                    <a:pt x="3001649" y="130121"/>
                  </a:lnTo>
                  <a:lnTo>
                    <a:pt x="3005458" y="140276"/>
                  </a:lnTo>
                  <a:lnTo>
                    <a:pt x="3008950" y="150749"/>
                  </a:lnTo>
                  <a:lnTo>
                    <a:pt x="3012124" y="161540"/>
                  </a:lnTo>
                  <a:lnTo>
                    <a:pt x="3014663" y="172330"/>
                  </a:lnTo>
                  <a:lnTo>
                    <a:pt x="3016885" y="183438"/>
                  </a:lnTo>
                  <a:lnTo>
                    <a:pt x="3018473" y="194546"/>
                  </a:lnTo>
                  <a:lnTo>
                    <a:pt x="3019742" y="205971"/>
                  </a:lnTo>
                  <a:lnTo>
                    <a:pt x="3020695" y="218031"/>
                  </a:lnTo>
                  <a:lnTo>
                    <a:pt x="3021012" y="229774"/>
                  </a:lnTo>
                  <a:lnTo>
                    <a:pt x="3021012" y="1276768"/>
                  </a:lnTo>
                  <a:lnTo>
                    <a:pt x="3013711" y="1272642"/>
                  </a:lnTo>
                  <a:lnTo>
                    <a:pt x="3006410" y="1268833"/>
                  </a:lnTo>
                  <a:lnTo>
                    <a:pt x="2999109" y="1265342"/>
                  </a:lnTo>
                  <a:lnTo>
                    <a:pt x="2991808" y="1262169"/>
                  </a:lnTo>
                  <a:lnTo>
                    <a:pt x="2983872" y="1258995"/>
                  </a:lnTo>
                  <a:lnTo>
                    <a:pt x="2976254" y="1256139"/>
                  </a:lnTo>
                  <a:lnTo>
                    <a:pt x="2968318" y="1253282"/>
                  </a:lnTo>
                  <a:lnTo>
                    <a:pt x="2960382" y="1251061"/>
                  </a:lnTo>
                  <a:lnTo>
                    <a:pt x="2952129" y="1248839"/>
                  </a:lnTo>
                  <a:lnTo>
                    <a:pt x="2944193" y="1247252"/>
                  </a:lnTo>
                  <a:lnTo>
                    <a:pt x="2935940" y="1245348"/>
                  </a:lnTo>
                  <a:lnTo>
                    <a:pt x="2927369" y="1244079"/>
                  </a:lnTo>
                  <a:lnTo>
                    <a:pt x="2919116" y="1242809"/>
                  </a:lnTo>
                  <a:lnTo>
                    <a:pt x="2910863" y="1242175"/>
                  </a:lnTo>
                  <a:lnTo>
                    <a:pt x="2901975" y="1241540"/>
                  </a:lnTo>
                  <a:lnTo>
                    <a:pt x="2893404" y="1241540"/>
                  </a:lnTo>
                  <a:lnTo>
                    <a:pt x="2646123" y="1213294"/>
                  </a:lnTo>
                  <a:lnTo>
                    <a:pt x="2646123" y="313876"/>
                  </a:lnTo>
                  <a:lnTo>
                    <a:pt x="374889" y="313876"/>
                  </a:lnTo>
                  <a:lnTo>
                    <a:pt x="374889" y="1959424"/>
                  </a:lnTo>
                  <a:lnTo>
                    <a:pt x="1610021" y="1959424"/>
                  </a:lnTo>
                  <a:lnTo>
                    <a:pt x="1923646" y="2273300"/>
                  </a:lnTo>
                  <a:lnTo>
                    <a:pt x="193952" y="2273300"/>
                  </a:lnTo>
                  <a:lnTo>
                    <a:pt x="183794" y="2273300"/>
                  </a:lnTo>
                  <a:lnTo>
                    <a:pt x="173953" y="2272348"/>
                  </a:lnTo>
                  <a:lnTo>
                    <a:pt x="164113" y="2270761"/>
                  </a:lnTo>
                  <a:lnTo>
                    <a:pt x="154908" y="2268857"/>
                  </a:lnTo>
                  <a:lnTo>
                    <a:pt x="145385" y="2266318"/>
                  </a:lnTo>
                  <a:lnTo>
                    <a:pt x="136496" y="2263144"/>
                  </a:lnTo>
                  <a:lnTo>
                    <a:pt x="127291" y="2259336"/>
                  </a:lnTo>
                  <a:lnTo>
                    <a:pt x="118720" y="2255528"/>
                  </a:lnTo>
                  <a:lnTo>
                    <a:pt x="109832" y="2250450"/>
                  </a:lnTo>
                  <a:lnTo>
                    <a:pt x="101579" y="2245689"/>
                  </a:lnTo>
                  <a:lnTo>
                    <a:pt x="93326" y="2240294"/>
                  </a:lnTo>
                  <a:lnTo>
                    <a:pt x="85390" y="2234264"/>
                  </a:lnTo>
                  <a:lnTo>
                    <a:pt x="77771" y="2227917"/>
                  </a:lnTo>
                  <a:lnTo>
                    <a:pt x="70470" y="2220935"/>
                  </a:lnTo>
                  <a:lnTo>
                    <a:pt x="63487" y="2213635"/>
                  </a:lnTo>
                  <a:lnTo>
                    <a:pt x="56821" y="2206018"/>
                  </a:lnTo>
                  <a:lnTo>
                    <a:pt x="50472" y="2198402"/>
                  </a:lnTo>
                  <a:lnTo>
                    <a:pt x="44441" y="2189833"/>
                  </a:lnTo>
                  <a:lnTo>
                    <a:pt x="38727" y="2181264"/>
                  </a:lnTo>
                  <a:lnTo>
                    <a:pt x="33013" y="2172060"/>
                  </a:lnTo>
                  <a:lnTo>
                    <a:pt x="28252" y="2162856"/>
                  </a:lnTo>
                  <a:lnTo>
                    <a:pt x="23490" y="2153335"/>
                  </a:lnTo>
                  <a:lnTo>
                    <a:pt x="19364" y="2143180"/>
                  </a:lnTo>
                  <a:lnTo>
                    <a:pt x="15237" y="2133024"/>
                  </a:lnTo>
                  <a:lnTo>
                    <a:pt x="11745" y="2122551"/>
                  </a:lnTo>
                  <a:lnTo>
                    <a:pt x="8888" y="2112078"/>
                  </a:lnTo>
                  <a:lnTo>
                    <a:pt x="6349" y="2100970"/>
                  </a:lnTo>
                  <a:lnTo>
                    <a:pt x="3809" y="2089862"/>
                  </a:lnTo>
                  <a:lnTo>
                    <a:pt x="2540" y="2078754"/>
                  </a:lnTo>
                  <a:lnTo>
                    <a:pt x="952" y="2067329"/>
                  </a:lnTo>
                  <a:lnTo>
                    <a:pt x="318" y="2055269"/>
                  </a:lnTo>
                  <a:lnTo>
                    <a:pt x="0" y="2043844"/>
                  </a:lnTo>
                  <a:lnTo>
                    <a:pt x="0" y="229774"/>
                  </a:lnTo>
                  <a:lnTo>
                    <a:pt x="318" y="218031"/>
                  </a:lnTo>
                  <a:lnTo>
                    <a:pt x="952" y="205971"/>
                  </a:lnTo>
                  <a:lnTo>
                    <a:pt x="2540" y="194546"/>
                  </a:lnTo>
                  <a:lnTo>
                    <a:pt x="3809" y="183438"/>
                  </a:lnTo>
                  <a:lnTo>
                    <a:pt x="6349" y="172330"/>
                  </a:lnTo>
                  <a:lnTo>
                    <a:pt x="8888" y="161540"/>
                  </a:lnTo>
                  <a:lnTo>
                    <a:pt x="11745" y="150749"/>
                  </a:lnTo>
                  <a:lnTo>
                    <a:pt x="15237" y="140276"/>
                  </a:lnTo>
                  <a:lnTo>
                    <a:pt x="19364" y="130121"/>
                  </a:lnTo>
                  <a:lnTo>
                    <a:pt x="23490" y="119965"/>
                  </a:lnTo>
                  <a:lnTo>
                    <a:pt x="28252" y="110444"/>
                  </a:lnTo>
                  <a:lnTo>
                    <a:pt x="33013" y="101240"/>
                  </a:lnTo>
                  <a:lnTo>
                    <a:pt x="38727" y="92037"/>
                  </a:lnTo>
                  <a:lnTo>
                    <a:pt x="44441" y="83468"/>
                  </a:lnTo>
                  <a:lnTo>
                    <a:pt x="50472" y="74899"/>
                  </a:lnTo>
                  <a:lnTo>
                    <a:pt x="56821" y="67282"/>
                  </a:lnTo>
                  <a:lnTo>
                    <a:pt x="63487" y="59665"/>
                  </a:lnTo>
                  <a:lnTo>
                    <a:pt x="70470" y="52366"/>
                  </a:lnTo>
                  <a:lnTo>
                    <a:pt x="77771" y="45384"/>
                  </a:lnTo>
                  <a:lnTo>
                    <a:pt x="85390" y="39036"/>
                  </a:lnTo>
                  <a:lnTo>
                    <a:pt x="93326" y="33324"/>
                  </a:lnTo>
                  <a:lnTo>
                    <a:pt x="101579" y="27611"/>
                  </a:lnTo>
                  <a:lnTo>
                    <a:pt x="109832" y="22851"/>
                  </a:lnTo>
                  <a:lnTo>
                    <a:pt x="118720" y="17773"/>
                  </a:lnTo>
                  <a:lnTo>
                    <a:pt x="127291" y="13964"/>
                  </a:lnTo>
                  <a:lnTo>
                    <a:pt x="136496" y="10156"/>
                  </a:lnTo>
                  <a:lnTo>
                    <a:pt x="145385" y="6982"/>
                  </a:lnTo>
                  <a:lnTo>
                    <a:pt x="154908" y="4443"/>
                  </a:lnTo>
                  <a:lnTo>
                    <a:pt x="164113" y="2539"/>
                  </a:lnTo>
                  <a:lnTo>
                    <a:pt x="173953" y="952"/>
                  </a:lnTo>
                  <a:lnTo>
                    <a:pt x="183794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661069" y="3822804"/>
            <a:ext cx="432048" cy="432048"/>
            <a:chOff x="6821550" y="1828640"/>
            <a:chExt cx="576064" cy="576064"/>
          </a:xfrm>
        </p:grpSpPr>
        <p:sp>
          <p:nvSpPr>
            <p:cNvPr id="18" name="椭圆 17"/>
            <p:cNvSpPr/>
            <p:nvPr/>
          </p:nvSpPr>
          <p:spPr>
            <a:xfrm>
              <a:off x="6821550" y="1828640"/>
              <a:ext cx="576064" cy="576064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KSO_Shape"/>
            <p:cNvSpPr/>
            <p:nvPr/>
          </p:nvSpPr>
          <p:spPr bwMode="auto">
            <a:xfrm>
              <a:off x="6947440" y="2028536"/>
              <a:ext cx="324284" cy="247321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198216" y="3822804"/>
            <a:ext cx="432048" cy="432048"/>
            <a:chOff x="7537747" y="1828640"/>
            <a:chExt cx="576064" cy="576064"/>
          </a:xfrm>
        </p:grpSpPr>
        <p:sp>
          <p:nvSpPr>
            <p:cNvPr id="21" name="椭圆 20"/>
            <p:cNvSpPr/>
            <p:nvPr/>
          </p:nvSpPr>
          <p:spPr>
            <a:xfrm>
              <a:off x="7537747" y="1828640"/>
              <a:ext cx="576064" cy="576064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KSO_Shape"/>
            <p:cNvSpPr/>
            <p:nvPr/>
          </p:nvSpPr>
          <p:spPr bwMode="auto">
            <a:xfrm>
              <a:off x="7677487" y="1973096"/>
              <a:ext cx="296583" cy="29361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738276" y="3822804"/>
            <a:ext cx="432048" cy="432048"/>
            <a:chOff x="8257827" y="1828640"/>
            <a:chExt cx="576064" cy="576064"/>
          </a:xfrm>
        </p:grpSpPr>
        <p:sp>
          <p:nvSpPr>
            <p:cNvPr id="24" name="椭圆 23"/>
            <p:cNvSpPr/>
            <p:nvPr/>
          </p:nvSpPr>
          <p:spPr>
            <a:xfrm>
              <a:off x="8257827" y="1828640"/>
              <a:ext cx="576064" cy="576064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8401843" y="1973096"/>
              <a:ext cx="292127" cy="2921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78336" y="3822804"/>
            <a:ext cx="432048" cy="432048"/>
            <a:chOff x="8977907" y="1828640"/>
            <a:chExt cx="576064" cy="576064"/>
          </a:xfrm>
        </p:grpSpPr>
        <p:sp>
          <p:nvSpPr>
            <p:cNvPr id="27" name="椭圆 26"/>
            <p:cNvSpPr/>
            <p:nvPr/>
          </p:nvSpPr>
          <p:spPr>
            <a:xfrm>
              <a:off x="8977907" y="1828640"/>
              <a:ext cx="576064" cy="576064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KSO_Shape"/>
            <p:cNvSpPr/>
            <p:nvPr/>
          </p:nvSpPr>
          <p:spPr bwMode="auto">
            <a:xfrm>
              <a:off x="9121923" y="1989931"/>
              <a:ext cx="316789" cy="269270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2.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4darg0aw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2522</Words>
  <Application>Microsoft Office PowerPoint</Application>
  <PresentationFormat>宽屏</PresentationFormat>
  <Paragraphs>154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Adobe Naskh Medium</vt:lpstr>
      <vt:lpstr>Lato Regular</vt:lpstr>
      <vt:lpstr>Roboto Condensed Light</vt:lpstr>
      <vt:lpstr>Microsoft YaHei</vt:lpstr>
      <vt:lpstr>Microsoft YaHei</vt:lpstr>
      <vt:lpstr>Arial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vian</cp:lastModifiedBy>
  <cp:revision>44</cp:revision>
  <dcterms:created xsi:type="dcterms:W3CDTF">2018-03-03T01:58:00Z</dcterms:created>
  <dcterms:modified xsi:type="dcterms:W3CDTF">2023-03-02T14:32:20Z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