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23"/>
  </p:handoutMasterIdLst>
  <p:sldIdLst>
    <p:sldId id="256" r:id="rId3"/>
    <p:sldId id="259" r:id="rId4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</p:sldIdLst>
  <p:sldSz cx="12190095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84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28" y="-726"/>
      </p:cViewPr>
      <p:guideLst>
        <p:guide orient="horz" pos="215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74" y="-102"/>
      </p:cViewPr>
      <p:guideLst>
        <p:guide orient="horz" pos="2874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FBC904-0ED2-4BBE-80BC-2C584243EF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39C06C-27FD-4391-9774-25788FE72D1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F1F78A-B49C-4C71-B453-C2D3A24E83D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863A3-E7D2-4846-A9E5-D2AF8B8525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预览图_千图网_编号28602077"/>
          <p:cNvPicPr>
            <a:picLocks noChangeAspect="1"/>
          </p:cNvPicPr>
          <p:nvPr userDrawn="1"/>
        </p:nvPicPr>
        <p:blipFill>
          <a:blip r:embed="rId12"/>
          <a:srcRect l="25562" r="8998"/>
          <a:stretch>
            <a:fillRect/>
          </a:stretch>
        </p:blipFill>
        <p:spPr>
          <a:xfrm>
            <a:off x="0" y="0"/>
            <a:ext cx="12302490" cy="685419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Picture 3" descr="C:\Users\Administrator\Desktop\22图形1.png"/>
          <p:cNvPicPr>
            <a:picLocks noChangeAspect="1" noChangeArrowheads="1"/>
          </p:cNvPicPr>
          <p:nvPr userDrawn="1"/>
        </p:nvPicPr>
        <p:blipFill rotWithShape="1"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t="8657" r="4352" b="8240"/>
          <a:stretch>
            <a:fillRect/>
          </a:stretch>
        </p:blipFill>
        <p:spPr bwMode="auto">
          <a:xfrm>
            <a:off x="-18804" y="76200"/>
            <a:ext cx="12209215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hemeOverride" Target="../theme/themeOverride1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hemeOverride" Target="../theme/themeOverride2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28602077"/>
          <p:cNvPicPr>
            <a:picLocks noChangeAspect="1"/>
          </p:cNvPicPr>
          <p:nvPr/>
        </p:nvPicPr>
        <p:blipFill>
          <a:blip r:embed="rId1"/>
          <a:srcRect l="25562" r="8998"/>
          <a:stretch>
            <a:fillRect/>
          </a:stretch>
        </p:blipFill>
        <p:spPr>
          <a:xfrm>
            <a:off x="0" y="0"/>
            <a:ext cx="12302490" cy="6854190"/>
          </a:xfrm>
          <a:prstGeom prst="rect">
            <a:avLst/>
          </a:prstGeom>
        </p:spPr>
      </p:pic>
      <p:pic>
        <p:nvPicPr>
          <p:cNvPr id="1027" name="Picture 3" descr="C:\Users\Administrator\Desktop\22图形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19" y="800426"/>
            <a:ext cx="12277851" cy="525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" t="50000" r="84716"/>
          <a:stretch>
            <a:fillRect/>
          </a:stretch>
        </p:blipFill>
        <p:spPr bwMode="auto">
          <a:xfrm>
            <a:off x="-1" y="3645698"/>
            <a:ext cx="2027589" cy="344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5" t="-4828" r="2012" b="54828"/>
          <a:stretch>
            <a:fillRect/>
          </a:stretch>
        </p:blipFill>
        <p:spPr bwMode="auto">
          <a:xfrm>
            <a:off x="10318204" y="-171400"/>
            <a:ext cx="1872208" cy="317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3575927" y="2880421"/>
            <a:ext cx="50385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dirty="0" smtClean="0">
                <a:latin typeface="华文细黑"/>
                <a:ea typeface="微软雅黑" panose="020B0503020204020204" charset="-122"/>
                <a:cs typeface="+mn-ea"/>
                <a:sym typeface="华文细黑"/>
              </a:rPr>
              <a:t>EDUCATION AND TEACHING</a:t>
            </a:r>
            <a:endParaRPr lang="zh-CN" altLang="en-US" sz="2800" dirty="0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86694" y="3670032"/>
            <a:ext cx="9217024" cy="569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</a:t>
            </a:r>
            <a:r>
              <a:rPr lang="en-US" altLang="zh-CN" sz="11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 </a:t>
            </a:r>
            <a:endParaRPr lang="zh-CN" altLang="en-US" sz="1100" dirty="0">
              <a:solidFill>
                <a:prstClr val="black">
                  <a:lumMod val="65000"/>
                  <a:lumOff val="35000"/>
                </a:prst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073593" y="3403641"/>
            <a:ext cx="2043227" cy="144016"/>
            <a:chOff x="5073593" y="3403641"/>
            <a:chExt cx="2043227" cy="14401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5073593" y="3498919"/>
              <a:ext cx="2043227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圆角矩形 2"/>
            <p:cNvSpPr/>
            <p:nvPr/>
          </p:nvSpPr>
          <p:spPr>
            <a:xfrm>
              <a:off x="5663158" y="3403641"/>
              <a:ext cx="864096" cy="144016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882906" y="4554335"/>
            <a:ext cx="4424601" cy="416000"/>
            <a:chOff x="3245346" y="3789040"/>
            <a:chExt cx="4424601" cy="416000"/>
          </a:xfrm>
        </p:grpSpPr>
        <p:sp>
          <p:nvSpPr>
            <p:cNvPr id="14" name="椭圆 13"/>
            <p:cNvSpPr/>
            <p:nvPr/>
          </p:nvSpPr>
          <p:spPr>
            <a:xfrm>
              <a:off x="3245346" y="3789040"/>
              <a:ext cx="416001" cy="416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tx1"/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32155" y="3827763"/>
              <a:ext cx="1388110" cy="33718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授课人：</a:t>
              </a:r>
              <a:r>
                <a:rPr lang="en-US" altLang="zh-CN" sz="160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XXX</a:t>
              </a:r>
              <a:endParaRPr lang="en-US" altLang="zh-CN" sz="1600" dirty="0" smtClean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5618359" y="3789040"/>
              <a:ext cx="416001" cy="416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tx1"/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119523" y="3827763"/>
              <a:ext cx="1550424" cy="338554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时间：</a:t>
              </a:r>
              <a:r>
                <a:rPr lang="en-US" altLang="zh-CN" sz="160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202X.10</a:t>
              </a:r>
              <a:endParaRPr lang="zh-CN" altLang="en-US" sz="160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8" name="SZYX"/>
            <p:cNvSpPr>
              <a:spLocks noChangeAspect="1"/>
            </p:cNvSpPr>
            <p:nvPr/>
          </p:nvSpPr>
          <p:spPr bwMode="auto">
            <a:xfrm>
              <a:off x="3401429" y="3900887"/>
              <a:ext cx="117729" cy="192306"/>
            </a:xfrm>
            <a:custGeom>
              <a:avLst/>
              <a:gdLst>
                <a:gd name="connsiteX0" fmla="*/ 145931 w 371950"/>
                <a:gd name="connsiteY0" fmla="*/ 570451 h 607568"/>
                <a:gd name="connsiteX1" fmla="*/ 226019 w 371950"/>
                <a:gd name="connsiteY1" fmla="*/ 570451 h 607568"/>
                <a:gd name="connsiteX2" fmla="*/ 244650 w 371950"/>
                <a:gd name="connsiteY2" fmla="*/ 589048 h 607568"/>
                <a:gd name="connsiteX3" fmla="*/ 226019 w 371950"/>
                <a:gd name="connsiteY3" fmla="*/ 607568 h 607568"/>
                <a:gd name="connsiteX4" fmla="*/ 145931 w 371950"/>
                <a:gd name="connsiteY4" fmla="*/ 607568 h 607568"/>
                <a:gd name="connsiteX5" fmla="*/ 127300 w 371950"/>
                <a:gd name="connsiteY5" fmla="*/ 589048 h 607568"/>
                <a:gd name="connsiteX6" fmla="*/ 145931 w 371950"/>
                <a:gd name="connsiteY6" fmla="*/ 570451 h 607568"/>
                <a:gd name="connsiteX7" fmla="*/ 130186 w 371950"/>
                <a:gd name="connsiteY7" fmla="*/ 516891 h 607568"/>
                <a:gd name="connsiteX8" fmla="*/ 241764 w 371950"/>
                <a:gd name="connsiteY8" fmla="*/ 516891 h 607568"/>
                <a:gd name="connsiteX9" fmla="*/ 260386 w 371950"/>
                <a:gd name="connsiteY9" fmla="*/ 535520 h 607568"/>
                <a:gd name="connsiteX10" fmla="*/ 241764 w 371950"/>
                <a:gd name="connsiteY10" fmla="*/ 554150 h 607568"/>
                <a:gd name="connsiteX11" fmla="*/ 130186 w 371950"/>
                <a:gd name="connsiteY11" fmla="*/ 554150 h 607568"/>
                <a:gd name="connsiteX12" fmla="*/ 111564 w 371950"/>
                <a:gd name="connsiteY12" fmla="*/ 535520 h 607568"/>
                <a:gd name="connsiteX13" fmla="*/ 130186 w 371950"/>
                <a:gd name="connsiteY13" fmla="*/ 516891 h 607568"/>
                <a:gd name="connsiteX14" fmla="*/ 130186 w 371950"/>
                <a:gd name="connsiteY14" fmla="*/ 464391 h 607568"/>
                <a:gd name="connsiteX15" fmla="*/ 241764 w 371950"/>
                <a:gd name="connsiteY15" fmla="*/ 464391 h 607568"/>
                <a:gd name="connsiteX16" fmla="*/ 260386 w 371950"/>
                <a:gd name="connsiteY16" fmla="*/ 482988 h 607568"/>
                <a:gd name="connsiteX17" fmla="*/ 241764 w 371950"/>
                <a:gd name="connsiteY17" fmla="*/ 501508 h 607568"/>
                <a:gd name="connsiteX18" fmla="*/ 130186 w 371950"/>
                <a:gd name="connsiteY18" fmla="*/ 501508 h 607568"/>
                <a:gd name="connsiteX19" fmla="*/ 111564 w 371950"/>
                <a:gd name="connsiteY19" fmla="*/ 482988 h 607568"/>
                <a:gd name="connsiteX20" fmla="*/ 130186 w 371950"/>
                <a:gd name="connsiteY20" fmla="*/ 464391 h 607568"/>
                <a:gd name="connsiteX21" fmla="*/ 185975 w 371950"/>
                <a:gd name="connsiteY21" fmla="*/ 0 h 607568"/>
                <a:gd name="connsiteX22" fmla="*/ 371950 w 371950"/>
                <a:gd name="connsiteY22" fmla="*/ 185728 h 607568"/>
                <a:gd name="connsiteX23" fmla="*/ 287037 w 371950"/>
                <a:gd name="connsiteY23" fmla="*/ 340745 h 607568"/>
                <a:gd name="connsiteX24" fmla="*/ 279001 w 371950"/>
                <a:gd name="connsiteY24" fmla="*/ 355174 h 607568"/>
                <a:gd name="connsiteX25" fmla="*/ 279001 w 371950"/>
                <a:gd name="connsiteY25" fmla="*/ 408647 h 607568"/>
                <a:gd name="connsiteX26" fmla="*/ 241760 w 371950"/>
                <a:gd name="connsiteY26" fmla="*/ 445762 h 607568"/>
                <a:gd name="connsiteX27" fmla="*/ 130190 w 371950"/>
                <a:gd name="connsiteY27" fmla="*/ 445762 h 607568"/>
                <a:gd name="connsiteX28" fmla="*/ 93026 w 371950"/>
                <a:gd name="connsiteY28" fmla="*/ 408647 h 607568"/>
                <a:gd name="connsiteX29" fmla="*/ 93026 w 371950"/>
                <a:gd name="connsiteY29" fmla="*/ 355174 h 607568"/>
                <a:gd name="connsiteX30" fmla="*/ 84913 w 371950"/>
                <a:gd name="connsiteY30" fmla="*/ 340745 h 607568"/>
                <a:gd name="connsiteX31" fmla="*/ 0 w 371950"/>
                <a:gd name="connsiteY31" fmla="*/ 185728 h 607568"/>
                <a:gd name="connsiteX32" fmla="*/ 185975 w 371950"/>
                <a:gd name="connsiteY32" fmla="*/ 0 h 607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71950" h="607568">
                  <a:moveTo>
                    <a:pt x="145931" y="570451"/>
                  </a:moveTo>
                  <a:lnTo>
                    <a:pt x="226019" y="570451"/>
                  </a:lnTo>
                  <a:cubicBezTo>
                    <a:pt x="236301" y="570451"/>
                    <a:pt x="244650" y="578785"/>
                    <a:pt x="244650" y="589048"/>
                  </a:cubicBezTo>
                  <a:cubicBezTo>
                    <a:pt x="244650" y="599311"/>
                    <a:pt x="236301" y="607568"/>
                    <a:pt x="226019" y="607568"/>
                  </a:cubicBezTo>
                  <a:lnTo>
                    <a:pt x="145931" y="607568"/>
                  </a:lnTo>
                  <a:cubicBezTo>
                    <a:pt x="135649" y="607568"/>
                    <a:pt x="127300" y="599311"/>
                    <a:pt x="127300" y="589048"/>
                  </a:cubicBezTo>
                  <a:cubicBezTo>
                    <a:pt x="127300" y="578785"/>
                    <a:pt x="135649" y="570451"/>
                    <a:pt x="145931" y="570451"/>
                  </a:cubicBezTo>
                  <a:close/>
                  <a:moveTo>
                    <a:pt x="130186" y="516891"/>
                  </a:moveTo>
                  <a:lnTo>
                    <a:pt x="241764" y="516891"/>
                  </a:lnTo>
                  <a:cubicBezTo>
                    <a:pt x="252041" y="516891"/>
                    <a:pt x="260386" y="525239"/>
                    <a:pt x="260386" y="535520"/>
                  </a:cubicBezTo>
                  <a:cubicBezTo>
                    <a:pt x="260386" y="545802"/>
                    <a:pt x="252041" y="554150"/>
                    <a:pt x="241764" y="554150"/>
                  </a:cubicBezTo>
                  <a:lnTo>
                    <a:pt x="130186" y="554150"/>
                  </a:lnTo>
                  <a:cubicBezTo>
                    <a:pt x="119909" y="554150"/>
                    <a:pt x="111564" y="545802"/>
                    <a:pt x="111564" y="535520"/>
                  </a:cubicBezTo>
                  <a:cubicBezTo>
                    <a:pt x="111564" y="525239"/>
                    <a:pt x="119909" y="516891"/>
                    <a:pt x="130186" y="516891"/>
                  </a:cubicBezTo>
                  <a:close/>
                  <a:moveTo>
                    <a:pt x="130186" y="464391"/>
                  </a:moveTo>
                  <a:lnTo>
                    <a:pt x="241764" y="464391"/>
                  </a:lnTo>
                  <a:cubicBezTo>
                    <a:pt x="252041" y="464391"/>
                    <a:pt x="260386" y="472725"/>
                    <a:pt x="260386" y="482988"/>
                  </a:cubicBezTo>
                  <a:cubicBezTo>
                    <a:pt x="260386" y="493251"/>
                    <a:pt x="252041" y="501508"/>
                    <a:pt x="241764" y="501508"/>
                  </a:cubicBezTo>
                  <a:lnTo>
                    <a:pt x="130186" y="501508"/>
                  </a:lnTo>
                  <a:cubicBezTo>
                    <a:pt x="119909" y="501508"/>
                    <a:pt x="111564" y="493251"/>
                    <a:pt x="111564" y="482988"/>
                  </a:cubicBezTo>
                  <a:cubicBezTo>
                    <a:pt x="111564" y="472725"/>
                    <a:pt x="119909" y="464391"/>
                    <a:pt x="130186" y="464391"/>
                  </a:cubicBezTo>
                  <a:close/>
                  <a:moveTo>
                    <a:pt x="185975" y="0"/>
                  </a:moveTo>
                  <a:cubicBezTo>
                    <a:pt x="288737" y="0"/>
                    <a:pt x="371950" y="83180"/>
                    <a:pt x="371950" y="185728"/>
                  </a:cubicBezTo>
                  <a:cubicBezTo>
                    <a:pt x="371950" y="250929"/>
                    <a:pt x="337954" y="307720"/>
                    <a:pt x="287037" y="340745"/>
                  </a:cubicBezTo>
                  <a:cubicBezTo>
                    <a:pt x="282633" y="343600"/>
                    <a:pt x="279001" y="349927"/>
                    <a:pt x="279001" y="355174"/>
                  </a:cubicBezTo>
                  <a:lnTo>
                    <a:pt x="279001" y="408647"/>
                  </a:lnTo>
                  <a:cubicBezTo>
                    <a:pt x="279001" y="429172"/>
                    <a:pt x="262312" y="445762"/>
                    <a:pt x="241760" y="445762"/>
                  </a:cubicBezTo>
                  <a:lnTo>
                    <a:pt x="130190" y="445762"/>
                  </a:lnTo>
                  <a:cubicBezTo>
                    <a:pt x="109638" y="445762"/>
                    <a:pt x="93026" y="429172"/>
                    <a:pt x="93026" y="408647"/>
                  </a:cubicBezTo>
                  <a:lnTo>
                    <a:pt x="93026" y="355174"/>
                  </a:lnTo>
                  <a:cubicBezTo>
                    <a:pt x="93026" y="349927"/>
                    <a:pt x="89318" y="343600"/>
                    <a:pt x="84913" y="340745"/>
                  </a:cubicBezTo>
                  <a:cubicBezTo>
                    <a:pt x="33996" y="307643"/>
                    <a:pt x="0" y="250929"/>
                    <a:pt x="0" y="185728"/>
                  </a:cubicBezTo>
                  <a:cubicBezTo>
                    <a:pt x="0" y="83180"/>
                    <a:pt x="83291" y="0"/>
                    <a:pt x="1859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9" name="SZYX"/>
            <p:cNvSpPr>
              <a:spLocks noChangeAspect="1"/>
            </p:cNvSpPr>
            <p:nvPr/>
          </p:nvSpPr>
          <p:spPr bwMode="auto">
            <a:xfrm>
              <a:off x="5730205" y="3912471"/>
              <a:ext cx="192308" cy="169138"/>
            </a:xfrm>
            <a:custGeom>
              <a:avLst/>
              <a:gdLst>
                <a:gd name="connsiteX0" fmla="*/ 351345 w 606227"/>
                <a:gd name="connsiteY0" fmla="*/ 426074 h 533192"/>
                <a:gd name="connsiteX1" fmla="*/ 407490 w 606227"/>
                <a:gd name="connsiteY1" fmla="*/ 426074 h 533192"/>
                <a:gd name="connsiteX2" fmla="*/ 446467 w 606227"/>
                <a:gd name="connsiteY2" fmla="*/ 533192 h 533192"/>
                <a:gd name="connsiteX3" fmla="*/ 390229 w 606227"/>
                <a:gd name="connsiteY3" fmla="*/ 533192 h 533192"/>
                <a:gd name="connsiteX4" fmla="*/ 198757 w 606227"/>
                <a:gd name="connsiteY4" fmla="*/ 426074 h 533192"/>
                <a:gd name="connsiteX5" fmla="*/ 255023 w 606227"/>
                <a:gd name="connsiteY5" fmla="*/ 426074 h 533192"/>
                <a:gd name="connsiteX6" fmla="*/ 216119 w 606227"/>
                <a:gd name="connsiteY6" fmla="*/ 533192 h 533192"/>
                <a:gd name="connsiteX7" fmla="*/ 159760 w 606227"/>
                <a:gd name="connsiteY7" fmla="*/ 533192 h 533192"/>
                <a:gd name="connsiteX8" fmla="*/ 304170 w 606227"/>
                <a:gd name="connsiteY8" fmla="*/ 146113 h 533192"/>
                <a:gd name="connsiteX9" fmla="*/ 292193 w 606227"/>
                <a:gd name="connsiteY9" fmla="*/ 158070 h 533192"/>
                <a:gd name="connsiteX10" fmla="*/ 292193 w 606227"/>
                <a:gd name="connsiteY10" fmla="*/ 298304 h 533192"/>
                <a:gd name="connsiteX11" fmla="*/ 248833 w 606227"/>
                <a:gd name="connsiteY11" fmla="*/ 298304 h 533192"/>
                <a:gd name="connsiteX12" fmla="*/ 248833 w 606227"/>
                <a:gd name="connsiteY12" fmla="*/ 220448 h 533192"/>
                <a:gd name="connsiteX13" fmla="*/ 236856 w 606227"/>
                <a:gd name="connsiteY13" fmla="*/ 208491 h 533192"/>
                <a:gd name="connsiteX14" fmla="*/ 224786 w 606227"/>
                <a:gd name="connsiteY14" fmla="*/ 220448 h 533192"/>
                <a:gd name="connsiteX15" fmla="*/ 224786 w 606227"/>
                <a:gd name="connsiteY15" fmla="*/ 297841 h 533192"/>
                <a:gd name="connsiteX16" fmla="*/ 190153 w 606227"/>
                <a:gd name="connsiteY16" fmla="*/ 297841 h 533192"/>
                <a:gd name="connsiteX17" fmla="*/ 178176 w 606227"/>
                <a:gd name="connsiteY17" fmla="*/ 309797 h 533192"/>
                <a:gd name="connsiteX18" fmla="*/ 190153 w 606227"/>
                <a:gd name="connsiteY18" fmla="*/ 321846 h 533192"/>
                <a:gd name="connsiteX19" fmla="*/ 418187 w 606227"/>
                <a:gd name="connsiteY19" fmla="*/ 321846 h 533192"/>
                <a:gd name="connsiteX20" fmla="*/ 430165 w 606227"/>
                <a:gd name="connsiteY20" fmla="*/ 309797 h 533192"/>
                <a:gd name="connsiteX21" fmla="*/ 418187 w 606227"/>
                <a:gd name="connsiteY21" fmla="*/ 297841 h 533192"/>
                <a:gd name="connsiteX22" fmla="*/ 383555 w 606227"/>
                <a:gd name="connsiteY22" fmla="*/ 297841 h 533192"/>
                <a:gd name="connsiteX23" fmla="*/ 383555 w 606227"/>
                <a:gd name="connsiteY23" fmla="*/ 186339 h 533192"/>
                <a:gd name="connsiteX24" fmla="*/ 371485 w 606227"/>
                <a:gd name="connsiteY24" fmla="*/ 174382 h 533192"/>
                <a:gd name="connsiteX25" fmla="*/ 359508 w 606227"/>
                <a:gd name="connsiteY25" fmla="*/ 186339 h 533192"/>
                <a:gd name="connsiteX26" fmla="*/ 359508 w 606227"/>
                <a:gd name="connsiteY26" fmla="*/ 297841 h 533192"/>
                <a:gd name="connsiteX27" fmla="*/ 316148 w 606227"/>
                <a:gd name="connsiteY27" fmla="*/ 297841 h 533192"/>
                <a:gd name="connsiteX28" fmla="*/ 316148 w 606227"/>
                <a:gd name="connsiteY28" fmla="*/ 158070 h 533192"/>
                <a:gd name="connsiteX29" fmla="*/ 304170 w 606227"/>
                <a:gd name="connsiteY29" fmla="*/ 146113 h 533192"/>
                <a:gd name="connsiteX30" fmla="*/ 47632 w 606227"/>
                <a:gd name="connsiteY30" fmla="*/ 64920 h 533192"/>
                <a:gd name="connsiteX31" fmla="*/ 558666 w 606227"/>
                <a:gd name="connsiteY31" fmla="*/ 64920 h 533192"/>
                <a:gd name="connsiteX32" fmla="*/ 558666 w 606227"/>
                <a:gd name="connsiteY32" fmla="*/ 335749 h 533192"/>
                <a:gd name="connsiteX33" fmla="*/ 498036 w 606227"/>
                <a:gd name="connsiteY33" fmla="*/ 396366 h 533192"/>
                <a:gd name="connsiteX34" fmla="*/ 108354 w 606227"/>
                <a:gd name="connsiteY34" fmla="*/ 396366 h 533192"/>
                <a:gd name="connsiteX35" fmla="*/ 47632 w 606227"/>
                <a:gd name="connsiteY35" fmla="*/ 335749 h 533192"/>
                <a:gd name="connsiteX36" fmla="*/ 0 w 606227"/>
                <a:gd name="connsiteY36" fmla="*/ 0 h 533192"/>
                <a:gd name="connsiteX37" fmla="*/ 606227 w 606227"/>
                <a:gd name="connsiteY37" fmla="*/ 0 h 533192"/>
                <a:gd name="connsiteX38" fmla="*/ 606227 w 606227"/>
                <a:gd name="connsiteY38" fmla="*/ 35565 h 533192"/>
                <a:gd name="connsiteX39" fmla="*/ 0 w 606227"/>
                <a:gd name="connsiteY39" fmla="*/ 35565 h 533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6227" h="533192">
                  <a:moveTo>
                    <a:pt x="351345" y="426074"/>
                  </a:moveTo>
                  <a:lnTo>
                    <a:pt x="407490" y="426074"/>
                  </a:lnTo>
                  <a:lnTo>
                    <a:pt x="446467" y="533192"/>
                  </a:lnTo>
                  <a:lnTo>
                    <a:pt x="390229" y="533192"/>
                  </a:lnTo>
                  <a:close/>
                  <a:moveTo>
                    <a:pt x="198757" y="426074"/>
                  </a:moveTo>
                  <a:lnTo>
                    <a:pt x="255023" y="426074"/>
                  </a:lnTo>
                  <a:lnTo>
                    <a:pt x="216119" y="533192"/>
                  </a:lnTo>
                  <a:lnTo>
                    <a:pt x="159760" y="533192"/>
                  </a:lnTo>
                  <a:close/>
                  <a:moveTo>
                    <a:pt x="304170" y="146113"/>
                  </a:moveTo>
                  <a:cubicBezTo>
                    <a:pt x="297485" y="146113"/>
                    <a:pt x="292193" y="151396"/>
                    <a:pt x="292193" y="158070"/>
                  </a:cubicBezTo>
                  <a:lnTo>
                    <a:pt x="292193" y="298304"/>
                  </a:lnTo>
                  <a:lnTo>
                    <a:pt x="248833" y="298304"/>
                  </a:lnTo>
                  <a:lnTo>
                    <a:pt x="248833" y="220448"/>
                  </a:lnTo>
                  <a:cubicBezTo>
                    <a:pt x="248833" y="213774"/>
                    <a:pt x="243541" y="208491"/>
                    <a:pt x="236856" y="208491"/>
                  </a:cubicBezTo>
                  <a:cubicBezTo>
                    <a:pt x="230171" y="208491"/>
                    <a:pt x="224786" y="213774"/>
                    <a:pt x="224786" y="220448"/>
                  </a:cubicBezTo>
                  <a:lnTo>
                    <a:pt x="224786" y="297841"/>
                  </a:lnTo>
                  <a:lnTo>
                    <a:pt x="190153" y="297841"/>
                  </a:lnTo>
                  <a:cubicBezTo>
                    <a:pt x="183375" y="297841"/>
                    <a:pt x="177990" y="303031"/>
                    <a:pt x="178176" y="309797"/>
                  </a:cubicBezTo>
                  <a:cubicBezTo>
                    <a:pt x="178176" y="316470"/>
                    <a:pt x="183468" y="321846"/>
                    <a:pt x="190153" y="321846"/>
                  </a:cubicBezTo>
                  <a:lnTo>
                    <a:pt x="418187" y="321846"/>
                  </a:lnTo>
                  <a:cubicBezTo>
                    <a:pt x="424872" y="321846"/>
                    <a:pt x="430165" y="316470"/>
                    <a:pt x="430165" y="309797"/>
                  </a:cubicBezTo>
                  <a:cubicBezTo>
                    <a:pt x="430165" y="303124"/>
                    <a:pt x="424872" y="297841"/>
                    <a:pt x="418187" y="297841"/>
                  </a:cubicBezTo>
                  <a:lnTo>
                    <a:pt x="383555" y="297841"/>
                  </a:lnTo>
                  <a:lnTo>
                    <a:pt x="383555" y="186339"/>
                  </a:lnTo>
                  <a:cubicBezTo>
                    <a:pt x="383555" y="179666"/>
                    <a:pt x="378170" y="174382"/>
                    <a:pt x="371485" y="174382"/>
                  </a:cubicBezTo>
                  <a:cubicBezTo>
                    <a:pt x="364800" y="174382"/>
                    <a:pt x="359508" y="179666"/>
                    <a:pt x="359508" y="186339"/>
                  </a:cubicBezTo>
                  <a:lnTo>
                    <a:pt x="359508" y="297841"/>
                  </a:lnTo>
                  <a:lnTo>
                    <a:pt x="316148" y="297841"/>
                  </a:lnTo>
                  <a:lnTo>
                    <a:pt x="316148" y="158070"/>
                  </a:lnTo>
                  <a:cubicBezTo>
                    <a:pt x="316148" y="151396"/>
                    <a:pt x="310855" y="146113"/>
                    <a:pt x="304170" y="146113"/>
                  </a:cubicBezTo>
                  <a:close/>
                  <a:moveTo>
                    <a:pt x="47632" y="64920"/>
                  </a:moveTo>
                  <a:lnTo>
                    <a:pt x="558666" y="64920"/>
                  </a:lnTo>
                  <a:lnTo>
                    <a:pt x="558666" y="335749"/>
                  </a:lnTo>
                  <a:cubicBezTo>
                    <a:pt x="558666" y="369394"/>
                    <a:pt x="531740" y="396366"/>
                    <a:pt x="498036" y="396366"/>
                  </a:cubicBezTo>
                  <a:lnTo>
                    <a:pt x="108354" y="396366"/>
                  </a:lnTo>
                  <a:cubicBezTo>
                    <a:pt x="74651" y="396366"/>
                    <a:pt x="47632" y="369394"/>
                    <a:pt x="47632" y="335749"/>
                  </a:cubicBezTo>
                  <a:close/>
                  <a:moveTo>
                    <a:pt x="0" y="0"/>
                  </a:moveTo>
                  <a:lnTo>
                    <a:pt x="606227" y="0"/>
                  </a:lnTo>
                  <a:lnTo>
                    <a:pt x="606227" y="35565"/>
                  </a:lnTo>
                  <a:lnTo>
                    <a:pt x="0" y="355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75450" y="1837273"/>
            <a:ext cx="3839513" cy="1015663"/>
            <a:chOff x="4127901" y="1837273"/>
            <a:chExt cx="3839513" cy="1015663"/>
          </a:xfrm>
        </p:grpSpPr>
        <p:sp>
          <p:nvSpPr>
            <p:cNvPr id="4" name="椭圆 3"/>
            <p:cNvSpPr/>
            <p:nvPr/>
          </p:nvSpPr>
          <p:spPr>
            <a:xfrm>
              <a:off x="5108825" y="1869627"/>
              <a:ext cx="914373" cy="91437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27901" y="1837273"/>
              <a:ext cx="3839513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6000" b="1" dirty="0" smtClean="0">
                  <a:solidFill>
                    <a:schemeClr val="accent1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</a:t>
              </a:r>
              <a:r>
                <a:rPr lang="zh-CN" altLang="en-US" sz="6000" b="1" dirty="0" smtClean="0">
                  <a:solidFill>
                    <a:schemeClr val="bg1"/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 育 </a:t>
              </a:r>
              <a:r>
                <a:rPr lang="zh-CN" altLang="en-US" sz="6000" b="1" dirty="0" smtClean="0">
                  <a:solidFill>
                    <a:schemeClr val="accent1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 学</a:t>
              </a:r>
              <a:endParaRPr lang="zh-CN" altLang="en-US" sz="60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pic>
        <p:nvPicPr>
          <p:cNvPr id="9" name="图片 8" descr="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2235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22图形1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19" y="800426"/>
            <a:ext cx="12277851" cy="525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" t="50000" r="84716"/>
          <a:stretch>
            <a:fillRect/>
          </a:stretch>
        </p:blipFill>
        <p:spPr bwMode="auto">
          <a:xfrm>
            <a:off x="-1" y="3645698"/>
            <a:ext cx="2027589" cy="344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5" t="-4828" r="2012" b="54828"/>
          <a:stretch>
            <a:fillRect/>
          </a:stretch>
        </p:blipFill>
        <p:spPr bwMode="auto">
          <a:xfrm>
            <a:off x="10318204" y="-171400"/>
            <a:ext cx="1872208" cy="317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接连接符 3"/>
          <p:cNvCxnSpPr/>
          <p:nvPr/>
        </p:nvCxnSpPr>
        <p:spPr>
          <a:xfrm>
            <a:off x="1865153" y="3456112"/>
            <a:ext cx="846010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6092427" y="2042846"/>
            <a:ext cx="0" cy="2772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5348090" y="663079"/>
            <a:ext cx="15392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Contents</a:t>
            </a:r>
            <a:endParaRPr lang="zh-CN" altLang="en-US" sz="2400" dirty="0">
              <a:solidFill>
                <a:schemeClr val="bg1"/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347871" y="662821"/>
            <a:ext cx="12234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3E8473"/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目 录</a:t>
            </a:r>
            <a:endParaRPr lang="zh-CN" altLang="en-US" sz="3600" b="1" dirty="0" smtClean="0">
              <a:solidFill>
                <a:srgbClr val="3E8473"/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217775" y="2554946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教学思路</a:t>
            </a:r>
            <a:endParaRPr lang="zh-CN" altLang="en-US" sz="2400" b="1" dirty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878049" y="2999158"/>
            <a:ext cx="2081530" cy="321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1000" kern="0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Choose </a:t>
            </a:r>
            <a:r>
              <a:rPr lang="en-US" altLang="zh-CN" sz="1000" kern="0" dirty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the only  option </a:t>
            </a:r>
            <a:r>
              <a:rPr lang="en-US" altLang="zh-CN" sz="1000" kern="0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to text</a:t>
            </a:r>
            <a:endParaRPr lang="en-US" altLang="zh-CN" sz="1000" kern="0" dirty="0" smtClean="0">
              <a:solidFill>
                <a:schemeClr val="accent5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441613" y="1888930"/>
            <a:ext cx="954405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01.</a:t>
            </a:r>
            <a:endParaRPr lang="en-US" altLang="zh-CN" sz="4000" b="1" dirty="0" smtClean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716813" y="2554946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教学分析</a:t>
            </a:r>
            <a:endParaRPr lang="zh-CN" altLang="en-US" sz="2400" b="1" dirty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377086" y="2999158"/>
            <a:ext cx="2081530" cy="321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1000" kern="0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Choose </a:t>
            </a:r>
            <a:r>
              <a:rPr lang="en-US" altLang="zh-CN" sz="1000" kern="0" dirty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the only  option </a:t>
            </a:r>
            <a:r>
              <a:rPr lang="en-US" altLang="zh-CN" sz="1000" kern="0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to text</a:t>
            </a:r>
            <a:endParaRPr lang="en-US" altLang="zh-CN" sz="1000" kern="0" dirty="0" smtClean="0">
              <a:solidFill>
                <a:schemeClr val="accent5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940650" y="1888930"/>
            <a:ext cx="954405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02.</a:t>
            </a:r>
            <a:endParaRPr lang="en-US" altLang="zh-CN" sz="4000" b="1" dirty="0" smtClean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173350" y="4095016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教学过程</a:t>
            </a:r>
            <a:endParaRPr lang="zh-CN" altLang="en-US" sz="2400" b="1" dirty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833623" y="4539228"/>
            <a:ext cx="2081530" cy="321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1000" kern="0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Choose </a:t>
            </a:r>
            <a:r>
              <a:rPr lang="en-US" altLang="zh-CN" sz="1000" kern="0" dirty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the only  option </a:t>
            </a:r>
            <a:r>
              <a:rPr lang="en-US" altLang="zh-CN" sz="1000" kern="0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to text</a:t>
            </a:r>
            <a:endParaRPr lang="en-US" altLang="zh-CN" sz="1000" kern="0" dirty="0" smtClean="0">
              <a:solidFill>
                <a:schemeClr val="accent5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397187" y="3429000"/>
            <a:ext cx="954405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03.</a:t>
            </a:r>
            <a:endParaRPr lang="en-US" altLang="zh-CN" sz="4000" b="1" dirty="0" smtClean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716812" y="4173711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课后反思</a:t>
            </a:r>
            <a:endParaRPr lang="zh-CN" altLang="en-US" sz="2400" b="1" dirty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377085" y="4617923"/>
            <a:ext cx="2081530" cy="321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1000" kern="0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Choose </a:t>
            </a:r>
            <a:r>
              <a:rPr lang="en-US" altLang="zh-CN" sz="1000" kern="0" dirty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the only  option </a:t>
            </a:r>
            <a:r>
              <a:rPr lang="en-US" altLang="zh-CN" sz="1000" kern="0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to text</a:t>
            </a:r>
            <a:endParaRPr lang="en-US" altLang="zh-CN" sz="1000" kern="0" dirty="0" smtClean="0">
              <a:solidFill>
                <a:schemeClr val="accent5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940649" y="3507695"/>
            <a:ext cx="954405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04.</a:t>
            </a:r>
            <a:endParaRPr lang="en-US" altLang="zh-CN" sz="4000" b="1" dirty="0" smtClean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22图形1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19" y="800426"/>
            <a:ext cx="12277851" cy="525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5" t="-4828" r="2012" b="54828"/>
          <a:stretch>
            <a:fillRect/>
          </a:stretch>
        </p:blipFill>
        <p:spPr bwMode="auto">
          <a:xfrm>
            <a:off x="10318204" y="-171400"/>
            <a:ext cx="1872208" cy="317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4976951" y="2764378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教学思路</a:t>
            </a:r>
            <a:endParaRPr lang="zh-CN" altLang="en-US" sz="4000" b="1" dirty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90577" y="3464713"/>
            <a:ext cx="22092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 smtClean="0">
                <a:latin typeface="华文细黑"/>
                <a:ea typeface="微软雅黑" panose="020B0503020204020204" charset="-122"/>
                <a:cs typeface="+mn-ea"/>
                <a:sym typeface="华文细黑"/>
              </a:rPr>
              <a:t>EDUCATION  TEACHING</a:t>
            </a:r>
            <a:endParaRPr lang="zh-CN" altLang="en-US" sz="1400" dirty="0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5087094" y="3883102"/>
            <a:ext cx="2016224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圆角矩形 38"/>
          <p:cNvSpPr/>
          <p:nvPr/>
        </p:nvSpPr>
        <p:spPr>
          <a:xfrm>
            <a:off x="5447134" y="3811094"/>
            <a:ext cx="1296144" cy="144016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611741" y="2038201"/>
            <a:ext cx="9669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01.</a:t>
            </a:r>
            <a:endParaRPr lang="zh-CN" altLang="en-US" sz="4400" b="1" dirty="0">
              <a:solidFill>
                <a:schemeClr val="accent5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86694" y="4077072"/>
            <a:ext cx="9217024" cy="569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</a:t>
            </a:r>
            <a:r>
              <a:rPr lang="en-US" altLang="zh-CN" sz="11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 </a:t>
            </a:r>
            <a:endParaRPr lang="zh-CN" altLang="en-US" sz="1100" dirty="0">
              <a:solidFill>
                <a:prstClr val="black">
                  <a:lumMod val="65000"/>
                  <a:lumOff val="35000"/>
                </a:prst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同侧圆角矩形 7"/>
          <p:cNvSpPr/>
          <p:nvPr/>
        </p:nvSpPr>
        <p:spPr bwMode="auto">
          <a:xfrm>
            <a:off x="731953" y="2106711"/>
            <a:ext cx="2345606" cy="3046412"/>
          </a:xfrm>
          <a:custGeom>
            <a:avLst/>
            <a:gdLst>
              <a:gd name="T0" fmla="*/ 82514 w 2605348"/>
              <a:gd name="T1" fmla="*/ 0 h 495073"/>
              <a:gd name="T2" fmla="*/ 2522834 w 2605348"/>
              <a:gd name="T3" fmla="*/ 0 h 495073"/>
              <a:gd name="T4" fmla="*/ 2605348 w 2605348"/>
              <a:gd name="T5" fmla="*/ 82514 h 495073"/>
              <a:gd name="T6" fmla="*/ 2605348 w 2605348"/>
              <a:gd name="T7" fmla="*/ 495073 h 495073"/>
              <a:gd name="T8" fmla="*/ 2605348 w 2605348"/>
              <a:gd name="T9" fmla="*/ 495073 h 495073"/>
              <a:gd name="T10" fmla="*/ 0 w 2605348"/>
              <a:gd name="T11" fmla="*/ 495073 h 495073"/>
              <a:gd name="T12" fmla="*/ 0 w 2605348"/>
              <a:gd name="T13" fmla="*/ 495073 h 495073"/>
              <a:gd name="T14" fmla="*/ 0 w 2605348"/>
              <a:gd name="T15" fmla="*/ 82514 h 495073"/>
              <a:gd name="T16" fmla="*/ 82514 w 2605348"/>
              <a:gd name="T17" fmla="*/ 0 h 4950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05348" h="495073">
                <a:moveTo>
                  <a:pt x="82514" y="0"/>
                </a:moveTo>
                <a:lnTo>
                  <a:pt x="2522834" y="0"/>
                </a:lnTo>
                <a:cubicBezTo>
                  <a:pt x="2568405" y="0"/>
                  <a:pt x="2605348" y="36943"/>
                  <a:pt x="2605348" y="82514"/>
                </a:cubicBezTo>
                <a:lnTo>
                  <a:pt x="2605348" y="495073"/>
                </a:lnTo>
                <a:lnTo>
                  <a:pt x="0" y="495073"/>
                </a:lnTo>
                <a:lnTo>
                  <a:pt x="0" y="82514"/>
                </a:lnTo>
                <a:cubicBezTo>
                  <a:pt x="0" y="36943"/>
                  <a:pt x="36943" y="0"/>
                  <a:pt x="8251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rgbClr val="3E8473"/>
            </a:solidFill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200" smtClea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34" name="同侧圆角矩形 8"/>
          <p:cNvSpPr/>
          <p:nvPr/>
        </p:nvSpPr>
        <p:spPr bwMode="auto">
          <a:xfrm>
            <a:off x="3546475" y="2106711"/>
            <a:ext cx="2347035" cy="3046412"/>
          </a:xfrm>
          <a:custGeom>
            <a:avLst/>
            <a:gdLst>
              <a:gd name="T0" fmla="*/ 82514 w 2605348"/>
              <a:gd name="T1" fmla="*/ 0 h 495073"/>
              <a:gd name="T2" fmla="*/ 2522834 w 2605348"/>
              <a:gd name="T3" fmla="*/ 0 h 495073"/>
              <a:gd name="T4" fmla="*/ 2605348 w 2605348"/>
              <a:gd name="T5" fmla="*/ 82514 h 495073"/>
              <a:gd name="T6" fmla="*/ 2605348 w 2605348"/>
              <a:gd name="T7" fmla="*/ 495073 h 495073"/>
              <a:gd name="T8" fmla="*/ 2605348 w 2605348"/>
              <a:gd name="T9" fmla="*/ 495073 h 495073"/>
              <a:gd name="T10" fmla="*/ 0 w 2605348"/>
              <a:gd name="T11" fmla="*/ 495073 h 495073"/>
              <a:gd name="T12" fmla="*/ 0 w 2605348"/>
              <a:gd name="T13" fmla="*/ 495073 h 495073"/>
              <a:gd name="T14" fmla="*/ 0 w 2605348"/>
              <a:gd name="T15" fmla="*/ 82514 h 495073"/>
              <a:gd name="T16" fmla="*/ 82514 w 2605348"/>
              <a:gd name="T17" fmla="*/ 0 h 4950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05348" h="495073">
                <a:moveTo>
                  <a:pt x="82514" y="0"/>
                </a:moveTo>
                <a:lnTo>
                  <a:pt x="2522834" y="0"/>
                </a:lnTo>
                <a:cubicBezTo>
                  <a:pt x="2568405" y="0"/>
                  <a:pt x="2605348" y="36943"/>
                  <a:pt x="2605348" y="82514"/>
                </a:cubicBezTo>
                <a:lnTo>
                  <a:pt x="2605348" y="495073"/>
                </a:lnTo>
                <a:lnTo>
                  <a:pt x="0" y="495073"/>
                </a:lnTo>
                <a:lnTo>
                  <a:pt x="0" y="82514"/>
                </a:lnTo>
                <a:cubicBezTo>
                  <a:pt x="0" y="36943"/>
                  <a:pt x="36943" y="0"/>
                  <a:pt x="8251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rgbClr val="6FBDC1"/>
            </a:solidFill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200" smtClea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35" name="同侧圆角矩形 9"/>
          <p:cNvSpPr/>
          <p:nvPr/>
        </p:nvSpPr>
        <p:spPr bwMode="auto">
          <a:xfrm>
            <a:off x="6365874" y="2106711"/>
            <a:ext cx="2345606" cy="3046412"/>
          </a:xfrm>
          <a:custGeom>
            <a:avLst/>
            <a:gdLst>
              <a:gd name="T0" fmla="*/ 82514 w 2605348"/>
              <a:gd name="T1" fmla="*/ 0 h 495073"/>
              <a:gd name="T2" fmla="*/ 2522834 w 2605348"/>
              <a:gd name="T3" fmla="*/ 0 h 495073"/>
              <a:gd name="T4" fmla="*/ 2605348 w 2605348"/>
              <a:gd name="T5" fmla="*/ 82514 h 495073"/>
              <a:gd name="T6" fmla="*/ 2605348 w 2605348"/>
              <a:gd name="T7" fmla="*/ 495073 h 495073"/>
              <a:gd name="T8" fmla="*/ 2605348 w 2605348"/>
              <a:gd name="T9" fmla="*/ 495073 h 495073"/>
              <a:gd name="T10" fmla="*/ 0 w 2605348"/>
              <a:gd name="T11" fmla="*/ 495073 h 495073"/>
              <a:gd name="T12" fmla="*/ 0 w 2605348"/>
              <a:gd name="T13" fmla="*/ 495073 h 495073"/>
              <a:gd name="T14" fmla="*/ 0 w 2605348"/>
              <a:gd name="T15" fmla="*/ 82514 h 495073"/>
              <a:gd name="T16" fmla="*/ 82514 w 2605348"/>
              <a:gd name="T17" fmla="*/ 0 h 4950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05348" h="495073">
                <a:moveTo>
                  <a:pt x="82514" y="0"/>
                </a:moveTo>
                <a:lnTo>
                  <a:pt x="2522834" y="0"/>
                </a:lnTo>
                <a:cubicBezTo>
                  <a:pt x="2568405" y="0"/>
                  <a:pt x="2605348" y="36943"/>
                  <a:pt x="2605348" y="82514"/>
                </a:cubicBezTo>
                <a:lnTo>
                  <a:pt x="2605348" y="495073"/>
                </a:lnTo>
                <a:lnTo>
                  <a:pt x="0" y="495073"/>
                </a:lnTo>
                <a:lnTo>
                  <a:pt x="0" y="82514"/>
                </a:lnTo>
                <a:cubicBezTo>
                  <a:pt x="0" y="36943"/>
                  <a:pt x="36943" y="0"/>
                  <a:pt x="8251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rgbClr val="3E8473"/>
            </a:solidFill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200" smtClea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36" name="同侧圆角矩形 10"/>
          <p:cNvSpPr/>
          <p:nvPr/>
        </p:nvSpPr>
        <p:spPr bwMode="auto">
          <a:xfrm>
            <a:off x="9257023" y="2106711"/>
            <a:ext cx="2345606" cy="3046412"/>
          </a:xfrm>
          <a:custGeom>
            <a:avLst/>
            <a:gdLst>
              <a:gd name="T0" fmla="*/ 82514 w 2605348"/>
              <a:gd name="T1" fmla="*/ 0 h 495073"/>
              <a:gd name="T2" fmla="*/ 2522834 w 2605348"/>
              <a:gd name="T3" fmla="*/ 0 h 495073"/>
              <a:gd name="T4" fmla="*/ 2605348 w 2605348"/>
              <a:gd name="T5" fmla="*/ 82514 h 495073"/>
              <a:gd name="T6" fmla="*/ 2605348 w 2605348"/>
              <a:gd name="T7" fmla="*/ 495073 h 495073"/>
              <a:gd name="T8" fmla="*/ 2605348 w 2605348"/>
              <a:gd name="T9" fmla="*/ 495073 h 495073"/>
              <a:gd name="T10" fmla="*/ 0 w 2605348"/>
              <a:gd name="T11" fmla="*/ 495073 h 495073"/>
              <a:gd name="T12" fmla="*/ 0 w 2605348"/>
              <a:gd name="T13" fmla="*/ 495073 h 495073"/>
              <a:gd name="T14" fmla="*/ 0 w 2605348"/>
              <a:gd name="T15" fmla="*/ 82514 h 495073"/>
              <a:gd name="T16" fmla="*/ 82514 w 2605348"/>
              <a:gd name="T17" fmla="*/ 0 h 4950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05348" h="495073">
                <a:moveTo>
                  <a:pt x="82514" y="0"/>
                </a:moveTo>
                <a:lnTo>
                  <a:pt x="2522834" y="0"/>
                </a:lnTo>
                <a:cubicBezTo>
                  <a:pt x="2568405" y="0"/>
                  <a:pt x="2605348" y="36943"/>
                  <a:pt x="2605348" y="82514"/>
                </a:cubicBezTo>
                <a:lnTo>
                  <a:pt x="2605348" y="495073"/>
                </a:lnTo>
                <a:lnTo>
                  <a:pt x="0" y="495073"/>
                </a:lnTo>
                <a:lnTo>
                  <a:pt x="0" y="82514"/>
                </a:lnTo>
                <a:cubicBezTo>
                  <a:pt x="0" y="36943"/>
                  <a:pt x="36943" y="0"/>
                  <a:pt x="8251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rgbClr val="6FBDC1"/>
            </a:solidFill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200" smtClea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4356" name="同侧圆角矩形 7"/>
          <p:cNvSpPr/>
          <p:nvPr/>
        </p:nvSpPr>
        <p:spPr bwMode="auto">
          <a:xfrm>
            <a:off x="717667" y="2090044"/>
            <a:ext cx="2385895" cy="493712"/>
          </a:xfrm>
          <a:custGeom>
            <a:avLst/>
            <a:gdLst>
              <a:gd name="T0" fmla="*/ 82514 w 2605348"/>
              <a:gd name="T1" fmla="*/ 0 h 495073"/>
              <a:gd name="T2" fmla="*/ 2522834 w 2605348"/>
              <a:gd name="T3" fmla="*/ 0 h 495073"/>
              <a:gd name="T4" fmla="*/ 2605348 w 2605348"/>
              <a:gd name="T5" fmla="*/ 82514 h 495073"/>
              <a:gd name="T6" fmla="*/ 2605348 w 2605348"/>
              <a:gd name="T7" fmla="*/ 495073 h 495073"/>
              <a:gd name="T8" fmla="*/ 2605348 w 2605348"/>
              <a:gd name="T9" fmla="*/ 495073 h 495073"/>
              <a:gd name="T10" fmla="*/ 0 w 2605348"/>
              <a:gd name="T11" fmla="*/ 495073 h 495073"/>
              <a:gd name="T12" fmla="*/ 0 w 2605348"/>
              <a:gd name="T13" fmla="*/ 495073 h 495073"/>
              <a:gd name="T14" fmla="*/ 0 w 2605348"/>
              <a:gd name="T15" fmla="*/ 82514 h 495073"/>
              <a:gd name="T16" fmla="*/ 82514 w 2605348"/>
              <a:gd name="T17" fmla="*/ 0 h 4950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05348" h="495073">
                <a:moveTo>
                  <a:pt x="82514" y="0"/>
                </a:moveTo>
                <a:lnTo>
                  <a:pt x="2522834" y="0"/>
                </a:lnTo>
                <a:cubicBezTo>
                  <a:pt x="2568405" y="0"/>
                  <a:pt x="2605348" y="36943"/>
                  <a:pt x="2605348" y="82514"/>
                </a:cubicBezTo>
                <a:lnTo>
                  <a:pt x="2605348" y="495073"/>
                </a:lnTo>
                <a:lnTo>
                  <a:pt x="0" y="495073"/>
                </a:lnTo>
                <a:lnTo>
                  <a:pt x="0" y="82514"/>
                </a:lnTo>
                <a:cubicBezTo>
                  <a:pt x="0" y="36943"/>
                  <a:pt x="36943" y="0"/>
                  <a:pt x="82514" y="0"/>
                </a:cubicBezTo>
                <a:close/>
              </a:path>
            </a:pathLst>
          </a:custGeom>
          <a:solidFill>
            <a:srgbClr val="3E8473"/>
          </a:solidFill>
          <a:ln>
            <a:noFill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 b="1" smtClea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4357" name="文本框 19"/>
          <p:cNvSpPr txBox="1">
            <a:spLocks noChangeArrowheads="1"/>
          </p:cNvSpPr>
          <p:nvPr/>
        </p:nvSpPr>
        <p:spPr bwMode="auto">
          <a:xfrm>
            <a:off x="1003743" y="2102734"/>
            <a:ext cx="1761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 smtClean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A</a:t>
            </a:r>
            <a:endParaRPr lang="zh-CN" altLang="en-US" sz="2400" b="1" dirty="0" smtClean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54" name="同侧圆角矩形 8"/>
          <p:cNvSpPr/>
          <p:nvPr/>
        </p:nvSpPr>
        <p:spPr bwMode="auto">
          <a:xfrm>
            <a:off x="3532174" y="2090044"/>
            <a:ext cx="2388407" cy="493712"/>
          </a:xfrm>
          <a:custGeom>
            <a:avLst/>
            <a:gdLst>
              <a:gd name="T0" fmla="*/ 82514 w 2605348"/>
              <a:gd name="T1" fmla="*/ 0 h 495073"/>
              <a:gd name="T2" fmla="*/ 2522834 w 2605348"/>
              <a:gd name="T3" fmla="*/ 0 h 495073"/>
              <a:gd name="T4" fmla="*/ 2605348 w 2605348"/>
              <a:gd name="T5" fmla="*/ 82514 h 495073"/>
              <a:gd name="T6" fmla="*/ 2605348 w 2605348"/>
              <a:gd name="T7" fmla="*/ 495073 h 495073"/>
              <a:gd name="T8" fmla="*/ 2605348 w 2605348"/>
              <a:gd name="T9" fmla="*/ 495073 h 495073"/>
              <a:gd name="T10" fmla="*/ 0 w 2605348"/>
              <a:gd name="T11" fmla="*/ 495073 h 495073"/>
              <a:gd name="T12" fmla="*/ 0 w 2605348"/>
              <a:gd name="T13" fmla="*/ 495073 h 495073"/>
              <a:gd name="T14" fmla="*/ 0 w 2605348"/>
              <a:gd name="T15" fmla="*/ 82514 h 495073"/>
              <a:gd name="T16" fmla="*/ 82514 w 2605348"/>
              <a:gd name="T17" fmla="*/ 0 h 4950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05348" h="495073">
                <a:moveTo>
                  <a:pt x="82514" y="0"/>
                </a:moveTo>
                <a:lnTo>
                  <a:pt x="2522834" y="0"/>
                </a:lnTo>
                <a:cubicBezTo>
                  <a:pt x="2568405" y="0"/>
                  <a:pt x="2605348" y="36943"/>
                  <a:pt x="2605348" y="82514"/>
                </a:cubicBezTo>
                <a:lnTo>
                  <a:pt x="2605348" y="495073"/>
                </a:lnTo>
                <a:lnTo>
                  <a:pt x="0" y="495073"/>
                </a:lnTo>
                <a:lnTo>
                  <a:pt x="0" y="82514"/>
                </a:lnTo>
                <a:cubicBezTo>
                  <a:pt x="0" y="36943"/>
                  <a:pt x="36943" y="0"/>
                  <a:pt x="82514" y="0"/>
                </a:cubicBezTo>
                <a:close/>
              </a:path>
            </a:pathLst>
          </a:custGeom>
          <a:solidFill>
            <a:srgbClr val="6FBDC1"/>
          </a:solidFill>
          <a:ln>
            <a:noFill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 b="1" smtClea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4355" name="文本框 20"/>
          <p:cNvSpPr txBox="1">
            <a:spLocks noChangeArrowheads="1"/>
          </p:cNvSpPr>
          <p:nvPr/>
        </p:nvSpPr>
        <p:spPr bwMode="auto">
          <a:xfrm>
            <a:off x="3820625" y="2102734"/>
            <a:ext cx="1761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 smtClean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B</a:t>
            </a:r>
            <a:endParaRPr lang="zh-CN" altLang="en-US" sz="2400" b="1" dirty="0" smtClean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52" name="同侧圆角矩形 9"/>
          <p:cNvSpPr/>
          <p:nvPr/>
        </p:nvSpPr>
        <p:spPr bwMode="auto">
          <a:xfrm>
            <a:off x="6351588" y="2090044"/>
            <a:ext cx="2385895" cy="493712"/>
          </a:xfrm>
          <a:custGeom>
            <a:avLst/>
            <a:gdLst>
              <a:gd name="T0" fmla="*/ 82514 w 2605348"/>
              <a:gd name="T1" fmla="*/ 0 h 495073"/>
              <a:gd name="T2" fmla="*/ 2522834 w 2605348"/>
              <a:gd name="T3" fmla="*/ 0 h 495073"/>
              <a:gd name="T4" fmla="*/ 2605348 w 2605348"/>
              <a:gd name="T5" fmla="*/ 82514 h 495073"/>
              <a:gd name="T6" fmla="*/ 2605348 w 2605348"/>
              <a:gd name="T7" fmla="*/ 495073 h 495073"/>
              <a:gd name="T8" fmla="*/ 2605348 w 2605348"/>
              <a:gd name="T9" fmla="*/ 495073 h 495073"/>
              <a:gd name="T10" fmla="*/ 0 w 2605348"/>
              <a:gd name="T11" fmla="*/ 495073 h 495073"/>
              <a:gd name="T12" fmla="*/ 0 w 2605348"/>
              <a:gd name="T13" fmla="*/ 495073 h 495073"/>
              <a:gd name="T14" fmla="*/ 0 w 2605348"/>
              <a:gd name="T15" fmla="*/ 82514 h 495073"/>
              <a:gd name="T16" fmla="*/ 82514 w 2605348"/>
              <a:gd name="T17" fmla="*/ 0 h 4950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05348" h="495073">
                <a:moveTo>
                  <a:pt x="82514" y="0"/>
                </a:moveTo>
                <a:lnTo>
                  <a:pt x="2522834" y="0"/>
                </a:lnTo>
                <a:cubicBezTo>
                  <a:pt x="2568405" y="0"/>
                  <a:pt x="2605348" y="36943"/>
                  <a:pt x="2605348" y="82514"/>
                </a:cubicBezTo>
                <a:lnTo>
                  <a:pt x="2605348" y="495073"/>
                </a:lnTo>
                <a:lnTo>
                  <a:pt x="0" y="495073"/>
                </a:lnTo>
                <a:lnTo>
                  <a:pt x="0" y="82514"/>
                </a:lnTo>
                <a:cubicBezTo>
                  <a:pt x="0" y="36943"/>
                  <a:pt x="36943" y="0"/>
                  <a:pt x="82514" y="0"/>
                </a:cubicBezTo>
                <a:close/>
              </a:path>
            </a:pathLst>
          </a:custGeom>
          <a:solidFill>
            <a:srgbClr val="3E8473"/>
          </a:solidFill>
          <a:ln>
            <a:noFill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 b="1" smtClea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4353" name="文本框 21"/>
          <p:cNvSpPr txBox="1">
            <a:spLocks noChangeArrowheads="1"/>
          </p:cNvSpPr>
          <p:nvPr/>
        </p:nvSpPr>
        <p:spPr bwMode="auto">
          <a:xfrm>
            <a:off x="6636285" y="2102734"/>
            <a:ext cx="1761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 smtClean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C</a:t>
            </a:r>
            <a:endParaRPr lang="zh-CN" altLang="en-US" sz="2400" b="1" dirty="0" smtClean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50" name="同侧圆角矩形 10"/>
          <p:cNvSpPr/>
          <p:nvPr/>
        </p:nvSpPr>
        <p:spPr bwMode="auto">
          <a:xfrm>
            <a:off x="9242731" y="2090044"/>
            <a:ext cx="2386953" cy="493712"/>
          </a:xfrm>
          <a:custGeom>
            <a:avLst/>
            <a:gdLst>
              <a:gd name="T0" fmla="*/ 82514 w 2605348"/>
              <a:gd name="T1" fmla="*/ 0 h 495073"/>
              <a:gd name="T2" fmla="*/ 2522834 w 2605348"/>
              <a:gd name="T3" fmla="*/ 0 h 495073"/>
              <a:gd name="T4" fmla="*/ 2605348 w 2605348"/>
              <a:gd name="T5" fmla="*/ 82514 h 495073"/>
              <a:gd name="T6" fmla="*/ 2605348 w 2605348"/>
              <a:gd name="T7" fmla="*/ 495073 h 495073"/>
              <a:gd name="T8" fmla="*/ 2605348 w 2605348"/>
              <a:gd name="T9" fmla="*/ 495073 h 495073"/>
              <a:gd name="T10" fmla="*/ 0 w 2605348"/>
              <a:gd name="T11" fmla="*/ 495073 h 495073"/>
              <a:gd name="T12" fmla="*/ 0 w 2605348"/>
              <a:gd name="T13" fmla="*/ 495073 h 495073"/>
              <a:gd name="T14" fmla="*/ 0 w 2605348"/>
              <a:gd name="T15" fmla="*/ 82514 h 495073"/>
              <a:gd name="T16" fmla="*/ 82514 w 2605348"/>
              <a:gd name="T17" fmla="*/ 0 h 49507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605348" h="495073">
                <a:moveTo>
                  <a:pt x="82514" y="0"/>
                </a:moveTo>
                <a:lnTo>
                  <a:pt x="2522834" y="0"/>
                </a:lnTo>
                <a:cubicBezTo>
                  <a:pt x="2568405" y="0"/>
                  <a:pt x="2605348" y="36943"/>
                  <a:pt x="2605348" y="82514"/>
                </a:cubicBezTo>
                <a:lnTo>
                  <a:pt x="2605348" y="495073"/>
                </a:lnTo>
                <a:lnTo>
                  <a:pt x="0" y="495073"/>
                </a:lnTo>
                <a:lnTo>
                  <a:pt x="0" y="82514"/>
                </a:lnTo>
                <a:cubicBezTo>
                  <a:pt x="0" y="36943"/>
                  <a:pt x="36943" y="0"/>
                  <a:pt x="82514" y="0"/>
                </a:cubicBezTo>
                <a:close/>
              </a:path>
            </a:pathLst>
          </a:custGeom>
          <a:solidFill>
            <a:srgbClr val="6FBDC1"/>
          </a:solidFill>
          <a:ln>
            <a:noFill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 b="1" smtClean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4351" name="文本框 22"/>
          <p:cNvSpPr txBox="1">
            <a:spLocks noChangeArrowheads="1"/>
          </p:cNvSpPr>
          <p:nvPr/>
        </p:nvSpPr>
        <p:spPr bwMode="auto">
          <a:xfrm>
            <a:off x="9530530" y="2102734"/>
            <a:ext cx="1761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D</a:t>
            </a:r>
            <a:endParaRPr lang="zh-CN" altLang="en-US" sz="2400" b="1" dirty="0" smtClean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文本框 66"/>
          <p:cNvSpPr txBox="1">
            <a:spLocks noChangeArrowheads="1"/>
          </p:cNvSpPr>
          <p:nvPr/>
        </p:nvSpPr>
        <p:spPr bwMode="auto">
          <a:xfrm>
            <a:off x="908427" y="3911366"/>
            <a:ext cx="201892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200">
              <a:lnSpc>
                <a:spcPct val="150000"/>
              </a:lnSpc>
              <a:spcBef>
                <a:spcPct val="20000"/>
              </a:spcBef>
              <a:defRPr sz="10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在新的历史时期</a:t>
            </a:r>
            <a:r>
              <a:rPr lang="zh-CN" altLang="en-US" dirty="0">
                <a:sym typeface="+mn-lt"/>
              </a:rPr>
              <a:t>，数学课件顺势</a:t>
            </a:r>
            <a:r>
              <a:rPr lang="zh-CN" altLang="en-US" dirty="0">
                <a:sym typeface="+mn-lt"/>
              </a:rPr>
              <a:t>应势、志存高远，以“成为大众信赖和喜爱的</a:t>
            </a:r>
            <a:r>
              <a:rPr lang="zh-CN" altLang="en-US" dirty="0" smtClean="0">
                <a:sym typeface="+mn-lt"/>
              </a:rPr>
              <a:t>全球化</a:t>
            </a:r>
            <a:endParaRPr lang="zh-CN" altLang="en-US" dirty="0">
              <a:sym typeface="+mn-lt"/>
            </a:endParaRPr>
          </a:p>
        </p:txBody>
      </p:sp>
      <p:sp>
        <p:nvSpPr>
          <p:cNvPr id="38" name="文本框 13"/>
          <p:cNvSpPr txBox="1">
            <a:spLocks noChangeArrowheads="1"/>
          </p:cNvSpPr>
          <p:nvPr/>
        </p:nvSpPr>
        <p:spPr bwMode="auto">
          <a:xfrm>
            <a:off x="908426" y="3040682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要点诠释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文本框 66"/>
          <p:cNvSpPr txBox="1">
            <a:spLocks noChangeArrowheads="1"/>
          </p:cNvSpPr>
          <p:nvPr/>
        </p:nvSpPr>
        <p:spPr bwMode="auto">
          <a:xfrm>
            <a:off x="908426" y="3422175"/>
            <a:ext cx="59503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4400">
                <a:latin typeface="Simply City Light" panose="020B0303020202080204" pitchFamily="34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 dirty="0">
                <a:solidFill>
                  <a:srgbClr val="6FBDC1"/>
                </a:solidFill>
                <a:latin typeface="+mn-lt"/>
                <a:ea typeface="+mn-ea"/>
                <a:cs typeface="+mn-ea"/>
                <a:sym typeface="+mn-lt"/>
              </a:rPr>
              <a:t>Values</a:t>
            </a:r>
            <a:endParaRPr lang="zh-CN" altLang="en-US" sz="1000" dirty="0">
              <a:solidFill>
                <a:srgbClr val="6FBDC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任意多边形 39"/>
          <p:cNvSpPr/>
          <p:nvPr/>
        </p:nvSpPr>
        <p:spPr bwMode="auto">
          <a:xfrm>
            <a:off x="1023758" y="3794949"/>
            <a:ext cx="383117" cy="0"/>
          </a:xfrm>
          <a:custGeom>
            <a:avLst/>
            <a:gdLst>
              <a:gd name="connsiteX0" fmla="*/ 0 w 504825"/>
              <a:gd name="connsiteY0" fmla="*/ 0 h 0"/>
              <a:gd name="connsiteX1" fmla="*/ 504825 w 5048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4825">
                <a:moveTo>
                  <a:pt x="0" y="0"/>
                </a:moveTo>
                <a:lnTo>
                  <a:pt x="5048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35" dirty="0">
              <a:solidFill>
                <a:prstClr val="black">
                  <a:lumMod val="75000"/>
                  <a:lumOff val="2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41" name="文本框 66"/>
          <p:cNvSpPr txBox="1">
            <a:spLocks noChangeArrowheads="1"/>
          </p:cNvSpPr>
          <p:nvPr/>
        </p:nvSpPr>
        <p:spPr bwMode="auto">
          <a:xfrm>
            <a:off x="3727827" y="3911366"/>
            <a:ext cx="201892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200">
              <a:lnSpc>
                <a:spcPct val="150000"/>
              </a:lnSpc>
              <a:spcBef>
                <a:spcPct val="20000"/>
              </a:spcBef>
              <a:defRPr sz="10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在新的历史时期</a:t>
            </a:r>
            <a:r>
              <a:rPr lang="zh-CN" altLang="en-US" dirty="0">
                <a:sym typeface="+mn-lt"/>
              </a:rPr>
              <a:t>，数学课件顺势</a:t>
            </a:r>
            <a:r>
              <a:rPr lang="zh-CN" altLang="en-US" dirty="0">
                <a:sym typeface="+mn-lt"/>
              </a:rPr>
              <a:t>应势、志存高远，以“成为大众信赖和喜爱的</a:t>
            </a:r>
            <a:r>
              <a:rPr lang="zh-CN" altLang="en-US" dirty="0" smtClean="0">
                <a:sym typeface="+mn-lt"/>
              </a:rPr>
              <a:t>全球化</a:t>
            </a:r>
            <a:endParaRPr lang="zh-CN" altLang="en-US" dirty="0">
              <a:sym typeface="+mn-lt"/>
            </a:endParaRPr>
          </a:p>
        </p:txBody>
      </p:sp>
      <p:sp>
        <p:nvSpPr>
          <p:cNvPr id="42" name="文本框 13"/>
          <p:cNvSpPr txBox="1">
            <a:spLocks noChangeArrowheads="1"/>
          </p:cNvSpPr>
          <p:nvPr/>
        </p:nvSpPr>
        <p:spPr bwMode="auto">
          <a:xfrm>
            <a:off x="3727826" y="3040682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要点诠释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3" name="文本框 66"/>
          <p:cNvSpPr txBox="1">
            <a:spLocks noChangeArrowheads="1"/>
          </p:cNvSpPr>
          <p:nvPr/>
        </p:nvSpPr>
        <p:spPr bwMode="auto">
          <a:xfrm>
            <a:off x="3727826" y="3422175"/>
            <a:ext cx="59503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4400">
                <a:latin typeface="Simply City Light" panose="020B0303020202080204" pitchFamily="34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 dirty="0">
                <a:solidFill>
                  <a:srgbClr val="6FBDC1"/>
                </a:solidFill>
                <a:latin typeface="+mn-lt"/>
                <a:ea typeface="+mn-ea"/>
                <a:cs typeface="+mn-ea"/>
                <a:sym typeface="+mn-lt"/>
              </a:rPr>
              <a:t>Values</a:t>
            </a:r>
            <a:endParaRPr lang="zh-CN" altLang="en-US" sz="1000" dirty="0">
              <a:solidFill>
                <a:srgbClr val="6FBDC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任意多边形 43"/>
          <p:cNvSpPr/>
          <p:nvPr/>
        </p:nvSpPr>
        <p:spPr bwMode="auto">
          <a:xfrm>
            <a:off x="3843158" y="3794949"/>
            <a:ext cx="383117" cy="0"/>
          </a:xfrm>
          <a:custGeom>
            <a:avLst/>
            <a:gdLst>
              <a:gd name="connsiteX0" fmla="*/ 0 w 504825"/>
              <a:gd name="connsiteY0" fmla="*/ 0 h 0"/>
              <a:gd name="connsiteX1" fmla="*/ 504825 w 5048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4825">
                <a:moveTo>
                  <a:pt x="0" y="0"/>
                </a:moveTo>
                <a:lnTo>
                  <a:pt x="5048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35" dirty="0">
              <a:solidFill>
                <a:prstClr val="black">
                  <a:lumMod val="75000"/>
                  <a:lumOff val="2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45" name="文本框 66"/>
          <p:cNvSpPr txBox="1">
            <a:spLocks noChangeArrowheads="1"/>
          </p:cNvSpPr>
          <p:nvPr/>
        </p:nvSpPr>
        <p:spPr bwMode="auto">
          <a:xfrm>
            <a:off x="6547227" y="3911366"/>
            <a:ext cx="201892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200">
              <a:lnSpc>
                <a:spcPct val="150000"/>
              </a:lnSpc>
              <a:spcBef>
                <a:spcPct val="20000"/>
              </a:spcBef>
              <a:defRPr sz="10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在新的历史时期</a:t>
            </a:r>
            <a:r>
              <a:rPr lang="zh-CN" altLang="en-US" dirty="0">
                <a:sym typeface="+mn-lt"/>
              </a:rPr>
              <a:t>，数学课件顺势</a:t>
            </a:r>
            <a:r>
              <a:rPr lang="zh-CN" altLang="en-US" dirty="0">
                <a:sym typeface="+mn-lt"/>
              </a:rPr>
              <a:t>应势、志存高远，以“成为大众信赖和喜爱的</a:t>
            </a:r>
            <a:r>
              <a:rPr lang="zh-CN" altLang="en-US" dirty="0" smtClean="0">
                <a:sym typeface="+mn-lt"/>
              </a:rPr>
              <a:t>全球化</a:t>
            </a:r>
            <a:endParaRPr lang="zh-CN" altLang="en-US" dirty="0">
              <a:sym typeface="+mn-lt"/>
            </a:endParaRPr>
          </a:p>
        </p:txBody>
      </p:sp>
      <p:sp>
        <p:nvSpPr>
          <p:cNvPr id="46" name="文本框 13"/>
          <p:cNvSpPr txBox="1">
            <a:spLocks noChangeArrowheads="1"/>
          </p:cNvSpPr>
          <p:nvPr/>
        </p:nvSpPr>
        <p:spPr bwMode="auto">
          <a:xfrm>
            <a:off x="6547226" y="3040682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要点诠释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文本框 66"/>
          <p:cNvSpPr txBox="1">
            <a:spLocks noChangeArrowheads="1"/>
          </p:cNvSpPr>
          <p:nvPr/>
        </p:nvSpPr>
        <p:spPr bwMode="auto">
          <a:xfrm>
            <a:off x="6547226" y="3422175"/>
            <a:ext cx="59503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4400">
                <a:latin typeface="Simply City Light" panose="020B0303020202080204" pitchFamily="34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 dirty="0">
                <a:solidFill>
                  <a:srgbClr val="6FBDC1"/>
                </a:solidFill>
                <a:latin typeface="+mn-lt"/>
                <a:ea typeface="+mn-ea"/>
                <a:cs typeface="+mn-ea"/>
                <a:sym typeface="+mn-lt"/>
              </a:rPr>
              <a:t>Values</a:t>
            </a:r>
            <a:endParaRPr lang="zh-CN" altLang="en-US" sz="1000" dirty="0">
              <a:solidFill>
                <a:srgbClr val="6FBDC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任意多边形 47"/>
          <p:cNvSpPr/>
          <p:nvPr/>
        </p:nvSpPr>
        <p:spPr bwMode="auto">
          <a:xfrm>
            <a:off x="6662558" y="3794949"/>
            <a:ext cx="383117" cy="0"/>
          </a:xfrm>
          <a:custGeom>
            <a:avLst/>
            <a:gdLst>
              <a:gd name="connsiteX0" fmla="*/ 0 w 504825"/>
              <a:gd name="connsiteY0" fmla="*/ 0 h 0"/>
              <a:gd name="connsiteX1" fmla="*/ 504825 w 5048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4825">
                <a:moveTo>
                  <a:pt x="0" y="0"/>
                </a:moveTo>
                <a:lnTo>
                  <a:pt x="5048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35" dirty="0">
              <a:solidFill>
                <a:prstClr val="black">
                  <a:lumMod val="75000"/>
                  <a:lumOff val="2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49" name="文本框 66"/>
          <p:cNvSpPr txBox="1">
            <a:spLocks noChangeArrowheads="1"/>
          </p:cNvSpPr>
          <p:nvPr/>
        </p:nvSpPr>
        <p:spPr bwMode="auto">
          <a:xfrm>
            <a:off x="9442827" y="3911366"/>
            <a:ext cx="201892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200">
              <a:lnSpc>
                <a:spcPct val="150000"/>
              </a:lnSpc>
              <a:spcBef>
                <a:spcPct val="20000"/>
              </a:spcBef>
              <a:defRPr sz="10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在新的历史时期</a:t>
            </a:r>
            <a:r>
              <a:rPr lang="zh-CN" altLang="en-US" dirty="0">
                <a:sym typeface="+mn-lt"/>
              </a:rPr>
              <a:t>，数学课件顺势</a:t>
            </a:r>
            <a:r>
              <a:rPr lang="zh-CN" altLang="en-US" dirty="0">
                <a:sym typeface="+mn-lt"/>
              </a:rPr>
              <a:t>应势、志存高远，以“成为大众信赖和喜爱的</a:t>
            </a:r>
            <a:r>
              <a:rPr lang="zh-CN" altLang="en-US" dirty="0" smtClean="0">
                <a:sym typeface="+mn-lt"/>
              </a:rPr>
              <a:t>全球化</a:t>
            </a:r>
            <a:endParaRPr lang="zh-CN" altLang="en-US" dirty="0">
              <a:sym typeface="+mn-lt"/>
            </a:endParaRPr>
          </a:p>
        </p:txBody>
      </p:sp>
      <p:sp>
        <p:nvSpPr>
          <p:cNvPr id="50" name="文本框 13"/>
          <p:cNvSpPr txBox="1">
            <a:spLocks noChangeArrowheads="1"/>
          </p:cNvSpPr>
          <p:nvPr/>
        </p:nvSpPr>
        <p:spPr bwMode="auto">
          <a:xfrm>
            <a:off x="9442826" y="3040682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要点诠释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1" name="文本框 66"/>
          <p:cNvSpPr txBox="1">
            <a:spLocks noChangeArrowheads="1"/>
          </p:cNvSpPr>
          <p:nvPr/>
        </p:nvSpPr>
        <p:spPr bwMode="auto">
          <a:xfrm>
            <a:off x="9442826" y="3422175"/>
            <a:ext cx="59503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4400">
                <a:latin typeface="Simply City Light" panose="020B0303020202080204" pitchFamily="34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 dirty="0">
                <a:solidFill>
                  <a:srgbClr val="6FBDC1"/>
                </a:solidFill>
                <a:latin typeface="+mn-lt"/>
                <a:ea typeface="+mn-ea"/>
                <a:cs typeface="+mn-ea"/>
                <a:sym typeface="+mn-lt"/>
              </a:rPr>
              <a:t>Values</a:t>
            </a:r>
            <a:endParaRPr lang="zh-CN" altLang="en-US" sz="1000" dirty="0">
              <a:solidFill>
                <a:srgbClr val="6FBDC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2" name="任意多边形 51"/>
          <p:cNvSpPr/>
          <p:nvPr/>
        </p:nvSpPr>
        <p:spPr bwMode="auto">
          <a:xfrm>
            <a:off x="9558158" y="3794949"/>
            <a:ext cx="383117" cy="0"/>
          </a:xfrm>
          <a:custGeom>
            <a:avLst/>
            <a:gdLst>
              <a:gd name="connsiteX0" fmla="*/ 0 w 504825"/>
              <a:gd name="connsiteY0" fmla="*/ 0 h 0"/>
              <a:gd name="connsiteX1" fmla="*/ 504825 w 5048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4825">
                <a:moveTo>
                  <a:pt x="0" y="0"/>
                </a:moveTo>
                <a:lnTo>
                  <a:pt x="5048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35" dirty="0">
              <a:solidFill>
                <a:prstClr val="black">
                  <a:lumMod val="75000"/>
                  <a:lumOff val="25000"/>
                </a:prstClr>
              </a:solidFill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教学思路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教学思路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grpSp>
        <p:nvGrpSpPr>
          <p:cNvPr id="751" name="组合 750"/>
          <p:cNvGrpSpPr/>
          <p:nvPr/>
        </p:nvGrpSpPr>
        <p:grpSpPr>
          <a:xfrm>
            <a:off x="1635760" y="2423795"/>
            <a:ext cx="2814320" cy="2814320"/>
            <a:chOff x="9110664" y="4191001"/>
            <a:chExt cx="377825" cy="377825"/>
          </a:xfrm>
          <a:solidFill>
            <a:srgbClr val="3E8473"/>
          </a:solidFill>
        </p:grpSpPr>
        <p:sp>
          <p:nvSpPr>
            <p:cNvPr id="752" name="Freeform 283"/>
            <p:cNvSpPr>
              <a:spLocks noEditPoints="1"/>
            </p:cNvSpPr>
            <p:nvPr/>
          </p:nvSpPr>
          <p:spPr bwMode="auto">
            <a:xfrm>
              <a:off x="9110664" y="4191001"/>
              <a:ext cx="304800" cy="377825"/>
            </a:xfrm>
            <a:custGeom>
              <a:avLst/>
              <a:gdLst>
                <a:gd name="T0" fmla="*/ 123 w 152"/>
                <a:gd name="T1" fmla="*/ 183 h 188"/>
                <a:gd name="T2" fmla="*/ 123 w 152"/>
                <a:gd name="T3" fmla="*/ 183 h 188"/>
                <a:gd name="T4" fmla="*/ 123 w 152"/>
                <a:gd name="T5" fmla="*/ 183 h 188"/>
                <a:gd name="T6" fmla="*/ 122 w 152"/>
                <a:gd name="T7" fmla="*/ 173 h 188"/>
                <a:gd name="T8" fmla="*/ 122 w 152"/>
                <a:gd name="T9" fmla="*/ 173 h 188"/>
                <a:gd name="T10" fmla="*/ 122 w 152"/>
                <a:gd name="T11" fmla="*/ 154 h 188"/>
                <a:gd name="T12" fmla="*/ 152 w 152"/>
                <a:gd name="T13" fmla="*/ 69 h 188"/>
                <a:gd name="T14" fmla="*/ 152 w 152"/>
                <a:gd name="T15" fmla="*/ 50 h 188"/>
                <a:gd name="T16" fmla="*/ 107 w 152"/>
                <a:gd name="T17" fmla="*/ 0 h 188"/>
                <a:gd name="T18" fmla="*/ 0 w 152"/>
                <a:gd name="T19" fmla="*/ 0 h 188"/>
                <a:gd name="T20" fmla="*/ 0 w 152"/>
                <a:gd name="T21" fmla="*/ 188 h 188"/>
                <a:gd name="T22" fmla="*/ 152 w 152"/>
                <a:gd name="T23" fmla="*/ 188 h 188"/>
                <a:gd name="T24" fmla="*/ 152 w 152"/>
                <a:gd name="T25" fmla="*/ 131 h 188"/>
                <a:gd name="T26" fmla="*/ 142 w 152"/>
                <a:gd name="T27" fmla="*/ 161 h 188"/>
                <a:gd name="T28" fmla="*/ 123 w 152"/>
                <a:gd name="T29" fmla="*/ 183 h 188"/>
                <a:gd name="T30" fmla="*/ 150 w 152"/>
                <a:gd name="T31" fmla="*/ 53 h 188"/>
                <a:gd name="T32" fmla="*/ 113 w 152"/>
                <a:gd name="T33" fmla="*/ 53 h 188"/>
                <a:gd name="T34" fmla="*/ 105 w 152"/>
                <a:gd name="T35" fmla="*/ 43 h 188"/>
                <a:gd name="T36" fmla="*/ 105 w 152"/>
                <a:gd name="T37" fmla="*/ 3 h 188"/>
                <a:gd name="T38" fmla="*/ 150 w 152"/>
                <a:gd name="T39" fmla="*/ 53 h 188"/>
                <a:gd name="T40" fmla="*/ 29 w 152"/>
                <a:gd name="T41" fmla="*/ 66 h 188"/>
                <a:gd name="T42" fmla="*/ 122 w 152"/>
                <a:gd name="T43" fmla="*/ 66 h 188"/>
                <a:gd name="T44" fmla="*/ 122 w 152"/>
                <a:gd name="T45" fmla="*/ 71 h 188"/>
                <a:gd name="T46" fmla="*/ 29 w 152"/>
                <a:gd name="T47" fmla="*/ 71 h 188"/>
                <a:gd name="T48" fmla="*/ 29 w 152"/>
                <a:gd name="T49" fmla="*/ 66 h 188"/>
                <a:gd name="T50" fmla="*/ 29 w 152"/>
                <a:gd name="T51" fmla="*/ 80 h 188"/>
                <a:gd name="T52" fmla="*/ 123 w 152"/>
                <a:gd name="T53" fmla="*/ 80 h 188"/>
                <a:gd name="T54" fmla="*/ 123 w 152"/>
                <a:gd name="T55" fmla="*/ 85 h 188"/>
                <a:gd name="T56" fmla="*/ 29 w 152"/>
                <a:gd name="T57" fmla="*/ 85 h 188"/>
                <a:gd name="T58" fmla="*/ 29 w 152"/>
                <a:gd name="T59" fmla="*/ 80 h 188"/>
                <a:gd name="T60" fmla="*/ 29 w 152"/>
                <a:gd name="T61" fmla="*/ 94 h 188"/>
                <a:gd name="T62" fmla="*/ 123 w 152"/>
                <a:gd name="T63" fmla="*/ 94 h 188"/>
                <a:gd name="T64" fmla="*/ 123 w 152"/>
                <a:gd name="T65" fmla="*/ 100 h 188"/>
                <a:gd name="T66" fmla="*/ 29 w 152"/>
                <a:gd name="T67" fmla="*/ 100 h 188"/>
                <a:gd name="T68" fmla="*/ 29 w 152"/>
                <a:gd name="T69" fmla="*/ 94 h 188"/>
                <a:gd name="T70" fmla="*/ 30 w 152"/>
                <a:gd name="T71" fmla="*/ 109 h 188"/>
                <a:gd name="T72" fmla="*/ 123 w 152"/>
                <a:gd name="T73" fmla="*/ 109 h 188"/>
                <a:gd name="T74" fmla="*/ 123 w 152"/>
                <a:gd name="T75" fmla="*/ 114 h 188"/>
                <a:gd name="T76" fmla="*/ 30 w 152"/>
                <a:gd name="T77" fmla="*/ 114 h 188"/>
                <a:gd name="T78" fmla="*/ 30 w 152"/>
                <a:gd name="T79" fmla="*/ 109 h 188"/>
                <a:gd name="T80" fmla="*/ 30 w 152"/>
                <a:gd name="T81" fmla="*/ 123 h 188"/>
                <a:gd name="T82" fmla="*/ 123 w 152"/>
                <a:gd name="T83" fmla="*/ 123 h 188"/>
                <a:gd name="T84" fmla="*/ 123 w 152"/>
                <a:gd name="T85" fmla="*/ 128 h 188"/>
                <a:gd name="T86" fmla="*/ 30 w 152"/>
                <a:gd name="T87" fmla="*/ 128 h 188"/>
                <a:gd name="T88" fmla="*/ 30 w 152"/>
                <a:gd name="T89" fmla="*/ 123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2" h="188">
                  <a:moveTo>
                    <a:pt x="123" y="183"/>
                  </a:moveTo>
                  <a:cubicBezTo>
                    <a:pt x="123" y="183"/>
                    <a:pt x="123" y="183"/>
                    <a:pt x="123" y="183"/>
                  </a:cubicBezTo>
                  <a:cubicBezTo>
                    <a:pt x="123" y="183"/>
                    <a:pt x="123" y="183"/>
                    <a:pt x="123" y="183"/>
                  </a:cubicBezTo>
                  <a:cubicBezTo>
                    <a:pt x="122" y="173"/>
                    <a:pt x="122" y="173"/>
                    <a:pt x="122" y="173"/>
                  </a:cubicBezTo>
                  <a:cubicBezTo>
                    <a:pt x="122" y="173"/>
                    <a:pt x="122" y="173"/>
                    <a:pt x="122" y="173"/>
                  </a:cubicBezTo>
                  <a:cubicBezTo>
                    <a:pt x="122" y="154"/>
                    <a:pt x="122" y="154"/>
                    <a:pt x="122" y="154"/>
                  </a:cubicBezTo>
                  <a:cubicBezTo>
                    <a:pt x="152" y="69"/>
                    <a:pt x="152" y="69"/>
                    <a:pt x="152" y="69"/>
                  </a:cubicBezTo>
                  <a:cubicBezTo>
                    <a:pt x="152" y="50"/>
                    <a:pt x="152" y="50"/>
                    <a:pt x="152" y="5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52" y="188"/>
                    <a:pt x="152" y="188"/>
                    <a:pt x="152" y="188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42" y="161"/>
                    <a:pt x="142" y="161"/>
                    <a:pt x="142" y="161"/>
                  </a:cubicBezTo>
                  <a:lnTo>
                    <a:pt x="123" y="183"/>
                  </a:lnTo>
                  <a:close/>
                  <a:moveTo>
                    <a:pt x="150" y="53"/>
                  </a:moveTo>
                  <a:cubicBezTo>
                    <a:pt x="113" y="53"/>
                    <a:pt x="113" y="53"/>
                    <a:pt x="113" y="53"/>
                  </a:cubicBezTo>
                  <a:cubicBezTo>
                    <a:pt x="108" y="53"/>
                    <a:pt x="105" y="48"/>
                    <a:pt x="105" y="43"/>
                  </a:cubicBezTo>
                  <a:cubicBezTo>
                    <a:pt x="105" y="3"/>
                    <a:pt x="105" y="3"/>
                    <a:pt x="105" y="3"/>
                  </a:cubicBezTo>
                  <a:lnTo>
                    <a:pt x="150" y="53"/>
                  </a:lnTo>
                  <a:close/>
                  <a:moveTo>
                    <a:pt x="29" y="66"/>
                  </a:moveTo>
                  <a:cubicBezTo>
                    <a:pt x="122" y="66"/>
                    <a:pt x="122" y="66"/>
                    <a:pt x="122" y="66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29" y="71"/>
                    <a:pt x="29" y="71"/>
                    <a:pt x="29" y="71"/>
                  </a:cubicBezTo>
                  <a:lnTo>
                    <a:pt x="29" y="66"/>
                  </a:lnTo>
                  <a:close/>
                  <a:moveTo>
                    <a:pt x="29" y="80"/>
                  </a:moveTo>
                  <a:cubicBezTo>
                    <a:pt x="123" y="80"/>
                    <a:pt x="123" y="80"/>
                    <a:pt x="123" y="80"/>
                  </a:cubicBezTo>
                  <a:cubicBezTo>
                    <a:pt x="123" y="85"/>
                    <a:pt x="123" y="85"/>
                    <a:pt x="123" y="85"/>
                  </a:cubicBezTo>
                  <a:cubicBezTo>
                    <a:pt x="29" y="85"/>
                    <a:pt x="29" y="85"/>
                    <a:pt x="29" y="85"/>
                  </a:cubicBezTo>
                  <a:lnTo>
                    <a:pt x="29" y="80"/>
                  </a:lnTo>
                  <a:close/>
                  <a:moveTo>
                    <a:pt x="29" y="94"/>
                  </a:moveTo>
                  <a:cubicBezTo>
                    <a:pt x="123" y="94"/>
                    <a:pt x="123" y="94"/>
                    <a:pt x="123" y="94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29" y="100"/>
                    <a:pt x="29" y="100"/>
                    <a:pt x="29" y="100"/>
                  </a:cubicBezTo>
                  <a:lnTo>
                    <a:pt x="29" y="94"/>
                  </a:lnTo>
                  <a:close/>
                  <a:moveTo>
                    <a:pt x="30" y="109"/>
                  </a:moveTo>
                  <a:cubicBezTo>
                    <a:pt x="123" y="109"/>
                    <a:pt x="123" y="109"/>
                    <a:pt x="123" y="109"/>
                  </a:cubicBezTo>
                  <a:cubicBezTo>
                    <a:pt x="123" y="114"/>
                    <a:pt x="123" y="114"/>
                    <a:pt x="123" y="114"/>
                  </a:cubicBezTo>
                  <a:cubicBezTo>
                    <a:pt x="30" y="114"/>
                    <a:pt x="30" y="114"/>
                    <a:pt x="30" y="114"/>
                  </a:cubicBezTo>
                  <a:lnTo>
                    <a:pt x="30" y="109"/>
                  </a:lnTo>
                  <a:close/>
                  <a:moveTo>
                    <a:pt x="30" y="123"/>
                  </a:moveTo>
                  <a:cubicBezTo>
                    <a:pt x="123" y="123"/>
                    <a:pt x="123" y="123"/>
                    <a:pt x="123" y="123"/>
                  </a:cubicBezTo>
                  <a:cubicBezTo>
                    <a:pt x="123" y="128"/>
                    <a:pt x="123" y="128"/>
                    <a:pt x="123" y="128"/>
                  </a:cubicBezTo>
                  <a:cubicBezTo>
                    <a:pt x="30" y="128"/>
                    <a:pt x="30" y="128"/>
                    <a:pt x="30" y="128"/>
                  </a:cubicBezTo>
                  <a:lnTo>
                    <a:pt x="30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+mn-ea"/>
              </a:endParaRPr>
            </a:p>
          </p:txBody>
        </p:sp>
        <p:sp>
          <p:nvSpPr>
            <p:cNvPr id="753" name="Freeform 284"/>
            <p:cNvSpPr/>
            <p:nvPr/>
          </p:nvSpPr>
          <p:spPr bwMode="auto">
            <a:xfrm>
              <a:off x="9361489" y="4244976"/>
              <a:ext cx="119063" cy="292100"/>
            </a:xfrm>
            <a:custGeom>
              <a:avLst/>
              <a:gdLst>
                <a:gd name="T0" fmla="*/ 0 w 75"/>
                <a:gd name="T1" fmla="*/ 160 h 184"/>
                <a:gd name="T2" fmla="*/ 1 w 75"/>
                <a:gd name="T3" fmla="*/ 184 h 184"/>
                <a:gd name="T4" fmla="*/ 18 w 75"/>
                <a:gd name="T5" fmla="*/ 165 h 184"/>
                <a:gd name="T6" fmla="*/ 75 w 75"/>
                <a:gd name="T7" fmla="*/ 5 h 184"/>
                <a:gd name="T8" fmla="*/ 58 w 75"/>
                <a:gd name="T9" fmla="*/ 0 h 184"/>
                <a:gd name="T10" fmla="*/ 0 w 75"/>
                <a:gd name="T11" fmla="*/ 16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184">
                  <a:moveTo>
                    <a:pt x="0" y="160"/>
                  </a:moveTo>
                  <a:lnTo>
                    <a:pt x="1" y="184"/>
                  </a:lnTo>
                  <a:lnTo>
                    <a:pt x="18" y="165"/>
                  </a:lnTo>
                  <a:lnTo>
                    <a:pt x="75" y="5"/>
                  </a:lnTo>
                  <a:lnTo>
                    <a:pt x="58" y="0"/>
                  </a:lnTo>
                  <a:lnTo>
                    <a:pt x="0" y="1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+mn-ea"/>
              </a:endParaRPr>
            </a:p>
          </p:txBody>
        </p:sp>
        <p:sp>
          <p:nvSpPr>
            <p:cNvPr id="754" name="Freeform 285"/>
            <p:cNvSpPr/>
            <p:nvPr/>
          </p:nvSpPr>
          <p:spPr bwMode="auto">
            <a:xfrm>
              <a:off x="9456739" y="4217988"/>
              <a:ext cx="31750" cy="22225"/>
            </a:xfrm>
            <a:custGeom>
              <a:avLst/>
              <a:gdLst>
                <a:gd name="T0" fmla="*/ 10 w 16"/>
                <a:gd name="T1" fmla="*/ 2 h 11"/>
                <a:gd name="T2" fmla="*/ 3 w 16"/>
                <a:gd name="T3" fmla="*/ 0 h 11"/>
                <a:gd name="T4" fmla="*/ 0 w 16"/>
                <a:gd name="T5" fmla="*/ 7 h 11"/>
                <a:gd name="T6" fmla="*/ 14 w 16"/>
                <a:gd name="T7" fmla="*/ 11 h 11"/>
                <a:gd name="T8" fmla="*/ 16 w 16"/>
                <a:gd name="T9" fmla="*/ 4 h 11"/>
                <a:gd name="T10" fmla="*/ 10 w 16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1">
                  <a:moveTo>
                    <a:pt x="10" y="2"/>
                  </a:moveTo>
                  <a:cubicBezTo>
                    <a:pt x="5" y="0"/>
                    <a:pt x="3" y="0"/>
                    <a:pt x="3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3" y="3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+mn-ea"/>
              </a:endParaRPr>
            </a:p>
          </p:txBody>
        </p:sp>
      </p:grpSp>
      <p:sp>
        <p:nvSpPr>
          <p:cNvPr id="9" name="TextBox 1210"/>
          <p:cNvSpPr/>
          <p:nvPr/>
        </p:nvSpPr>
        <p:spPr>
          <a:xfrm>
            <a:off x="6372860" y="1995805"/>
            <a:ext cx="2069465" cy="27559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l"/>
            <a:r>
              <a:rPr lang="en-US" altLang="zh-CN" sz="120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ea typeface="方正毡笔黑简体" panose="03000509000000000000" charset="-122"/>
                <a:cs typeface="+mn-lt"/>
                <a:sym typeface="+mn-ea"/>
              </a:rPr>
              <a:t>ADD YOUR TEXT HERE</a:t>
            </a:r>
            <a:endParaRPr lang="en-US" altLang="zh-CN" sz="120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uLnTx/>
              <a:uFillTx/>
              <a:ea typeface="方正毡笔黑简体" panose="03000509000000000000" charset="-122"/>
              <a:cs typeface="+mn-lt"/>
              <a:sym typeface="+mn-ea"/>
            </a:endParaRPr>
          </a:p>
        </p:txBody>
      </p:sp>
      <p:sp>
        <p:nvSpPr>
          <p:cNvPr id="10" name="TextBox 1210"/>
          <p:cNvSpPr/>
          <p:nvPr/>
        </p:nvSpPr>
        <p:spPr>
          <a:xfrm>
            <a:off x="6372860" y="2298065"/>
            <a:ext cx="4302125" cy="55308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indent="0" algn="l" fontAlgn="auto">
              <a:lnSpc>
                <a:spcPct val="200000"/>
              </a:lnSpc>
            </a:pP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endParaRPr lang="en-US" altLang="zh-CN" sz="50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uLnTx/>
              <a:uFillTx/>
              <a:ea typeface="微软雅黑" panose="020B0503020204020204" charset="-122"/>
              <a:cs typeface="+mn-lt"/>
              <a:sym typeface="Arial" panose="020B0604020202020204" pitchFamily="34" charset="0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5328920" y="2038350"/>
            <a:ext cx="812800" cy="812800"/>
          </a:xfrm>
          <a:prstGeom prst="ellipse">
            <a:avLst/>
          </a:prstGeom>
          <a:solidFill>
            <a:srgbClr val="3E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TextBox 1210"/>
          <p:cNvSpPr/>
          <p:nvPr/>
        </p:nvSpPr>
        <p:spPr>
          <a:xfrm>
            <a:off x="6372860" y="3265805"/>
            <a:ext cx="2069465" cy="27559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l"/>
            <a:r>
              <a:rPr lang="en-US" altLang="zh-CN" sz="120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ea typeface="方正毡笔黑简体" panose="03000509000000000000" charset="-122"/>
                <a:cs typeface="+mn-lt"/>
                <a:sym typeface="+mn-ea"/>
              </a:rPr>
              <a:t>ADD YOUR TEXT HERE</a:t>
            </a:r>
            <a:endParaRPr lang="en-US" altLang="zh-CN" sz="120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uLnTx/>
              <a:uFillTx/>
              <a:ea typeface="方正毡笔黑简体" panose="03000509000000000000" charset="-122"/>
              <a:cs typeface="+mn-lt"/>
              <a:sym typeface="+mn-ea"/>
            </a:endParaRPr>
          </a:p>
        </p:txBody>
      </p:sp>
      <p:sp>
        <p:nvSpPr>
          <p:cNvPr id="5" name="TextBox 1210"/>
          <p:cNvSpPr/>
          <p:nvPr/>
        </p:nvSpPr>
        <p:spPr>
          <a:xfrm>
            <a:off x="6372860" y="3568065"/>
            <a:ext cx="4302125" cy="55308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indent="0" algn="l" fontAlgn="auto">
              <a:lnSpc>
                <a:spcPct val="200000"/>
              </a:lnSpc>
            </a:pP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endParaRPr lang="en-US" altLang="zh-CN" sz="50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uLnTx/>
              <a:uFillTx/>
              <a:ea typeface="微软雅黑" panose="020B0503020204020204" charset="-122"/>
              <a:cs typeface="+mn-lt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328920" y="3308350"/>
            <a:ext cx="812800" cy="812800"/>
          </a:xfrm>
          <a:prstGeom prst="ellipse">
            <a:avLst/>
          </a:prstGeom>
          <a:solidFill>
            <a:srgbClr val="3E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TextBox 1210"/>
          <p:cNvSpPr/>
          <p:nvPr/>
        </p:nvSpPr>
        <p:spPr>
          <a:xfrm>
            <a:off x="6372860" y="4586605"/>
            <a:ext cx="2069465" cy="27559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l"/>
            <a:r>
              <a:rPr lang="en-US" altLang="zh-CN" sz="120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uLnTx/>
                <a:uFillTx/>
                <a:ea typeface="方正毡笔黑简体" panose="03000509000000000000" charset="-122"/>
                <a:cs typeface="+mn-lt"/>
                <a:sym typeface="+mn-ea"/>
              </a:rPr>
              <a:t>ADD YOUR TEXT HERE</a:t>
            </a:r>
            <a:endParaRPr lang="en-US" altLang="zh-CN" sz="120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uLnTx/>
              <a:uFillTx/>
              <a:ea typeface="方正毡笔黑简体" panose="03000509000000000000" charset="-122"/>
              <a:cs typeface="+mn-lt"/>
              <a:sym typeface="+mn-ea"/>
            </a:endParaRPr>
          </a:p>
        </p:txBody>
      </p:sp>
      <p:sp>
        <p:nvSpPr>
          <p:cNvPr id="8" name="TextBox 1210"/>
          <p:cNvSpPr/>
          <p:nvPr/>
        </p:nvSpPr>
        <p:spPr>
          <a:xfrm>
            <a:off x="6372860" y="4888865"/>
            <a:ext cx="4302125" cy="55308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indent="0" algn="l" fontAlgn="auto">
              <a:lnSpc>
                <a:spcPct val="200000"/>
              </a:lnSpc>
            </a:pP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  <a:cs typeface="+mn-lt"/>
                <a:sym typeface="Arial" panose="020B0604020202020204" pitchFamily="34" charset="0"/>
              </a:rPr>
              <a:t>.</a:t>
            </a:r>
            <a:endParaRPr lang="en-US" altLang="zh-CN" sz="50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uLnTx/>
              <a:uFillTx/>
              <a:ea typeface="微软雅黑" panose="020B0503020204020204" charset="-122"/>
              <a:cs typeface="+mn-lt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328920" y="4629150"/>
            <a:ext cx="812800" cy="812800"/>
          </a:xfrm>
          <a:prstGeom prst="ellipse">
            <a:avLst/>
          </a:prstGeom>
          <a:solidFill>
            <a:srgbClr val="3E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82" name="组合 181"/>
          <p:cNvGrpSpPr/>
          <p:nvPr/>
        </p:nvGrpSpPr>
        <p:grpSpPr>
          <a:xfrm>
            <a:off x="5533390" y="3497580"/>
            <a:ext cx="437515" cy="437515"/>
            <a:chOff x="13208" y="5299"/>
            <a:chExt cx="569" cy="569"/>
          </a:xfrm>
          <a:solidFill>
            <a:schemeClr val="bg1"/>
          </a:solidFill>
        </p:grpSpPr>
        <p:sp>
          <p:nvSpPr>
            <p:cNvPr id="75" name="Freeform 73"/>
            <p:cNvSpPr/>
            <p:nvPr/>
          </p:nvSpPr>
          <p:spPr bwMode="auto">
            <a:xfrm>
              <a:off x="13208" y="5299"/>
              <a:ext cx="156" cy="156"/>
            </a:xfrm>
            <a:custGeom>
              <a:avLst/>
              <a:gdLst>
                <a:gd name="T0" fmla="*/ 83 w 83"/>
                <a:gd name="T1" fmla="*/ 33 h 83"/>
                <a:gd name="T2" fmla="*/ 50 w 83"/>
                <a:gd name="T3" fmla="*/ 0 h 83"/>
                <a:gd name="T4" fmla="*/ 0 w 83"/>
                <a:gd name="T5" fmla="*/ 49 h 83"/>
                <a:gd name="T6" fmla="*/ 33 w 83"/>
                <a:gd name="T7" fmla="*/ 83 h 83"/>
                <a:gd name="T8" fmla="*/ 83 w 83"/>
                <a:gd name="T9" fmla="*/ 3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83">
                  <a:moveTo>
                    <a:pt x="83" y="33"/>
                  </a:moveTo>
                  <a:lnTo>
                    <a:pt x="50" y="0"/>
                  </a:lnTo>
                  <a:lnTo>
                    <a:pt x="0" y="49"/>
                  </a:lnTo>
                  <a:lnTo>
                    <a:pt x="33" y="83"/>
                  </a:lnTo>
                  <a:lnTo>
                    <a:pt x="83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76" name="Freeform 74"/>
            <p:cNvSpPr/>
            <p:nvPr/>
          </p:nvSpPr>
          <p:spPr bwMode="auto">
            <a:xfrm>
              <a:off x="13676" y="5765"/>
              <a:ext cx="101" cy="103"/>
            </a:xfrm>
            <a:custGeom>
              <a:avLst/>
              <a:gdLst>
                <a:gd name="T0" fmla="*/ 49 w 54"/>
                <a:gd name="T1" fmla="*/ 0 h 55"/>
                <a:gd name="T2" fmla="*/ 0 w 54"/>
                <a:gd name="T3" fmla="*/ 50 h 55"/>
                <a:gd name="T4" fmla="*/ 54 w 54"/>
                <a:gd name="T5" fmla="*/ 55 h 55"/>
                <a:gd name="T6" fmla="*/ 49 w 54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5">
                  <a:moveTo>
                    <a:pt x="49" y="0"/>
                  </a:moveTo>
                  <a:lnTo>
                    <a:pt x="0" y="50"/>
                  </a:lnTo>
                  <a:lnTo>
                    <a:pt x="54" y="55"/>
                  </a:ln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77" name="Freeform 75"/>
            <p:cNvSpPr/>
            <p:nvPr/>
          </p:nvSpPr>
          <p:spPr bwMode="auto">
            <a:xfrm>
              <a:off x="13533" y="5299"/>
              <a:ext cx="244" cy="244"/>
            </a:xfrm>
            <a:custGeom>
              <a:avLst/>
              <a:gdLst>
                <a:gd name="T0" fmla="*/ 130 w 130"/>
                <a:gd name="T1" fmla="*/ 49 h 130"/>
                <a:gd name="T2" fmla="*/ 80 w 130"/>
                <a:gd name="T3" fmla="*/ 0 h 130"/>
                <a:gd name="T4" fmla="*/ 57 w 130"/>
                <a:gd name="T5" fmla="*/ 23 h 130"/>
                <a:gd name="T6" fmla="*/ 73 w 130"/>
                <a:gd name="T7" fmla="*/ 40 h 130"/>
                <a:gd name="T8" fmla="*/ 64 w 130"/>
                <a:gd name="T9" fmla="*/ 49 h 130"/>
                <a:gd name="T10" fmla="*/ 47 w 130"/>
                <a:gd name="T11" fmla="*/ 33 h 130"/>
                <a:gd name="T12" fmla="*/ 28 w 130"/>
                <a:gd name="T13" fmla="*/ 52 h 130"/>
                <a:gd name="T14" fmla="*/ 45 w 130"/>
                <a:gd name="T15" fmla="*/ 68 h 130"/>
                <a:gd name="T16" fmla="*/ 35 w 130"/>
                <a:gd name="T17" fmla="*/ 78 h 130"/>
                <a:gd name="T18" fmla="*/ 19 w 130"/>
                <a:gd name="T19" fmla="*/ 61 h 130"/>
                <a:gd name="T20" fmla="*/ 0 w 130"/>
                <a:gd name="T21" fmla="*/ 80 h 130"/>
                <a:gd name="T22" fmla="*/ 50 w 130"/>
                <a:gd name="T23" fmla="*/ 130 h 130"/>
                <a:gd name="T24" fmla="*/ 130 w 130"/>
                <a:gd name="T25" fmla="*/ 49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" h="130">
                  <a:moveTo>
                    <a:pt x="130" y="49"/>
                  </a:moveTo>
                  <a:lnTo>
                    <a:pt x="80" y="0"/>
                  </a:lnTo>
                  <a:lnTo>
                    <a:pt x="57" y="23"/>
                  </a:lnTo>
                  <a:lnTo>
                    <a:pt x="73" y="40"/>
                  </a:lnTo>
                  <a:lnTo>
                    <a:pt x="64" y="49"/>
                  </a:lnTo>
                  <a:lnTo>
                    <a:pt x="47" y="33"/>
                  </a:lnTo>
                  <a:lnTo>
                    <a:pt x="28" y="52"/>
                  </a:lnTo>
                  <a:lnTo>
                    <a:pt x="45" y="68"/>
                  </a:lnTo>
                  <a:lnTo>
                    <a:pt x="35" y="78"/>
                  </a:lnTo>
                  <a:lnTo>
                    <a:pt x="19" y="61"/>
                  </a:lnTo>
                  <a:lnTo>
                    <a:pt x="0" y="80"/>
                  </a:lnTo>
                  <a:lnTo>
                    <a:pt x="50" y="130"/>
                  </a:lnTo>
                  <a:lnTo>
                    <a:pt x="130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78" name="Freeform 76"/>
            <p:cNvSpPr/>
            <p:nvPr/>
          </p:nvSpPr>
          <p:spPr bwMode="auto">
            <a:xfrm>
              <a:off x="13208" y="5622"/>
              <a:ext cx="244" cy="246"/>
            </a:xfrm>
            <a:custGeom>
              <a:avLst/>
              <a:gdLst>
                <a:gd name="T0" fmla="*/ 97 w 130"/>
                <a:gd name="T1" fmla="*/ 17 h 131"/>
                <a:gd name="T2" fmla="*/ 81 w 130"/>
                <a:gd name="T3" fmla="*/ 0 h 131"/>
                <a:gd name="T4" fmla="*/ 62 w 130"/>
                <a:gd name="T5" fmla="*/ 19 h 131"/>
                <a:gd name="T6" fmla="*/ 78 w 130"/>
                <a:gd name="T7" fmla="*/ 36 h 131"/>
                <a:gd name="T8" fmla="*/ 69 w 130"/>
                <a:gd name="T9" fmla="*/ 45 h 131"/>
                <a:gd name="T10" fmla="*/ 52 w 130"/>
                <a:gd name="T11" fmla="*/ 29 h 131"/>
                <a:gd name="T12" fmla="*/ 33 w 130"/>
                <a:gd name="T13" fmla="*/ 48 h 131"/>
                <a:gd name="T14" fmla="*/ 50 w 130"/>
                <a:gd name="T15" fmla="*/ 64 h 131"/>
                <a:gd name="T16" fmla="*/ 40 w 130"/>
                <a:gd name="T17" fmla="*/ 74 h 131"/>
                <a:gd name="T18" fmla="*/ 24 w 130"/>
                <a:gd name="T19" fmla="*/ 57 h 131"/>
                <a:gd name="T20" fmla="*/ 0 w 130"/>
                <a:gd name="T21" fmla="*/ 81 h 131"/>
                <a:gd name="T22" fmla="*/ 50 w 130"/>
                <a:gd name="T23" fmla="*/ 131 h 131"/>
                <a:gd name="T24" fmla="*/ 130 w 130"/>
                <a:gd name="T25" fmla="*/ 50 h 131"/>
                <a:gd name="T26" fmla="*/ 97 w 130"/>
                <a:gd name="T27" fmla="*/ 17 h 131"/>
                <a:gd name="T28" fmla="*/ 97 w 130"/>
                <a:gd name="T29" fmla="*/ 1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0" h="131">
                  <a:moveTo>
                    <a:pt x="97" y="17"/>
                  </a:moveTo>
                  <a:lnTo>
                    <a:pt x="81" y="0"/>
                  </a:lnTo>
                  <a:lnTo>
                    <a:pt x="62" y="19"/>
                  </a:lnTo>
                  <a:lnTo>
                    <a:pt x="78" y="36"/>
                  </a:lnTo>
                  <a:lnTo>
                    <a:pt x="69" y="45"/>
                  </a:lnTo>
                  <a:lnTo>
                    <a:pt x="52" y="29"/>
                  </a:lnTo>
                  <a:lnTo>
                    <a:pt x="33" y="48"/>
                  </a:lnTo>
                  <a:lnTo>
                    <a:pt x="50" y="64"/>
                  </a:lnTo>
                  <a:lnTo>
                    <a:pt x="40" y="74"/>
                  </a:lnTo>
                  <a:lnTo>
                    <a:pt x="24" y="57"/>
                  </a:lnTo>
                  <a:lnTo>
                    <a:pt x="0" y="81"/>
                  </a:lnTo>
                  <a:lnTo>
                    <a:pt x="50" y="131"/>
                  </a:lnTo>
                  <a:lnTo>
                    <a:pt x="130" y="50"/>
                  </a:lnTo>
                  <a:lnTo>
                    <a:pt x="97" y="17"/>
                  </a:lnTo>
                  <a:lnTo>
                    <a:pt x="97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79" name="Freeform 77"/>
            <p:cNvSpPr/>
            <p:nvPr/>
          </p:nvSpPr>
          <p:spPr bwMode="auto">
            <a:xfrm>
              <a:off x="13302" y="5391"/>
              <a:ext cx="436" cy="436"/>
            </a:xfrm>
            <a:custGeom>
              <a:avLst/>
              <a:gdLst>
                <a:gd name="T0" fmla="*/ 50 w 232"/>
                <a:gd name="T1" fmla="*/ 0 h 232"/>
                <a:gd name="T2" fmla="*/ 0 w 232"/>
                <a:gd name="T3" fmla="*/ 50 h 232"/>
                <a:gd name="T4" fmla="*/ 182 w 232"/>
                <a:gd name="T5" fmla="*/ 232 h 232"/>
                <a:gd name="T6" fmla="*/ 232 w 232"/>
                <a:gd name="T7" fmla="*/ 183 h 232"/>
                <a:gd name="T8" fmla="*/ 50 w 232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50" y="0"/>
                  </a:moveTo>
                  <a:lnTo>
                    <a:pt x="0" y="50"/>
                  </a:lnTo>
                  <a:lnTo>
                    <a:pt x="182" y="232"/>
                  </a:lnTo>
                  <a:lnTo>
                    <a:pt x="232" y="183"/>
                  </a:lnTo>
                  <a:lnTo>
                    <a:pt x="5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5516880" y="2273935"/>
            <a:ext cx="437515" cy="266700"/>
            <a:chOff x="11139488" y="1350963"/>
            <a:chExt cx="481013" cy="293688"/>
          </a:xfrm>
          <a:solidFill>
            <a:schemeClr val="bg1"/>
          </a:solidFill>
        </p:grpSpPr>
        <p:sp>
          <p:nvSpPr>
            <p:cNvPr id="128" name="Freeform 125"/>
            <p:cNvSpPr/>
            <p:nvPr/>
          </p:nvSpPr>
          <p:spPr bwMode="auto">
            <a:xfrm>
              <a:off x="11139488" y="1350963"/>
              <a:ext cx="481013" cy="184150"/>
            </a:xfrm>
            <a:custGeom>
              <a:avLst/>
              <a:gdLst>
                <a:gd name="T0" fmla="*/ 303 w 303"/>
                <a:gd name="T1" fmla="*/ 57 h 116"/>
                <a:gd name="T2" fmla="*/ 152 w 303"/>
                <a:gd name="T3" fmla="*/ 0 h 116"/>
                <a:gd name="T4" fmla="*/ 0 w 303"/>
                <a:gd name="T5" fmla="*/ 57 h 116"/>
                <a:gd name="T6" fmla="*/ 152 w 303"/>
                <a:gd name="T7" fmla="*/ 116 h 116"/>
                <a:gd name="T8" fmla="*/ 303 w 303"/>
                <a:gd name="T9" fmla="*/ 5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3" h="116">
                  <a:moveTo>
                    <a:pt x="303" y="57"/>
                  </a:moveTo>
                  <a:lnTo>
                    <a:pt x="152" y="0"/>
                  </a:lnTo>
                  <a:lnTo>
                    <a:pt x="0" y="57"/>
                  </a:lnTo>
                  <a:lnTo>
                    <a:pt x="152" y="116"/>
                  </a:lnTo>
                  <a:lnTo>
                    <a:pt x="303" y="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29" name="Freeform 126"/>
            <p:cNvSpPr/>
            <p:nvPr/>
          </p:nvSpPr>
          <p:spPr bwMode="auto">
            <a:xfrm>
              <a:off x="11233150" y="1516063"/>
              <a:ext cx="293688" cy="128588"/>
            </a:xfrm>
            <a:custGeom>
              <a:avLst/>
              <a:gdLst>
                <a:gd name="T0" fmla="*/ 39 w 78"/>
                <a:gd name="T1" fmla="*/ 15 h 34"/>
                <a:gd name="T2" fmla="*/ 0 w 78"/>
                <a:gd name="T3" fmla="*/ 0 h 34"/>
                <a:gd name="T4" fmla="*/ 0 w 78"/>
                <a:gd name="T5" fmla="*/ 20 h 34"/>
                <a:gd name="T6" fmla="*/ 39 w 78"/>
                <a:gd name="T7" fmla="*/ 34 h 34"/>
                <a:gd name="T8" fmla="*/ 78 w 78"/>
                <a:gd name="T9" fmla="*/ 20 h 34"/>
                <a:gd name="T10" fmla="*/ 78 w 78"/>
                <a:gd name="T11" fmla="*/ 0 h 34"/>
                <a:gd name="T12" fmla="*/ 39 w 78"/>
                <a:gd name="T13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34">
                  <a:moveTo>
                    <a:pt x="39" y="1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8"/>
                    <a:pt x="17" y="34"/>
                    <a:pt x="39" y="34"/>
                  </a:cubicBezTo>
                  <a:cubicBezTo>
                    <a:pt x="61" y="34"/>
                    <a:pt x="78" y="28"/>
                    <a:pt x="78" y="20"/>
                  </a:cubicBezTo>
                  <a:cubicBezTo>
                    <a:pt x="78" y="0"/>
                    <a:pt x="78" y="0"/>
                    <a:pt x="78" y="0"/>
                  </a:cubicBezTo>
                  <a:lnTo>
                    <a:pt x="39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</p:grpSp>
      <p:sp>
        <p:nvSpPr>
          <p:cNvPr id="147" name="Freeform 143"/>
          <p:cNvSpPr>
            <a:spLocks noEditPoints="1"/>
          </p:cNvSpPr>
          <p:nvPr/>
        </p:nvSpPr>
        <p:spPr bwMode="auto">
          <a:xfrm>
            <a:off x="5538470" y="4866640"/>
            <a:ext cx="394335" cy="338455"/>
          </a:xfrm>
          <a:custGeom>
            <a:avLst/>
            <a:gdLst>
              <a:gd name="T0" fmla="*/ 128 w 128"/>
              <a:gd name="T1" fmla="*/ 54 h 110"/>
              <a:gd name="T2" fmla="*/ 122 w 128"/>
              <a:gd name="T3" fmla="*/ 42 h 110"/>
              <a:gd name="T4" fmla="*/ 128 w 128"/>
              <a:gd name="T5" fmla="*/ 29 h 110"/>
              <a:gd name="T6" fmla="*/ 121 w 128"/>
              <a:gd name="T7" fmla="*/ 15 h 110"/>
              <a:gd name="T8" fmla="*/ 64 w 128"/>
              <a:gd name="T9" fmla="*/ 0 h 110"/>
              <a:gd name="T10" fmla="*/ 0 w 128"/>
              <a:gd name="T11" fmla="*/ 17 h 110"/>
              <a:gd name="T12" fmla="*/ 0 w 128"/>
              <a:gd name="T13" fmla="*/ 17 h 110"/>
              <a:gd name="T14" fmla="*/ 64 w 128"/>
              <a:gd name="T15" fmla="*/ 34 h 110"/>
              <a:gd name="T16" fmla="*/ 64 w 128"/>
              <a:gd name="T17" fmla="*/ 34 h 110"/>
              <a:gd name="T18" fmla="*/ 64 w 128"/>
              <a:gd name="T19" fmla="*/ 34 h 110"/>
              <a:gd name="T20" fmla="*/ 64 w 128"/>
              <a:gd name="T21" fmla="*/ 34 h 110"/>
              <a:gd name="T22" fmla="*/ 64 w 128"/>
              <a:gd name="T23" fmla="*/ 34 h 110"/>
              <a:gd name="T24" fmla="*/ 109 w 128"/>
              <a:gd name="T25" fmla="*/ 22 h 110"/>
              <a:gd name="T26" fmla="*/ 111 w 128"/>
              <a:gd name="T27" fmla="*/ 22 h 110"/>
              <a:gd name="T28" fmla="*/ 118 w 128"/>
              <a:gd name="T29" fmla="*/ 29 h 110"/>
              <a:gd name="T30" fmla="*/ 113 w 128"/>
              <a:gd name="T31" fmla="*/ 36 h 110"/>
              <a:gd name="T32" fmla="*/ 64 w 128"/>
              <a:gd name="T33" fmla="*/ 49 h 110"/>
              <a:gd name="T34" fmla="*/ 0 w 128"/>
              <a:gd name="T35" fmla="*/ 32 h 110"/>
              <a:gd name="T36" fmla="*/ 0 w 128"/>
              <a:gd name="T37" fmla="*/ 42 h 110"/>
              <a:gd name="T38" fmla="*/ 64 w 128"/>
              <a:gd name="T39" fmla="*/ 59 h 110"/>
              <a:gd name="T40" fmla="*/ 64 w 128"/>
              <a:gd name="T41" fmla="*/ 59 h 110"/>
              <a:gd name="T42" fmla="*/ 64 w 128"/>
              <a:gd name="T43" fmla="*/ 59 h 110"/>
              <a:gd name="T44" fmla="*/ 64 w 128"/>
              <a:gd name="T45" fmla="*/ 59 h 110"/>
              <a:gd name="T46" fmla="*/ 64 w 128"/>
              <a:gd name="T47" fmla="*/ 59 h 110"/>
              <a:gd name="T48" fmla="*/ 109 w 128"/>
              <a:gd name="T49" fmla="*/ 47 h 110"/>
              <a:gd name="T50" fmla="*/ 109 w 128"/>
              <a:gd name="T51" fmla="*/ 47 h 110"/>
              <a:gd name="T52" fmla="*/ 111 w 128"/>
              <a:gd name="T53" fmla="*/ 47 h 110"/>
              <a:gd name="T54" fmla="*/ 118 w 128"/>
              <a:gd name="T55" fmla="*/ 54 h 110"/>
              <a:gd name="T56" fmla="*/ 113 w 128"/>
              <a:gd name="T57" fmla="*/ 61 h 110"/>
              <a:gd name="T58" fmla="*/ 64 w 128"/>
              <a:gd name="T59" fmla="*/ 75 h 110"/>
              <a:gd name="T60" fmla="*/ 0 w 128"/>
              <a:gd name="T61" fmla="*/ 57 h 110"/>
              <a:gd name="T62" fmla="*/ 0 w 128"/>
              <a:gd name="T63" fmla="*/ 68 h 110"/>
              <a:gd name="T64" fmla="*/ 64 w 128"/>
              <a:gd name="T65" fmla="*/ 85 h 110"/>
              <a:gd name="T66" fmla="*/ 64 w 128"/>
              <a:gd name="T67" fmla="*/ 85 h 110"/>
              <a:gd name="T68" fmla="*/ 64 w 128"/>
              <a:gd name="T69" fmla="*/ 85 h 110"/>
              <a:gd name="T70" fmla="*/ 64 w 128"/>
              <a:gd name="T71" fmla="*/ 85 h 110"/>
              <a:gd name="T72" fmla="*/ 64 w 128"/>
              <a:gd name="T73" fmla="*/ 85 h 110"/>
              <a:gd name="T74" fmla="*/ 109 w 128"/>
              <a:gd name="T75" fmla="*/ 73 h 110"/>
              <a:gd name="T76" fmla="*/ 109 w 128"/>
              <a:gd name="T77" fmla="*/ 73 h 110"/>
              <a:gd name="T78" fmla="*/ 111 w 128"/>
              <a:gd name="T79" fmla="*/ 73 h 110"/>
              <a:gd name="T80" fmla="*/ 118 w 128"/>
              <a:gd name="T81" fmla="*/ 80 h 110"/>
              <a:gd name="T82" fmla="*/ 113 w 128"/>
              <a:gd name="T83" fmla="*/ 87 h 110"/>
              <a:gd name="T84" fmla="*/ 64 w 128"/>
              <a:gd name="T85" fmla="*/ 100 h 110"/>
              <a:gd name="T86" fmla="*/ 0 w 128"/>
              <a:gd name="T87" fmla="*/ 83 h 110"/>
              <a:gd name="T88" fmla="*/ 0 w 128"/>
              <a:gd name="T89" fmla="*/ 93 h 110"/>
              <a:gd name="T90" fmla="*/ 64 w 128"/>
              <a:gd name="T91" fmla="*/ 110 h 110"/>
              <a:gd name="T92" fmla="*/ 64 w 128"/>
              <a:gd name="T93" fmla="*/ 110 h 110"/>
              <a:gd name="T94" fmla="*/ 64 w 128"/>
              <a:gd name="T95" fmla="*/ 110 h 110"/>
              <a:gd name="T96" fmla="*/ 64 w 128"/>
              <a:gd name="T97" fmla="*/ 110 h 110"/>
              <a:gd name="T98" fmla="*/ 64 w 128"/>
              <a:gd name="T99" fmla="*/ 110 h 110"/>
              <a:gd name="T100" fmla="*/ 115 w 128"/>
              <a:gd name="T101" fmla="*/ 96 h 110"/>
              <a:gd name="T102" fmla="*/ 115 w 128"/>
              <a:gd name="T103" fmla="*/ 96 h 110"/>
              <a:gd name="T104" fmla="*/ 128 w 128"/>
              <a:gd name="T105" fmla="*/ 80 h 110"/>
              <a:gd name="T106" fmla="*/ 122 w 128"/>
              <a:gd name="T107" fmla="*/ 67 h 110"/>
              <a:gd name="T108" fmla="*/ 128 w 128"/>
              <a:gd name="T109" fmla="*/ 54 h 110"/>
              <a:gd name="T110" fmla="*/ 64 w 128"/>
              <a:gd name="T111" fmla="*/ 24 h 110"/>
              <a:gd name="T112" fmla="*/ 46 w 128"/>
              <a:gd name="T113" fmla="*/ 19 h 110"/>
              <a:gd name="T114" fmla="*/ 72 w 128"/>
              <a:gd name="T115" fmla="*/ 12 h 110"/>
              <a:gd name="T116" fmla="*/ 90 w 128"/>
              <a:gd name="T117" fmla="*/ 17 h 110"/>
              <a:gd name="T118" fmla="*/ 64 w 128"/>
              <a:gd name="T119" fmla="*/ 2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8" h="110">
                <a:moveTo>
                  <a:pt x="128" y="54"/>
                </a:moveTo>
                <a:cubicBezTo>
                  <a:pt x="128" y="49"/>
                  <a:pt x="126" y="45"/>
                  <a:pt x="122" y="42"/>
                </a:cubicBezTo>
                <a:cubicBezTo>
                  <a:pt x="126" y="39"/>
                  <a:pt x="128" y="34"/>
                  <a:pt x="128" y="29"/>
                </a:cubicBezTo>
                <a:cubicBezTo>
                  <a:pt x="128" y="23"/>
                  <a:pt x="125" y="17"/>
                  <a:pt x="121" y="15"/>
                </a:cubicBezTo>
                <a:cubicBezTo>
                  <a:pt x="64" y="0"/>
                  <a:pt x="64" y="0"/>
                  <a:pt x="64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10" y="22"/>
                  <a:pt x="110" y="22"/>
                  <a:pt x="111" y="22"/>
                </a:cubicBezTo>
                <a:cubicBezTo>
                  <a:pt x="115" y="22"/>
                  <a:pt x="118" y="25"/>
                  <a:pt x="118" y="29"/>
                </a:cubicBezTo>
                <a:cubicBezTo>
                  <a:pt x="118" y="33"/>
                  <a:pt x="116" y="35"/>
                  <a:pt x="113" y="36"/>
                </a:cubicBezTo>
                <a:cubicBezTo>
                  <a:pt x="64" y="49"/>
                  <a:pt x="64" y="49"/>
                  <a:pt x="64" y="4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2"/>
                  <a:pt x="0" y="42"/>
                  <a:pt x="0" y="42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59"/>
                  <a:pt x="64" y="59"/>
                  <a:pt x="64" y="59"/>
                </a:cubicBezTo>
                <a:cubicBezTo>
                  <a:pt x="109" y="47"/>
                  <a:pt x="109" y="47"/>
                  <a:pt x="109" y="47"/>
                </a:cubicBezTo>
                <a:cubicBezTo>
                  <a:pt x="109" y="47"/>
                  <a:pt x="109" y="47"/>
                  <a:pt x="109" y="47"/>
                </a:cubicBezTo>
                <a:cubicBezTo>
                  <a:pt x="110" y="47"/>
                  <a:pt x="110" y="47"/>
                  <a:pt x="111" y="47"/>
                </a:cubicBezTo>
                <a:cubicBezTo>
                  <a:pt x="115" y="47"/>
                  <a:pt x="118" y="50"/>
                  <a:pt x="118" y="54"/>
                </a:cubicBezTo>
                <a:cubicBezTo>
                  <a:pt x="118" y="58"/>
                  <a:pt x="116" y="61"/>
                  <a:pt x="113" y="61"/>
                </a:cubicBezTo>
                <a:cubicBezTo>
                  <a:pt x="64" y="75"/>
                  <a:pt x="64" y="75"/>
                  <a:pt x="64" y="75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68"/>
                  <a:pt x="0" y="68"/>
                  <a:pt x="0" y="68"/>
                </a:cubicBezTo>
                <a:cubicBezTo>
                  <a:pt x="64" y="85"/>
                  <a:pt x="64" y="85"/>
                  <a:pt x="64" y="85"/>
                </a:cubicBezTo>
                <a:cubicBezTo>
                  <a:pt x="64" y="85"/>
                  <a:pt x="64" y="85"/>
                  <a:pt x="64" y="85"/>
                </a:cubicBezTo>
                <a:cubicBezTo>
                  <a:pt x="64" y="85"/>
                  <a:pt x="64" y="85"/>
                  <a:pt x="64" y="85"/>
                </a:cubicBezTo>
                <a:cubicBezTo>
                  <a:pt x="64" y="85"/>
                  <a:pt x="64" y="85"/>
                  <a:pt x="64" y="85"/>
                </a:cubicBezTo>
                <a:cubicBezTo>
                  <a:pt x="64" y="85"/>
                  <a:pt x="64" y="85"/>
                  <a:pt x="64" y="85"/>
                </a:cubicBezTo>
                <a:cubicBezTo>
                  <a:pt x="109" y="73"/>
                  <a:pt x="109" y="73"/>
                  <a:pt x="109" y="73"/>
                </a:cubicBezTo>
                <a:cubicBezTo>
                  <a:pt x="109" y="73"/>
                  <a:pt x="109" y="73"/>
                  <a:pt x="109" y="73"/>
                </a:cubicBezTo>
                <a:cubicBezTo>
                  <a:pt x="110" y="73"/>
                  <a:pt x="110" y="73"/>
                  <a:pt x="111" y="73"/>
                </a:cubicBezTo>
                <a:cubicBezTo>
                  <a:pt x="115" y="73"/>
                  <a:pt x="118" y="76"/>
                  <a:pt x="118" y="80"/>
                </a:cubicBezTo>
                <a:cubicBezTo>
                  <a:pt x="118" y="83"/>
                  <a:pt x="116" y="86"/>
                  <a:pt x="113" y="87"/>
                </a:cubicBezTo>
                <a:cubicBezTo>
                  <a:pt x="64" y="100"/>
                  <a:pt x="64" y="100"/>
                  <a:pt x="64" y="100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93"/>
                  <a:pt x="0" y="93"/>
                  <a:pt x="0" y="93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115" y="96"/>
                  <a:pt x="115" y="96"/>
                  <a:pt x="115" y="96"/>
                </a:cubicBezTo>
                <a:cubicBezTo>
                  <a:pt x="115" y="96"/>
                  <a:pt x="115" y="96"/>
                  <a:pt x="115" y="96"/>
                </a:cubicBezTo>
                <a:cubicBezTo>
                  <a:pt x="122" y="95"/>
                  <a:pt x="128" y="88"/>
                  <a:pt x="128" y="80"/>
                </a:cubicBezTo>
                <a:cubicBezTo>
                  <a:pt x="128" y="75"/>
                  <a:pt x="126" y="70"/>
                  <a:pt x="122" y="67"/>
                </a:cubicBezTo>
                <a:cubicBezTo>
                  <a:pt x="126" y="64"/>
                  <a:pt x="128" y="59"/>
                  <a:pt x="128" y="54"/>
                </a:cubicBezTo>
                <a:close/>
                <a:moveTo>
                  <a:pt x="64" y="24"/>
                </a:moveTo>
                <a:cubicBezTo>
                  <a:pt x="46" y="19"/>
                  <a:pt x="46" y="19"/>
                  <a:pt x="46" y="19"/>
                </a:cubicBezTo>
                <a:cubicBezTo>
                  <a:pt x="72" y="12"/>
                  <a:pt x="72" y="12"/>
                  <a:pt x="72" y="12"/>
                </a:cubicBezTo>
                <a:cubicBezTo>
                  <a:pt x="90" y="17"/>
                  <a:pt x="90" y="17"/>
                  <a:pt x="90" y="17"/>
                </a:cubicBezTo>
                <a:lnTo>
                  <a:pt x="64" y="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教学思路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grpSp>
        <p:nvGrpSpPr>
          <p:cNvPr id="56" name="Group 65"/>
          <p:cNvGrpSpPr>
            <a:grpSpLocks noChangeAspect="1"/>
          </p:cNvGrpSpPr>
          <p:nvPr/>
        </p:nvGrpSpPr>
        <p:grpSpPr>
          <a:xfrm>
            <a:off x="6627037" y="1988077"/>
            <a:ext cx="900000" cy="900000"/>
            <a:chOff x="5385173" y="1917525"/>
            <a:chExt cx="1440000" cy="1440000"/>
          </a:xfrm>
        </p:grpSpPr>
        <p:sp>
          <p:nvSpPr>
            <p:cNvPr id="57" name="Oval 6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prstClr val="white"/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58" name="Oval 6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tx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prstClr val="white"/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59" name="Group 71"/>
          <p:cNvGrpSpPr>
            <a:grpSpLocks noChangeAspect="1"/>
          </p:cNvGrpSpPr>
          <p:nvPr/>
        </p:nvGrpSpPr>
        <p:grpSpPr>
          <a:xfrm>
            <a:off x="6627037" y="3246729"/>
            <a:ext cx="900000" cy="900000"/>
            <a:chOff x="5385173" y="1917525"/>
            <a:chExt cx="1440000" cy="1440000"/>
          </a:xfrm>
        </p:grpSpPr>
        <p:sp>
          <p:nvSpPr>
            <p:cNvPr id="60" name="Oval 72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prstClr val="white"/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61" name="Oval 73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prstClr val="white"/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62" name="Group 77"/>
          <p:cNvGrpSpPr>
            <a:grpSpLocks noChangeAspect="1"/>
          </p:cNvGrpSpPr>
          <p:nvPr/>
        </p:nvGrpSpPr>
        <p:grpSpPr>
          <a:xfrm>
            <a:off x="6627037" y="4504947"/>
            <a:ext cx="900000" cy="900000"/>
            <a:chOff x="5385173" y="1917525"/>
            <a:chExt cx="1440000" cy="1440000"/>
          </a:xfrm>
        </p:grpSpPr>
        <p:sp>
          <p:nvSpPr>
            <p:cNvPr id="63" name="Oval 78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prstClr val="white"/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64" name="Oval 79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prstClr val="white"/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65" name="Group 82"/>
          <p:cNvGrpSpPr/>
          <p:nvPr/>
        </p:nvGrpSpPr>
        <p:grpSpPr>
          <a:xfrm>
            <a:off x="6824971" y="2247226"/>
            <a:ext cx="460440" cy="397165"/>
            <a:chOff x="-122237" y="-128588"/>
            <a:chExt cx="4632324" cy="3995738"/>
          </a:xfrm>
          <a:solidFill>
            <a:schemeClr val="bg1"/>
          </a:solidFill>
        </p:grpSpPr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-122237" y="-128588"/>
              <a:ext cx="4632324" cy="3995738"/>
            </a:xfrm>
            <a:custGeom>
              <a:avLst/>
              <a:gdLst>
                <a:gd name="T0" fmla="*/ 1096 w 1232"/>
                <a:gd name="T1" fmla="*/ 134 h 1062"/>
                <a:gd name="T2" fmla="*/ 616 w 1232"/>
                <a:gd name="T3" fmla="*/ 123 h 1062"/>
                <a:gd name="T4" fmla="*/ 136 w 1232"/>
                <a:gd name="T5" fmla="*/ 134 h 1062"/>
                <a:gd name="T6" fmla="*/ 136 w 1232"/>
                <a:gd name="T7" fmla="*/ 622 h 1062"/>
                <a:gd name="T8" fmla="*/ 538 w 1232"/>
                <a:gd name="T9" fmla="*/ 1020 h 1062"/>
                <a:gd name="T10" fmla="*/ 694 w 1232"/>
                <a:gd name="T11" fmla="*/ 1020 h 1062"/>
                <a:gd name="T12" fmla="*/ 1096 w 1232"/>
                <a:gd name="T13" fmla="*/ 622 h 1062"/>
                <a:gd name="T14" fmla="*/ 1096 w 1232"/>
                <a:gd name="T15" fmla="*/ 134 h 1062"/>
                <a:gd name="T16" fmla="*/ 1044 w 1232"/>
                <a:gd name="T17" fmla="*/ 570 h 1062"/>
                <a:gd name="T18" fmla="*/ 642 w 1232"/>
                <a:gd name="T19" fmla="*/ 968 h 1062"/>
                <a:gd name="T20" fmla="*/ 590 w 1232"/>
                <a:gd name="T21" fmla="*/ 968 h 1062"/>
                <a:gd name="T22" fmla="*/ 188 w 1232"/>
                <a:gd name="T23" fmla="*/ 570 h 1062"/>
                <a:gd name="T24" fmla="*/ 188 w 1232"/>
                <a:gd name="T25" fmla="*/ 185 h 1062"/>
                <a:gd name="T26" fmla="*/ 567 w 1232"/>
                <a:gd name="T27" fmla="*/ 177 h 1062"/>
                <a:gd name="T28" fmla="*/ 616 w 1232"/>
                <a:gd name="T29" fmla="*/ 221 h 1062"/>
                <a:gd name="T30" fmla="*/ 665 w 1232"/>
                <a:gd name="T31" fmla="*/ 177 h 1062"/>
                <a:gd name="T32" fmla="*/ 1044 w 1232"/>
                <a:gd name="T33" fmla="*/ 185 h 1062"/>
                <a:gd name="T34" fmla="*/ 1044 w 1232"/>
                <a:gd name="T35" fmla="*/ 570 h 10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32" h="1062">
                  <a:moveTo>
                    <a:pt x="1096" y="134"/>
                  </a:moveTo>
                  <a:cubicBezTo>
                    <a:pt x="964" y="3"/>
                    <a:pt x="753" y="0"/>
                    <a:pt x="616" y="123"/>
                  </a:cubicBezTo>
                  <a:cubicBezTo>
                    <a:pt x="479" y="0"/>
                    <a:pt x="268" y="3"/>
                    <a:pt x="136" y="134"/>
                  </a:cubicBezTo>
                  <a:cubicBezTo>
                    <a:pt x="0" y="268"/>
                    <a:pt x="0" y="487"/>
                    <a:pt x="136" y="622"/>
                  </a:cubicBezTo>
                  <a:cubicBezTo>
                    <a:pt x="175" y="660"/>
                    <a:pt x="538" y="1020"/>
                    <a:pt x="538" y="1020"/>
                  </a:cubicBezTo>
                  <a:cubicBezTo>
                    <a:pt x="581" y="1062"/>
                    <a:pt x="651" y="1062"/>
                    <a:pt x="694" y="1020"/>
                  </a:cubicBezTo>
                  <a:cubicBezTo>
                    <a:pt x="694" y="1020"/>
                    <a:pt x="1092" y="626"/>
                    <a:pt x="1096" y="622"/>
                  </a:cubicBezTo>
                  <a:cubicBezTo>
                    <a:pt x="1232" y="487"/>
                    <a:pt x="1232" y="268"/>
                    <a:pt x="1096" y="134"/>
                  </a:cubicBezTo>
                  <a:close/>
                  <a:moveTo>
                    <a:pt x="1044" y="570"/>
                  </a:moveTo>
                  <a:cubicBezTo>
                    <a:pt x="642" y="968"/>
                    <a:pt x="642" y="968"/>
                    <a:pt x="642" y="968"/>
                  </a:cubicBezTo>
                  <a:cubicBezTo>
                    <a:pt x="628" y="982"/>
                    <a:pt x="604" y="982"/>
                    <a:pt x="590" y="968"/>
                  </a:cubicBezTo>
                  <a:cubicBezTo>
                    <a:pt x="188" y="570"/>
                    <a:pt x="188" y="570"/>
                    <a:pt x="188" y="570"/>
                  </a:cubicBezTo>
                  <a:cubicBezTo>
                    <a:pt x="81" y="464"/>
                    <a:pt x="81" y="291"/>
                    <a:pt x="188" y="185"/>
                  </a:cubicBezTo>
                  <a:cubicBezTo>
                    <a:pt x="291" y="82"/>
                    <a:pt x="458" y="79"/>
                    <a:pt x="567" y="177"/>
                  </a:cubicBezTo>
                  <a:cubicBezTo>
                    <a:pt x="616" y="221"/>
                    <a:pt x="616" y="221"/>
                    <a:pt x="616" y="221"/>
                  </a:cubicBezTo>
                  <a:cubicBezTo>
                    <a:pt x="665" y="177"/>
                    <a:pt x="665" y="177"/>
                    <a:pt x="665" y="177"/>
                  </a:cubicBezTo>
                  <a:cubicBezTo>
                    <a:pt x="774" y="79"/>
                    <a:pt x="941" y="82"/>
                    <a:pt x="1044" y="185"/>
                  </a:cubicBezTo>
                  <a:cubicBezTo>
                    <a:pt x="1151" y="291"/>
                    <a:pt x="1151" y="464"/>
                    <a:pt x="1044" y="5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prstClr val="white">
                    <a:lumMod val="50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67" name="Freeform 35"/>
            <p:cNvSpPr/>
            <p:nvPr/>
          </p:nvSpPr>
          <p:spPr bwMode="auto">
            <a:xfrm>
              <a:off x="688975" y="681038"/>
              <a:ext cx="650875" cy="650875"/>
            </a:xfrm>
            <a:custGeom>
              <a:avLst/>
              <a:gdLst>
                <a:gd name="T0" fmla="*/ 154 w 173"/>
                <a:gd name="T1" fmla="*/ 0 h 173"/>
                <a:gd name="T2" fmla="*/ 154 w 173"/>
                <a:gd name="T3" fmla="*/ 0 h 173"/>
                <a:gd name="T4" fmla="*/ 0 w 173"/>
                <a:gd name="T5" fmla="*/ 154 h 173"/>
                <a:gd name="T6" fmla="*/ 0 w 173"/>
                <a:gd name="T7" fmla="*/ 154 h 173"/>
                <a:gd name="T8" fmla="*/ 18 w 173"/>
                <a:gd name="T9" fmla="*/ 173 h 173"/>
                <a:gd name="T10" fmla="*/ 36 w 173"/>
                <a:gd name="T11" fmla="*/ 154 h 173"/>
                <a:gd name="T12" fmla="*/ 36 w 173"/>
                <a:gd name="T13" fmla="*/ 154 h 173"/>
                <a:gd name="T14" fmla="*/ 154 w 173"/>
                <a:gd name="T15" fmla="*/ 36 h 173"/>
                <a:gd name="T16" fmla="*/ 154 w 173"/>
                <a:gd name="T17" fmla="*/ 36 h 173"/>
                <a:gd name="T18" fmla="*/ 173 w 173"/>
                <a:gd name="T19" fmla="*/ 18 h 173"/>
                <a:gd name="T20" fmla="*/ 154 w 173"/>
                <a:gd name="T21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173">
                  <a:moveTo>
                    <a:pt x="154" y="0"/>
                  </a:moveTo>
                  <a:cubicBezTo>
                    <a:pt x="154" y="0"/>
                    <a:pt x="154" y="0"/>
                    <a:pt x="154" y="0"/>
                  </a:cubicBezTo>
                  <a:cubicBezTo>
                    <a:pt x="69" y="0"/>
                    <a:pt x="0" y="69"/>
                    <a:pt x="0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5"/>
                    <a:pt x="8" y="173"/>
                    <a:pt x="18" y="173"/>
                  </a:cubicBezTo>
                  <a:cubicBezTo>
                    <a:pt x="28" y="173"/>
                    <a:pt x="36" y="165"/>
                    <a:pt x="36" y="154"/>
                  </a:cubicBezTo>
                  <a:cubicBezTo>
                    <a:pt x="36" y="154"/>
                    <a:pt x="36" y="154"/>
                    <a:pt x="36" y="154"/>
                  </a:cubicBezTo>
                  <a:cubicBezTo>
                    <a:pt x="36" y="89"/>
                    <a:pt x="89" y="36"/>
                    <a:pt x="154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65" y="36"/>
                    <a:pt x="173" y="28"/>
                    <a:pt x="173" y="18"/>
                  </a:cubicBezTo>
                  <a:cubicBezTo>
                    <a:pt x="173" y="8"/>
                    <a:pt x="165" y="0"/>
                    <a:pt x="1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prstClr val="white">
                    <a:lumMod val="50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sp>
        <p:nvSpPr>
          <p:cNvPr id="68" name="Freeform 87"/>
          <p:cNvSpPr>
            <a:spLocks noEditPoints="1"/>
          </p:cNvSpPr>
          <p:nvPr/>
        </p:nvSpPr>
        <p:spPr bwMode="auto">
          <a:xfrm>
            <a:off x="6871959" y="3553598"/>
            <a:ext cx="413397" cy="310281"/>
          </a:xfrm>
          <a:custGeom>
            <a:avLst/>
            <a:gdLst>
              <a:gd name="T0" fmla="*/ 925 w 1124"/>
              <a:gd name="T1" fmla="*/ 21 h 843"/>
              <a:gd name="T2" fmla="*/ 249 w 1124"/>
              <a:gd name="T3" fmla="*/ 0 h 843"/>
              <a:gd name="T4" fmla="*/ 21 w 1124"/>
              <a:gd name="T5" fmla="*/ 199 h 843"/>
              <a:gd name="T6" fmla="*/ 18 w 1124"/>
              <a:gd name="T7" fmla="*/ 295 h 843"/>
              <a:gd name="T8" fmla="*/ 562 w 1124"/>
              <a:gd name="T9" fmla="*/ 843 h 843"/>
              <a:gd name="T10" fmla="*/ 1106 w 1124"/>
              <a:gd name="T11" fmla="*/ 295 h 843"/>
              <a:gd name="T12" fmla="*/ 1103 w 1124"/>
              <a:gd name="T13" fmla="*/ 199 h 843"/>
              <a:gd name="T14" fmla="*/ 484 w 1124"/>
              <a:gd name="T15" fmla="*/ 246 h 843"/>
              <a:gd name="T16" fmla="*/ 640 w 1124"/>
              <a:gd name="T17" fmla="*/ 246 h 843"/>
              <a:gd name="T18" fmla="*/ 685 w 1124"/>
              <a:gd name="T19" fmla="*/ 78 h 843"/>
              <a:gd name="T20" fmla="*/ 667 w 1124"/>
              <a:gd name="T21" fmla="*/ 223 h 843"/>
              <a:gd name="T22" fmla="*/ 457 w 1124"/>
              <a:gd name="T23" fmla="*/ 223 h 843"/>
              <a:gd name="T24" fmla="*/ 439 w 1124"/>
              <a:gd name="T25" fmla="*/ 78 h 843"/>
              <a:gd name="T26" fmla="*/ 457 w 1124"/>
              <a:gd name="T27" fmla="*/ 223 h 843"/>
              <a:gd name="T28" fmla="*/ 562 w 1124"/>
              <a:gd name="T29" fmla="*/ 718 h 843"/>
              <a:gd name="T30" fmla="*/ 649 w 1124"/>
              <a:gd name="T31" fmla="*/ 281 h 843"/>
              <a:gd name="T32" fmla="*/ 858 w 1124"/>
              <a:gd name="T33" fmla="*/ 281 h 843"/>
              <a:gd name="T34" fmla="*/ 685 w 1124"/>
              <a:gd name="T35" fmla="*/ 281 h 843"/>
              <a:gd name="T36" fmla="*/ 781 w 1124"/>
              <a:gd name="T37" fmla="*/ 174 h 843"/>
              <a:gd name="T38" fmla="*/ 695 w 1124"/>
              <a:gd name="T39" fmla="*/ 246 h 843"/>
              <a:gd name="T40" fmla="*/ 851 w 1124"/>
              <a:gd name="T41" fmla="*/ 70 h 843"/>
              <a:gd name="T42" fmla="*/ 727 w 1124"/>
              <a:gd name="T43" fmla="*/ 70 h 843"/>
              <a:gd name="T44" fmla="*/ 484 w 1124"/>
              <a:gd name="T45" fmla="*/ 70 h 843"/>
              <a:gd name="T46" fmla="*/ 562 w 1124"/>
              <a:gd name="T47" fmla="*/ 135 h 843"/>
              <a:gd name="T48" fmla="*/ 273 w 1124"/>
              <a:gd name="T49" fmla="*/ 70 h 843"/>
              <a:gd name="T50" fmla="*/ 341 w 1124"/>
              <a:gd name="T51" fmla="*/ 126 h 843"/>
              <a:gd name="T52" fmla="*/ 429 w 1124"/>
              <a:gd name="T53" fmla="*/ 246 h 843"/>
              <a:gd name="T54" fmla="*/ 343 w 1124"/>
              <a:gd name="T55" fmla="*/ 174 h 843"/>
              <a:gd name="T56" fmla="*/ 525 w 1124"/>
              <a:gd name="T57" fmla="*/ 712 h 843"/>
              <a:gd name="T58" fmla="*/ 439 w 1124"/>
              <a:gd name="T59" fmla="*/ 281 h 843"/>
              <a:gd name="T60" fmla="*/ 101 w 1124"/>
              <a:gd name="T61" fmla="*/ 281 h 843"/>
              <a:gd name="T62" fmla="*/ 446 w 1124"/>
              <a:gd name="T63" fmla="*/ 649 h 843"/>
              <a:gd name="T64" fmla="*/ 1023 w 1124"/>
              <a:gd name="T65" fmla="*/ 281 h 843"/>
              <a:gd name="T66" fmla="*/ 899 w 1124"/>
              <a:gd name="T67" fmla="*/ 281 h 843"/>
              <a:gd name="T68" fmla="*/ 808 w 1124"/>
              <a:gd name="T69" fmla="*/ 151 h 843"/>
              <a:gd name="T70" fmla="*/ 1051 w 1124"/>
              <a:gd name="T71" fmla="*/ 246 h 843"/>
              <a:gd name="T72" fmla="*/ 235 w 1124"/>
              <a:gd name="T73" fmla="*/ 84 h 843"/>
              <a:gd name="T74" fmla="*/ 221 w 1124"/>
              <a:gd name="T75" fmla="*/ 246 h 843"/>
              <a:gd name="T76" fmla="*/ 235 w 1124"/>
              <a:gd name="T77" fmla="*/ 84 h 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4" h="843">
                <a:moveTo>
                  <a:pt x="1103" y="199"/>
                </a:moveTo>
                <a:cubicBezTo>
                  <a:pt x="925" y="21"/>
                  <a:pt x="925" y="21"/>
                  <a:pt x="925" y="21"/>
                </a:cubicBezTo>
                <a:cubicBezTo>
                  <a:pt x="912" y="7"/>
                  <a:pt x="894" y="0"/>
                  <a:pt x="875" y="0"/>
                </a:cubicBezTo>
                <a:cubicBezTo>
                  <a:pt x="249" y="0"/>
                  <a:pt x="249" y="0"/>
                  <a:pt x="249" y="0"/>
                </a:cubicBezTo>
                <a:cubicBezTo>
                  <a:pt x="230" y="0"/>
                  <a:pt x="212" y="7"/>
                  <a:pt x="199" y="21"/>
                </a:cubicBezTo>
                <a:cubicBezTo>
                  <a:pt x="21" y="199"/>
                  <a:pt x="21" y="199"/>
                  <a:pt x="21" y="199"/>
                </a:cubicBezTo>
                <a:cubicBezTo>
                  <a:pt x="7" y="213"/>
                  <a:pt x="0" y="231"/>
                  <a:pt x="0" y="249"/>
                </a:cubicBezTo>
                <a:cubicBezTo>
                  <a:pt x="0" y="266"/>
                  <a:pt x="6" y="282"/>
                  <a:pt x="18" y="295"/>
                </a:cubicBezTo>
                <a:cubicBezTo>
                  <a:pt x="509" y="819"/>
                  <a:pt x="509" y="819"/>
                  <a:pt x="509" y="819"/>
                </a:cubicBezTo>
                <a:cubicBezTo>
                  <a:pt x="523" y="834"/>
                  <a:pt x="542" y="843"/>
                  <a:pt x="562" y="843"/>
                </a:cubicBezTo>
                <a:cubicBezTo>
                  <a:pt x="582" y="843"/>
                  <a:pt x="601" y="834"/>
                  <a:pt x="615" y="819"/>
                </a:cubicBezTo>
                <a:cubicBezTo>
                  <a:pt x="1106" y="295"/>
                  <a:pt x="1106" y="295"/>
                  <a:pt x="1106" y="295"/>
                </a:cubicBezTo>
                <a:cubicBezTo>
                  <a:pt x="1118" y="282"/>
                  <a:pt x="1124" y="265"/>
                  <a:pt x="1124" y="248"/>
                </a:cubicBezTo>
                <a:cubicBezTo>
                  <a:pt x="1124" y="230"/>
                  <a:pt x="1117" y="213"/>
                  <a:pt x="1103" y="199"/>
                </a:cubicBezTo>
                <a:close/>
                <a:moveTo>
                  <a:pt x="640" y="246"/>
                </a:moveTo>
                <a:cubicBezTo>
                  <a:pt x="484" y="246"/>
                  <a:pt x="484" y="246"/>
                  <a:pt x="484" y="246"/>
                </a:cubicBezTo>
                <a:cubicBezTo>
                  <a:pt x="562" y="181"/>
                  <a:pt x="562" y="181"/>
                  <a:pt x="562" y="181"/>
                </a:cubicBezTo>
                <a:lnTo>
                  <a:pt x="640" y="246"/>
                </a:lnTo>
                <a:close/>
                <a:moveTo>
                  <a:pt x="589" y="158"/>
                </a:moveTo>
                <a:cubicBezTo>
                  <a:pt x="685" y="78"/>
                  <a:pt x="685" y="78"/>
                  <a:pt x="685" y="78"/>
                </a:cubicBezTo>
                <a:cubicBezTo>
                  <a:pt x="756" y="149"/>
                  <a:pt x="756" y="149"/>
                  <a:pt x="756" y="149"/>
                </a:cubicBezTo>
                <a:cubicBezTo>
                  <a:pt x="667" y="223"/>
                  <a:pt x="667" y="223"/>
                  <a:pt x="667" y="223"/>
                </a:cubicBezTo>
                <a:lnTo>
                  <a:pt x="589" y="158"/>
                </a:lnTo>
                <a:close/>
                <a:moveTo>
                  <a:pt x="457" y="223"/>
                </a:moveTo>
                <a:cubicBezTo>
                  <a:pt x="368" y="149"/>
                  <a:pt x="368" y="149"/>
                  <a:pt x="368" y="149"/>
                </a:cubicBezTo>
                <a:cubicBezTo>
                  <a:pt x="439" y="78"/>
                  <a:pt x="439" y="78"/>
                  <a:pt x="439" y="78"/>
                </a:cubicBezTo>
                <a:cubicBezTo>
                  <a:pt x="535" y="158"/>
                  <a:pt x="535" y="158"/>
                  <a:pt x="535" y="158"/>
                </a:cubicBezTo>
                <a:lnTo>
                  <a:pt x="457" y="223"/>
                </a:lnTo>
                <a:close/>
                <a:moveTo>
                  <a:pt x="649" y="281"/>
                </a:moveTo>
                <a:cubicBezTo>
                  <a:pt x="562" y="718"/>
                  <a:pt x="562" y="718"/>
                  <a:pt x="562" y="718"/>
                </a:cubicBezTo>
                <a:cubicBezTo>
                  <a:pt x="475" y="281"/>
                  <a:pt x="475" y="281"/>
                  <a:pt x="475" y="281"/>
                </a:cubicBezTo>
                <a:lnTo>
                  <a:pt x="649" y="281"/>
                </a:lnTo>
                <a:close/>
                <a:moveTo>
                  <a:pt x="685" y="281"/>
                </a:moveTo>
                <a:cubicBezTo>
                  <a:pt x="858" y="281"/>
                  <a:pt x="858" y="281"/>
                  <a:pt x="858" y="281"/>
                </a:cubicBezTo>
                <a:cubicBezTo>
                  <a:pt x="599" y="712"/>
                  <a:pt x="599" y="712"/>
                  <a:pt x="599" y="712"/>
                </a:cubicBezTo>
                <a:lnTo>
                  <a:pt x="685" y="281"/>
                </a:lnTo>
                <a:close/>
                <a:moveTo>
                  <a:pt x="695" y="246"/>
                </a:moveTo>
                <a:cubicBezTo>
                  <a:pt x="781" y="174"/>
                  <a:pt x="781" y="174"/>
                  <a:pt x="781" y="174"/>
                </a:cubicBezTo>
                <a:cubicBezTo>
                  <a:pt x="853" y="246"/>
                  <a:pt x="853" y="246"/>
                  <a:pt x="853" y="246"/>
                </a:cubicBezTo>
                <a:lnTo>
                  <a:pt x="695" y="246"/>
                </a:lnTo>
                <a:close/>
                <a:moveTo>
                  <a:pt x="727" y="70"/>
                </a:moveTo>
                <a:cubicBezTo>
                  <a:pt x="851" y="70"/>
                  <a:pt x="851" y="70"/>
                  <a:pt x="851" y="70"/>
                </a:cubicBezTo>
                <a:cubicBezTo>
                  <a:pt x="783" y="126"/>
                  <a:pt x="783" y="126"/>
                  <a:pt x="783" y="126"/>
                </a:cubicBezTo>
                <a:lnTo>
                  <a:pt x="727" y="70"/>
                </a:lnTo>
                <a:close/>
                <a:moveTo>
                  <a:pt x="562" y="135"/>
                </a:moveTo>
                <a:cubicBezTo>
                  <a:pt x="484" y="70"/>
                  <a:pt x="484" y="70"/>
                  <a:pt x="484" y="70"/>
                </a:cubicBezTo>
                <a:cubicBezTo>
                  <a:pt x="640" y="70"/>
                  <a:pt x="640" y="70"/>
                  <a:pt x="640" y="70"/>
                </a:cubicBezTo>
                <a:lnTo>
                  <a:pt x="562" y="135"/>
                </a:lnTo>
                <a:close/>
                <a:moveTo>
                  <a:pt x="341" y="126"/>
                </a:moveTo>
                <a:cubicBezTo>
                  <a:pt x="273" y="70"/>
                  <a:pt x="273" y="70"/>
                  <a:pt x="273" y="70"/>
                </a:cubicBezTo>
                <a:cubicBezTo>
                  <a:pt x="397" y="70"/>
                  <a:pt x="397" y="70"/>
                  <a:pt x="397" y="70"/>
                </a:cubicBezTo>
                <a:lnTo>
                  <a:pt x="341" y="126"/>
                </a:lnTo>
                <a:close/>
                <a:moveTo>
                  <a:pt x="343" y="174"/>
                </a:moveTo>
                <a:cubicBezTo>
                  <a:pt x="429" y="246"/>
                  <a:pt x="429" y="246"/>
                  <a:pt x="429" y="246"/>
                </a:cubicBezTo>
                <a:cubicBezTo>
                  <a:pt x="271" y="246"/>
                  <a:pt x="271" y="246"/>
                  <a:pt x="271" y="246"/>
                </a:cubicBezTo>
                <a:lnTo>
                  <a:pt x="343" y="174"/>
                </a:lnTo>
                <a:close/>
                <a:moveTo>
                  <a:pt x="439" y="281"/>
                </a:moveTo>
                <a:cubicBezTo>
                  <a:pt x="525" y="712"/>
                  <a:pt x="525" y="712"/>
                  <a:pt x="525" y="712"/>
                </a:cubicBezTo>
                <a:cubicBezTo>
                  <a:pt x="266" y="281"/>
                  <a:pt x="266" y="281"/>
                  <a:pt x="266" y="281"/>
                </a:cubicBezTo>
                <a:lnTo>
                  <a:pt x="439" y="281"/>
                </a:lnTo>
                <a:close/>
                <a:moveTo>
                  <a:pt x="446" y="649"/>
                </a:moveTo>
                <a:cubicBezTo>
                  <a:pt x="101" y="281"/>
                  <a:pt x="101" y="281"/>
                  <a:pt x="101" y="281"/>
                </a:cubicBezTo>
                <a:cubicBezTo>
                  <a:pt x="225" y="281"/>
                  <a:pt x="225" y="281"/>
                  <a:pt x="225" y="281"/>
                </a:cubicBezTo>
                <a:lnTo>
                  <a:pt x="446" y="649"/>
                </a:lnTo>
                <a:close/>
                <a:moveTo>
                  <a:pt x="899" y="281"/>
                </a:moveTo>
                <a:cubicBezTo>
                  <a:pt x="1023" y="281"/>
                  <a:pt x="1023" y="281"/>
                  <a:pt x="1023" y="281"/>
                </a:cubicBezTo>
                <a:cubicBezTo>
                  <a:pt x="678" y="649"/>
                  <a:pt x="678" y="649"/>
                  <a:pt x="678" y="649"/>
                </a:cubicBezTo>
                <a:lnTo>
                  <a:pt x="899" y="281"/>
                </a:lnTo>
                <a:close/>
                <a:moveTo>
                  <a:pt x="903" y="246"/>
                </a:moveTo>
                <a:cubicBezTo>
                  <a:pt x="808" y="151"/>
                  <a:pt x="808" y="151"/>
                  <a:pt x="808" y="151"/>
                </a:cubicBezTo>
                <a:cubicBezTo>
                  <a:pt x="889" y="84"/>
                  <a:pt x="889" y="84"/>
                  <a:pt x="889" y="84"/>
                </a:cubicBezTo>
                <a:cubicBezTo>
                  <a:pt x="1051" y="246"/>
                  <a:pt x="1051" y="246"/>
                  <a:pt x="1051" y="246"/>
                </a:cubicBezTo>
                <a:lnTo>
                  <a:pt x="903" y="246"/>
                </a:lnTo>
                <a:close/>
                <a:moveTo>
                  <a:pt x="235" y="84"/>
                </a:moveTo>
                <a:cubicBezTo>
                  <a:pt x="316" y="151"/>
                  <a:pt x="316" y="151"/>
                  <a:pt x="316" y="151"/>
                </a:cubicBezTo>
                <a:cubicBezTo>
                  <a:pt x="221" y="246"/>
                  <a:pt x="221" y="246"/>
                  <a:pt x="221" y="246"/>
                </a:cubicBezTo>
                <a:cubicBezTo>
                  <a:pt x="70" y="246"/>
                  <a:pt x="70" y="246"/>
                  <a:pt x="70" y="246"/>
                </a:cubicBezTo>
                <a:lnTo>
                  <a:pt x="235" y="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solidFill>
                <a:prstClr val="white">
                  <a:lumMod val="50000"/>
                </a:prst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grpSp>
        <p:nvGrpSpPr>
          <p:cNvPr id="69" name="Group 99"/>
          <p:cNvGrpSpPr/>
          <p:nvPr/>
        </p:nvGrpSpPr>
        <p:grpSpPr>
          <a:xfrm>
            <a:off x="6853107" y="4705237"/>
            <a:ext cx="451851" cy="449859"/>
            <a:chOff x="-365126" y="-2462213"/>
            <a:chExt cx="4321176" cy="4302126"/>
          </a:xfrm>
          <a:solidFill>
            <a:schemeClr val="bg1"/>
          </a:solidFill>
        </p:grpSpPr>
        <p:sp>
          <p:nvSpPr>
            <p:cNvPr id="70" name="Freeform 5"/>
            <p:cNvSpPr>
              <a:spLocks noEditPoints="1"/>
            </p:cNvSpPr>
            <p:nvPr/>
          </p:nvSpPr>
          <p:spPr bwMode="auto">
            <a:xfrm>
              <a:off x="-365126" y="-2058988"/>
              <a:ext cx="3937000" cy="3898901"/>
            </a:xfrm>
            <a:custGeom>
              <a:avLst/>
              <a:gdLst>
                <a:gd name="T0" fmla="*/ 744 w 1047"/>
                <a:gd name="T1" fmla="*/ 26 h 1037"/>
                <a:gd name="T2" fmla="*/ 681 w 1047"/>
                <a:gd name="T3" fmla="*/ 0 h 1037"/>
                <a:gd name="T4" fmla="*/ 618 w 1047"/>
                <a:gd name="T5" fmla="*/ 26 h 1037"/>
                <a:gd name="T6" fmla="*/ 568 w 1047"/>
                <a:gd name="T7" fmla="*/ 77 h 1037"/>
                <a:gd name="T8" fmla="*/ 541 w 1047"/>
                <a:gd name="T9" fmla="*/ 140 h 1037"/>
                <a:gd name="T10" fmla="*/ 555 w 1047"/>
                <a:gd name="T11" fmla="*/ 187 h 1037"/>
                <a:gd name="T12" fmla="*/ 69 w 1047"/>
                <a:gd name="T13" fmla="*/ 382 h 1037"/>
                <a:gd name="T14" fmla="*/ 7 w 1047"/>
                <a:gd name="T15" fmla="*/ 460 h 1037"/>
                <a:gd name="T16" fmla="*/ 37 w 1047"/>
                <a:gd name="T17" fmla="*/ 556 h 1037"/>
                <a:gd name="T18" fmla="*/ 491 w 1047"/>
                <a:gd name="T19" fmla="*/ 1006 h 1037"/>
                <a:gd name="T20" fmla="*/ 565 w 1047"/>
                <a:gd name="T21" fmla="*/ 1037 h 1037"/>
                <a:gd name="T22" fmla="*/ 567 w 1047"/>
                <a:gd name="T23" fmla="*/ 1037 h 1037"/>
                <a:gd name="T24" fmla="*/ 589 w 1047"/>
                <a:gd name="T25" fmla="*/ 1035 h 1037"/>
                <a:gd name="T26" fmla="*/ 667 w 1047"/>
                <a:gd name="T27" fmla="*/ 969 h 1037"/>
                <a:gd name="T28" fmla="*/ 858 w 1047"/>
                <a:gd name="T29" fmla="*/ 491 h 1037"/>
                <a:gd name="T30" fmla="*/ 907 w 1047"/>
                <a:gd name="T31" fmla="*/ 506 h 1037"/>
                <a:gd name="T32" fmla="*/ 970 w 1047"/>
                <a:gd name="T33" fmla="*/ 480 h 1037"/>
                <a:gd name="T34" fmla="*/ 1020 w 1047"/>
                <a:gd name="T35" fmla="*/ 429 h 1037"/>
                <a:gd name="T36" fmla="*/ 1047 w 1047"/>
                <a:gd name="T37" fmla="*/ 366 h 1037"/>
                <a:gd name="T38" fmla="*/ 1021 w 1047"/>
                <a:gd name="T39" fmla="*/ 303 h 1037"/>
                <a:gd name="T40" fmla="*/ 744 w 1047"/>
                <a:gd name="T41" fmla="*/ 26 h 1037"/>
                <a:gd name="T42" fmla="*/ 601 w 1047"/>
                <a:gd name="T43" fmla="*/ 943 h 1037"/>
                <a:gd name="T44" fmla="*/ 575 w 1047"/>
                <a:gd name="T45" fmla="*/ 965 h 1037"/>
                <a:gd name="T46" fmla="*/ 566 w 1047"/>
                <a:gd name="T47" fmla="*/ 966 h 1037"/>
                <a:gd name="T48" fmla="*/ 542 w 1047"/>
                <a:gd name="T49" fmla="*/ 955 h 1037"/>
                <a:gd name="T50" fmla="*/ 87 w 1047"/>
                <a:gd name="T51" fmla="*/ 505 h 1037"/>
                <a:gd name="T52" fmla="*/ 77 w 1047"/>
                <a:gd name="T53" fmla="*/ 473 h 1037"/>
                <a:gd name="T54" fmla="*/ 98 w 1047"/>
                <a:gd name="T55" fmla="*/ 447 h 1037"/>
                <a:gd name="T56" fmla="*/ 320 w 1047"/>
                <a:gd name="T57" fmla="*/ 358 h 1037"/>
                <a:gd name="T58" fmla="*/ 770 w 1047"/>
                <a:gd name="T59" fmla="*/ 520 h 1037"/>
                <a:gd name="T60" fmla="*/ 601 w 1047"/>
                <a:gd name="T61" fmla="*/ 943 h 1037"/>
                <a:gd name="T62" fmla="*/ 970 w 1047"/>
                <a:gd name="T63" fmla="*/ 378 h 1037"/>
                <a:gd name="T64" fmla="*/ 919 w 1047"/>
                <a:gd name="T65" fmla="*/ 429 h 1037"/>
                <a:gd name="T66" fmla="*/ 894 w 1047"/>
                <a:gd name="T67" fmla="*/ 429 h 1037"/>
                <a:gd name="T68" fmla="*/ 831 w 1047"/>
                <a:gd name="T69" fmla="*/ 366 h 1037"/>
                <a:gd name="T70" fmla="*/ 780 w 1047"/>
                <a:gd name="T71" fmla="*/ 494 h 1037"/>
                <a:gd name="T72" fmla="*/ 784 w 1047"/>
                <a:gd name="T73" fmla="*/ 483 h 1037"/>
                <a:gd name="T74" fmla="*/ 468 w 1047"/>
                <a:gd name="T75" fmla="*/ 350 h 1037"/>
                <a:gd name="T76" fmla="*/ 376 w 1047"/>
                <a:gd name="T77" fmla="*/ 336 h 1037"/>
                <a:gd name="T78" fmla="*/ 679 w 1047"/>
                <a:gd name="T79" fmla="*/ 214 h 1037"/>
                <a:gd name="T80" fmla="*/ 618 w 1047"/>
                <a:gd name="T81" fmla="*/ 153 h 1037"/>
                <a:gd name="T82" fmla="*/ 618 w 1047"/>
                <a:gd name="T83" fmla="*/ 128 h 1037"/>
                <a:gd name="T84" fmla="*/ 669 w 1047"/>
                <a:gd name="T85" fmla="*/ 77 h 1037"/>
                <a:gd name="T86" fmla="*/ 694 w 1047"/>
                <a:gd name="T87" fmla="*/ 77 h 1037"/>
                <a:gd name="T88" fmla="*/ 970 w 1047"/>
                <a:gd name="T89" fmla="*/ 353 h 1037"/>
                <a:gd name="T90" fmla="*/ 970 w 1047"/>
                <a:gd name="T91" fmla="*/ 378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47" h="1037">
                  <a:moveTo>
                    <a:pt x="744" y="26"/>
                  </a:moveTo>
                  <a:cubicBezTo>
                    <a:pt x="727" y="10"/>
                    <a:pt x="705" y="0"/>
                    <a:pt x="681" y="0"/>
                  </a:cubicBezTo>
                  <a:cubicBezTo>
                    <a:pt x="657" y="0"/>
                    <a:pt x="635" y="10"/>
                    <a:pt x="618" y="26"/>
                  </a:cubicBezTo>
                  <a:cubicBezTo>
                    <a:pt x="568" y="77"/>
                    <a:pt x="568" y="77"/>
                    <a:pt x="568" y="77"/>
                  </a:cubicBezTo>
                  <a:cubicBezTo>
                    <a:pt x="551" y="94"/>
                    <a:pt x="541" y="116"/>
                    <a:pt x="541" y="140"/>
                  </a:cubicBezTo>
                  <a:cubicBezTo>
                    <a:pt x="541" y="157"/>
                    <a:pt x="546" y="173"/>
                    <a:pt x="555" y="187"/>
                  </a:cubicBezTo>
                  <a:cubicBezTo>
                    <a:pt x="69" y="382"/>
                    <a:pt x="69" y="382"/>
                    <a:pt x="69" y="382"/>
                  </a:cubicBezTo>
                  <a:cubicBezTo>
                    <a:pt x="37" y="396"/>
                    <a:pt x="13" y="425"/>
                    <a:pt x="7" y="460"/>
                  </a:cubicBezTo>
                  <a:cubicBezTo>
                    <a:pt x="0" y="495"/>
                    <a:pt x="11" y="531"/>
                    <a:pt x="37" y="556"/>
                  </a:cubicBezTo>
                  <a:cubicBezTo>
                    <a:pt x="491" y="1006"/>
                    <a:pt x="491" y="1006"/>
                    <a:pt x="491" y="1006"/>
                  </a:cubicBezTo>
                  <a:cubicBezTo>
                    <a:pt x="511" y="1025"/>
                    <a:pt x="537" y="1036"/>
                    <a:pt x="565" y="1037"/>
                  </a:cubicBezTo>
                  <a:cubicBezTo>
                    <a:pt x="565" y="1037"/>
                    <a:pt x="567" y="1037"/>
                    <a:pt x="567" y="1037"/>
                  </a:cubicBezTo>
                  <a:cubicBezTo>
                    <a:pt x="575" y="1037"/>
                    <a:pt x="582" y="1036"/>
                    <a:pt x="589" y="1035"/>
                  </a:cubicBezTo>
                  <a:cubicBezTo>
                    <a:pt x="625" y="1027"/>
                    <a:pt x="654" y="1003"/>
                    <a:pt x="667" y="969"/>
                  </a:cubicBezTo>
                  <a:cubicBezTo>
                    <a:pt x="858" y="491"/>
                    <a:pt x="858" y="491"/>
                    <a:pt x="858" y="491"/>
                  </a:cubicBezTo>
                  <a:cubicBezTo>
                    <a:pt x="872" y="501"/>
                    <a:pt x="889" y="506"/>
                    <a:pt x="907" y="506"/>
                  </a:cubicBezTo>
                  <a:cubicBezTo>
                    <a:pt x="931" y="506"/>
                    <a:pt x="953" y="496"/>
                    <a:pt x="970" y="480"/>
                  </a:cubicBezTo>
                  <a:cubicBezTo>
                    <a:pt x="1020" y="429"/>
                    <a:pt x="1020" y="429"/>
                    <a:pt x="1020" y="429"/>
                  </a:cubicBezTo>
                  <a:cubicBezTo>
                    <a:pt x="1037" y="412"/>
                    <a:pt x="1047" y="390"/>
                    <a:pt x="1047" y="366"/>
                  </a:cubicBezTo>
                  <a:cubicBezTo>
                    <a:pt x="1047" y="342"/>
                    <a:pt x="1037" y="319"/>
                    <a:pt x="1021" y="303"/>
                  </a:cubicBezTo>
                  <a:lnTo>
                    <a:pt x="744" y="26"/>
                  </a:lnTo>
                  <a:close/>
                  <a:moveTo>
                    <a:pt x="601" y="943"/>
                  </a:moveTo>
                  <a:cubicBezTo>
                    <a:pt x="596" y="954"/>
                    <a:pt x="586" y="962"/>
                    <a:pt x="575" y="965"/>
                  </a:cubicBezTo>
                  <a:cubicBezTo>
                    <a:pt x="572" y="965"/>
                    <a:pt x="569" y="966"/>
                    <a:pt x="566" y="966"/>
                  </a:cubicBezTo>
                  <a:cubicBezTo>
                    <a:pt x="557" y="965"/>
                    <a:pt x="549" y="962"/>
                    <a:pt x="542" y="955"/>
                  </a:cubicBezTo>
                  <a:cubicBezTo>
                    <a:pt x="87" y="505"/>
                    <a:pt x="87" y="505"/>
                    <a:pt x="87" y="505"/>
                  </a:cubicBezTo>
                  <a:cubicBezTo>
                    <a:pt x="79" y="497"/>
                    <a:pt x="75" y="485"/>
                    <a:pt x="77" y="473"/>
                  </a:cubicBezTo>
                  <a:cubicBezTo>
                    <a:pt x="79" y="462"/>
                    <a:pt x="87" y="452"/>
                    <a:pt x="98" y="447"/>
                  </a:cubicBezTo>
                  <a:cubicBezTo>
                    <a:pt x="320" y="358"/>
                    <a:pt x="320" y="358"/>
                    <a:pt x="320" y="358"/>
                  </a:cubicBezTo>
                  <a:cubicBezTo>
                    <a:pt x="470" y="408"/>
                    <a:pt x="620" y="360"/>
                    <a:pt x="770" y="520"/>
                  </a:cubicBezTo>
                  <a:lnTo>
                    <a:pt x="601" y="943"/>
                  </a:lnTo>
                  <a:close/>
                  <a:moveTo>
                    <a:pt x="970" y="378"/>
                  </a:moveTo>
                  <a:cubicBezTo>
                    <a:pt x="919" y="429"/>
                    <a:pt x="919" y="429"/>
                    <a:pt x="919" y="429"/>
                  </a:cubicBezTo>
                  <a:cubicBezTo>
                    <a:pt x="912" y="436"/>
                    <a:pt x="901" y="436"/>
                    <a:pt x="894" y="429"/>
                  </a:cubicBezTo>
                  <a:cubicBezTo>
                    <a:pt x="831" y="366"/>
                    <a:pt x="831" y="366"/>
                    <a:pt x="831" y="366"/>
                  </a:cubicBezTo>
                  <a:cubicBezTo>
                    <a:pt x="780" y="494"/>
                    <a:pt x="780" y="494"/>
                    <a:pt x="780" y="494"/>
                  </a:cubicBezTo>
                  <a:cubicBezTo>
                    <a:pt x="784" y="483"/>
                    <a:pt x="784" y="483"/>
                    <a:pt x="784" y="483"/>
                  </a:cubicBezTo>
                  <a:cubicBezTo>
                    <a:pt x="676" y="376"/>
                    <a:pt x="567" y="362"/>
                    <a:pt x="468" y="350"/>
                  </a:cubicBezTo>
                  <a:cubicBezTo>
                    <a:pt x="437" y="346"/>
                    <a:pt x="406" y="342"/>
                    <a:pt x="376" y="336"/>
                  </a:cubicBezTo>
                  <a:cubicBezTo>
                    <a:pt x="679" y="214"/>
                    <a:pt x="679" y="214"/>
                    <a:pt x="679" y="214"/>
                  </a:cubicBezTo>
                  <a:cubicBezTo>
                    <a:pt x="618" y="153"/>
                    <a:pt x="618" y="153"/>
                    <a:pt x="618" y="153"/>
                  </a:cubicBezTo>
                  <a:cubicBezTo>
                    <a:pt x="611" y="146"/>
                    <a:pt x="611" y="135"/>
                    <a:pt x="618" y="128"/>
                  </a:cubicBezTo>
                  <a:cubicBezTo>
                    <a:pt x="669" y="77"/>
                    <a:pt x="669" y="77"/>
                    <a:pt x="669" y="77"/>
                  </a:cubicBezTo>
                  <a:cubicBezTo>
                    <a:pt x="676" y="70"/>
                    <a:pt x="687" y="70"/>
                    <a:pt x="694" y="77"/>
                  </a:cubicBezTo>
                  <a:cubicBezTo>
                    <a:pt x="970" y="353"/>
                    <a:pt x="970" y="353"/>
                    <a:pt x="970" y="353"/>
                  </a:cubicBezTo>
                  <a:cubicBezTo>
                    <a:pt x="977" y="360"/>
                    <a:pt x="977" y="372"/>
                    <a:pt x="970" y="3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prstClr val="white">
                    <a:lumMod val="50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71" name="Freeform 6"/>
            <p:cNvSpPr>
              <a:spLocks noEditPoints="1"/>
            </p:cNvSpPr>
            <p:nvPr/>
          </p:nvSpPr>
          <p:spPr bwMode="auto">
            <a:xfrm>
              <a:off x="1536700" y="-311150"/>
              <a:ext cx="669925" cy="673100"/>
            </a:xfrm>
            <a:custGeom>
              <a:avLst/>
              <a:gdLst>
                <a:gd name="T0" fmla="*/ 89 w 178"/>
                <a:gd name="T1" fmla="*/ 179 h 179"/>
                <a:gd name="T2" fmla="*/ 178 w 178"/>
                <a:gd name="T3" fmla="*/ 89 h 179"/>
                <a:gd name="T4" fmla="*/ 89 w 178"/>
                <a:gd name="T5" fmla="*/ 0 h 179"/>
                <a:gd name="T6" fmla="*/ 0 w 178"/>
                <a:gd name="T7" fmla="*/ 89 h 179"/>
                <a:gd name="T8" fmla="*/ 89 w 178"/>
                <a:gd name="T9" fmla="*/ 179 h 179"/>
                <a:gd name="T10" fmla="*/ 89 w 178"/>
                <a:gd name="T11" fmla="*/ 36 h 179"/>
                <a:gd name="T12" fmla="*/ 143 w 178"/>
                <a:gd name="T13" fmla="*/ 89 h 179"/>
                <a:gd name="T14" fmla="*/ 89 w 178"/>
                <a:gd name="T15" fmla="*/ 143 h 179"/>
                <a:gd name="T16" fmla="*/ 35 w 178"/>
                <a:gd name="T17" fmla="*/ 89 h 179"/>
                <a:gd name="T18" fmla="*/ 89 w 178"/>
                <a:gd name="T19" fmla="*/ 3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9">
                  <a:moveTo>
                    <a:pt x="89" y="179"/>
                  </a:moveTo>
                  <a:cubicBezTo>
                    <a:pt x="138" y="179"/>
                    <a:pt x="178" y="139"/>
                    <a:pt x="178" y="89"/>
                  </a:cubicBezTo>
                  <a:cubicBezTo>
                    <a:pt x="178" y="40"/>
                    <a:pt x="138" y="0"/>
                    <a:pt x="89" y="0"/>
                  </a:cubicBezTo>
                  <a:cubicBezTo>
                    <a:pt x="40" y="0"/>
                    <a:pt x="0" y="40"/>
                    <a:pt x="0" y="89"/>
                  </a:cubicBezTo>
                  <a:cubicBezTo>
                    <a:pt x="0" y="139"/>
                    <a:pt x="40" y="179"/>
                    <a:pt x="89" y="179"/>
                  </a:cubicBezTo>
                  <a:close/>
                  <a:moveTo>
                    <a:pt x="89" y="36"/>
                  </a:moveTo>
                  <a:cubicBezTo>
                    <a:pt x="119" y="36"/>
                    <a:pt x="143" y="60"/>
                    <a:pt x="143" y="89"/>
                  </a:cubicBezTo>
                  <a:cubicBezTo>
                    <a:pt x="143" y="119"/>
                    <a:pt x="119" y="143"/>
                    <a:pt x="89" y="143"/>
                  </a:cubicBezTo>
                  <a:cubicBezTo>
                    <a:pt x="59" y="143"/>
                    <a:pt x="35" y="119"/>
                    <a:pt x="35" y="89"/>
                  </a:cubicBezTo>
                  <a:cubicBezTo>
                    <a:pt x="35" y="60"/>
                    <a:pt x="59" y="36"/>
                    <a:pt x="89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prstClr val="white">
                    <a:lumMod val="50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72" name="Freeform 7"/>
            <p:cNvSpPr>
              <a:spLocks noEditPoints="1"/>
            </p:cNvSpPr>
            <p:nvPr/>
          </p:nvSpPr>
          <p:spPr bwMode="auto">
            <a:xfrm>
              <a:off x="3282950" y="-2462213"/>
              <a:ext cx="673100" cy="673100"/>
            </a:xfrm>
            <a:custGeom>
              <a:avLst/>
              <a:gdLst>
                <a:gd name="T0" fmla="*/ 90 w 179"/>
                <a:gd name="T1" fmla="*/ 0 h 179"/>
                <a:gd name="T2" fmla="*/ 0 w 179"/>
                <a:gd name="T3" fmla="*/ 89 h 179"/>
                <a:gd name="T4" fmla="*/ 90 w 179"/>
                <a:gd name="T5" fmla="*/ 179 h 179"/>
                <a:gd name="T6" fmla="*/ 179 w 179"/>
                <a:gd name="T7" fmla="*/ 89 h 179"/>
                <a:gd name="T8" fmla="*/ 90 w 179"/>
                <a:gd name="T9" fmla="*/ 0 h 179"/>
                <a:gd name="T10" fmla="*/ 90 w 179"/>
                <a:gd name="T11" fmla="*/ 143 h 179"/>
                <a:gd name="T12" fmla="*/ 36 w 179"/>
                <a:gd name="T13" fmla="*/ 89 h 179"/>
                <a:gd name="T14" fmla="*/ 90 w 179"/>
                <a:gd name="T15" fmla="*/ 36 h 179"/>
                <a:gd name="T16" fmla="*/ 143 w 179"/>
                <a:gd name="T17" fmla="*/ 89 h 179"/>
                <a:gd name="T18" fmla="*/ 90 w 179"/>
                <a:gd name="T19" fmla="*/ 143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9" h="179">
                  <a:moveTo>
                    <a:pt x="90" y="0"/>
                  </a:moveTo>
                  <a:cubicBezTo>
                    <a:pt x="40" y="0"/>
                    <a:pt x="0" y="40"/>
                    <a:pt x="0" y="89"/>
                  </a:cubicBezTo>
                  <a:cubicBezTo>
                    <a:pt x="0" y="139"/>
                    <a:pt x="40" y="179"/>
                    <a:pt x="90" y="179"/>
                  </a:cubicBezTo>
                  <a:cubicBezTo>
                    <a:pt x="139" y="179"/>
                    <a:pt x="179" y="139"/>
                    <a:pt x="179" y="89"/>
                  </a:cubicBezTo>
                  <a:cubicBezTo>
                    <a:pt x="179" y="40"/>
                    <a:pt x="139" y="0"/>
                    <a:pt x="90" y="0"/>
                  </a:cubicBezTo>
                  <a:close/>
                  <a:moveTo>
                    <a:pt x="90" y="143"/>
                  </a:moveTo>
                  <a:cubicBezTo>
                    <a:pt x="60" y="143"/>
                    <a:pt x="36" y="119"/>
                    <a:pt x="36" y="89"/>
                  </a:cubicBezTo>
                  <a:cubicBezTo>
                    <a:pt x="36" y="60"/>
                    <a:pt x="60" y="36"/>
                    <a:pt x="90" y="36"/>
                  </a:cubicBezTo>
                  <a:cubicBezTo>
                    <a:pt x="119" y="36"/>
                    <a:pt x="143" y="60"/>
                    <a:pt x="143" y="89"/>
                  </a:cubicBezTo>
                  <a:cubicBezTo>
                    <a:pt x="143" y="119"/>
                    <a:pt x="119" y="143"/>
                    <a:pt x="90" y="14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prstClr val="white">
                    <a:lumMod val="50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73" name="Freeform 8"/>
            <p:cNvSpPr>
              <a:spLocks noEditPoints="1"/>
            </p:cNvSpPr>
            <p:nvPr/>
          </p:nvSpPr>
          <p:spPr bwMode="auto">
            <a:xfrm>
              <a:off x="728662" y="-446088"/>
              <a:ext cx="538163" cy="536575"/>
            </a:xfrm>
            <a:custGeom>
              <a:avLst/>
              <a:gdLst>
                <a:gd name="T0" fmla="*/ 0 w 143"/>
                <a:gd name="T1" fmla="*/ 72 h 143"/>
                <a:gd name="T2" fmla="*/ 72 w 143"/>
                <a:gd name="T3" fmla="*/ 143 h 143"/>
                <a:gd name="T4" fmla="*/ 143 w 143"/>
                <a:gd name="T5" fmla="*/ 72 h 143"/>
                <a:gd name="T6" fmla="*/ 72 w 143"/>
                <a:gd name="T7" fmla="*/ 0 h 143"/>
                <a:gd name="T8" fmla="*/ 0 w 143"/>
                <a:gd name="T9" fmla="*/ 72 h 143"/>
                <a:gd name="T10" fmla="*/ 72 w 143"/>
                <a:gd name="T11" fmla="*/ 36 h 143"/>
                <a:gd name="T12" fmla="*/ 107 w 143"/>
                <a:gd name="T13" fmla="*/ 72 h 143"/>
                <a:gd name="T14" fmla="*/ 72 w 143"/>
                <a:gd name="T15" fmla="*/ 108 h 143"/>
                <a:gd name="T16" fmla="*/ 36 w 143"/>
                <a:gd name="T17" fmla="*/ 72 h 143"/>
                <a:gd name="T18" fmla="*/ 72 w 143"/>
                <a:gd name="T19" fmla="*/ 36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3" h="143">
                  <a:moveTo>
                    <a:pt x="0" y="72"/>
                  </a:moveTo>
                  <a:cubicBezTo>
                    <a:pt x="0" y="111"/>
                    <a:pt x="32" y="143"/>
                    <a:pt x="72" y="143"/>
                  </a:cubicBezTo>
                  <a:cubicBezTo>
                    <a:pt x="111" y="143"/>
                    <a:pt x="143" y="111"/>
                    <a:pt x="143" y="72"/>
                  </a:cubicBezTo>
                  <a:cubicBezTo>
                    <a:pt x="143" y="32"/>
                    <a:pt x="111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lose/>
                  <a:moveTo>
                    <a:pt x="72" y="36"/>
                  </a:moveTo>
                  <a:cubicBezTo>
                    <a:pt x="91" y="36"/>
                    <a:pt x="107" y="52"/>
                    <a:pt x="107" y="72"/>
                  </a:cubicBezTo>
                  <a:cubicBezTo>
                    <a:pt x="107" y="92"/>
                    <a:pt x="91" y="108"/>
                    <a:pt x="72" y="108"/>
                  </a:cubicBezTo>
                  <a:cubicBezTo>
                    <a:pt x="52" y="108"/>
                    <a:pt x="36" y="92"/>
                    <a:pt x="36" y="72"/>
                  </a:cubicBezTo>
                  <a:cubicBezTo>
                    <a:pt x="36" y="52"/>
                    <a:pt x="52" y="36"/>
                    <a:pt x="7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prstClr val="white">
                    <a:lumMod val="50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74" name="Oval 9"/>
            <p:cNvSpPr>
              <a:spLocks noChangeArrowheads="1"/>
            </p:cNvSpPr>
            <p:nvPr/>
          </p:nvSpPr>
          <p:spPr bwMode="auto">
            <a:xfrm>
              <a:off x="1266825" y="496888"/>
              <a:ext cx="269875" cy="2667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prstClr val="white">
                    <a:lumMod val="50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75" name="Oval 10"/>
            <p:cNvSpPr>
              <a:spLocks noChangeArrowheads="1"/>
            </p:cNvSpPr>
            <p:nvPr/>
          </p:nvSpPr>
          <p:spPr bwMode="auto">
            <a:xfrm>
              <a:off x="3417887" y="-1522413"/>
              <a:ext cx="269875" cy="27146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solidFill>
                  <a:prstClr val="white">
                    <a:lumMod val="50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758541" y="1932490"/>
            <a:ext cx="3866025" cy="886692"/>
            <a:chOff x="468937" y="2419540"/>
            <a:chExt cx="1934629" cy="886692"/>
          </a:xfrm>
        </p:grpSpPr>
        <p:sp>
          <p:nvSpPr>
            <p:cNvPr id="77" name="TextBox 18"/>
            <p:cNvSpPr txBox="1"/>
            <p:nvPr/>
          </p:nvSpPr>
          <p:spPr>
            <a:xfrm flipH="1">
              <a:off x="468937" y="2419540"/>
              <a:ext cx="6996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latin typeface="华文细黑"/>
                  <a:ea typeface="微软雅黑" panose="020B0503020204020204" charset="-122"/>
                  <a:cs typeface="Roboto Black" charset="0"/>
                  <a:sym typeface="华文细黑"/>
                </a:rPr>
                <a:t>PRESENT</a:t>
              </a:r>
              <a:endParaRPr lang="en-US" sz="2400" b="1" dirty="0">
                <a:latin typeface="华文细黑"/>
                <a:ea typeface="微软雅黑" panose="020B0503020204020204" charset="-122"/>
                <a:cs typeface="Roboto Black" charset="0"/>
                <a:sym typeface="华文细黑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470268" y="2823664"/>
              <a:ext cx="1933298" cy="482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</a:t>
              </a:r>
              <a:r>
                <a:rPr lang="en-US" altLang="zh-CN" sz="900">
                  <a:latin typeface="华文细黑"/>
                  <a:ea typeface="微软雅黑" panose="020B0503020204020204" charset="-122"/>
                  <a:sym typeface="华文细黑"/>
                </a:rPr>
                <a:t>THE PROPOSAL</a:t>
              </a:r>
              <a:endParaRPr lang="en-US" altLang="zh-CN" sz="900" dirty="0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7758541" y="3230938"/>
            <a:ext cx="3866025" cy="886692"/>
            <a:chOff x="468937" y="2419540"/>
            <a:chExt cx="1934629" cy="886692"/>
          </a:xfrm>
        </p:grpSpPr>
        <p:sp>
          <p:nvSpPr>
            <p:cNvPr id="80" name="TextBox 18"/>
            <p:cNvSpPr txBox="1"/>
            <p:nvPr/>
          </p:nvSpPr>
          <p:spPr>
            <a:xfrm flipH="1">
              <a:off x="468937" y="2419540"/>
              <a:ext cx="6996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latin typeface="华文细黑"/>
                  <a:ea typeface="微软雅黑" panose="020B0503020204020204" charset="-122"/>
                  <a:cs typeface="Roboto Black" charset="0"/>
                  <a:sym typeface="华文细黑"/>
                </a:rPr>
                <a:t>PRESENT</a:t>
              </a:r>
              <a:endParaRPr lang="en-US" sz="2400" b="1" dirty="0">
                <a:latin typeface="华文细黑"/>
                <a:ea typeface="微软雅黑" panose="020B0503020204020204" charset="-122"/>
                <a:cs typeface="Roboto Black" charset="0"/>
                <a:sym typeface="华文细黑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470268" y="2823664"/>
              <a:ext cx="1933298" cy="482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THE PROPOSAL</a:t>
              </a:r>
              <a:endParaRPr lang="en-US" altLang="zh-CN" sz="900" dirty="0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7758541" y="4529386"/>
            <a:ext cx="3866025" cy="886692"/>
            <a:chOff x="468937" y="2419540"/>
            <a:chExt cx="1934629" cy="886692"/>
          </a:xfrm>
        </p:grpSpPr>
        <p:sp>
          <p:nvSpPr>
            <p:cNvPr id="83" name="TextBox 18"/>
            <p:cNvSpPr txBox="1"/>
            <p:nvPr/>
          </p:nvSpPr>
          <p:spPr>
            <a:xfrm flipH="1">
              <a:off x="468937" y="2419540"/>
              <a:ext cx="6996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latin typeface="华文细黑"/>
                  <a:ea typeface="微软雅黑" panose="020B0503020204020204" charset="-122"/>
                  <a:cs typeface="Roboto Black" charset="0"/>
                  <a:sym typeface="华文细黑"/>
                </a:rPr>
                <a:t>PRESENT</a:t>
              </a:r>
              <a:endParaRPr lang="en-US" sz="2400" b="1" dirty="0">
                <a:latin typeface="华文细黑"/>
                <a:ea typeface="微软雅黑" panose="020B0503020204020204" charset="-122"/>
                <a:cs typeface="Roboto Black" charset="0"/>
                <a:sym typeface="华文细黑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470268" y="2823664"/>
              <a:ext cx="1933298" cy="482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</a:t>
              </a:r>
              <a:r>
                <a:rPr lang="en-US" altLang="zh-CN" sz="900">
                  <a:latin typeface="华文细黑"/>
                  <a:ea typeface="微软雅黑" panose="020B0503020204020204" charset="-122"/>
                  <a:sym typeface="华文细黑"/>
                </a:rPr>
                <a:t>THE PROPOSAL</a:t>
              </a:r>
              <a:endParaRPr lang="en-US" altLang="zh-CN" sz="900" dirty="0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pic>
        <p:nvPicPr>
          <p:cNvPr id="3074" name="Picture 2" descr="C:\Users\Administrator\Desktop\图片素材\paperwork-3154814__34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22" y="2012284"/>
            <a:ext cx="5502047" cy="336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22图形1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19" y="800426"/>
            <a:ext cx="12277851" cy="525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" t="50000" r="84716"/>
          <a:stretch>
            <a:fillRect/>
          </a:stretch>
        </p:blipFill>
        <p:spPr bwMode="auto">
          <a:xfrm>
            <a:off x="-1" y="3645698"/>
            <a:ext cx="2027589" cy="344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5" t="-4828" r="2012" b="54828"/>
          <a:stretch>
            <a:fillRect/>
          </a:stretch>
        </p:blipFill>
        <p:spPr bwMode="auto">
          <a:xfrm>
            <a:off x="10318204" y="-171400"/>
            <a:ext cx="1872208" cy="317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4976951" y="2764378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教学思路</a:t>
            </a:r>
            <a:endParaRPr lang="zh-CN" altLang="en-US" sz="4000" b="1" dirty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90577" y="3464713"/>
            <a:ext cx="22092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 smtClean="0">
                <a:latin typeface="华文细黑"/>
                <a:ea typeface="微软雅黑" panose="020B0503020204020204" charset="-122"/>
                <a:cs typeface="+mn-ea"/>
                <a:sym typeface="华文细黑"/>
              </a:rPr>
              <a:t>EDUCATION  TEACHING</a:t>
            </a:r>
            <a:endParaRPr lang="zh-CN" altLang="en-US" sz="1400" dirty="0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5087094" y="3883102"/>
            <a:ext cx="2016224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圆角矩形 38"/>
          <p:cNvSpPr/>
          <p:nvPr/>
        </p:nvSpPr>
        <p:spPr>
          <a:xfrm>
            <a:off x="5447134" y="3811094"/>
            <a:ext cx="1296144" cy="144016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611741" y="2038201"/>
            <a:ext cx="9669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02.</a:t>
            </a:r>
            <a:endParaRPr lang="zh-CN" altLang="en-US" sz="4400" b="1" dirty="0">
              <a:solidFill>
                <a:schemeClr val="accent5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86694" y="4077072"/>
            <a:ext cx="9217024" cy="569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</a:t>
            </a:r>
            <a:r>
              <a:rPr lang="en-US" altLang="zh-CN" sz="11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 </a:t>
            </a:r>
            <a:endParaRPr lang="zh-CN" altLang="en-US" sz="1100" dirty="0">
              <a:solidFill>
                <a:prstClr val="black">
                  <a:lumMod val="65000"/>
                  <a:lumOff val="35000"/>
                </a:prst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教学分析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509544" y="4526761"/>
            <a:ext cx="880542" cy="880541"/>
          </a:xfrm>
          <a:prstGeom prst="ellipse">
            <a:avLst/>
          </a:prstGeom>
          <a:solidFill>
            <a:srgbClr val="3E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>
              <a:defRPr/>
            </a:pPr>
            <a:r>
              <a:rPr lang="en-US" altLang="zh-CN" sz="1000" b="1" dirty="0" smtClean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Analysis</a:t>
            </a:r>
            <a:endParaRPr lang="en-US" altLang="zh-CN" sz="1000" b="1" dirty="0" smtClean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8" name="Oval 7"/>
          <p:cNvSpPr/>
          <p:nvPr/>
        </p:nvSpPr>
        <p:spPr>
          <a:xfrm>
            <a:off x="7623114" y="4526761"/>
            <a:ext cx="880542" cy="880541"/>
          </a:xfrm>
          <a:prstGeom prst="ellipse">
            <a:avLst/>
          </a:prstGeom>
          <a:solidFill>
            <a:srgbClr val="6FBD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>
              <a:defRPr/>
            </a:pPr>
            <a:r>
              <a:rPr lang="en-US" altLang="zh-CN" sz="1000" b="1" dirty="0" smtClean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Charts</a:t>
            </a:r>
            <a:endParaRPr lang="en-US" altLang="zh-CN" sz="1000" b="1" dirty="0" smtClean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35309" y="4526761"/>
            <a:ext cx="880541" cy="880541"/>
          </a:xfrm>
          <a:prstGeom prst="ellipse">
            <a:avLst/>
          </a:prstGeom>
          <a:solidFill>
            <a:srgbClr val="3E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>
              <a:defRPr/>
            </a:pPr>
            <a:r>
              <a:rPr lang="en-US" altLang="zh-CN" sz="1000" b="1" dirty="0" smtClean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Download</a:t>
            </a:r>
            <a:endParaRPr lang="en-US" altLang="zh-CN" sz="1000" b="1" dirty="0" smtClean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" name="Oval 11"/>
          <p:cNvSpPr/>
          <p:nvPr/>
        </p:nvSpPr>
        <p:spPr>
          <a:xfrm>
            <a:off x="9846129" y="4526761"/>
            <a:ext cx="880541" cy="880541"/>
          </a:xfrm>
          <a:prstGeom prst="ellipse">
            <a:avLst/>
          </a:prstGeom>
          <a:solidFill>
            <a:srgbClr val="6FBD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algn="ctr" eaLnBrk="1" hangingPunct="1">
              <a:defRPr/>
            </a:pPr>
            <a:r>
              <a:rPr lang="en-US" altLang="zh-CN" sz="1000" b="1" dirty="0" smtClean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Music</a:t>
            </a:r>
            <a:endParaRPr lang="en-US" altLang="zh-CN" sz="1000" b="1" dirty="0" smtClean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Text Placeholder 33"/>
          <p:cNvSpPr txBox="1"/>
          <p:nvPr/>
        </p:nvSpPr>
        <p:spPr>
          <a:xfrm>
            <a:off x="6550691" y="2482429"/>
            <a:ext cx="472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defTabSz="1219200">
              <a:lnSpc>
                <a:spcPct val="100000"/>
              </a:lnSpc>
              <a:spcBef>
                <a:spcPct val="20000"/>
              </a:spcBef>
              <a:defRPr sz="3000" b="1">
                <a:solidFill>
                  <a:srgbClr val="54578E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sz="3200" dirty="0">
                <a:solidFill>
                  <a:schemeClr val="dk2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课堂小结</a:t>
            </a:r>
            <a:endParaRPr lang="en-AU" altLang="zh-CN" sz="3200" dirty="0">
              <a:solidFill>
                <a:schemeClr val="dk2">
                  <a:lumMod val="10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550692" y="3272673"/>
            <a:ext cx="5107908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200">
              <a:lnSpc>
                <a:spcPct val="150000"/>
              </a:lnSpc>
              <a:spcBef>
                <a:spcPct val="20000"/>
              </a:spcBef>
              <a:defRPr sz="10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rPr>
              <a:t>Please Modify  Special English Title For Impression Design Of  </a:t>
            </a:r>
            <a:r>
              <a:rPr lang="en-US" altLang="zh-CN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rPr>
              <a:t>Shuzi</a:t>
            </a: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rPr>
              <a:t>, Please Modify  Special English. Please Modify  Special English Title For Impression Design Of  </a:t>
            </a:r>
            <a:r>
              <a:rPr lang="en-US" altLang="zh-CN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rPr>
              <a:t>Shuzi</a:t>
            </a: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rPr>
              <a:t>, Please Modify  Special English. </a:t>
            </a:r>
            <a:r>
              <a:rPr lang="en-US" altLang="zh-CN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sym typeface="华文细黑"/>
              </a:rPr>
              <a:t> </a:t>
            </a:r>
            <a:endParaRPr lang="en-US" altLang="zh-CN" dirty="0"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40432" y="2294841"/>
            <a:ext cx="5410199" cy="3264729"/>
          </a:xfrm>
          <a:prstGeom prst="rect">
            <a:avLst/>
          </a:prstGeom>
          <a:blipFill dpi="0"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3957" b="-1395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教学分析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grpSp>
        <p:nvGrpSpPr>
          <p:cNvPr id="23" name="组合 74"/>
          <p:cNvGrpSpPr/>
          <p:nvPr/>
        </p:nvGrpSpPr>
        <p:grpSpPr bwMode="auto">
          <a:xfrm>
            <a:off x="6368099" y="2041569"/>
            <a:ext cx="1317625" cy="1146062"/>
            <a:chOff x="7562320" y="897326"/>
            <a:chExt cx="2164994" cy="1905223"/>
          </a:xfrm>
        </p:grpSpPr>
        <p:sp>
          <p:nvSpPr>
            <p:cNvPr id="24" name="Freeform 5"/>
            <p:cNvSpPr/>
            <p:nvPr/>
          </p:nvSpPr>
          <p:spPr bwMode="auto">
            <a:xfrm>
              <a:off x="7562320" y="897326"/>
              <a:ext cx="2164994" cy="1905223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28575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279400" dist="165100" dir="2700000" algn="t" rotWithShape="0">
                <a:prstClr val="black">
                  <a:alpha val="35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sz="2255" kern="0">
                <a:solidFill>
                  <a:prstClr val="white"/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25" name="Freeform 5"/>
            <p:cNvSpPr/>
            <p:nvPr/>
          </p:nvSpPr>
          <p:spPr bwMode="auto">
            <a:xfrm>
              <a:off x="7708467" y="1025939"/>
              <a:ext cx="1872695" cy="1647997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255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grpSp>
          <p:nvGrpSpPr>
            <p:cNvPr id="26" name="组合 77"/>
            <p:cNvGrpSpPr/>
            <p:nvPr/>
          </p:nvGrpSpPr>
          <p:grpSpPr bwMode="auto">
            <a:xfrm>
              <a:off x="8227424" y="1384273"/>
              <a:ext cx="1328649" cy="1223201"/>
              <a:chOff x="5722963" y="2742165"/>
              <a:chExt cx="500063" cy="460375"/>
            </a:xfrm>
          </p:grpSpPr>
          <p:sp>
            <p:nvSpPr>
              <p:cNvPr id="27" name="Freeform 55"/>
              <p:cNvSpPr/>
              <p:nvPr/>
            </p:nvSpPr>
            <p:spPr bwMode="auto">
              <a:xfrm>
                <a:off x="5742013" y="2745340"/>
                <a:ext cx="481013" cy="457200"/>
              </a:xfrm>
              <a:custGeom>
                <a:avLst/>
                <a:gdLst>
                  <a:gd name="T0" fmla="*/ 137 w 303"/>
                  <a:gd name="T1" fmla="*/ 288 h 288"/>
                  <a:gd name="T2" fmla="*/ 0 w 303"/>
                  <a:gd name="T3" fmla="*/ 174 h 288"/>
                  <a:gd name="T4" fmla="*/ 2 w 303"/>
                  <a:gd name="T5" fmla="*/ 15 h 288"/>
                  <a:gd name="T6" fmla="*/ 54 w 303"/>
                  <a:gd name="T7" fmla="*/ 10 h 288"/>
                  <a:gd name="T8" fmla="*/ 85 w 303"/>
                  <a:gd name="T9" fmla="*/ 43 h 288"/>
                  <a:gd name="T10" fmla="*/ 106 w 303"/>
                  <a:gd name="T11" fmla="*/ 22 h 288"/>
                  <a:gd name="T12" fmla="*/ 128 w 303"/>
                  <a:gd name="T13" fmla="*/ 0 h 288"/>
                  <a:gd name="T14" fmla="*/ 303 w 303"/>
                  <a:gd name="T15" fmla="*/ 150 h 288"/>
                  <a:gd name="T16" fmla="*/ 137 w 303"/>
                  <a:gd name="T17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3" h="288">
                    <a:moveTo>
                      <a:pt x="137" y="288"/>
                    </a:moveTo>
                    <a:lnTo>
                      <a:pt x="0" y="174"/>
                    </a:lnTo>
                    <a:lnTo>
                      <a:pt x="2" y="15"/>
                    </a:lnTo>
                    <a:lnTo>
                      <a:pt x="54" y="10"/>
                    </a:lnTo>
                    <a:lnTo>
                      <a:pt x="85" y="43"/>
                    </a:lnTo>
                    <a:lnTo>
                      <a:pt x="106" y="22"/>
                    </a:lnTo>
                    <a:lnTo>
                      <a:pt x="128" y="0"/>
                    </a:lnTo>
                    <a:lnTo>
                      <a:pt x="303" y="150"/>
                    </a:lnTo>
                    <a:lnTo>
                      <a:pt x="137" y="288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chemeClr val="tx1">
                      <a:lumMod val="95000"/>
                      <a:lumOff val="5000"/>
                      <a:alpha val="0"/>
                    </a:schemeClr>
                  </a:gs>
                  <a:gs pos="0">
                    <a:schemeClr val="tx1">
                      <a:lumMod val="95000"/>
                      <a:lumOff val="5000"/>
                      <a:alpha val="5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  <p:sp>
            <p:nvSpPr>
              <p:cNvPr id="28" name="Freeform 56"/>
              <p:cNvSpPr>
                <a:spLocks noEditPoints="1"/>
              </p:cNvSpPr>
              <p:nvPr/>
            </p:nvSpPr>
            <p:spPr bwMode="auto">
              <a:xfrm>
                <a:off x="5722963" y="2742165"/>
                <a:ext cx="115888" cy="290513"/>
              </a:xfrm>
              <a:custGeom>
                <a:avLst/>
                <a:gdLst>
                  <a:gd name="T0" fmla="*/ 63551 w 31"/>
                  <a:gd name="T1" fmla="*/ 0 h 77"/>
                  <a:gd name="T2" fmla="*/ 104673 w 31"/>
                  <a:gd name="T3" fmla="*/ 18864 h 77"/>
                  <a:gd name="T4" fmla="*/ 115888 w 31"/>
                  <a:gd name="T5" fmla="*/ 67912 h 77"/>
                  <a:gd name="T6" fmla="*/ 115888 w 31"/>
                  <a:gd name="T7" fmla="*/ 237692 h 77"/>
                  <a:gd name="T8" fmla="*/ 100935 w 31"/>
                  <a:gd name="T9" fmla="*/ 279194 h 77"/>
                  <a:gd name="T10" fmla="*/ 59813 w 31"/>
                  <a:gd name="T11" fmla="*/ 290513 h 77"/>
                  <a:gd name="T12" fmla="*/ 7477 w 31"/>
                  <a:gd name="T13" fmla="*/ 271649 h 77"/>
                  <a:gd name="T14" fmla="*/ 0 w 31"/>
                  <a:gd name="T15" fmla="*/ 215055 h 77"/>
                  <a:gd name="T16" fmla="*/ 0 w 31"/>
                  <a:gd name="T17" fmla="*/ 79231 h 77"/>
                  <a:gd name="T18" fmla="*/ 11215 w 31"/>
                  <a:gd name="T19" fmla="*/ 22637 h 77"/>
                  <a:gd name="T20" fmla="*/ 63551 w 31"/>
                  <a:gd name="T21" fmla="*/ 0 h 77"/>
                  <a:gd name="T22" fmla="*/ 59813 w 31"/>
                  <a:gd name="T23" fmla="*/ 264103 h 77"/>
                  <a:gd name="T24" fmla="*/ 82243 w 31"/>
                  <a:gd name="T25" fmla="*/ 222601 h 77"/>
                  <a:gd name="T26" fmla="*/ 82243 w 31"/>
                  <a:gd name="T27" fmla="*/ 64139 h 77"/>
                  <a:gd name="T28" fmla="*/ 59813 w 31"/>
                  <a:gd name="T29" fmla="*/ 26410 h 77"/>
                  <a:gd name="T30" fmla="*/ 33645 w 31"/>
                  <a:gd name="T31" fmla="*/ 64139 h 77"/>
                  <a:gd name="T32" fmla="*/ 33645 w 31"/>
                  <a:gd name="T33" fmla="*/ 75458 h 77"/>
                  <a:gd name="T34" fmla="*/ 33645 w 31"/>
                  <a:gd name="T35" fmla="*/ 86777 h 77"/>
                  <a:gd name="T36" fmla="*/ 33645 w 31"/>
                  <a:gd name="T37" fmla="*/ 132051 h 77"/>
                  <a:gd name="T38" fmla="*/ 33645 w 31"/>
                  <a:gd name="T39" fmla="*/ 181099 h 77"/>
                  <a:gd name="T40" fmla="*/ 33645 w 31"/>
                  <a:gd name="T41" fmla="*/ 222601 h 77"/>
                  <a:gd name="T42" fmla="*/ 59813 w 31"/>
                  <a:gd name="T43" fmla="*/ 264103 h 7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7"/>
                      <a:pt x="30" y="71"/>
                      <a:pt x="27" y="74"/>
                    </a:cubicBezTo>
                    <a:cubicBezTo>
                      <a:pt x="24" y="76"/>
                      <a:pt x="21" y="77"/>
                      <a:pt x="16" y="77"/>
                    </a:cubicBezTo>
                    <a:cubicBezTo>
                      <a:pt x="9" y="77"/>
                      <a:pt x="5" y="76"/>
                      <a:pt x="2" y="72"/>
                    </a:cubicBezTo>
                    <a:cubicBezTo>
                      <a:pt x="1" y="69"/>
                      <a:pt x="0" y="64"/>
                      <a:pt x="0" y="5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6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1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  <p:sp>
            <p:nvSpPr>
              <p:cNvPr id="29" name="Freeform 57"/>
              <p:cNvSpPr/>
              <p:nvPr/>
            </p:nvSpPr>
            <p:spPr bwMode="auto">
              <a:xfrm>
                <a:off x="5876951" y="2745340"/>
                <a:ext cx="68263" cy="287338"/>
              </a:xfrm>
              <a:custGeom>
                <a:avLst/>
                <a:gdLst>
                  <a:gd name="T0" fmla="*/ 0 w 18"/>
                  <a:gd name="T1" fmla="*/ 41588 h 76"/>
                  <a:gd name="T2" fmla="*/ 41716 w 18"/>
                  <a:gd name="T3" fmla="*/ 0 h 76"/>
                  <a:gd name="T4" fmla="*/ 68263 w 18"/>
                  <a:gd name="T5" fmla="*/ 0 h 76"/>
                  <a:gd name="T6" fmla="*/ 68263 w 18"/>
                  <a:gd name="T7" fmla="*/ 287338 h 76"/>
                  <a:gd name="T8" fmla="*/ 30339 w 18"/>
                  <a:gd name="T9" fmla="*/ 287338 h 76"/>
                  <a:gd name="T10" fmla="*/ 30339 w 18"/>
                  <a:gd name="T11" fmla="*/ 71835 h 76"/>
                  <a:gd name="T12" fmla="*/ 0 w 18"/>
                  <a:gd name="T13" fmla="*/ 71835 h 76"/>
                  <a:gd name="T14" fmla="*/ 0 w 18"/>
                  <a:gd name="T15" fmla="*/ 41588 h 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76">
                    <a:moveTo>
                      <a:pt x="0" y="11"/>
                    </a:moveTo>
                    <a:cubicBezTo>
                      <a:pt x="7" y="10"/>
                      <a:pt x="10" y="7"/>
                      <a:pt x="1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</p:grpSp>
      </p:grpSp>
      <p:grpSp>
        <p:nvGrpSpPr>
          <p:cNvPr id="30" name="组合 81"/>
          <p:cNvGrpSpPr/>
          <p:nvPr/>
        </p:nvGrpSpPr>
        <p:grpSpPr bwMode="auto">
          <a:xfrm>
            <a:off x="6368099" y="3234663"/>
            <a:ext cx="1317625" cy="1146061"/>
            <a:chOff x="5803300" y="1948400"/>
            <a:chExt cx="2164994" cy="1905223"/>
          </a:xfrm>
        </p:grpSpPr>
        <p:sp>
          <p:nvSpPr>
            <p:cNvPr id="31" name="Freeform 5"/>
            <p:cNvSpPr/>
            <p:nvPr/>
          </p:nvSpPr>
          <p:spPr bwMode="auto">
            <a:xfrm>
              <a:off x="5803300" y="1948400"/>
              <a:ext cx="2164994" cy="1905223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28575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279400" dist="165100" dir="2700000" algn="t" rotWithShape="0">
                <a:prstClr val="black">
                  <a:alpha val="35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sz="2255" kern="0">
                <a:solidFill>
                  <a:prstClr val="white"/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32" name="Freeform 5"/>
            <p:cNvSpPr/>
            <p:nvPr/>
          </p:nvSpPr>
          <p:spPr bwMode="auto">
            <a:xfrm>
              <a:off x="5948780" y="2078346"/>
              <a:ext cx="1846429" cy="1624882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chemeClr val="accent2"/>
            </a:solidFill>
            <a:ln w="28575" cap="flat">
              <a:noFill/>
              <a:prstDash val="solid"/>
              <a:miter lim="800000"/>
            </a:ln>
          </p:spPr>
          <p:txBody>
            <a:bodyPr/>
            <a:lstStyle/>
            <a:p>
              <a:pPr>
                <a:defRPr/>
              </a:pPr>
              <a:endParaRPr lang="zh-CN" altLang="en-US" sz="2255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grpSp>
          <p:nvGrpSpPr>
            <p:cNvPr id="33" name="组合 84"/>
            <p:cNvGrpSpPr/>
            <p:nvPr/>
          </p:nvGrpSpPr>
          <p:grpSpPr bwMode="auto">
            <a:xfrm>
              <a:off x="6481655" y="2517630"/>
              <a:ext cx="1339125" cy="1206045"/>
              <a:chOff x="952501" y="6013451"/>
              <a:chExt cx="511175" cy="460375"/>
            </a:xfrm>
          </p:grpSpPr>
          <p:sp>
            <p:nvSpPr>
              <p:cNvPr id="34" name="Freeform 58"/>
              <p:cNvSpPr/>
              <p:nvPr/>
            </p:nvSpPr>
            <p:spPr bwMode="auto">
              <a:xfrm>
                <a:off x="971551" y="6021388"/>
                <a:ext cx="492125" cy="452438"/>
              </a:xfrm>
              <a:custGeom>
                <a:avLst/>
                <a:gdLst>
                  <a:gd name="T0" fmla="*/ 137 w 310"/>
                  <a:gd name="T1" fmla="*/ 285 h 285"/>
                  <a:gd name="T2" fmla="*/ 0 w 310"/>
                  <a:gd name="T3" fmla="*/ 171 h 285"/>
                  <a:gd name="T4" fmla="*/ 2 w 310"/>
                  <a:gd name="T5" fmla="*/ 12 h 285"/>
                  <a:gd name="T6" fmla="*/ 54 w 310"/>
                  <a:gd name="T7" fmla="*/ 7 h 285"/>
                  <a:gd name="T8" fmla="*/ 87 w 310"/>
                  <a:gd name="T9" fmla="*/ 40 h 285"/>
                  <a:gd name="T10" fmla="*/ 97 w 310"/>
                  <a:gd name="T11" fmla="*/ 7 h 285"/>
                  <a:gd name="T12" fmla="*/ 137 w 310"/>
                  <a:gd name="T13" fmla="*/ 0 h 285"/>
                  <a:gd name="T14" fmla="*/ 310 w 310"/>
                  <a:gd name="T15" fmla="*/ 150 h 285"/>
                  <a:gd name="T16" fmla="*/ 137 w 310"/>
                  <a:gd name="T1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5">
                    <a:moveTo>
                      <a:pt x="137" y="285"/>
                    </a:moveTo>
                    <a:lnTo>
                      <a:pt x="0" y="171"/>
                    </a:lnTo>
                    <a:lnTo>
                      <a:pt x="2" y="12"/>
                    </a:lnTo>
                    <a:lnTo>
                      <a:pt x="54" y="7"/>
                    </a:lnTo>
                    <a:lnTo>
                      <a:pt x="87" y="40"/>
                    </a:lnTo>
                    <a:lnTo>
                      <a:pt x="97" y="7"/>
                    </a:lnTo>
                    <a:lnTo>
                      <a:pt x="137" y="0"/>
                    </a:lnTo>
                    <a:lnTo>
                      <a:pt x="310" y="150"/>
                    </a:lnTo>
                    <a:lnTo>
                      <a:pt x="137" y="285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chemeClr val="tx1">
                      <a:lumMod val="95000"/>
                      <a:lumOff val="5000"/>
                      <a:alpha val="0"/>
                    </a:schemeClr>
                  </a:gs>
                  <a:gs pos="0">
                    <a:schemeClr val="tx1">
                      <a:lumMod val="95000"/>
                      <a:lumOff val="5000"/>
                      <a:alpha val="5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  <p:sp>
            <p:nvSpPr>
              <p:cNvPr id="35" name="Freeform 59"/>
              <p:cNvSpPr>
                <a:spLocks noEditPoints="1"/>
              </p:cNvSpPr>
              <p:nvPr/>
            </p:nvSpPr>
            <p:spPr bwMode="auto">
              <a:xfrm>
                <a:off x="952501" y="6013451"/>
                <a:ext cx="115888" cy="290513"/>
              </a:xfrm>
              <a:custGeom>
                <a:avLst/>
                <a:gdLst>
                  <a:gd name="T0" fmla="*/ 63551 w 31"/>
                  <a:gd name="T1" fmla="*/ 0 h 77"/>
                  <a:gd name="T2" fmla="*/ 104673 w 31"/>
                  <a:gd name="T3" fmla="*/ 18864 h 77"/>
                  <a:gd name="T4" fmla="*/ 115888 w 31"/>
                  <a:gd name="T5" fmla="*/ 67912 h 77"/>
                  <a:gd name="T6" fmla="*/ 115888 w 31"/>
                  <a:gd name="T7" fmla="*/ 233920 h 77"/>
                  <a:gd name="T8" fmla="*/ 100935 w 31"/>
                  <a:gd name="T9" fmla="*/ 275421 h 77"/>
                  <a:gd name="T10" fmla="*/ 59813 w 31"/>
                  <a:gd name="T11" fmla="*/ 290513 h 77"/>
                  <a:gd name="T12" fmla="*/ 11215 w 31"/>
                  <a:gd name="T13" fmla="*/ 267876 h 77"/>
                  <a:gd name="T14" fmla="*/ 0 w 31"/>
                  <a:gd name="T15" fmla="*/ 211282 h 77"/>
                  <a:gd name="T16" fmla="*/ 0 w 31"/>
                  <a:gd name="T17" fmla="*/ 79231 h 77"/>
                  <a:gd name="T18" fmla="*/ 11215 w 31"/>
                  <a:gd name="T19" fmla="*/ 18864 h 77"/>
                  <a:gd name="T20" fmla="*/ 63551 w 31"/>
                  <a:gd name="T21" fmla="*/ 0 h 77"/>
                  <a:gd name="T22" fmla="*/ 59813 w 31"/>
                  <a:gd name="T23" fmla="*/ 264103 h 77"/>
                  <a:gd name="T24" fmla="*/ 82243 w 31"/>
                  <a:gd name="T25" fmla="*/ 222601 h 77"/>
                  <a:gd name="T26" fmla="*/ 82243 w 31"/>
                  <a:gd name="T27" fmla="*/ 64139 h 77"/>
                  <a:gd name="T28" fmla="*/ 59813 w 31"/>
                  <a:gd name="T29" fmla="*/ 26410 h 77"/>
                  <a:gd name="T30" fmla="*/ 33645 w 31"/>
                  <a:gd name="T31" fmla="*/ 64139 h 77"/>
                  <a:gd name="T32" fmla="*/ 33645 w 31"/>
                  <a:gd name="T33" fmla="*/ 75458 h 77"/>
                  <a:gd name="T34" fmla="*/ 33645 w 31"/>
                  <a:gd name="T35" fmla="*/ 86777 h 77"/>
                  <a:gd name="T36" fmla="*/ 33645 w 31"/>
                  <a:gd name="T37" fmla="*/ 132051 h 77"/>
                  <a:gd name="T38" fmla="*/ 33645 w 31"/>
                  <a:gd name="T39" fmla="*/ 181099 h 77"/>
                  <a:gd name="T40" fmla="*/ 33645 w 31"/>
                  <a:gd name="T41" fmla="*/ 222601 h 77"/>
                  <a:gd name="T42" fmla="*/ 59813 w 31"/>
                  <a:gd name="T43" fmla="*/ 264103 h 7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1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9" y="77"/>
                      <a:pt x="5" y="75"/>
                      <a:pt x="3" y="71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3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  <p:sp>
            <p:nvSpPr>
              <p:cNvPr id="36" name="Freeform 60"/>
              <p:cNvSpPr/>
              <p:nvPr/>
            </p:nvSpPr>
            <p:spPr bwMode="auto">
              <a:xfrm>
                <a:off x="1090613" y="6013451"/>
                <a:ext cx="117475" cy="290513"/>
              </a:xfrm>
              <a:custGeom>
                <a:avLst/>
                <a:gdLst>
                  <a:gd name="T0" fmla="*/ 0 w 31"/>
                  <a:gd name="T1" fmla="*/ 60366 h 77"/>
                  <a:gd name="T2" fmla="*/ 15158 w 31"/>
                  <a:gd name="T3" fmla="*/ 15092 h 77"/>
                  <a:gd name="T4" fmla="*/ 60632 w 31"/>
                  <a:gd name="T5" fmla="*/ 0 h 77"/>
                  <a:gd name="T6" fmla="*/ 109896 w 31"/>
                  <a:gd name="T7" fmla="*/ 22637 h 77"/>
                  <a:gd name="T8" fmla="*/ 117475 w 31"/>
                  <a:gd name="T9" fmla="*/ 83004 h 77"/>
                  <a:gd name="T10" fmla="*/ 113685 w 31"/>
                  <a:gd name="T11" fmla="*/ 113187 h 77"/>
                  <a:gd name="T12" fmla="*/ 102317 w 31"/>
                  <a:gd name="T13" fmla="*/ 143370 h 77"/>
                  <a:gd name="T14" fmla="*/ 68211 w 31"/>
                  <a:gd name="T15" fmla="*/ 196191 h 77"/>
                  <a:gd name="T16" fmla="*/ 41685 w 31"/>
                  <a:gd name="T17" fmla="*/ 256557 h 77"/>
                  <a:gd name="T18" fmla="*/ 117475 w 31"/>
                  <a:gd name="T19" fmla="*/ 256557 h 77"/>
                  <a:gd name="T20" fmla="*/ 117475 w 31"/>
                  <a:gd name="T21" fmla="*/ 286740 h 77"/>
                  <a:gd name="T22" fmla="*/ 30316 w 31"/>
                  <a:gd name="T23" fmla="*/ 290513 h 77"/>
                  <a:gd name="T24" fmla="*/ 0 w 31"/>
                  <a:gd name="T25" fmla="*/ 286740 h 77"/>
                  <a:gd name="T26" fmla="*/ 0 w 31"/>
                  <a:gd name="T27" fmla="*/ 286740 h 77"/>
                  <a:gd name="T28" fmla="*/ 18948 w 31"/>
                  <a:gd name="T29" fmla="*/ 207509 h 77"/>
                  <a:gd name="T30" fmla="*/ 64422 w 31"/>
                  <a:gd name="T31" fmla="*/ 139597 h 77"/>
                  <a:gd name="T32" fmla="*/ 79580 w 31"/>
                  <a:gd name="T33" fmla="*/ 75458 h 77"/>
                  <a:gd name="T34" fmla="*/ 79580 w 31"/>
                  <a:gd name="T35" fmla="*/ 71685 h 77"/>
                  <a:gd name="T36" fmla="*/ 79580 w 31"/>
                  <a:gd name="T37" fmla="*/ 64139 h 77"/>
                  <a:gd name="T38" fmla="*/ 79580 w 31"/>
                  <a:gd name="T39" fmla="*/ 45275 h 77"/>
                  <a:gd name="T40" fmla="*/ 56843 w 31"/>
                  <a:gd name="T41" fmla="*/ 26410 h 77"/>
                  <a:gd name="T42" fmla="*/ 37895 w 31"/>
                  <a:gd name="T43" fmla="*/ 60366 h 77"/>
                  <a:gd name="T44" fmla="*/ 37895 w 31"/>
                  <a:gd name="T45" fmla="*/ 71685 h 77"/>
                  <a:gd name="T46" fmla="*/ 37895 w 31"/>
                  <a:gd name="T47" fmla="*/ 79231 h 77"/>
                  <a:gd name="T48" fmla="*/ 37895 w 31"/>
                  <a:gd name="T49" fmla="*/ 86777 h 77"/>
                  <a:gd name="T50" fmla="*/ 37895 w 31"/>
                  <a:gd name="T51" fmla="*/ 98095 h 77"/>
                  <a:gd name="T52" fmla="*/ 0 w 31"/>
                  <a:gd name="T53" fmla="*/ 98095 h 77"/>
                  <a:gd name="T54" fmla="*/ 0 w 31"/>
                  <a:gd name="T55" fmla="*/ 60366 h 7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31" h="77">
                    <a:moveTo>
                      <a:pt x="0" y="16"/>
                    </a:moveTo>
                    <a:cubicBezTo>
                      <a:pt x="0" y="10"/>
                      <a:pt x="2" y="6"/>
                      <a:pt x="4" y="4"/>
                    </a:cubicBezTo>
                    <a:cubicBezTo>
                      <a:pt x="6" y="1"/>
                      <a:pt x="10" y="0"/>
                      <a:pt x="16" y="0"/>
                    </a:cubicBezTo>
                    <a:cubicBezTo>
                      <a:pt x="23" y="0"/>
                      <a:pt x="27" y="2"/>
                      <a:pt x="29" y="6"/>
                    </a:cubicBezTo>
                    <a:cubicBezTo>
                      <a:pt x="30" y="9"/>
                      <a:pt x="31" y="14"/>
                      <a:pt x="31" y="22"/>
                    </a:cubicBezTo>
                    <a:cubicBezTo>
                      <a:pt x="31" y="25"/>
                      <a:pt x="31" y="28"/>
                      <a:pt x="30" y="30"/>
                    </a:cubicBezTo>
                    <a:cubicBezTo>
                      <a:pt x="30" y="32"/>
                      <a:pt x="29" y="35"/>
                      <a:pt x="27" y="38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4" y="58"/>
                      <a:pt x="12" y="63"/>
                      <a:pt x="11" y="68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8" y="77"/>
                      <a:pt x="8" y="77"/>
                      <a:pt x="8" y="77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68"/>
                      <a:pt x="2" y="61"/>
                      <a:pt x="5" y="55"/>
                    </a:cubicBezTo>
                    <a:cubicBezTo>
                      <a:pt x="7" y="51"/>
                      <a:pt x="11" y="45"/>
                      <a:pt x="17" y="37"/>
                    </a:cubicBezTo>
                    <a:cubicBezTo>
                      <a:pt x="20" y="32"/>
                      <a:pt x="21" y="27"/>
                      <a:pt x="21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5"/>
                      <a:pt x="21" y="13"/>
                      <a:pt x="21" y="12"/>
                    </a:cubicBezTo>
                    <a:cubicBezTo>
                      <a:pt x="20" y="9"/>
                      <a:pt x="18" y="7"/>
                      <a:pt x="15" y="7"/>
                    </a:cubicBezTo>
                    <a:cubicBezTo>
                      <a:pt x="11" y="7"/>
                      <a:pt x="10" y="10"/>
                      <a:pt x="10" y="16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6367871" y="4428272"/>
            <a:ext cx="1317752" cy="1145249"/>
            <a:chOff x="4796185" y="3903397"/>
            <a:chExt cx="1050770" cy="913217"/>
          </a:xfrm>
        </p:grpSpPr>
        <p:sp>
          <p:nvSpPr>
            <p:cNvPr id="38" name="Freeform 5"/>
            <p:cNvSpPr/>
            <p:nvPr/>
          </p:nvSpPr>
          <p:spPr bwMode="auto">
            <a:xfrm>
              <a:off x="4796185" y="3903397"/>
              <a:ext cx="1050770" cy="913217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28575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279400" dist="165100" dir="2700000" algn="t" rotWithShape="0">
                <a:prstClr val="black">
                  <a:alpha val="35000"/>
                </a:prstClr>
              </a:outerShdw>
            </a:effectLst>
          </p:spPr>
          <p:txBody>
            <a:bodyPr lIns="91028" tIns="45514" rIns="91028" bIns="45514" anchor="ctr"/>
            <a:lstStyle/>
            <a:p>
              <a:pPr algn="ctr">
                <a:defRPr/>
              </a:pPr>
              <a:endParaRPr lang="zh-CN" altLang="en-US" sz="2255" kern="0">
                <a:solidFill>
                  <a:prstClr val="white"/>
                </a:solidFill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39" name="Freeform 5"/>
            <p:cNvSpPr/>
            <p:nvPr/>
          </p:nvSpPr>
          <p:spPr bwMode="auto">
            <a:xfrm>
              <a:off x="4871852" y="3980987"/>
              <a:ext cx="889825" cy="773341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rgbClr val="3E8473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028" tIns="45514" rIns="91028" bIns="45514" anchor="ctr"/>
            <a:lstStyle/>
            <a:p>
              <a:pPr algn="ctr">
                <a:defRPr/>
              </a:pPr>
              <a:endParaRPr lang="zh-CN" altLang="en-US" sz="2255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grpSp>
          <p:nvGrpSpPr>
            <p:cNvPr id="40" name="组合 91"/>
            <p:cNvGrpSpPr/>
            <p:nvPr/>
          </p:nvGrpSpPr>
          <p:grpSpPr bwMode="auto">
            <a:xfrm>
              <a:off x="5135619" y="4178023"/>
              <a:ext cx="644325" cy="573822"/>
              <a:chOff x="5405438" y="6815138"/>
              <a:chExt cx="511175" cy="460375"/>
            </a:xfrm>
          </p:grpSpPr>
          <p:sp>
            <p:nvSpPr>
              <p:cNvPr id="41" name="Freeform 61"/>
              <p:cNvSpPr/>
              <p:nvPr/>
            </p:nvSpPr>
            <p:spPr bwMode="auto">
              <a:xfrm>
                <a:off x="5424488" y="6821488"/>
                <a:ext cx="492125" cy="454025"/>
              </a:xfrm>
              <a:custGeom>
                <a:avLst/>
                <a:gdLst>
                  <a:gd name="T0" fmla="*/ 140 w 310"/>
                  <a:gd name="T1" fmla="*/ 286 h 286"/>
                  <a:gd name="T2" fmla="*/ 0 w 310"/>
                  <a:gd name="T3" fmla="*/ 172 h 286"/>
                  <a:gd name="T4" fmla="*/ 2 w 310"/>
                  <a:gd name="T5" fmla="*/ 12 h 286"/>
                  <a:gd name="T6" fmla="*/ 57 w 310"/>
                  <a:gd name="T7" fmla="*/ 7 h 286"/>
                  <a:gd name="T8" fmla="*/ 88 w 310"/>
                  <a:gd name="T9" fmla="*/ 41 h 286"/>
                  <a:gd name="T10" fmla="*/ 97 w 310"/>
                  <a:gd name="T11" fmla="*/ 7 h 286"/>
                  <a:gd name="T12" fmla="*/ 135 w 310"/>
                  <a:gd name="T13" fmla="*/ 0 h 286"/>
                  <a:gd name="T14" fmla="*/ 310 w 310"/>
                  <a:gd name="T15" fmla="*/ 150 h 286"/>
                  <a:gd name="T16" fmla="*/ 140 w 310"/>
                  <a:gd name="T17" fmla="*/ 28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6">
                    <a:moveTo>
                      <a:pt x="140" y="286"/>
                    </a:moveTo>
                    <a:lnTo>
                      <a:pt x="0" y="172"/>
                    </a:lnTo>
                    <a:lnTo>
                      <a:pt x="2" y="12"/>
                    </a:lnTo>
                    <a:lnTo>
                      <a:pt x="57" y="7"/>
                    </a:lnTo>
                    <a:lnTo>
                      <a:pt x="88" y="41"/>
                    </a:lnTo>
                    <a:lnTo>
                      <a:pt x="97" y="7"/>
                    </a:lnTo>
                    <a:lnTo>
                      <a:pt x="135" y="0"/>
                    </a:lnTo>
                    <a:lnTo>
                      <a:pt x="310" y="150"/>
                    </a:lnTo>
                    <a:lnTo>
                      <a:pt x="140" y="286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chemeClr val="tx1">
                      <a:lumMod val="95000"/>
                      <a:lumOff val="5000"/>
                      <a:alpha val="0"/>
                    </a:schemeClr>
                  </a:gs>
                  <a:gs pos="0">
                    <a:schemeClr val="tx1">
                      <a:lumMod val="95000"/>
                      <a:lumOff val="5000"/>
                      <a:alpha val="5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  <p:sp>
            <p:nvSpPr>
              <p:cNvPr id="42" name="Freeform 62"/>
              <p:cNvSpPr>
                <a:spLocks noEditPoints="1"/>
              </p:cNvSpPr>
              <p:nvPr/>
            </p:nvSpPr>
            <p:spPr bwMode="auto">
              <a:xfrm>
                <a:off x="5405438" y="6815138"/>
                <a:ext cx="117475" cy="290513"/>
              </a:xfrm>
              <a:custGeom>
                <a:avLst/>
                <a:gdLst>
                  <a:gd name="T0" fmla="*/ 64422 w 31"/>
                  <a:gd name="T1" fmla="*/ 0 h 77"/>
                  <a:gd name="T2" fmla="*/ 109896 w 31"/>
                  <a:gd name="T3" fmla="*/ 18864 h 77"/>
                  <a:gd name="T4" fmla="*/ 117475 w 31"/>
                  <a:gd name="T5" fmla="*/ 67912 h 77"/>
                  <a:gd name="T6" fmla="*/ 117475 w 31"/>
                  <a:gd name="T7" fmla="*/ 233920 h 77"/>
                  <a:gd name="T8" fmla="*/ 102317 w 31"/>
                  <a:gd name="T9" fmla="*/ 275421 h 77"/>
                  <a:gd name="T10" fmla="*/ 60632 w 31"/>
                  <a:gd name="T11" fmla="*/ 290513 h 77"/>
                  <a:gd name="T12" fmla="*/ 11369 w 31"/>
                  <a:gd name="T13" fmla="*/ 271649 h 77"/>
                  <a:gd name="T14" fmla="*/ 0 w 31"/>
                  <a:gd name="T15" fmla="*/ 211282 h 77"/>
                  <a:gd name="T16" fmla="*/ 0 w 31"/>
                  <a:gd name="T17" fmla="*/ 79231 h 77"/>
                  <a:gd name="T18" fmla="*/ 11369 w 31"/>
                  <a:gd name="T19" fmla="*/ 18864 h 77"/>
                  <a:gd name="T20" fmla="*/ 64422 w 31"/>
                  <a:gd name="T21" fmla="*/ 0 h 77"/>
                  <a:gd name="T22" fmla="*/ 60632 w 31"/>
                  <a:gd name="T23" fmla="*/ 264103 h 77"/>
                  <a:gd name="T24" fmla="*/ 87159 w 31"/>
                  <a:gd name="T25" fmla="*/ 222601 h 77"/>
                  <a:gd name="T26" fmla="*/ 87159 w 31"/>
                  <a:gd name="T27" fmla="*/ 64139 h 77"/>
                  <a:gd name="T28" fmla="*/ 60632 w 31"/>
                  <a:gd name="T29" fmla="*/ 26410 h 77"/>
                  <a:gd name="T30" fmla="*/ 34106 w 31"/>
                  <a:gd name="T31" fmla="*/ 64139 h 77"/>
                  <a:gd name="T32" fmla="*/ 34106 w 31"/>
                  <a:gd name="T33" fmla="*/ 75458 h 77"/>
                  <a:gd name="T34" fmla="*/ 34106 w 31"/>
                  <a:gd name="T35" fmla="*/ 86777 h 77"/>
                  <a:gd name="T36" fmla="*/ 34106 w 31"/>
                  <a:gd name="T37" fmla="*/ 132051 h 77"/>
                  <a:gd name="T38" fmla="*/ 34106 w 31"/>
                  <a:gd name="T39" fmla="*/ 181099 h 77"/>
                  <a:gd name="T40" fmla="*/ 34106 w 31"/>
                  <a:gd name="T41" fmla="*/ 222601 h 77"/>
                  <a:gd name="T42" fmla="*/ 60632 w 31"/>
                  <a:gd name="T43" fmla="*/ 264103 h 7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9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10" y="77"/>
                      <a:pt x="5" y="75"/>
                      <a:pt x="3" y="72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3" y="66"/>
                      <a:pt x="23" y="59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0"/>
                      <a:pt x="20" y="7"/>
                      <a:pt x="16" y="7"/>
                    </a:cubicBezTo>
                    <a:cubicBezTo>
                      <a:pt x="12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2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  <p:sp>
            <p:nvSpPr>
              <p:cNvPr id="43" name="Freeform 63"/>
              <p:cNvSpPr/>
              <p:nvPr/>
            </p:nvSpPr>
            <p:spPr bwMode="auto">
              <a:xfrm>
                <a:off x="5545138" y="6815138"/>
                <a:ext cx="112713" cy="290513"/>
              </a:xfrm>
              <a:custGeom>
                <a:avLst/>
                <a:gdLst>
                  <a:gd name="T0" fmla="*/ 33814 w 30"/>
                  <a:gd name="T1" fmla="*/ 203736 h 77"/>
                  <a:gd name="T2" fmla="*/ 33814 w 30"/>
                  <a:gd name="T3" fmla="*/ 233920 h 77"/>
                  <a:gd name="T4" fmla="*/ 37571 w 30"/>
                  <a:gd name="T5" fmla="*/ 256557 h 77"/>
                  <a:gd name="T6" fmla="*/ 60114 w 30"/>
                  <a:gd name="T7" fmla="*/ 264103 h 77"/>
                  <a:gd name="T8" fmla="*/ 78899 w 30"/>
                  <a:gd name="T9" fmla="*/ 245238 h 77"/>
                  <a:gd name="T10" fmla="*/ 78899 w 30"/>
                  <a:gd name="T11" fmla="*/ 218828 h 77"/>
                  <a:gd name="T12" fmla="*/ 78899 w 30"/>
                  <a:gd name="T13" fmla="*/ 196191 h 77"/>
                  <a:gd name="T14" fmla="*/ 75142 w 30"/>
                  <a:gd name="T15" fmla="*/ 162235 h 77"/>
                  <a:gd name="T16" fmla="*/ 45085 w 30"/>
                  <a:gd name="T17" fmla="*/ 147143 h 77"/>
                  <a:gd name="T18" fmla="*/ 37571 w 30"/>
                  <a:gd name="T19" fmla="*/ 147143 h 77"/>
                  <a:gd name="T20" fmla="*/ 26300 w 30"/>
                  <a:gd name="T21" fmla="*/ 150916 h 77"/>
                  <a:gd name="T22" fmla="*/ 26300 w 30"/>
                  <a:gd name="T23" fmla="*/ 116960 h 77"/>
                  <a:gd name="T24" fmla="*/ 33814 w 30"/>
                  <a:gd name="T25" fmla="*/ 116960 h 77"/>
                  <a:gd name="T26" fmla="*/ 71385 w 30"/>
                  <a:gd name="T27" fmla="*/ 83004 h 77"/>
                  <a:gd name="T28" fmla="*/ 71385 w 30"/>
                  <a:gd name="T29" fmla="*/ 52821 h 77"/>
                  <a:gd name="T30" fmla="*/ 52599 w 30"/>
                  <a:gd name="T31" fmla="*/ 26410 h 77"/>
                  <a:gd name="T32" fmla="*/ 33814 w 30"/>
                  <a:gd name="T33" fmla="*/ 56593 h 77"/>
                  <a:gd name="T34" fmla="*/ 33814 w 30"/>
                  <a:gd name="T35" fmla="*/ 64139 h 77"/>
                  <a:gd name="T36" fmla="*/ 33814 w 30"/>
                  <a:gd name="T37" fmla="*/ 71685 h 77"/>
                  <a:gd name="T38" fmla="*/ 0 w 30"/>
                  <a:gd name="T39" fmla="*/ 71685 h 77"/>
                  <a:gd name="T40" fmla="*/ 0 w 30"/>
                  <a:gd name="T41" fmla="*/ 45275 h 77"/>
                  <a:gd name="T42" fmla="*/ 56357 w 30"/>
                  <a:gd name="T43" fmla="*/ 0 h 77"/>
                  <a:gd name="T44" fmla="*/ 108956 w 30"/>
                  <a:gd name="T45" fmla="*/ 49048 h 77"/>
                  <a:gd name="T46" fmla="*/ 108956 w 30"/>
                  <a:gd name="T47" fmla="*/ 64139 h 77"/>
                  <a:gd name="T48" fmla="*/ 108956 w 30"/>
                  <a:gd name="T49" fmla="*/ 75458 h 77"/>
                  <a:gd name="T50" fmla="*/ 82656 w 30"/>
                  <a:gd name="T51" fmla="*/ 128278 h 77"/>
                  <a:gd name="T52" fmla="*/ 105199 w 30"/>
                  <a:gd name="T53" fmla="*/ 147143 h 77"/>
                  <a:gd name="T54" fmla="*/ 112713 w 30"/>
                  <a:gd name="T55" fmla="*/ 181099 h 77"/>
                  <a:gd name="T56" fmla="*/ 112713 w 30"/>
                  <a:gd name="T57" fmla="*/ 241465 h 77"/>
                  <a:gd name="T58" fmla="*/ 52599 w 30"/>
                  <a:gd name="T59" fmla="*/ 290513 h 77"/>
                  <a:gd name="T60" fmla="*/ 0 w 30"/>
                  <a:gd name="T61" fmla="*/ 241465 h 77"/>
                  <a:gd name="T62" fmla="*/ 0 w 30"/>
                  <a:gd name="T63" fmla="*/ 203736 h 77"/>
                  <a:gd name="T64" fmla="*/ 33814 w 30"/>
                  <a:gd name="T65" fmla="*/ 203736 h 7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30" h="77">
                    <a:moveTo>
                      <a:pt x="9" y="54"/>
                    </a:moveTo>
                    <a:cubicBezTo>
                      <a:pt x="9" y="62"/>
                      <a:pt x="9" y="62"/>
                      <a:pt x="9" y="62"/>
                    </a:cubicBezTo>
                    <a:cubicBezTo>
                      <a:pt x="9" y="65"/>
                      <a:pt x="9" y="67"/>
                      <a:pt x="10" y="68"/>
                    </a:cubicBezTo>
                    <a:cubicBezTo>
                      <a:pt x="11" y="69"/>
                      <a:pt x="13" y="70"/>
                      <a:pt x="16" y="70"/>
                    </a:cubicBezTo>
                    <a:cubicBezTo>
                      <a:pt x="18" y="70"/>
                      <a:pt x="20" y="68"/>
                      <a:pt x="21" y="65"/>
                    </a:cubicBezTo>
                    <a:cubicBezTo>
                      <a:pt x="21" y="64"/>
                      <a:pt x="21" y="62"/>
                      <a:pt x="21" y="58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48"/>
                      <a:pt x="21" y="45"/>
                      <a:pt x="20" y="43"/>
                    </a:cubicBezTo>
                    <a:cubicBezTo>
                      <a:pt x="18" y="41"/>
                      <a:pt x="16" y="39"/>
                      <a:pt x="12" y="39"/>
                    </a:cubicBezTo>
                    <a:cubicBezTo>
                      <a:pt x="11" y="39"/>
                      <a:pt x="11" y="39"/>
                      <a:pt x="10" y="39"/>
                    </a:cubicBezTo>
                    <a:cubicBezTo>
                      <a:pt x="9" y="39"/>
                      <a:pt x="8" y="40"/>
                      <a:pt x="7" y="40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6" y="31"/>
                      <a:pt x="19" y="28"/>
                      <a:pt x="19" y="22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9"/>
                      <a:pt x="18" y="7"/>
                      <a:pt x="14" y="7"/>
                    </a:cubicBezTo>
                    <a:cubicBezTo>
                      <a:pt x="11" y="7"/>
                      <a:pt x="9" y="10"/>
                      <a:pt x="9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4"/>
                      <a:pt x="5" y="0"/>
                      <a:pt x="15" y="0"/>
                    </a:cubicBezTo>
                    <a:cubicBezTo>
                      <a:pt x="24" y="0"/>
                      <a:pt x="29" y="4"/>
                      <a:pt x="29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7"/>
                      <a:pt x="26" y="31"/>
                      <a:pt x="22" y="34"/>
                    </a:cubicBezTo>
                    <a:cubicBezTo>
                      <a:pt x="25" y="35"/>
                      <a:pt x="27" y="36"/>
                      <a:pt x="28" y="39"/>
                    </a:cubicBezTo>
                    <a:cubicBezTo>
                      <a:pt x="29" y="41"/>
                      <a:pt x="30" y="44"/>
                      <a:pt x="30" y="48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30" y="73"/>
                      <a:pt x="25" y="77"/>
                      <a:pt x="14" y="77"/>
                    </a:cubicBezTo>
                    <a:cubicBezTo>
                      <a:pt x="5" y="77"/>
                      <a:pt x="0" y="73"/>
                      <a:pt x="0" y="64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9" y="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1100774" y="2050976"/>
            <a:ext cx="4217987" cy="3665513"/>
            <a:chOff x="596224" y="2007751"/>
            <a:chExt cx="3363405" cy="2922865"/>
          </a:xfrm>
        </p:grpSpPr>
        <p:grpSp>
          <p:nvGrpSpPr>
            <p:cNvPr id="45" name="组合 56"/>
            <p:cNvGrpSpPr/>
            <p:nvPr/>
          </p:nvGrpSpPr>
          <p:grpSpPr bwMode="auto">
            <a:xfrm>
              <a:off x="596224" y="2007751"/>
              <a:ext cx="3363405" cy="2922865"/>
              <a:chOff x="2408238" y="642938"/>
              <a:chExt cx="6537042" cy="5753101"/>
            </a:xfrm>
          </p:grpSpPr>
          <p:sp>
            <p:nvSpPr>
              <p:cNvPr id="49" name="任意多边形 57"/>
              <p:cNvSpPr/>
              <p:nvPr/>
            </p:nvSpPr>
            <p:spPr bwMode="auto">
              <a:xfrm>
                <a:off x="4849814" y="854077"/>
                <a:ext cx="4095466" cy="5541962"/>
              </a:xfrm>
              <a:custGeom>
                <a:avLst/>
                <a:gdLst>
                  <a:gd name="T0" fmla="*/ 1781131 w 4095466"/>
                  <a:gd name="T1" fmla="*/ 2874962 h 5541962"/>
                  <a:gd name="T2" fmla="*/ 3038475 w 4095466"/>
                  <a:gd name="T3" fmla="*/ 3601170 h 5541962"/>
                  <a:gd name="T4" fmla="*/ 2039211 w 4095466"/>
                  <a:gd name="T5" fmla="*/ 5332112 h 5541962"/>
                  <a:gd name="T6" fmla="*/ 1676882 w 4095466"/>
                  <a:gd name="T7" fmla="*/ 5541962 h 5541962"/>
                  <a:gd name="T8" fmla="*/ 0 w 4095466"/>
                  <a:gd name="T9" fmla="*/ 5541962 h 5541962"/>
                  <a:gd name="T10" fmla="*/ 363600 w 4095466"/>
                  <a:gd name="T11" fmla="*/ 5332112 h 5541962"/>
                  <a:gd name="T12" fmla="*/ 1781131 w 4095466"/>
                  <a:gd name="T13" fmla="*/ 2874962 h 5541962"/>
                  <a:gd name="T14" fmla="*/ 3200230 w 4095466"/>
                  <a:gd name="T15" fmla="*/ 0 h 5541962"/>
                  <a:gd name="T16" fmla="*/ 4038183 w 4095466"/>
                  <a:gd name="T17" fmla="*/ 1451364 h 5541962"/>
                  <a:gd name="T18" fmla="*/ 4038183 w 4095466"/>
                  <a:gd name="T19" fmla="*/ 1869489 h 5541962"/>
                  <a:gd name="T20" fmla="*/ 3038742 w 4095466"/>
                  <a:gd name="T21" fmla="*/ 3600450 h 5541962"/>
                  <a:gd name="T22" fmla="*/ 1781175 w 4095466"/>
                  <a:gd name="T23" fmla="*/ 2874768 h 5541962"/>
                  <a:gd name="T24" fmla="*/ 3200230 w 4095466"/>
                  <a:gd name="T25" fmla="*/ 418125 h 5541962"/>
                  <a:gd name="T26" fmla="*/ 3200230 w 4095466"/>
                  <a:gd name="T27" fmla="*/ 0 h 554196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4095466" h="5541962">
                    <a:moveTo>
                      <a:pt x="1781131" y="2874962"/>
                    </a:moveTo>
                    <a:cubicBezTo>
                      <a:pt x="3038475" y="3601170"/>
                      <a:pt x="3038475" y="3601170"/>
                      <a:pt x="3038475" y="3601170"/>
                    </a:cubicBezTo>
                    <a:cubicBezTo>
                      <a:pt x="2039211" y="5332112"/>
                      <a:pt x="2039211" y="5332112"/>
                      <a:pt x="2039211" y="5332112"/>
                    </a:cubicBezTo>
                    <a:cubicBezTo>
                      <a:pt x="1959117" y="5472012"/>
                      <a:pt x="1818000" y="5541962"/>
                      <a:pt x="1676882" y="5541962"/>
                    </a:cubicBezTo>
                    <a:cubicBezTo>
                      <a:pt x="0" y="5541962"/>
                      <a:pt x="0" y="5541962"/>
                      <a:pt x="0" y="5541962"/>
                    </a:cubicBezTo>
                    <a:cubicBezTo>
                      <a:pt x="141117" y="5541962"/>
                      <a:pt x="282235" y="5472012"/>
                      <a:pt x="363600" y="5332112"/>
                    </a:cubicBezTo>
                    <a:cubicBezTo>
                      <a:pt x="1781131" y="2874962"/>
                      <a:pt x="1781131" y="2874962"/>
                      <a:pt x="1781131" y="2874962"/>
                    </a:cubicBezTo>
                    <a:close/>
                    <a:moveTo>
                      <a:pt x="3200230" y="0"/>
                    </a:moveTo>
                    <a:cubicBezTo>
                      <a:pt x="4038183" y="1451364"/>
                      <a:pt x="4038183" y="1451364"/>
                      <a:pt x="4038183" y="1451364"/>
                    </a:cubicBezTo>
                    <a:cubicBezTo>
                      <a:pt x="4109391" y="1573370"/>
                      <a:pt x="4119563" y="1730961"/>
                      <a:pt x="4038183" y="1869489"/>
                    </a:cubicBezTo>
                    <a:cubicBezTo>
                      <a:pt x="3038742" y="3600450"/>
                      <a:pt x="3038742" y="3600450"/>
                      <a:pt x="3038742" y="3600450"/>
                    </a:cubicBezTo>
                    <a:cubicBezTo>
                      <a:pt x="1781175" y="2874768"/>
                      <a:pt x="1781175" y="2874768"/>
                      <a:pt x="1781175" y="2874768"/>
                    </a:cubicBezTo>
                    <a:lnTo>
                      <a:pt x="3200230" y="418125"/>
                    </a:lnTo>
                    <a:cubicBezTo>
                      <a:pt x="3280337" y="279597"/>
                      <a:pt x="3270165" y="122006"/>
                      <a:pt x="320023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4763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  <p:sp>
            <p:nvSpPr>
              <p:cNvPr id="50" name="Freeform 7"/>
              <p:cNvSpPr/>
              <p:nvPr/>
            </p:nvSpPr>
            <p:spPr bwMode="auto">
              <a:xfrm>
                <a:off x="2489202" y="642938"/>
                <a:ext cx="6399212" cy="1662113"/>
              </a:xfrm>
              <a:custGeom>
                <a:avLst/>
                <a:gdLst>
                  <a:gd name="T0" fmla="*/ 837886 w 5033"/>
                  <a:gd name="T1" fmla="*/ 209831 h 1307"/>
                  <a:gd name="T2" fmla="*/ 1200250 w 5033"/>
                  <a:gd name="T3" fmla="*/ 0 h 1307"/>
                  <a:gd name="T4" fmla="*/ 5197692 w 5033"/>
                  <a:gd name="T5" fmla="*/ 0 h 1307"/>
                  <a:gd name="T6" fmla="*/ 5561327 w 5033"/>
                  <a:gd name="T7" fmla="*/ 209831 h 1307"/>
                  <a:gd name="T8" fmla="*/ 6399213 w 5033"/>
                  <a:gd name="T9" fmla="*/ 1662113 h 1307"/>
                  <a:gd name="T10" fmla="*/ 6036849 w 5033"/>
                  <a:gd name="T11" fmla="*/ 1452282 h 1307"/>
                  <a:gd name="T12" fmla="*/ 362364 w 5033"/>
                  <a:gd name="T13" fmla="*/ 1452282 h 1307"/>
                  <a:gd name="T14" fmla="*/ 0 w 5033"/>
                  <a:gd name="T15" fmla="*/ 1662113 h 1307"/>
                  <a:gd name="T16" fmla="*/ 837886 w 5033"/>
                  <a:gd name="T17" fmla="*/ 209831 h 130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033" h="1307">
                    <a:moveTo>
                      <a:pt x="659" y="165"/>
                    </a:moveTo>
                    <a:cubicBezTo>
                      <a:pt x="714" y="69"/>
                      <a:pt x="818" y="0"/>
                      <a:pt x="944" y="0"/>
                    </a:cubicBezTo>
                    <a:cubicBezTo>
                      <a:pt x="4088" y="0"/>
                      <a:pt x="4088" y="0"/>
                      <a:pt x="4088" y="0"/>
                    </a:cubicBezTo>
                    <a:cubicBezTo>
                      <a:pt x="4215" y="0"/>
                      <a:pt x="4318" y="69"/>
                      <a:pt x="4374" y="165"/>
                    </a:cubicBezTo>
                    <a:cubicBezTo>
                      <a:pt x="5033" y="1307"/>
                      <a:pt x="5033" y="1307"/>
                      <a:pt x="5033" y="1307"/>
                    </a:cubicBezTo>
                    <a:cubicBezTo>
                      <a:pt x="4978" y="1211"/>
                      <a:pt x="4874" y="1142"/>
                      <a:pt x="4748" y="1142"/>
                    </a:cubicBezTo>
                    <a:cubicBezTo>
                      <a:pt x="285" y="1142"/>
                      <a:pt x="285" y="1142"/>
                      <a:pt x="285" y="1142"/>
                    </a:cubicBezTo>
                    <a:cubicBezTo>
                      <a:pt x="158" y="1142"/>
                      <a:pt x="55" y="1211"/>
                      <a:pt x="0" y="1307"/>
                    </a:cubicBezTo>
                    <a:lnTo>
                      <a:pt x="659" y="16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4763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  <p:sp>
            <p:nvSpPr>
              <p:cNvPr id="51" name="Freeform 9"/>
              <p:cNvSpPr/>
              <p:nvPr/>
            </p:nvSpPr>
            <p:spPr bwMode="auto">
              <a:xfrm>
                <a:off x="2408238" y="854076"/>
                <a:ext cx="4117975" cy="5541963"/>
              </a:xfrm>
              <a:custGeom>
                <a:avLst/>
                <a:gdLst>
                  <a:gd name="T0" fmla="*/ 81343 w 3240"/>
                  <a:gd name="T1" fmla="*/ 1451921 h 4359"/>
                  <a:gd name="T2" fmla="*/ 918918 w 3240"/>
                  <a:gd name="T3" fmla="*/ 0 h 4359"/>
                  <a:gd name="T4" fmla="*/ 918918 w 3240"/>
                  <a:gd name="T5" fmla="*/ 418285 h 4359"/>
                  <a:gd name="T6" fmla="*/ 3754475 w 3240"/>
                  <a:gd name="T7" fmla="*/ 5332185 h 4359"/>
                  <a:gd name="T8" fmla="*/ 4117975 w 3240"/>
                  <a:gd name="T9" fmla="*/ 5541963 h 4359"/>
                  <a:gd name="T10" fmla="*/ 2441552 w 3240"/>
                  <a:gd name="T11" fmla="*/ 5541963 h 4359"/>
                  <a:gd name="T12" fmla="*/ 2078052 w 3240"/>
                  <a:gd name="T13" fmla="*/ 5332185 h 4359"/>
                  <a:gd name="T14" fmla="*/ 81343 w 3240"/>
                  <a:gd name="T15" fmla="*/ 1870206 h 4359"/>
                  <a:gd name="T16" fmla="*/ 81343 w 3240"/>
                  <a:gd name="T17" fmla="*/ 1451921 h 435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240" h="4359">
                    <a:moveTo>
                      <a:pt x="64" y="1142"/>
                    </a:moveTo>
                    <a:cubicBezTo>
                      <a:pt x="723" y="0"/>
                      <a:pt x="723" y="0"/>
                      <a:pt x="723" y="0"/>
                    </a:cubicBezTo>
                    <a:cubicBezTo>
                      <a:pt x="667" y="96"/>
                      <a:pt x="660" y="220"/>
                      <a:pt x="723" y="329"/>
                    </a:cubicBezTo>
                    <a:cubicBezTo>
                      <a:pt x="2954" y="4194"/>
                      <a:pt x="2954" y="4194"/>
                      <a:pt x="2954" y="4194"/>
                    </a:cubicBezTo>
                    <a:cubicBezTo>
                      <a:pt x="3018" y="4304"/>
                      <a:pt x="3129" y="4359"/>
                      <a:pt x="3240" y="4359"/>
                    </a:cubicBezTo>
                    <a:cubicBezTo>
                      <a:pt x="1921" y="4359"/>
                      <a:pt x="1921" y="4359"/>
                      <a:pt x="1921" y="4359"/>
                    </a:cubicBezTo>
                    <a:cubicBezTo>
                      <a:pt x="1810" y="4359"/>
                      <a:pt x="1699" y="4304"/>
                      <a:pt x="1635" y="4194"/>
                    </a:cubicBezTo>
                    <a:cubicBezTo>
                      <a:pt x="64" y="1471"/>
                      <a:pt x="64" y="1471"/>
                      <a:pt x="64" y="1471"/>
                    </a:cubicBezTo>
                    <a:cubicBezTo>
                      <a:pt x="0" y="1362"/>
                      <a:pt x="8" y="1238"/>
                      <a:pt x="64" y="1142"/>
                    </a:cubicBezTo>
                    <a:close/>
                  </a:path>
                </a:pathLst>
              </a:custGeom>
              <a:solidFill>
                <a:srgbClr val="3E84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4763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  <p:sp>
            <p:nvSpPr>
              <p:cNvPr id="52" name="Freeform 11"/>
              <p:cNvSpPr/>
              <p:nvPr/>
            </p:nvSpPr>
            <p:spPr bwMode="auto">
              <a:xfrm>
                <a:off x="4849813" y="3729039"/>
                <a:ext cx="3038475" cy="2667000"/>
              </a:xfrm>
              <a:custGeom>
                <a:avLst/>
                <a:gdLst>
                  <a:gd name="T0" fmla="*/ 363600 w 2390"/>
                  <a:gd name="T1" fmla="*/ 2457150 h 2097"/>
                  <a:gd name="T2" fmla="*/ 1781131 w 2390"/>
                  <a:gd name="T3" fmla="*/ 0 h 2097"/>
                  <a:gd name="T4" fmla="*/ 3038475 w 2390"/>
                  <a:gd name="T5" fmla="*/ 726207 h 2097"/>
                  <a:gd name="T6" fmla="*/ 2039211 w 2390"/>
                  <a:gd name="T7" fmla="*/ 2457150 h 2097"/>
                  <a:gd name="T8" fmla="*/ 1676882 w 2390"/>
                  <a:gd name="T9" fmla="*/ 2667000 h 2097"/>
                  <a:gd name="T10" fmla="*/ 0 w 2390"/>
                  <a:gd name="T11" fmla="*/ 2667000 h 2097"/>
                  <a:gd name="T12" fmla="*/ 363600 w 2390"/>
                  <a:gd name="T13" fmla="*/ 2457150 h 209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390" h="2097">
                    <a:moveTo>
                      <a:pt x="286" y="1932"/>
                    </a:moveTo>
                    <a:cubicBezTo>
                      <a:pt x="1401" y="0"/>
                      <a:pt x="1401" y="0"/>
                      <a:pt x="1401" y="0"/>
                    </a:cubicBezTo>
                    <a:cubicBezTo>
                      <a:pt x="2390" y="571"/>
                      <a:pt x="2390" y="571"/>
                      <a:pt x="2390" y="571"/>
                    </a:cubicBezTo>
                    <a:cubicBezTo>
                      <a:pt x="1604" y="1932"/>
                      <a:pt x="1604" y="1932"/>
                      <a:pt x="1604" y="1932"/>
                    </a:cubicBezTo>
                    <a:cubicBezTo>
                      <a:pt x="1541" y="2042"/>
                      <a:pt x="1430" y="2097"/>
                      <a:pt x="1319" y="2097"/>
                    </a:cubicBezTo>
                    <a:cubicBezTo>
                      <a:pt x="0" y="2097"/>
                      <a:pt x="0" y="2097"/>
                      <a:pt x="0" y="2097"/>
                    </a:cubicBezTo>
                    <a:cubicBezTo>
                      <a:pt x="111" y="2097"/>
                      <a:pt x="222" y="2042"/>
                      <a:pt x="286" y="193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4763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255">
                  <a:latin typeface="华文细黑"/>
                  <a:ea typeface="微软雅黑" panose="020B0503020204020204" charset="-122"/>
                  <a:sym typeface="华文细黑"/>
                </a:endParaRPr>
              </a:p>
            </p:txBody>
          </p:sp>
        </p:grpSp>
        <p:sp>
          <p:nvSpPr>
            <p:cNvPr id="46" name="Freeform 43"/>
            <p:cNvSpPr>
              <a:spLocks noEditPoints="1"/>
            </p:cNvSpPr>
            <p:nvPr/>
          </p:nvSpPr>
          <p:spPr bwMode="auto">
            <a:xfrm>
              <a:off x="1151938" y="3424178"/>
              <a:ext cx="406343" cy="360045"/>
            </a:xfrm>
            <a:custGeom>
              <a:avLst/>
              <a:gdLst>
                <a:gd name="T0" fmla="*/ 355833 w 116"/>
                <a:gd name="T1" fmla="*/ 307731 h 104"/>
                <a:gd name="T2" fmla="*/ 285545 w 116"/>
                <a:gd name="T3" fmla="*/ 364881 h 104"/>
                <a:gd name="T4" fmla="*/ 487623 w 116"/>
                <a:gd name="T5" fmla="*/ 457200 h 104"/>
                <a:gd name="T6" fmla="*/ 509588 w 116"/>
                <a:gd name="T7" fmla="*/ 373673 h 104"/>
                <a:gd name="T8" fmla="*/ 355833 w 116"/>
                <a:gd name="T9" fmla="*/ 307731 h 104"/>
                <a:gd name="T10" fmla="*/ 487623 w 116"/>
                <a:gd name="T11" fmla="*/ 8792 h 104"/>
                <a:gd name="T12" fmla="*/ 285545 w 116"/>
                <a:gd name="T13" fmla="*/ 105508 h 104"/>
                <a:gd name="T14" fmla="*/ 338261 w 116"/>
                <a:gd name="T15" fmla="*/ 140677 h 104"/>
                <a:gd name="T16" fmla="*/ 0 w 116"/>
                <a:gd name="T17" fmla="*/ 364881 h 104"/>
                <a:gd name="T18" fmla="*/ 13179 w 116"/>
                <a:gd name="T19" fmla="*/ 448408 h 104"/>
                <a:gd name="T20" fmla="*/ 408549 w 116"/>
                <a:gd name="T21" fmla="*/ 193431 h 104"/>
                <a:gd name="T22" fmla="*/ 465658 w 116"/>
                <a:gd name="T23" fmla="*/ 228600 h 104"/>
                <a:gd name="T24" fmla="*/ 487623 w 116"/>
                <a:gd name="T25" fmla="*/ 8792 h 104"/>
                <a:gd name="T26" fmla="*/ 30751 w 116"/>
                <a:gd name="T27" fmla="*/ 0 h 104"/>
                <a:gd name="T28" fmla="*/ 48323 w 116"/>
                <a:gd name="T29" fmla="*/ 224204 h 104"/>
                <a:gd name="T30" fmla="*/ 105432 w 116"/>
                <a:gd name="T31" fmla="*/ 184638 h 104"/>
                <a:gd name="T32" fmla="*/ 158148 w 116"/>
                <a:gd name="T33" fmla="*/ 254977 h 104"/>
                <a:gd name="T34" fmla="*/ 228436 w 116"/>
                <a:gd name="T35" fmla="*/ 206619 h 104"/>
                <a:gd name="T36" fmla="*/ 175720 w 116"/>
                <a:gd name="T37" fmla="*/ 140677 h 104"/>
                <a:gd name="T38" fmla="*/ 232829 w 116"/>
                <a:gd name="T39" fmla="*/ 105508 h 104"/>
                <a:gd name="T40" fmla="*/ 30751 w 116"/>
                <a:gd name="T41" fmla="*/ 0 h 10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16" h="104">
                  <a:moveTo>
                    <a:pt x="81" y="70"/>
                  </a:moveTo>
                  <a:cubicBezTo>
                    <a:pt x="76" y="75"/>
                    <a:pt x="70" y="79"/>
                    <a:pt x="65" y="83"/>
                  </a:cubicBezTo>
                  <a:cubicBezTo>
                    <a:pt x="88" y="99"/>
                    <a:pt x="110" y="104"/>
                    <a:pt x="111" y="104"/>
                  </a:cubicBezTo>
                  <a:cubicBezTo>
                    <a:pt x="116" y="85"/>
                    <a:pt x="116" y="85"/>
                    <a:pt x="116" y="85"/>
                  </a:cubicBezTo>
                  <a:cubicBezTo>
                    <a:pt x="115" y="85"/>
                    <a:pt x="100" y="81"/>
                    <a:pt x="81" y="70"/>
                  </a:cubicBezTo>
                  <a:moveTo>
                    <a:pt x="111" y="2"/>
                  </a:moveTo>
                  <a:cubicBezTo>
                    <a:pt x="65" y="24"/>
                    <a:pt x="65" y="24"/>
                    <a:pt x="65" y="2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49" y="72"/>
                    <a:pt x="0" y="83"/>
                    <a:pt x="0" y="83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6" y="102"/>
                    <a:pt x="60" y="90"/>
                    <a:pt x="93" y="44"/>
                  </a:cubicBezTo>
                  <a:cubicBezTo>
                    <a:pt x="106" y="52"/>
                    <a:pt x="106" y="52"/>
                    <a:pt x="106" y="52"/>
                  </a:cubicBezTo>
                  <a:cubicBezTo>
                    <a:pt x="111" y="2"/>
                    <a:pt x="111" y="2"/>
                    <a:pt x="111" y="2"/>
                  </a:cubicBezTo>
                  <a:moveTo>
                    <a:pt x="7" y="0"/>
                  </a:moveTo>
                  <a:cubicBezTo>
                    <a:pt x="11" y="51"/>
                    <a:pt x="11" y="51"/>
                    <a:pt x="11" y="51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8" y="48"/>
                    <a:pt x="32" y="54"/>
                    <a:pt x="36" y="58"/>
                  </a:cubicBezTo>
                  <a:cubicBezTo>
                    <a:pt x="41" y="55"/>
                    <a:pt x="47" y="51"/>
                    <a:pt x="52" y="47"/>
                  </a:cubicBezTo>
                  <a:cubicBezTo>
                    <a:pt x="48" y="42"/>
                    <a:pt x="44" y="37"/>
                    <a:pt x="40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91028" tIns="45514" rIns="91028" bIns="45514"/>
            <a:lstStyle/>
            <a:p>
              <a:endParaRPr lang="zh-CN" altLang="en-US" sz="2255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47" name="Freeform 45"/>
            <p:cNvSpPr>
              <a:spLocks noEditPoints="1"/>
            </p:cNvSpPr>
            <p:nvPr/>
          </p:nvSpPr>
          <p:spPr bwMode="auto">
            <a:xfrm>
              <a:off x="1959561" y="2184023"/>
              <a:ext cx="767115" cy="388798"/>
            </a:xfrm>
            <a:custGeom>
              <a:avLst/>
              <a:gdLst>
                <a:gd name="T0" fmla="*/ 127391 w 219"/>
                <a:gd name="T1" fmla="*/ 189551 h 112"/>
                <a:gd name="T2" fmla="*/ 83463 w 219"/>
                <a:gd name="T3" fmla="*/ 238040 h 112"/>
                <a:gd name="T4" fmla="*/ 101035 w 219"/>
                <a:gd name="T5" fmla="*/ 273305 h 112"/>
                <a:gd name="T6" fmla="*/ 17571 w 219"/>
                <a:gd name="T7" fmla="*/ 401142 h 112"/>
                <a:gd name="T8" fmla="*/ 26357 w 219"/>
                <a:gd name="T9" fmla="*/ 405550 h 112"/>
                <a:gd name="T10" fmla="*/ 79071 w 219"/>
                <a:gd name="T11" fmla="*/ 357060 h 112"/>
                <a:gd name="T12" fmla="*/ 52714 w 219"/>
                <a:gd name="T13" fmla="*/ 493713 h 112"/>
                <a:gd name="T14" fmla="*/ 96642 w 219"/>
                <a:gd name="T15" fmla="*/ 493713 h 112"/>
                <a:gd name="T16" fmla="*/ 127391 w 219"/>
                <a:gd name="T17" fmla="*/ 436407 h 112"/>
                <a:gd name="T18" fmla="*/ 158141 w 219"/>
                <a:gd name="T19" fmla="*/ 493713 h 112"/>
                <a:gd name="T20" fmla="*/ 202069 w 219"/>
                <a:gd name="T21" fmla="*/ 493713 h 112"/>
                <a:gd name="T22" fmla="*/ 180105 w 219"/>
                <a:gd name="T23" fmla="*/ 357060 h 112"/>
                <a:gd name="T24" fmla="*/ 228426 w 219"/>
                <a:gd name="T25" fmla="*/ 405550 h 112"/>
                <a:gd name="T26" fmla="*/ 241604 w 219"/>
                <a:gd name="T27" fmla="*/ 401142 h 112"/>
                <a:gd name="T28" fmla="*/ 158141 w 219"/>
                <a:gd name="T29" fmla="*/ 273305 h 112"/>
                <a:gd name="T30" fmla="*/ 175712 w 219"/>
                <a:gd name="T31" fmla="*/ 238040 h 112"/>
                <a:gd name="T32" fmla="*/ 127391 w 219"/>
                <a:gd name="T33" fmla="*/ 189551 h 112"/>
                <a:gd name="T34" fmla="*/ 830241 w 219"/>
                <a:gd name="T35" fmla="*/ 189551 h 112"/>
                <a:gd name="T36" fmla="*/ 786313 w 219"/>
                <a:gd name="T37" fmla="*/ 238040 h 112"/>
                <a:gd name="T38" fmla="*/ 803884 w 219"/>
                <a:gd name="T39" fmla="*/ 273305 h 112"/>
                <a:gd name="T40" fmla="*/ 720421 w 219"/>
                <a:gd name="T41" fmla="*/ 401142 h 112"/>
                <a:gd name="T42" fmla="*/ 729206 w 219"/>
                <a:gd name="T43" fmla="*/ 405550 h 112"/>
                <a:gd name="T44" fmla="*/ 781920 w 219"/>
                <a:gd name="T45" fmla="*/ 357060 h 112"/>
                <a:gd name="T46" fmla="*/ 755563 w 219"/>
                <a:gd name="T47" fmla="*/ 493713 h 112"/>
                <a:gd name="T48" fmla="*/ 799491 w 219"/>
                <a:gd name="T49" fmla="*/ 493713 h 112"/>
                <a:gd name="T50" fmla="*/ 830241 w 219"/>
                <a:gd name="T51" fmla="*/ 436407 h 112"/>
                <a:gd name="T52" fmla="*/ 865383 w 219"/>
                <a:gd name="T53" fmla="*/ 493713 h 112"/>
                <a:gd name="T54" fmla="*/ 904918 w 219"/>
                <a:gd name="T55" fmla="*/ 493713 h 112"/>
                <a:gd name="T56" fmla="*/ 882954 w 219"/>
                <a:gd name="T57" fmla="*/ 357060 h 112"/>
                <a:gd name="T58" fmla="*/ 935668 w 219"/>
                <a:gd name="T59" fmla="*/ 405550 h 112"/>
                <a:gd name="T60" fmla="*/ 944454 w 219"/>
                <a:gd name="T61" fmla="*/ 401142 h 112"/>
                <a:gd name="T62" fmla="*/ 860990 w 219"/>
                <a:gd name="T63" fmla="*/ 273305 h 112"/>
                <a:gd name="T64" fmla="*/ 878562 w 219"/>
                <a:gd name="T65" fmla="*/ 238040 h 112"/>
                <a:gd name="T66" fmla="*/ 830241 w 219"/>
                <a:gd name="T67" fmla="*/ 189551 h 112"/>
                <a:gd name="T68" fmla="*/ 487602 w 219"/>
                <a:gd name="T69" fmla="*/ 0 h 112"/>
                <a:gd name="T70" fmla="*/ 412924 w 219"/>
                <a:gd name="T71" fmla="*/ 74939 h 112"/>
                <a:gd name="T72" fmla="*/ 439281 w 219"/>
                <a:gd name="T73" fmla="*/ 136653 h 112"/>
                <a:gd name="T74" fmla="*/ 307497 w 219"/>
                <a:gd name="T75" fmla="*/ 343836 h 112"/>
                <a:gd name="T76" fmla="*/ 320675 w 219"/>
                <a:gd name="T77" fmla="*/ 352652 h 112"/>
                <a:gd name="T78" fmla="*/ 404138 w 219"/>
                <a:gd name="T79" fmla="*/ 273305 h 112"/>
                <a:gd name="T80" fmla="*/ 368996 w 219"/>
                <a:gd name="T81" fmla="*/ 493713 h 112"/>
                <a:gd name="T82" fmla="*/ 434888 w 219"/>
                <a:gd name="T83" fmla="*/ 493713 h 112"/>
                <a:gd name="T84" fmla="*/ 487602 w 219"/>
                <a:gd name="T85" fmla="*/ 401142 h 112"/>
                <a:gd name="T86" fmla="*/ 540315 w 219"/>
                <a:gd name="T87" fmla="*/ 493713 h 112"/>
                <a:gd name="T88" fmla="*/ 610600 w 219"/>
                <a:gd name="T89" fmla="*/ 493713 h 112"/>
                <a:gd name="T90" fmla="*/ 571065 w 219"/>
                <a:gd name="T91" fmla="*/ 273305 h 112"/>
                <a:gd name="T92" fmla="*/ 654528 w 219"/>
                <a:gd name="T93" fmla="*/ 352652 h 112"/>
                <a:gd name="T94" fmla="*/ 672100 w 219"/>
                <a:gd name="T95" fmla="*/ 343836 h 112"/>
                <a:gd name="T96" fmla="*/ 535923 w 219"/>
                <a:gd name="T97" fmla="*/ 136653 h 112"/>
                <a:gd name="T98" fmla="*/ 562279 w 219"/>
                <a:gd name="T99" fmla="*/ 74939 h 112"/>
                <a:gd name="T100" fmla="*/ 487602 w 219"/>
                <a:gd name="T101" fmla="*/ 0 h 11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19" h="112">
                  <a:moveTo>
                    <a:pt x="29" y="43"/>
                  </a:moveTo>
                  <a:cubicBezTo>
                    <a:pt x="23" y="43"/>
                    <a:pt x="19" y="48"/>
                    <a:pt x="19" y="54"/>
                  </a:cubicBezTo>
                  <a:cubicBezTo>
                    <a:pt x="19" y="57"/>
                    <a:pt x="20" y="60"/>
                    <a:pt x="23" y="62"/>
                  </a:cubicBezTo>
                  <a:cubicBezTo>
                    <a:pt x="12" y="66"/>
                    <a:pt x="0" y="87"/>
                    <a:pt x="4" y="91"/>
                  </a:cubicBezTo>
                  <a:cubicBezTo>
                    <a:pt x="4" y="92"/>
                    <a:pt x="5" y="92"/>
                    <a:pt x="6" y="92"/>
                  </a:cubicBezTo>
                  <a:cubicBezTo>
                    <a:pt x="9" y="92"/>
                    <a:pt x="14" y="87"/>
                    <a:pt x="18" y="81"/>
                  </a:cubicBezTo>
                  <a:cubicBezTo>
                    <a:pt x="15" y="91"/>
                    <a:pt x="13" y="102"/>
                    <a:pt x="12" y="112"/>
                  </a:cubicBezTo>
                  <a:cubicBezTo>
                    <a:pt x="22" y="112"/>
                    <a:pt x="22" y="112"/>
                    <a:pt x="22" y="112"/>
                  </a:cubicBezTo>
                  <a:cubicBezTo>
                    <a:pt x="22" y="106"/>
                    <a:pt x="25" y="99"/>
                    <a:pt x="29" y="99"/>
                  </a:cubicBezTo>
                  <a:cubicBezTo>
                    <a:pt x="33" y="99"/>
                    <a:pt x="36" y="106"/>
                    <a:pt x="36" y="112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5" y="102"/>
                    <a:pt x="43" y="91"/>
                    <a:pt x="41" y="81"/>
                  </a:cubicBezTo>
                  <a:cubicBezTo>
                    <a:pt x="44" y="87"/>
                    <a:pt x="49" y="92"/>
                    <a:pt x="52" y="92"/>
                  </a:cubicBezTo>
                  <a:cubicBezTo>
                    <a:pt x="53" y="92"/>
                    <a:pt x="54" y="92"/>
                    <a:pt x="55" y="91"/>
                  </a:cubicBezTo>
                  <a:cubicBezTo>
                    <a:pt x="59" y="87"/>
                    <a:pt x="47" y="66"/>
                    <a:pt x="36" y="62"/>
                  </a:cubicBezTo>
                  <a:cubicBezTo>
                    <a:pt x="38" y="60"/>
                    <a:pt x="40" y="57"/>
                    <a:pt x="40" y="54"/>
                  </a:cubicBezTo>
                  <a:cubicBezTo>
                    <a:pt x="40" y="48"/>
                    <a:pt x="35" y="43"/>
                    <a:pt x="29" y="43"/>
                  </a:cubicBezTo>
                  <a:moveTo>
                    <a:pt x="189" y="43"/>
                  </a:moveTo>
                  <a:cubicBezTo>
                    <a:pt x="184" y="43"/>
                    <a:pt x="179" y="48"/>
                    <a:pt x="179" y="54"/>
                  </a:cubicBezTo>
                  <a:cubicBezTo>
                    <a:pt x="179" y="57"/>
                    <a:pt x="180" y="60"/>
                    <a:pt x="183" y="62"/>
                  </a:cubicBezTo>
                  <a:cubicBezTo>
                    <a:pt x="172" y="66"/>
                    <a:pt x="160" y="87"/>
                    <a:pt x="164" y="91"/>
                  </a:cubicBezTo>
                  <a:cubicBezTo>
                    <a:pt x="165" y="92"/>
                    <a:pt x="165" y="92"/>
                    <a:pt x="166" y="92"/>
                  </a:cubicBezTo>
                  <a:cubicBezTo>
                    <a:pt x="170" y="92"/>
                    <a:pt x="174" y="87"/>
                    <a:pt x="178" y="81"/>
                  </a:cubicBezTo>
                  <a:cubicBezTo>
                    <a:pt x="175" y="91"/>
                    <a:pt x="173" y="102"/>
                    <a:pt x="17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06"/>
                    <a:pt x="186" y="99"/>
                    <a:pt x="189" y="99"/>
                  </a:cubicBezTo>
                  <a:cubicBezTo>
                    <a:pt x="193" y="99"/>
                    <a:pt x="196" y="106"/>
                    <a:pt x="197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02"/>
                    <a:pt x="203" y="91"/>
                    <a:pt x="201" y="81"/>
                  </a:cubicBezTo>
                  <a:cubicBezTo>
                    <a:pt x="205" y="87"/>
                    <a:pt x="209" y="92"/>
                    <a:pt x="213" y="92"/>
                  </a:cubicBezTo>
                  <a:cubicBezTo>
                    <a:pt x="213" y="92"/>
                    <a:pt x="214" y="92"/>
                    <a:pt x="215" y="91"/>
                  </a:cubicBezTo>
                  <a:cubicBezTo>
                    <a:pt x="219" y="87"/>
                    <a:pt x="207" y="66"/>
                    <a:pt x="196" y="62"/>
                  </a:cubicBezTo>
                  <a:cubicBezTo>
                    <a:pt x="198" y="60"/>
                    <a:pt x="200" y="57"/>
                    <a:pt x="200" y="54"/>
                  </a:cubicBezTo>
                  <a:cubicBezTo>
                    <a:pt x="200" y="48"/>
                    <a:pt x="195" y="43"/>
                    <a:pt x="189" y="43"/>
                  </a:cubicBezTo>
                  <a:moveTo>
                    <a:pt x="111" y="0"/>
                  </a:moveTo>
                  <a:cubicBezTo>
                    <a:pt x="102" y="0"/>
                    <a:pt x="94" y="8"/>
                    <a:pt x="94" y="17"/>
                  </a:cubicBezTo>
                  <a:cubicBezTo>
                    <a:pt x="94" y="23"/>
                    <a:pt x="96" y="28"/>
                    <a:pt x="100" y="31"/>
                  </a:cubicBezTo>
                  <a:cubicBezTo>
                    <a:pt x="83" y="37"/>
                    <a:pt x="63" y="72"/>
                    <a:pt x="70" y="78"/>
                  </a:cubicBezTo>
                  <a:cubicBezTo>
                    <a:pt x="71" y="79"/>
                    <a:pt x="72" y="80"/>
                    <a:pt x="73" y="80"/>
                  </a:cubicBezTo>
                  <a:cubicBezTo>
                    <a:pt x="79" y="80"/>
                    <a:pt x="86" y="71"/>
                    <a:pt x="92" y="62"/>
                  </a:cubicBezTo>
                  <a:cubicBezTo>
                    <a:pt x="88" y="78"/>
                    <a:pt x="85" y="96"/>
                    <a:pt x="84" y="112"/>
                  </a:cubicBezTo>
                  <a:cubicBezTo>
                    <a:pt x="99" y="112"/>
                    <a:pt x="99" y="112"/>
                    <a:pt x="99" y="112"/>
                  </a:cubicBezTo>
                  <a:cubicBezTo>
                    <a:pt x="100" y="103"/>
                    <a:pt x="105" y="91"/>
                    <a:pt x="111" y="91"/>
                  </a:cubicBezTo>
                  <a:cubicBezTo>
                    <a:pt x="117" y="91"/>
                    <a:pt x="123" y="103"/>
                    <a:pt x="123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7" y="96"/>
                    <a:pt x="134" y="78"/>
                    <a:pt x="130" y="62"/>
                  </a:cubicBezTo>
                  <a:cubicBezTo>
                    <a:pt x="136" y="71"/>
                    <a:pt x="143" y="80"/>
                    <a:pt x="149" y="80"/>
                  </a:cubicBezTo>
                  <a:cubicBezTo>
                    <a:pt x="150" y="80"/>
                    <a:pt x="152" y="79"/>
                    <a:pt x="153" y="78"/>
                  </a:cubicBezTo>
                  <a:cubicBezTo>
                    <a:pt x="159" y="72"/>
                    <a:pt x="140" y="37"/>
                    <a:pt x="122" y="31"/>
                  </a:cubicBezTo>
                  <a:cubicBezTo>
                    <a:pt x="126" y="28"/>
                    <a:pt x="128" y="23"/>
                    <a:pt x="128" y="17"/>
                  </a:cubicBezTo>
                  <a:cubicBezTo>
                    <a:pt x="128" y="8"/>
                    <a:pt x="121" y="0"/>
                    <a:pt x="111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91028" tIns="45514" rIns="91028" bIns="45514"/>
            <a:lstStyle/>
            <a:p>
              <a:endParaRPr lang="zh-CN" altLang="en-US" sz="2255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48" name="Freeform 46"/>
            <p:cNvSpPr>
              <a:spLocks noEditPoints="1"/>
            </p:cNvSpPr>
            <p:nvPr/>
          </p:nvSpPr>
          <p:spPr bwMode="auto">
            <a:xfrm>
              <a:off x="2931746" y="3337917"/>
              <a:ext cx="540525" cy="532567"/>
            </a:xfrm>
            <a:custGeom>
              <a:avLst/>
              <a:gdLst>
                <a:gd name="T0" fmla="*/ 303718 w 154"/>
                <a:gd name="T1" fmla="*/ 623578 h 154"/>
                <a:gd name="T2" fmla="*/ 374145 w 154"/>
                <a:gd name="T3" fmla="*/ 623578 h 154"/>
                <a:gd name="T4" fmla="*/ 101239 w 154"/>
                <a:gd name="T5" fmla="*/ 575273 h 154"/>
                <a:gd name="T6" fmla="*/ 110043 w 154"/>
                <a:gd name="T7" fmla="*/ 513793 h 154"/>
                <a:gd name="T8" fmla="*/ 515000 w 154"/>
                <a:gd name="T9" fmla="*/ 566490 h 154"/>
                <a:gd name="T10" fmla="*/ 563419 w 154"/>
                <a:gd name="T11" fmla="*/ 513793 h 154"/>
                <a:gd name="T12" fmla="*/ 0 w 154"/>
                <a:gd name="T13" fmla="*/ 338138 h 154"/>
                <a:gd name="T14" fmla="*/ 52820 w 154"/>
                <a:gd name="T15" fmla="*/ 303006 h 154"/>
                <a:gd name="T16" fmla="*/ 625043 w 154"/>
                <a:gd name="T17" fmla="*/ 373269 h 154"/>
                <a:gd name="T18" fmla="*/ 625043 w 154"/>
                <a:gd name="T19" fmla="*/ 303006 h 154"/>
                <a:gd name="T20" fmla="*/ 321325 w 154"/>
                <a:gd name="T21" fmla="*/ 149307 h 154"/>
                <a:gd name="T22" fmla="*/ 246496 w 154"/>
                <a:gd name="T23" fmla="*/ 250310 h 154"/>
                <a:gd name="T24" fmla="*/ 303718 w 154"/>
                <a:gd name="T25" fmla="*/ 333746 h 154"/>
                <a:gd name="T26" fmla="*/ 356538 w 154"/>
                <a:gd name="T27" fmla="*/ 404008 h 154"/>
                <a:gd name="T28" fmla="*/ 356538 w 154"/>
                <a:gd name="T29" fmla="*/ 417183 h 154"/>
                <a:gd name="T30" fmla="*/ 312521 w 154"/>
                <a:gd name="T31" fmla="*/ 399617 h 154"/>
                <a:gd name="T32" fmla="*/ 312521 w 154"/>
                <a:gd name="T33" fmla="*/ 377660 h 154"/>
                <a:gd name="T34" fmla="*/ 316923 w 154"/>
                <a:gd name="T35" fmla="*/ 360094 h 154"/>
                <a:gd name="T36" fmla="*/ 246496 w 154"/>
                <a:gd name="T37" fmla="*/ 368877 h 154"/>
                <a:gd name="T38" fmla="*/ 246496 w 154"/>
                <a:gd name="T39" fmla="*/ 395226 h 154"/>
                <a:gd name="T40" fmla="*/ 264102 w 154"/>
                <a:gd name="T41" fmla="*/ 456705 h 154"/>
                <a:gd name="T42" fmla="*/ 321325 w 154"/>
                <a:gd name="T43" fmla="*/ 518185 h 154"/>
                <a:gd name="T44" fmla="*/ 352137 w 154"/>
                <a:gd name="T45" fmla="*/ 474271 h 154"/>
                <a:gd name="T46" fmla="*/ 431367 w 154"/>
                <a:gd name="T47" fmla="*/ 408400 h 154"/>
                <a:gd name="T48" fmla="*/ 374145 w 154"/>
                <a:gd name="T49" fmla="*/ 324963 h 154"/>
                <a:gd name="T50" fmla="*/ 321325 w 154"/>
                <a:gd name="T51" fmla="*/ 250310 h 154"/>
                <a:gd name="T52" fmla="*/ 356538 w 154"/>
                <a:gd name="T53" fmla="*/ 223961 h 154"/>
                <a:gd name="T54" fmla="*/ 360940 w 154"/>
                <a:gd name="T55" fmla="*/ 298615 h 154"/>
                <a:gd name="T56" fmla="*/ 431367 w 154"/>
                <a:gd name="T57" fmla="*/ 289832 h 154"/>
                <a:gd name="T58" fmla="*/ 431367 w 154"/>
                <a:gd name="T59" fmla="*/ 263484 h 154"/>
                <a:gd name="T60" fmla="*/ 409359 w 154"/>
                <a:gd name="T61" fmla="*/ 202004 h 154"/>
                <a:gd name="T62" fmla="*/ 352137 w 154"/>
                <a:gd name="T63" fmla="*/ 149307 h 154"/>
                <a:gd name="T64" fmla="*/ 110043 w 154"/>
                <a:gd name="T65" fmla="*/ 162482 h 154"/>
                <a:gd name="T66" fmla="*/ 101239 w 154"/>
                <a:gd name="T67" fmla="*/ 101002 h 154"/>
                <a:gd name="T68" fmla="*/ 515000 w 154"/>
                <a:gd name="T69" fmla="*/ 114176 h 154"/>
                <a:gd name="T70" fmla="*/ 576624 w 154"/>
                <a:gd name="T71" fmla="*/ 101002 h 154"/>
                <a:gd name="T72" fmla="*/ 136453 w 154"/>
                <a:gd name="T73" fmla="*/ 338138 h 154"/>
                <a:gd name="T74" fmla="*/ 541410 w 154"/>
                <a:gd name="T75" fmla="*/ 338138 h 154"/>
                <a:gd name="T76" fmla="*/ 338932 w 154"/>
                <a:gd name="T77" fmla="*/ 74654 h 154"/>
                <a:gd name="T78" fmla="*/ 338932 w 154"/>
                <a:gd name="T79" fmla="*/ 601621 h 154"/>
                <a:gd name="T80" fmla="*/ 338932 w 154"/>
                <a:gd name="T81" fmla="*/ 74654 h 154"/>
                <a:gd name="T82" fmla="*/ 303718 w 154"/>
                <a:gd name="T83" fmla="*/ 52697 h 154"/>
                <a:gd name="T84" fmla="*/ 338932 w 154"/>
                <a:gd name="T85" fmla="*/ 0 h 15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54" h="154">
                  <a:moveTo>
                    <a:pt x="85" y="142"/>
                  </a:moveTo>
                  <a:cubicBezTo>
                    <a:pt x="69" y="142"/>
                    <a:pt x="69" y="142"/>
                    <a:pt x="69" y="142"/>
                  </a:cubicBezTo>
                  <a:cubicBezTo>
                    <a:pt x="77" y="154"/>
                    <a:pt x="77" y="154"/>
                    <a:pt x="77" y="154"/>
                  </a:cubicBezTo>
                  <a:cubicBezTo>
                    <a:pt x="85" y="142"/>
                    <a:pt x="85" y="142"/>
                    <a:pt x="85" y="142"/>
                  </a:cubicBezTo>
                  <a:moveTo>
                    <a:pt x="25" y="117"/>
                  </a:moveTo>
                  <a:cubicBezTo>
                    <a:pt x="23" y="131"/>
                    <a:pt x="23" y="131"/>
                    <a:pt x="23" y="131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25" y="117"/>
                    <a:pt x="25" y="117"/>
                    <a:pt x="25" y="117"/>
                  </a:cubicBezTo>
                  <a:moveTo>
                    <a:pt x="128" y="117"/>
                  </a:moveTo>
                  <a:cubicBezTo>
                    <a:pt x="117" y="129"/>
                    <a:pt x="117" y="129"/>
                    <a:pt x="117" y="129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28" y="117"/>
                    <a:pt x="128" y="117"/>
                    <a:pt x="128" y="117"/>
                  </a:cubicBezTo>
                  <a:moveTo>
                    <a:pt x="12" y="69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142" y="69"/>
                  </a:moveTo>
                  <a:cubicBezTo>
                    <a:pt x="142" y="85"/>
                    <a:pt x="142" y="85"/>
                    <a:pt x="142" y="85"/>
                  </a:cubicBezTo>
                  <a:cubicBezTo>
                    <a:pt x="154" y="77"/>
                    <a:pt x="154" y="77"/>
                    <a:pt x="154" y="77"/>
                  </a:cubicBezTo>
                  <a:cubicBezTo>
                    <a:pt x="142" y="69"/>
                    <a:pt x="142" y="69"/>
                    <a:pt x="142" y="69"/>
                  </a:cubicBezTo>
                  <a:moveTo>
                    <a:pt x="80" y="34"/>
                  </a:moveTo>
                  <a:cubicBezTo>
                    <a:pt x="73" y="34"/>
                    <a:pt x="73" y="34"/>
                    <a:pt x="73" y="34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62" y="43"/>
                    <a:pt x="56" y="48"/>
                    <a:pt x="56" y="57"/>
                  </a:cubicBezTo>
                  <a:cubicBezTo>
                    <a:pt x="56" y="61"/>
                    <a:pt x="58" y="66"/>
                    <a:pt x="63" y="71"/>
                  </a:cubicBezTo>
                  <a:cubicBezTo>
                    <a:pt x="65" y="72"/>
                    <a:pt x="67" y="74"/>
                    <a:pt x="69" y="76"/>
                  </a:cubicBezTo>
                  <a:cubicBezTo>
                    <a:pt x="71" y="78"/>
                    <a:pt x="73" y="80"/>
                    <a:pt x="75" y="81"/>
                  </a:cubicBezTo>
                  <a:cubicBezTo>
                    <a:pt x="79" y="85"/>
                    <a:pt x="81" y="89"/>
                    <a:pt x="81" y="92"/>
                  </a:cubicBezTo>
                  <a:cubicBezTo>
                    <a:pt x="81" y="92"/>
                    <a:pt x="81" y="93"/>
                    <a:pt x="81" y="93"/>
                  </a:cubicBezTo>
                  <a:cubicBezTo>
                    <a:pt x="81" y="94"/>
                    <a:pt x="81" y="95"/>
                    <a:pt x="81" y="95"/>
                  </a:cubicBezTo>
                  <a:cubicBezTo>
                    <a:pt x="81" y="98"/>
                    <a:pt x="80" y="100"/>
                    <a:pt x="76" y="100"/>
                  </a:cubicBezTo>
                  <a:cubicBezTo>
                    <a:pt x="73" y="100"/>
                    <a:pt x="71" y="97"/>
                    <a:pt x="71" y="91"/>
                  </a:cubicBezTo>
                  <a:cubicBezTo>
                    <a:pt x="71" y="90"/>
                    <a:pt x="71" y="90"/>
                    <a:pt x="71" y="89"/>
                  </a:cubicBezTo>
                  <a:cubicBezTo>
                    <a:pt x="71" y="88"/>
                    <a:pt x="71" y="87"/>
                    <a:pt x="71" y="86"/>
                  </a:cubicBezTo>
                  <a:cubicBezTo>
                    <a:pt x="71" y="85"/>
                    <a:pt x="72" y="84"/>
                    <a:pt x="72" y="84"/>
                  </a:cubicBezTo>
                  <a:cubicBezTo>
                    <a:pt x="72" y="83"/>
                    <a:pt x="72" y="82"/>
                    <a:pt x="72" y="82"/>
                  </a:cubicBezTo>
                  <a:cubicBezTo>
                    <a:pt x="56" y="82"/>
                    <a:pt x="56" y="82"/>
                    <a:pt x="56" y="82"/>
                  </a:cubicBezTo>
                  <a:cubicBezTo>
                    <a:pt x="56" y="83"/>
                    <a:pt x="56" y="83"/>
                    <a:pt x="56" y="84"/>
                  </a:cubicBezTo>
                  <a:cubicBezTo>
                    <a:pt x="56" y="85"/>
                    <a:pt x="56" y="86"/>
                    <a:pt x="56" y="87"/>
                  </a:cubicBezTo>
                  <a:cubicBezTo>
                    <a:pt x="56" y="88"/>
                    <a:pt x="56" y="89"/>
                    <a:pt x="56" y="90"/>
                  </a:cubicBezTo>
                  <a:cubicBezTo>
                    <a:pt x="56" y="91"/>
                    <a:pt x="56" y="92"/>
                    <a:pt x="56" y="92"/>
                  </a:cubicBezTo>
                  <a:cubicBezTo>
                    <a:pt x="56" y="98"/>
                    <a:pt x="57" y="102"/>
                    <a:pt x="60" y="104"/>
                  </a:cubicBezTo>
                  <a:cubicBezTo>
                    <a:pt x="63" y="106"/>
                    <a:pt x="67" y="108"/>
                    <a:pt x="73" y="10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80" y="118"/>
                    <a:pt x="80" y="118"/>
                    <a:pt x="80" y="11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6" y="108"/>
                    <a:pt x="90" y="106"/>
                    <a:pt x="93" y="104"/>
                  </a:cubicBezTo>
                  <a:cubicBezTo>
                    <a:pt x="96" y="102"/>
                    <a:pt x="98" y="98"/>
                    <a:pt x="98" y="93"/>
                  </a:cubicBezTo>
                  <a:cubicBezTo>
                    <a:pt x="98" y="88"/>
                    <a:pt x="96" y="84"/>
                    <a:pt x="91" y="79"/>
                  </a:cubicBezTo>
                  <a:cubicBezTo>
                    <a:pt x="89" y="77"/>
                    <a:pt x="87" y="76"/>
                    <a:pt x="85" y="74"/>
                  </a:cubicBezTo>
                  <a:cubicBezTo>
                    <a:pt x="83" y="72"/>
                    <a:pt x="81" y="70"/>
                    <a:pt x="79" y="68"/>
                  </a:cubicBezTo>
                  <a:cubicBezTo>
                    <a:pt x="75" y="64"/>
                    <a:pt x="73" y="61"/>
                    <a:pt x="73" y="57"/>
                  </a:cubicBezTo>
                  <a:cubicBezTo>
                    <a:pt x="73" y="52"/>
                    <a:pt x="74" y="50"/>
                    <a:pt x="78" y="50"/>
                  </a:cubicBezTo>
                  <a:cubicBezTo>
                    <a:pt x="79" y="50"/>
                    <a:pt x="80" y="50"/>
                    <a:pt x="81" y="51"/>
                  </a:cubicBezTo>
                  <a:cubicBezTo>
                    <a:pt x="82" y="52"/>
                    <a:pt x="82" y="54"/>
                    <a:pt x="82" y="55"/>
                  </a:cubicBezTo>
                  <a:cubicBezTo>
                    <a:pt x="82" y="68"/>
                    <a:pt x="82" y="68"/>
                    <a:pt x="82" y="68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98" y="67"/>
                    <a:pt x="98" y="67"/>
                    <a:pt x="98" y="66"/>
                  </a:cubicBezTo>
                  <a:cubicBezTo>
                    <a:pt x="98" y="65"/>
                    <a:pt x="98" y="64"/>
                    <a:pt x="98" y="63"/>
                  </a:cubicBezTo>
                  <a:cubicBezTo>
                    <a:pt x="98" y="62"/>
                    <a:pt x="98" y="61"/>
                    <a:pt x="98" y="60"/>
                  </a:cubicBezTo>
                  <a:cubicBezTo>
                    <a:pt x="98" y="59"/>
                    <a:pt x="98" y="58"/>
                    <a:pt x="98" y="58"/>
                  </a:cubicBezTo>
                  <a:cubicBezTo>
                    <a:pt x="98" y="52"/>
                    <a:pt x="97" y="48"/>
                    <a:pt x="93" y="46"/>
                  </a:cubicBezTo>
                  <a:cubicBezTo>
                    <a:pt x="91" y="44"/>
                    <a:pt x="86" y="42"/>
                    <a:pt x="80" y="42"/>
                  </a:cubicBezTo>
                  <a:cubicBezTo>
                    <a:pt x="80" y="34"/>
                    <a:pt x="80" y="34"/>
                    <a:pt x="80" y="34"/>
                  </a:cubicBezTo>
                  <a:moveTo>
                    <a:pt x="23" y="23"/>
                  </a:moveTo>
                  <a:cubicBezTo>
                    <a:pt x="25" y="37"/>
                    <a:pt x="25" y="37"/>
                    <a:pt x="25" y="3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23" y="23"/>
                    <a:pt x="23" y="23"/>
                    <a:pt x="23" y="23"/>
                  </a:cubicBezTo>
                  <a:moveTo>
                    <a:pt x="131" y="23"/>
                  </a:moveTo>
                  <a:cubicBezTo>
                    <a:pt x="117" y="26"/>
                    <a:pt x="117" y="26"/>
                    <a:pt x="117" y="26"/>
                  </a:cubicBezTo>
                  <a:cubicBezTo>
                    <a:pt x="128" y="37"/>
                    <a:pt x="128" y="37"/>
                    <a:pt x="128" y="37"/>
                  </a:cubicBezTo>
                  <a:cubicBezTo>
                    <a:pt x="131" y="23"/>
                    <a:pt x="131" y="23"/>
                    <a:pt x="131" y="23"/>
                  </a:cubicBezTo>
                  <a:moveTo>
                    <a:pt x="77" y="123"/>
                  </a:moveTo>
                  <a:cubicBezTo>
                    <a:pt x="51" y="123"/>
                    <a:pt x="31" y="103"/>
                    <a:pt x="31" y="77"/>
                  </a:cubicBezTo>
                  <a:cubicBezTo>
                    <a:pt x="31" y="52"/>
                    <a:pt x="51" y="31"/>
                    <a:pt x="77" y="31"/>
                  </a:cubicBezTo>
                  <a:cubicBezTo>
                    <a:pt x="102" y="31"/>
                    <a:pt x="123" y="52"/>
                    <a:pt x="123" y="77"/>
                  </a:cubicBezTo>
                  <a:cubicBezTo>
                    <a:pt x="123" y="103"/>
                    <a:pt x="102" y="123"/>
                    <a:pt x="77" y="123"/>
                  </a:cubicBezTo>
                  <a:moveTo>
                    <a:pt x="77" y="17"/>
                  </a:moveTo>
                  <a:cubicBezTo>
                    <a:pt x="44" y="17"/>
                    <a:pt x="17" y="44"/>
                    <a:pt x="17" y="77"/>
                  </a:cubicBezTo>
                  <a:cubicBezTo>
                    <a:pt x="17" y="110"/>
                    <a:pt x="44" y="137"/>
                    <a:pt x="77" y="137"/>
                  </a:cubicBezTo>
                  <a:cubicBezTo>
                    <a:pt x="110" y="137"/>
                    <a:pt x="137" y="110"/>
                    <a:pt x="137" y="77"/>
                  </a:cubicBezTo>
                  <a:cubicBezTo>
                    <a:pt x="137" y="44"/>
                    <a:pt x="110" y="17"/>
                    <a:pt x="77" y="17"/>
                  </a:cubicBezTo>
                  <a:moveTo>
                    <a:pt x="77" y="0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77" y="0"/>
                    <a:pt x="77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91028" tIns="45514" rIns="91028" bIns="45514"/>
            <a:lstStyle/>
            <a:p>
              <a:endParaRPr lang="zh-CN" altLang="en-US" sz="2255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270338" y="2023824"/>
            <a:ext cx="3081452" cy="890476"/>
            <a:chOff x="468937" y="2419540"/>
            <a:chExt cx="1934629" cy="890476"/>
          </a:xfrm>
        </p:grpSpPr>
        <p:sp>
          <p:nvSpPr>
            <p:cNvPr id="54" name="TextBox 18"/>
            <p:cNvSpPr txBox="1"/>
            <p:nvPr/>
          </p:nvSpPr>
          <p:spPr>
            <a:xfrm flipH="1">
              <a:off x="468937" y="2419540"/>
              <a:ext cx="8777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latin typeface="华文细黑"/>
                  <a:ea typeface="微软雅黑" panose="020B0503020204020204" charset="-122"/>
                  <a:cs typeface="Roboto Black" charset="0"/>
                  <a:sym typeface="华文细黑"/>
                </a:rPr>
                <a:t>PRESENT</a:t>
              </a:r>
              <a:endParaRPr lang="en-US" sz="2400" b="1" dirty="0">
                <a:latin typeface="华文细黑"/>
                <a:ea typeface="微软雅黑" panose="020B0503020204020204" charset="-122"/>
                <a:cs typeface="Roboto Black" charset="0"/>
                <a:sym typeface="华文细黑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470268" y="2823664"/>
              <a:ext cx="1933298" cy="4863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</a:t>
              </a:r>
              <a:r>
                <a:rPr lang="en-US" altLang="zh-CN" sz="900">
                  <a:latin typeface="华文细黑"/>
                  <a:ea typeface="微软雅黑" panose="020B0503020204020204" charset="-122"/>
                  <a:sym typeface="华文细黑"/>
                </a:rPr>
                <a:t>THE PROPOSAL</a:t>
              </a:r>
              <a:endParaRPr lang="en-US" altLang="zh-CN" sz="900" dirty="0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270338" y="3330110"/>
            <a:ext cx="3081452" cy="890476"/>
            <a:chOff x="468937" y="2419540"/>
            <a:chExt cx="1934629" cy="890476"/>
          </a:xfrm>
        </p:grpSpPr>
        <p:sp>
          <p:nvSpPr>
            <p:cNvPr id="57" name="TextBox 18"/>
            <p:cNvSpPr txBox="1"/>
            <p:nvPr/>
          </p:nvSpPr>
          <p:spPr>
            <a:xfrm flipH="1">
              <a:off x="468937" y="2419540"/>
              <a:ext cx="8777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latin typeface="华文细黑"/>
                  <a:ea typeface="微软雅黑" panose="020B0503020204020204" charset="-122"/>
                  <a:cs typeface="Roboto Black" charset="0"/>
                  <a:sym typeface="华文细黑"/>
                </a:rPr>
                <a:t>PRESENT</a:t>
              </a:r>
              <a:endParaRPr lang="en-US" sz="2400" b="1" dirty="0">
                <a:latin typeface="华文细黑"/>
                <a:ea typeface="微软雅黑" panose="020B0503020204020204" charset="-122"/>
                <a:cs typeface="Roboto Black" charset="0"/>
                <a:sym typeface="华文细黑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470268" y="2823664"/>
              <a:ext cx="1933298" cy="4863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</a:t>
              </a:r>
              <a:r>
                <a:rPr lang="en-US" altLang="zh-CN" sz="900">
                  <a:latin typeface="华文细黑"/>
                  <a:ea typeface="微软雅黑" panose="020B0503020204020204" charset="-122"/>
                  <a:sym typeface="华文细黑"/>
                </a:rPr>
                <a:t>THE PROPOSAL</a:t>
              </a:r>
              <a:endParaRPr lang="en-US" altLang="zh-CN" sz="900" dirty="0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270338" y="4636396"/>
            <a:ext cx="3081452" cy="890476"/>
            <a:chOff x="468937" y="2419540"/>
            <a:chExt cx="1934629" cy="890476"/>
          </a:xfrm>
        </p:grpSpPr>
        <p:sp>
          <p:nvSpPr>
            <p:cNvPr id="60" name="TextBox 18"/>
            <p:cNvSpPr txBox="1"/>
            <p:nvPr/>
          </p:nvSpPr>
          <p:spPr>
            <a:xfrm flipH="1">
              <a:off x="468937" y="2419540"/>
              <a:ext cx="8777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latin typeface="华文细黑"/>
                  <a:ea typeface="微软雅黑" panose="020B0503020204020204" charset="-122"/>
                  <a:cs typeface="Roboto Black" charset="0"/>
                  <a:sym typeface="华文细黑"/>
                </a:rPr>
                <a:t>PRESENT</a:t>
              </a:r>
              <a:endParaRPr lang="en-US" sz="2400" b="1" dirty="0">
                <a:latin typeface="华文细黑"/>
                <a:ea typeface="微软雅黑" panose="020B0503020204020204" charset="-122"/>
                <a:cs typeface="Roboto Black" charset="0"/>
                <a:sym typeface="华文细黑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470268" y="2823664"/>
              <a:ext cx="1933298" cy="4863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00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THE PROPOSAL</a:t>
              </a:r>
              <a:endParaRPr lang="en-US" altLang="zh-CN" sz="900" dirty="0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教学分析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sp>
        <p:nvSpPr>
          <p:cNvPr id="58" name="Oval 26"/>
          <p:cNvSpPr>
            <a:spLocks noChangeAspect="1"/>
          </p:cNvSpPr>
          <p:nvPr/>
        </p:nvSpPr>
        <p:spPr>
          <a:xfrm>
            <a:off x="1428750" y="4616411"/>
            <a:ext cx="513557" cy="513557"/>
          </a:xfrm>
          <a:prstGeom prst="ellipse">
            <a:avLst/>
          </a:prstGeom>
          <a:solidFill>
            <a:srgbClr val="3E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anchor="ctr"/>
          <a:lstStyle/>
          <a:p>
            <a:pPr algn="ctr" defTabSz="914400">
              <a:defRPr/>
            </a:pPr>
            <a:endParaRPr lang="bg-BG" sz="900" dirty="0">
              <a:cs typeface="+mn-ea"/>
              <a:sym typeface="+mn-lt"/>
            </a:endParaRPr>
          </a:p>
        </p:txBody>
      </p:sp>
      <p:sp>
        <p:nvSpPr>
          <p:cNvPr id="59" name="Oval 27"/>
          <p:cNvSpPr>
            <a:spLocks noChangeAspect="1"/>
          </p:cNvSpPr>
          <p:nvPr/>
        </p:nvSpPr>
        <p:spPr>
          <a:xfrm>
            <a:off x="1428750" y="2111336"/>
            <a:ext cx="513557" cy="513557"/>
          </a:xfrm>
          <a:prstGeom prst="ellipse">
            <a:avLst/>
          </a:prstGeom>
          <a:solidFill>
            <a:srgbClr val="3E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anchor="ctr"/>
          <a:lstStyle/>
          <a:p>
            <a:pPr algn="ctr" defTabSz="914400">
              <a:defRPr/>
            </a:pPr>
            <a:endParaRPr lang="bg-BG" sz="900" dirty="0">
              <a:cs typeface="+mn-ea"/>
              <a:sym typeface="+mn-lt"/>
            </a:endParaRPr>
          </a:p>
        </p:txBody>
      </p:sp>
      <p:sp>
        <p:nvSpPr>
          <p:cNvPr id="60" name="Oval 29"/>
          <p:cNvSpPr>
            <a:spLocks noChangeAspect="1"/>
          </p:cNvSpPr>
          <p:nvPr/>
        </p:nvSpPr>
        <p:spPr>
          <a:xfrm>
            <a:off x="1428750" y="3355142"/>
            <a:ext cx="513557" cy="513556"/>
          </a:xfrm>
          <a:prstGeom prst="ellipse">
            <a:avLst/>
          </a:prstGeom>
          <a:solidFill>
            <a:srgbClr val="6FBD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anchor="ctr"/>
          <a:lstStyle/>
          <a:p>
            <a:pPr algn="ctr" defTabSz="914400">
              <a:defRPr/>
            </a:pPr>
            <a:endParaRPr lang="bg-BG" sz="900" dirty="0">
              <a:cs typeface="+mn-ea"/>
              <a:sym typeface="+mn-lt"/>
            </a:endParaRPr>
          </a:p>
        </p:txBody>
      </p:sp>
      <p:sp>
        <p:nvSpPr>
          <p:cNvPr id="61" name="Shape 2550"/>
          <p:cNvSpPr/>
          <p:nvPr/>
        </p:nvSpPr>
        <p:spPr>
          <a:xfrm>
            <a:off x="1552575" y="3472617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600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2072482" y="4616412"/>
            <a:ext cx="3115664" cy="991376"/>
            <a:chOff x="3612793" y="9596147"/>
            <a:chExt cx="4806057" cy="1982750"/>
          </a:xfrm>
        </p:grpSpPr>
        <p:sp>
          <p:nvSpPr>
            <p:cNvPr id="63" name="TextBox 13"/>
            <p:cNvSpPr txBox="1"/>
            <p:nvPr/>
          </p:nvSpPr>
          <p:spPr>
            <a:xfrm>
              <a:off x="3612793" y="10472728"/>
              <a:ext cx="4806057" cy="1106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1219200">
                <a:lnSpc>
                  <a:spcPct val="150000"/>
                </a:lnSpc>
                <a:spcBef>
                  <a:spcPct val="20000"/>
                </a:spcBef>
                <a:defRPr sz="1000">
                  <a:solidFill>
                    <a:schemeClr val="bg1">
                      <a:lumMod val="50000"/>
                    </a:schemeClr>
                  </a:solidFill>
                  <a:cs typeface="+mn-ea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en-US" altLang="zh-CN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THE PROPOSAL</a:t>
              </a:r>
              <a:endParaRPr lang="ru-RU" dirty="0">
                <a:sym typeface="+mn-lt"/>
              </a:endParaRPr>
            </a:p>
          </p:txBody>
        </p:sp>
        <p:sp>
          <p:nvSpPr>
            <p:cNvPr id="64" name="TextBox 18"/>
            <p:cNvSpPr txBox="1"/>
            <p:nvPr/>
          </p:nvSpPr>
          <p:spPr>
            <a:xfrm>
              <a:off x="3612795" y="9596147"/>
              <a:ext cx="4290275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914400">
                <a:defRPr b="1">
                  <a:solidFill>
                    <a:srgbClr val="44546A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例题</a:t>
              </a:r>
              <a:endParaRPr lang="ru-RU" dirty="0"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2072482" y="3291568"/>
            <a:ext cx="3115664" cy="992289"/>
            <a:chOff x="3612793" y="9596147"/>
            <a:chExt cx="4806057" cy="1984576"/>
          </a:xfrm>
        </p:grpSpPr>
        <p:sp>
          <p:nvSpPr>
            <p:cNvPr id="66" name="TextBox 13"/>
            <p:cNvSpPr txBox="1"/>
            <p:nvPr/>
          </p:nvSpPr>
          <p:spPr>
            <a:xfrm>
              <a:off x="3612793" y="10472728"/>
              <a:ext cx="4806057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1219200">
                <a:lnSpc>
                  <a:spcPct val="150000"/>
                </a:lnSpc>
                <a:spcBef>
                  <a:spcPct val="20000"/>
                </a:spcBef>
                <a:defRPr sz="1000">
                  <a:solidFill>
                    <a:schemeClr val="bg1">
                      <a:lumMod val="50000"/>
                    </a:schemeClr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数学课件支持</a:t>
              </a:r>
              <a:r>
                <a:rPr lang="zh-CN" altLang="en-US" dirty="0">
                  <a:sym typeface="+mn-lt"/>
                </a:rPr>
                <a:t>不同终端用户快捷上网，手机浏览器自主研发的</a:t>
              </a:r>
              <a:r>
                <a:rPr lang="en-US" altLang="zh-CN" dirty="0">
                  <a:sym typeface="+mn-lt"/>
                </a:rPr>
                <a:t>X5</a:t>
              </a:r>
              <a:r>
                <a:rPr lang="zh-CN" altLang="en-US" dirty="0">
                  <a:sym typeface="+mn-lt"/>
                </a:rPr>
                <a:t>内核在</a:t>
              </a:r>
              <a:r>
                <a:rPr lang="zh-CN" altLang="en-US" dirty="0" smtClean="0">
                  <a:sym typeface="+mn-lt"/>
                </a:rPr>
                <a:t>速度</a:t>
              </a:r>
              <a:endParaRPr lang="ru-RU" dirty="0">
                <a:sym typeface="+mn-lt"/>
              </a:endParaRPr>
            </a:p>
          </p:txBody>
        </p:sp>
        <p:sp>
          <p:nvSpPr>
            <p:cNvPr id="67" name="TextBox 18"/>
            <p:cNvSpPr txBox="1"/>
            <p:nvPr/>
          </p:nvSpPr>
          <p:spPr>
            <a:xfrm>
              <a:off x="3612795" y="9596147"/>
              <a:ext cx="4290275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914400">
                <a:defRPr b="1">
                  <a:solidFill>
                    <a:srgbClr val="44546A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例题</a:t>
              </a:r>
              <a:endParaRPr lang="ru-RU" dirty="0"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072482" y="1966724"/>
            <a:ext cx="3115664" cy="991376"/>
            <a:chOff x="3612793" y="9596147"/>
            <a:chExt cx="4806057" cy="1982750"/>
          </a:xfrm>
        </p:grpSpPr>
        <p:sp>
          <p:nvSpPr>
            <p:cNvPr id="69" name="TextBox 13"/>
            <p:cNvSpPr txBox="1"/>
            <p:nvPr/>
          </p:nvSpPr>
          <p:spPr>
            <a:xfrm>
              <a:off x="3612793" y="10472728"/>
              <a:ext cx="4806057" cy="1106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1219200">
                <a:lnSpc>
                  <a:spcPct val="150000"/>
                </a:lnSpc>
                <a:spcBef>
                  <a:spcPct val="20000"/>
                </a:spcBef>
                <a:defRPr sz="1000">
                  <a:solidFill>
                    <a:schemeClr val="bg1">
                      <a:lumMod val="50000"/>
                    </a:schemeClr>
                  </a:solidFill>
                  <a:cs typeface="+mn-ea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en-US" altLang="zh-CN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THE PROPOSAL</a:t>
              </a:r>
              <a:endParaRPr lang="ru-RU" dirty="0">
                <a:sym typeface="+mn-lt"/>
              </a:endParaRPr>
            </a:p>
          </p:txBody>
        </p:sp>
        <p:sp>
          <p:nvSpPr>
            <p:cNvPr id="70" name="TextBox 18"/>
            <p:cNvSpPr txBox="1"/>
            <p:nvPr/>
          </p:nvSpPr>
          <p:spPr>
            <a:xfrm>
              <a:off x="3612795" y="9596147"/>
              <a:ext cx="4290275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914400">
                <a:defRPr b="1">
                  <a:solidFill>
                    <a:srgbClr val="44546A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例题</a:t>
              </a:r>
              <a:endParaRPr lang="ru-RU" dirty="0">
                <a:sym typeface="+mn-lt"/>
              </a:endParaRPr>
            </a:p>
          </p:txBody>
        </p:sp>
      </p:grpSp>
      <p:sp>
        <p:nvSpPr>
          <p:cNvPr id="72" name="Shape 2550"/>
          <p:cNvSpPr/>
          <p:nvPr/>
        </p:nvSpPr>
        <p:spPr>
          <a:xfrm>
            <a:off x="1552575" y="2228414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600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73" name="Shape 2550"/>
          <p:cNvSpPr/>
          <p:nvPr/>
        </p:nvSpPr>
        <p:spPr>
          <a:xfrm>
            <a:off x="1552575" y="4733489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600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74" name="Oval 26"/>
          <p:cNvSpPr>
            <a:spLocks noChangeAspect="1"/>
          </p:cNvSpPr>
          <p:nvPr/>
        </p:nvSpPr>
        <p:spPr>
          <a:xfrm>
            <a:off x="6657975" y="4616411"/>
            <a:ext cx="513557" cy="513557"/>
          </a:xfrm>
          <a:prstGeom prst="ellipse">
            <a:avLst/>
          </a:prstGeom>
          <a:solidFill>
            <a:srgbClr val="3E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anchor="ctr"/>
          <a:lstStyle/>
          <a:p>
            <a:pPr algn="ctr" defTabSz="914400">
              <a:defRPr/>
            </a:pPr>
            <a:endParaRPr lang="bg-BG" sz="900" dirty="0">
              <a:cs typeface="+mn-ea"/>
              <a:sym typeface="+mn-lt"/>
            </a:endParaRPr>
          </a:p>
        </p:txBody>
      </p:sp>
      <p:sp>
        <p:nvSpPr>
          <p:cNvPr id="75" name="Oval 27"/>
          <p:cNvSpPr>
            <a:spLocks noChangeAspect="1"/>
          </p:cNvSpPr>
          <p:nvPr/>
        </p:nvSpPr>
        <p:spPr>
          <a:xfrm>
            <a:off x="6657975" y="2111336"/>
            <a:ext cx="513557" cy="513557"/>
          </a:xfrm>
          <a:prstGeom prst="ellipse">
            <a:avLst/>
          </a:prstGeom>
          <a:solidFill>
            <a:srgbClr val="3E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anchor="ctr"/>
          <a:lstStyle/>
          <a:p>
            <a:pPr algn="ctr" defTabSz="914400">
              <a:defRPr/>
            </a:pPr>
            <a:endParaRPr lang="bg-BG" sz="900" dirty="0">
              <a:cs typeface="+mn-ea"/>
              <a:sym typeface="+mn-lt"/>
            </a:endParaRPr>
          </a:p>
        </p:txBody>
      </p:sp>
      <p:sp>
        <p:nvSpPr>
          <p:cNvPr id="76" name="Oval 29"/>
          <p:cNvSpPr>
            <a:spLocks noChangeAspect="1"/>
          </p:cNvSpPr>
          <p:nvPr/>
        </p:nvSpPr>
        <p:spPr>
          <a:xfrm>
            <a:off x="6657975" y="3355142"/>
            <a:ext cx="513557" cy="513556"/>
          </a:xfrm>
          <a:prstGeom prst="ellipse">
            <a:avLst/>
          </a:prstGeom>
          <a:solidFill>
            <a:srgbClr val="6FBD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anchor="ctr"/>
          <a:lstStyle/>
          <a:p>
            <a:pPr algn="ctr" defTabSz="914400">
              <a:defRPr/>
            </a:pPr>
            <a:endParaRPr lang="bg-BG" sz="900" dirty="0">
              <a:cs typeface="+mn-ea"/>
              <a:sym typeface="+mn-lt"/>
            </a:endParaRPr>
          </a:p>
        </p:txBody>
      </p:sp>
      <p:sp>
        <p:nvSpPr>
          <p:cNvPr id="77" name="Shape 2550"/>
          <p:cNvSpPr/>
          <p:nvPr/>
        </p:nvSpPr>
        <p:spPr>
          <a:xfrm>
            <a:off x="6781800" y="3472617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600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7301707" y="4616412"/>
            <a:ext cx="3115664" cy="991376"/>
            <a:chOff x="3612793" y="9596147"/>
            <a:chExt cx="4806057" cy="1982750"/>
          </a:xfrm>
        </p:grpSpPr>
        <p:sp>
          <p:nvSpPr>
            <p:cNvPr id="79" name="TextBox 13"/>
            <p:cNvSpPr txBox="1"/>
            <p:nvPr/>
          </p:nvSpPr>
          <p:spPr>
            <a:xfrm>
              <a:off x="3612793" y="10472728"/>
              <a:ext cx="4806057" cy="1106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1219200">
                <a:lnSpc>
                  <a:spcPct val="150000"/>
                </a:lnSpc>
                <a:spcBef>
                  <a:spcPct val="20000"/>
                </a:spcBef>
                <a:defRPr sz="1000">
                  <a:solidFill>
                    <a:schemeClr val="bg1">
                      <a:lumMod val="50000"/>
                    </a:schemeClr>
                  </a:solidFill>
                  <a:cs typeface="+mn-ea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en-US" altLang="zh-CN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THE PROPOSAL</a:t>
              </a:r>
              <a:endParaRPr lang="ru-RU" dirty="0">
                <a:sym typeface="+mn-lt"/>
              </a:endParaRPr>
            </a:p>
          </p:txBody>
        </p:sp>
        <p:sp>
          <p:nvSpPr>
            <p:cNvPr id="80" name="TextBox 18"/>
            <p:cNvSpPr txBox="1"/>
            <p:nvPr/>
          </p:nvSpPr>
          <p:spPr>
            <a:xfrm>
              <a:off x="3612795" y="9596147"/>
              <a:ext cx="4290275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914400">
                <a:defRPr b="1">
                  <a:solidFill>
                    <a:srgbClr val="44546A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例题</a:t>
              </a:r>
              <a:endParaRPr lang="ru-RU" dirty="0">
                <a:sym typeface="+mn-lt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7301707" y="3291568"/>
            <a:ext cx="3115664" cy="991376"/>
            <a:chOff x="3612793" y="9596147"/>
            <a:chExt cx="4806057" cy="1982750"/>
          </a:xfrm>
        </p:grpSpPr>
        <p:sp>
          <p:nvSpPr>
            <p:cNvPr id="82" name="TextBox 13"/>
            <p:cNvSpPr txBox="1"/>
            <p:nvPr/>
          </p:nvSpPr>
          <p:spPr>
            <a:xfrm>
              <a:off x="3612793" y="10472728"/>
              <a:ext cx="4806057" cy="1106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1219200">
                <a:lnSpc>
                  <a:spcPct val="150000"/>
                </a:lnSpc>
                <a:spcBef>
                  <a:spcPct val="20000"/>
                </a:spcBef>
                <a:defRPr sz="1000">
                  <a:solidFill>
                    <a:schemeClr val="bg1">
                      <a:lumMod val="50000"/>
                    </a:schemeClr>
                  </a:solidFill>
                  <a:cs typeface="+mn-ea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en-US" altLang="zh-CN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THE PROPOSAL</a:t>
              </a:r>
              <a:endParaRPr lang="ru-RU" dirty="0">
                <a:sym typeface="+mn-lt"/>
              </a:endParaRPr>
            </a:p>
          </p:txBody>
        </p:sp>
        <p:sp>
          <p:nvSpPr>
            <p:cNvPr id="83" name="TextBox 18"/>
            <p:cNvSpPr txBox="1"/>
            <p:nvPr/>
          </p:nvSpPr>
          <p:spPr>
            <a:xfrm>
              <a:off x="3612795" y="9596147"/>
              <a:ext cx="4290275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914400">
                <a:defRPr b="1">
                  <a:solidFill>
                    <a:srgbClr val="44546A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例题</a:t>
              </a:r>
              <a:endParaRPr lang="ru-RU" dirty="0">
                <a:sym typeface="+mn-lt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7301707" y="1966724"/>
            <a:ext cx="3115664" cy="991376"/>
            <a:chOff x="3612793" y="9596147"/>
            <a:chExt cx="4806057" cy="1982750"/>
          </a:xfrm>
        </p:grpSpPr>
        <p:sp>
          <p:nvSpPr>
            <p:cNvPr id="85" name="TextBox 13"/>
            <p:cNvSpPr txBox="1"/>
            <p:nvPr/>
          </p:nvSpPr>
          <p:spPr>
            <a:xfrm>
              <a:off x="3612793" y="10472728"/>
              <a:ext cx="4806057" cy="1106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1219200">
                <a:lnSpc>
                  <a:spcPct val="150000"/>
                </a:lnSpc>
                <a:spcBef>
                  <a:spcPct val="20000"/>
                </a:spcBef>
                <a:defRPr sz="1000">
                  <a:solidFill>
                    <a:schemeClr val="bg1">
                      <a:lumMod val="50000"/>
                    </a:schemeClr>
                  </a:solidFill>
                  <a:cs typeface="+mn-ea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en-US" altLang="zh-CN" dirty="0">
                  <a:latin typeface="华文细黑"/>
                  <a:ea typeface="微软雅黑" panose="020B0503020204020204" charset="-122"/>
                  <a:sym typeface="华文细黑"/>
                </a:rPr>
                <a:t>OF THIS SCHEME, WE THANK YOU FOR YOUR READING, THE PROPOSAL</a:t>
              </a:r>
              <a:endParaRPr lang="ru-RU" dirty="0">
                <a:sym typeface="+mn-lt"/>
              </a:endParaRPr>
            </a:p>
          </p:txBody>
        </p:sp>
        <p:sp>
          <p:nvSpPr>
            <p:cNvPr id="86" name="TextBox 18"/>
            <p:cNvSpPr txBox="1"/>
            <p:nvPr/>
          </p:nvSpPr>
          <p:spPr>
            <a:xfrm>
              <a:off x="3612795" y="9596147"/>
              <a:ext cx="4290275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914400">
                <a:defRPr b="1">
                  <a:solidFill>
                    <a:srgbClr val="44546A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例题</a:t>
              </a:r>
              <a:endParaRPr lang="ru-RU" dirty="0">
                <a:sym typeface="+mn-lt"/>
              </a:endParaRPr>
            </a:p>
          </p:txBody>
        </p:sp>
      </p:grpSp>
      <p:sp>
        <p:nvSpPr>
          <p:cNvPr id="87" name="Shape 2550"/>
          <p:cNvSpPr/>
          <p:nvPr/>
        </p:nvSpPr>
        <p:spPr>
          <a:xfrm>
            <a:off x="6781800" y="2228414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600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88" name="Shape 2550"/>
          <p:cNvSpPr/>
          <p:nvPr/>
        </p:nvSpPr>
        <p:spPr>
          <a:xfrm>
            <a:off x="6781800" y="4733489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600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22图形1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19" y="800426"/>
            <a:ext cx="12277851" cy="525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" t="50000" r="84716"/>
          <a:stretch>
            <a:fillRect/>
          </a:stretch>
        </p:blipFill>
        <p:spPr bwMode="auto">
          <a:xfrm>
            <a:off x="-1" y="3645698"/>
            <a:ext cx="2027589" cy="344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5" t="-4828" r="2012" b="54828"/>
          <a:stretch>
            <a:fillRect/>
          </a:stretch>
        </p:blipFill>
        <p:spPr bwMode="auto">
          <a:xfrm>
            <a:off x="10318204" y="-171400"/>
            <a:ext cx="1872208" cy="317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4976951" y="2764378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教学思路</a:t>
            </a:r>
            <a:endParaRPr lang="zh-CN" altLang="en-US" sz="4000" b="1" dirty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90577" y="3464713"/>
            <a:ext cx="22092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 smtClean="0">
                <a:latin typeface="华文细黑"/>
                <a:ea typeface="微软雅黑" panose="020B0503020204020204" charset="-122"/>
                <a:cs typeface="+mn-ea"/>
                <a:sym typeface="华文细黑"/>
              </a:rPr>
              <a:t>EDUCATION  TEACHING</a:t>
            </a:r>
            <a:endParaRPr lang="zh-CN" altLang="en-US" sz="1400" dirty="0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5087094" y="3883102"/>
            <a:ext cx="2016224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圆角矩形 38"/>
          <p:cNvSpPr/>
          <p:nvPr/>
        </p:nvSpPr>
        <p:spPr>
          <a:xfrm>
            <a:off x="5447134" y="3811094"/>
            <a:ext cx="1296144" cy="144016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611741" y="2038201"/>
            <a:ext cx="9669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03.</a:t>
            </a:r>
            <a:endParaRPr lang="zh-CN" altLang="en-US" sz="4400" b="1" dirty="0">
              <a:solidFill>
                <a:schemeClr val="accent5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86694" y="4077072"/>
            <a:ext cx="9217024" cy="569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</a:t>
            </a:r>
            <a:r>
              <a:rPr lang="en-US" altLang="zh-CN" sz="11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 </a:t>
            </a:r>
            <a:endParaRPr lang="zh-CN" altLang="en-US" sz="1100" dirty="0">
              <a:solidFill>
                <a:prstClr val="black">
                  <a:lumMod val="65000"/>
                  <a:lumOff val="35000"/>
                </a:prst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教学过程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pic>
        <p:nvPicPr>
          <p:cNvPr id="3" name="图片 2" descr="212bda0aa67195ef0a98bd2e24f95ea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750" y="1628775"/>
            <a:ext cx="4085590" cy="4085590"/>
          </a:xfrm>
          <a:prstGeom prst="rect">
            <a:avLst/>
          </a:prstGeom>
        </p:spPr>
      </p:pic>
      <p:pic>
        <p:nvPicPr>
          <p:cNvPr id="4" name="图片 3" descr="212bda0aa67195ef0a98bd2e24f95ea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69690" y="1628775"/>
            <a:ext cx="4085590" cy="4085590"/>
          </a:xfrm>
          <a:prstGeom prst="rect">
            <a:avLst/>
          </a:prstGeom>
        </p:spPr>
      </p:pic>
      <p:pic>
        <p:nvPicPr>
          <p:cNvPr id="2" name="图片 1" descr="212bda0aa67195ef0a98bd2e24f95ea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61580" y="1628775"/>
            <a:ext cx="4085590" cy="4085590"/>
          </a:xfrm>
          <a:prstGeom prst="rect">
            <a:avLst/>
          </a:prstGeom>
        </p:spPr>
      </p:pic>
      <p:sp>
        <p:nvSpPr>
          <p:cNvPr id="5" name="TextBox 1210"/>
          <p:cNvSpPr/>
          <p:nvPr/>
        </p:nvSpPr>
        <p:spPr>
          <a:xfrm>
            <a:off x="1406843" y="3174365"/>
            <a:ext cx="2032635" cy="27559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ctr"/>
            <a:r>
              <a:rPr lang="en-US" altLang="zh-CN" sz="120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uLnTx/>
                <a:uFillTx/>
                <a:ea typeface="方正舒体" panose="02010601030101010101" charset="-122"/>
                <a:sym typeface="+mn-ea"/>
              </a:rPr>
              <a:t>ADD YOUR TEXT HERE</a:t>
            </a:r>
            <a:endParaRPr lang="en-US" altLang="zh-CN" sz="120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uLnTx/>
              <a:uFillTx/>
              <a:ea typeface="方正舒体" panose="02010601030101010101" charset="-122"/>
              <a:sym typeface="+mn-ea"/>
            </a:endParaRPr>
          </a:p>
        </p:txBody>
      </p:sp>
      <p:sp>
        <p:nvSpPr>
          <p:cNvPr id="6" name="TextBox 1210"/>
          <p:cNvSpPr/>
          <p:nvPr/>
        </p:nvSpPr>
        <p:spPr>
          <a:xfrm>
            <a:off x="1299210" y="3449955"/>
            <a:ext cx="2247900" cy="70675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ctr" fontAlgn="auto">
              <a:lnSpc>
                <a:spcPct val="200000"/>
              </a:lnSpc>
              <a:spcAft>
                <a:spcPts val="600"/>
              </a:spcAft>
            </a:pP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endParaRPr lang="en-US" altLang="zh-CN" sz="50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uLnTx/>
              <a:uFillTx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TextBox 1210"/>
          <p:cNvSpPr/>
          <p:nvPr/>
        </p:nvSpPr>
        <p:spPr>
          <a:xfrm>
            <a:off x="5079048" y="3174365"/>
            <a:ext cx="2032635" cy="27559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ctr"/>
            <a:r>
              <a:rPr lang="en-US" altLang="zh-CN" sz="120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uLnTx/>
                <a:uFillTx/>
                <a:ea typeface="方正舒体" panose="02010601030101010101" charset="-122"/>
                <a:sym typeface="+mn-ea"/>
              </a:rPr>
              <a:t>ADD YOUR TEXT HERE</a:t>
            </a:r>
            <a:endParaRPr lang="en-US" altLang="zh-CN" sz="120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uLnTx/>
              <a:uFillTx/>
              <a:ea typeface="方正舒体" panose="02010601030101010101" charset="-122"/>
              <a:sym typeface="+mn-ea"/>
            </a:endParaRPr>
          </a:p>
        </p:txBody>
      </p:sp>
      <p:sp>
        <p:nvSpPr>
          <p:cNvPr id="8" name="TextBox 1210"/>
          <p:cNvSpPr/>
          <p:nvPr/>
        </p:nvSpPr>
        <p:spPr>
          <a:xfrm>
            <a:off x="4971415" y="3449955"/>
            <a:ext cx="2247900" cy="70675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ctr" fontAlgn="auto">
              <a:lnSpc>
                <a:spcPct val="200000"/>
              </a:lnSpc>
              <a:spcAft>
                <a:spcPts val="600"/>
              </a:spcAft>
            </a:pP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endParaRPr lang="en-US" altLang="zh-CN" sz="50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uLnTx/>
              <a:uFillTx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TextBox 1210"/>
          <p:cNvSpPr/>
          <p:nvPr/>
        </p:nvSpPr>
        <p:spPr>
          <a:xfrm>
            <a:off x="8720138" y="3174365"/>
            <a:ext cx="2032635" cy="27559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ctr"/>
            <a:r>
              <a:rPr lang="en-US" altLang="zh-CN" sz="120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uLnTx/>
                <a:uFillTx/>
                <a:ea typeface="方正舒体" panose="02010601030101010101" charset="-122"/>
                <a:sym typeface="+mn-ea"/>
              </a:rPr>
              <a:t>ADD YOUR TEXT HERE</a:t>
            </a:r>
            <a:endParaRPr lang="en-US" altLang="zh-CN" sz="120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uLnTx/>
              <a:uFillTx/>
              <a:ea typeface="方正舒体" panose="02010601030101010101" charset="-122"/>
              <a:sym typeface="+mn-ea"/>
            </a:endParaRPr>
          </a:p>
        </p:txBody>
      </p:sp>
      <p:sp>
        <p:nvSpPr>
          <p:cNvPr id="10" name="TextBox 1210"/>
          <p:cNvSpPr/>
          <p:nvPr/>
        </p:nvSpPr>
        <p:spPr>
          <a:xfrm>
            <a:off x="8612505" y="3449955"/>
            <a:ext cx="2247900" cy="70675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ctr" fontAlgn="auto">
              <a:lnSpc>
                <a:spcPct val="200000"/>
              </a:lnSpc>
              <a:spcAft>
                <a:spcPts val="600"/>
              </a:spcAft>
            </a:pP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r>
              <a:rPr lang="zh-CN" altLang="en-US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Click here to enter your text</a:t>
            </a: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  <a:sym typeface="Arial" panose="020B0604020202020204" pitchFamily="34" charset="0"/>
              </a:rPr>
              <a:t>.</a:t>
            </a:r>
            <a:endParaRPr lang="en-US" altLang="zh-CN" sz="50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uLnTx/>
              <a:uFillTx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07160" y="2473325"/>
            <a:ext cx="2214880" cy="814070"/>
          </a:xfrm>
          <a:prstGeom prst="rect">
            <a:avLst/>
          </a:prstGeom>
          <a:noFill/>
        </p:spPr>
        <p:txBody>
          <a:bodyPr anchor="ctr"/>
          <a:p>
            <a:pPr marL="0" marR="0" lvl="0" indent="0" algn="ctr" defTabSz="914400" rtl="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i="0" u="none" strike="noStrike" kern="0" cap="none" spc="0" normalizeH="0" baseline="0" noProof="0" dirty="0">
                <a:ln>
                  <a:noFill/>
                </a:ln>
                <a:solidFill>
                  <a:srgbClr val="3E8473"/>
                </a:solidFill>
                <a:effectLst/>
                <a:uLnTx/>
                <a:uFillTx/>
                <a:latin typeface="汉仪铸字木头人W" panose="00020600040101010101" charset="-122"/>
                <a:ea typeface="汉仪铸字木头人W" panose="00020600040101010101" charset="-122"/>
                <a:sym typeface="+mn-ea"/>
              </a:rPr>
              <a:t>好好学习 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rgbClr val="3E8473"/>
              </a:solidFill>
              <a:effectLst/>
              <a:uLnTx/>
              <a:uFillTx/>
              <a:latin typeface="汉仪铸字木头人W" panose="00020600040101010101" charset="-122"/>
              <a:ea typeface="汉仪铸字木头人W" panose="00020600040101010101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988560" y="2473325"/>
            <a:ext cx="2214880" cy="814070"/>
          </a:xfrm>
          <a:prstGeom prst="rect">
            <a:avLst/>
          </a:prstGeom>
          <a:noFill/>
        </p:spPr>
        <p:txBody>
          <a:bodyPr anchor="ctr"/>
          <a:p>
            <a:pPr marL="0" marR="0" lvl="0" indent="0" algn="ctr" defTabSz="914400" rtl="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i="0" u="none" strike="noStrike" kern="0" cap="none" spc="0" normalizeH="0" baseline="0" noProof="0" dirty="0">
                <a:ln>
                  <a:noFill/>
                </a:ln>
                <a:solidFill>
                  <a:srgbClr val="3E8473"/>
                </a:solidFill>
                <a:effectLst/>
                <a:uLnTx/>
                <a:uFillTx/>
                <a:latin typeface="汉仪铸字木头人W" panose="00020600040101010101" charset="-122"/>
                <a:ea typeface="汉仪铸字木头人W" panose="00020600040101010101" charset="-122"/>
                <a:sym typeface="+mn-ea"/>
              </a:rPr>
              <a:t>好好学习 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rgbClr val="3E8473"/>
              </a:solidFill>
              <a:effectLst/>
              <a:uLnTx/>
              <a:uFillTx/>
              <a:latin typeface="汉仪铸字木头人W" panose="00020600040101010101" charset="-122"/>
              <a:ea typeface="汉仪铸字木头人W" panose="00020600040101010101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29650" y="2473325"/>
            <a:ext cx="2214880" cy="814070"/>
          </a:xfrm>
          <a:prstGeom prst="rect">
            <a:avLst/>
          </a:prstGeom>
          <a:noFill/>
        </p:spPr>
        <p:txBody>
          <a:bodyPr anchor="ctr"/>
          <a:p>
            <a:pPr marL="0" marR="0" lvl="0" indent="0" algn="ctr" defTabSz="914400" rtl="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i="0" u="none" strike="noStrike" kern="0" cap="none" spc="0" normalizeH="0" baseline="0" noProof="0" dirty="0">
                <a:ln>
                  <a:noFill/>
                </a:ln>
                <a:solidFill>
                  <a:srgbClr val="3E8473"/>
                </a:solidFill>
                <a:effectLst/>
                <a:uLnTx/>
                <a:uFillTx/>
                <a:latin typeface="汉仪铸字木头人W" panose="00020600040101010101" charset="-122"/>
                <a:ea typeface="汉仪铸字木头人W" panose="00020600040101010101" charset="-122"/>
                <a:sym typeface="+mn-ea"/>
              </a:rPr>
              <a:t>好好学习 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rgbClr val="3E8473"/>
              </a:solidFill>
              <a:effectLst/>
              <a:uLnTx/>
              <a:uFillTx/>
              <a:latin typeface="汉仪铸字木头人W" panose="00020600040101010101" charset="-122"/>
              <a:ea typeface="汉仪铸字木头人W" panose="0002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教学过程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92200" y="1572000"/>
            <a:ext cx="3556672" cy="5133600"/>
            <a:chOff x="1600770" y="2385132"/>
            <a:chExt cx="3098902" cy="4472868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2095664" y="5489568"/>
              <a:ext cx="2230899" cy="566859"/>
            </a:xfrm>
            <a:custGeom>
              <a:avLst/>
              <a:gdLst>
                <a:gd name="T0" fmla="*/ 5208 w 8889"/>
                <a:gd name="T1" fmla="*/ 0 h 2263"/>
                <a:gd name="T2" fmla="*/ 5208 w 8889"/>
                <a:gd name="T3" fmla="*/ 0 h 2263"/>
                <a:gd name="T4" fmla="*/ 5208 w 8889"/>
                <a:gd name="T5" fmla="*/ 156 h 2263"/>
                <a:gd name="T6" fmla="*/ 5230 w 8889"/>
                <a:gd name="T7" fmla="*/ 222 h 2263"/>
                <a:gd name="T8" fmla="*/ 5296 w 8889"/>
                <a:gd name="T9" fmla="*/ 377 h 2263"/>
                <a:gd name="T10" fmla="*/ 5363 w 8889"/>
                <a:gd name="T11" fmla="*/ 621 h 2263"/>
                <a:gd name="T12" fmla="*/ 5363 w 8889"/>
                <a:gd name="T13" fmla="*/ 621 h 2263"/>
                <a:gd name="T14" fmla="*/ 5363 w 8889"/>
                <a:gd name="T15" fmla="*/ 643 h 2263"/>
                <a:gd name="T16" fmla="*/ 5363 w 8889"/>
                <a:gd name="T17" fmla="*/ 643 h 2263"/>
                <a:gd name="T18" fmla="*/ 4942 w 8889"/>
                <a:gd name="T19" fmla="*/ 975 h 2263"/>
                <a:gd name="T20" fmla="*/ 4521 w 8889"/>
                <a:gd name="T21" fmla="*/ 599 h 2263"/>
                <a:gd name="T22" fmla="*/ 4521 w 8889"/>
                <a:gd name="T23" fmla="*/ 599 h 2263"/>
                <a:gd name="T24" fmla="*/ 4609 w 8889"/>
                <a:gd name="T25" fmla="*/ 377 h 2263"/>
                <a:gd name="T26" fmla="*/ 4676 w 8889"/>
                <a:gd name="T27" fmla="*/ 244 h 2263"/>
                <a:gd name="T28" fmla="*/ 4698 w 8889"/>
                <a:gd name="T29" fmla="*/ 156 h 2263"/>
                <a:gd name="T30" fmla="*/ 4698 w 8889"/>
                <a:gd name="T31" fmla="*/ 156 h 2263"/>
                <a:gd name="T32" fmla="*/ 4698 w 8889"/>
                <a:gd name="T33" fmla="*/ 0 h 2263"/>
                <a:gd name="T34" fmla="*/ 177 w 8889"/>
                <a:gd name="T35" fmla="*/ 0 h 2263"/>
                <a:gd name="T36" fmla="*/ 0 w 8889"/>
                <a:gd name="T37" fmla="*/ 1020 h 2263"/>
                <a:gd name="T38" fmla="*/ 5496 w 8889"/>
                <a:gd name="T39" fmla="*/ 2262 h 2263"/>
                <a:gd name="T40" fmla="*/ 5961 w 8889"/>
                <a:gd name="T41" fmla="*/ 843 h 2263"/>
                <a:gd name="T42" fmla="*/ 8533 w 8889"/>
                <a:gd name="T43" fmla="*/ 843 h 2263"/>
                <a:gd name="T44" fmla="*/ 8888 w 8889"/>
                <a:gd name="T45" fmla="*/ 0 h 2263"/>
                <a:gd name="T46" fmla="*/ 5208 w 8889"/>
                <a:gd name="T47" fmla="*/ 0 h 2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889" h="2263">
                  <a:moveTo>
                    <a:pt x="5208" y="0"/>
                  </a:moveTo>
                  <a:lnTo>
                    <a:pt x="5208" y="0"/>
                  </a:lnTo>
                  <a:cubicBezTo>
                    <a:pt x="5208" y="156"/>
                    <a:pt x="5208" y="156"/>
                    <a:pt x="5208" y="156"/>
                  </a:cubicBezTo>
                  <a:cubicBezTo>
                    <a:pt x="5230" y="222"/>
                    <a:pt x="5230" y="222"/>
                    <a:pt x="5230" y="222"/>
                  </a:cubicBezTo>
                  <a:cubicBezTo>
                    <a:pt x="5252" y="288"/>
                    <a:pt x="5252" y="311"/>
                    <a:pt x="5296" y="377"/>
                  </a:cubicBezTo>
                  <a:cubicBezTo>
                    <a:pt x="5363" y="444"/>
                    <a:pt x="5385" y="532"/>
                    <a:pt x="5363" y="621"/>
                  </a:cubicBezTo>
                  <a:lnTo>
                    <a:pt x="5363" y="621"/>
                  </a:lnTo>
                  <a:cubicBezTo>
                    <a:pt x="5363" y="643"/>
                    <a:pt x="5363" y="643"/>
                    <a:pt x="5363" y="643"/>
                  </a:cubicBezTo>
                  <a:lnTo>
                    <a:pt x="5363" y="643"/>
                  </a:lnTo>
                  <a:cubicBezTo>
                    <a:pt x="5363" y="820"/>
                    <a:pt x="5164" y="975"/>
                    <a:pt x="4942" y="975"/>
                  </a:cubicBezTo>
                  <a:cubicBezTo>
                    <a:pt x="4721" y="975"/>
                    <a:pt x="4521" y="798"/>
                    <a:pt x="4521" y="599"/>
                  </a:cubicBezTo>
                  <a:lnTo>
                    <a:pt x="4521" y="599"/>
                  </a:lnTo>
                  <a:cubicBezTo>
                    <a:pt x="4521" y="510"/>
                    <a:pt x="4543" y="444"/>
                    <a:pt x="4609" y="377"/>
                  </a:cubicBezTo>
                  <a:cubicBezTo>
                    <a:pt x="4632" y="333"/>
                    <a:pt x="4654" y="288"/>
                    <a:pt x="4676" y="244"/>
                  </a:cubicBezTo>
                  <a:cubicBezTo>
                    <a:pt x="4698" y="156"/>
                    <a:pt x="4698" y="156"/>
                    <a:pt x="4698" y="156"/>
                  </a:cubicBezTo>
                  <a:lnTo>
                    <a:pt x="4698" y="156"/>
                  </a:lnTo>
                  <a:cubicBezTo>
                    <a:pt x="4698" y="0"/>
                    <a:pt x="4698" y="0"/>
                    <a:pt x="4698" y="0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11" y="554"/>
                    <a:pt x="0" y="1020"/>
                    <a:pt x="0" y="1020"/>
                  </a:cubicBezTo>
                  <a:cubicBezTo>
                    <a:pt x="5496" y="2262"/>
                    <a:pt x="5496" y="2262"/>
                    <a:pt x="5496" y="2262"/>
                  </a:cubicBezTo>
                  <a:cubicBezTo>
                    <a:pt x="5496" y="2262"/>
                    <a:pt x="5696" y="931"/>
                    <a:pt x="5961" y="843"/>
                  </a:cubicBezTo>
                  <a:cubicBezTo>
                    <a:pt x="6250" y="731"/>
                    <a:pt x="8001" y="1486"/>
                    <a:pt x="8533" y="843"/>
                  </a:cubicBezTo>
                  <a:cubicBezTo>
                    <a:pt x="8754" y="554"/>
                    <a:pt x="8866" y="244"/>
                    <a:pt x="8888" y="0"/>
                  </a:cubicBezTo>
                  <a:lnTo>
                    <a:pt x="5208" y="0"/>
                  </a:lnTo>
                </a:path>
              </a:pathLst>
            </a:custGeom>
            <a:solidFill>
              <a:srgbClr val="3E847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" name="Freeform 3"/>
            <p:cNvSpPr>
              <a:spLocks noChangeArrowheads="1"/>
            </p:cNvSpPr>
            <p:nvPr/>
          </p:nvSpPr>
          <p:spPr bwMode="auto">
            <a:xfrm>
              <a:off x="3687740" y="3102562"/>
              <a:ext cx="783859" cy="683109"/>
            </a:xfrm>
            <a:custGeom>
              <a:avLst/>
              <a:gdLst>
                <a:gd name="T0" fmla="*/ 2393 w 3125"/>
                <a:gd name="T1" fmla="*/ 0 h 2727"/>
                <a:gd name="T2" fmla="*/ 2393 w 3125"/>
                <a:gd name="T3" fmla="*/ 0 h 2727"/>
                <a:gd name="T4" fmla="*/ 0 w 3125"/>
                <a:gd name="T5" fmla="*/ 0 h 2727"/>
                <a:gd name="T6" fmla="*/ 0 w 3125"/>
                <a:gd name="T7" fmla="*/ 2726 h 2727"/>
                <a:gd name="T8" fmla="*/ 399 w 3125"/>
                <a:gd name="T9" fmla="*/ 2726 h 2727"/>
                <a:gd name="T10" fmla="*/ 399 w 3125"/>
                <a:gd name="T11" fmla="*/ 2637 h 2727"/>
                <a:gd name="T12" fmla="*/ 376 w 3125"/>
                <a:gd name="T13" fmla="*/ 2571 h 2727"/>
                <a:gd name="T14" fmla="*/ 310 w 3125"/>
                <a:gd name="T15" fmla="*/ 2415 h 2727"/>
                <a:gd name="T16" fmla="*/ 244 w 3125"/>
                <a:gd name="T17" fmla="*/ 2171 h 2727"/>
                <a:gd name="T18" fmla="*/ 244 w 3125"/>
                <a:gd name="T19" fmla="*/ 2171 h 2727"/>
                <a:gd name="T20" fmla="*/ 244 w 3125"/>
                <a:gd name="T21" fmla="*/ 2149 h 2727"/>
                <a:gd name="T22" fmla="*/ 244 w 3125"/>
                <a:gd name="T23" fmla="*/ 2149 h 2727"/>
                <a:gd name="T24" fmla="*/ 665 w 3125"/>
                <a:gd name="T25" fmla="*/ 1817 h 2727"/>
                <a:gd name="T26" fmla="*/ 1085 w 3125"/>
                <a:gd name="T27" fmla="*/ 2194 h 2727"/>
                <a:gd name="T28" fmla="*/ 1085 w 3125"/>
                <a:gd name="T29" fmla="*/ 2194 h 2727"/>
                <a:gd name="T30" fmla="*/ 1019 w 3125"/>
                <a:gd name="T31" fmla="*/ 2415 h 2727"/>
                <a:gd name="T32" fmla="*/ 931 w 3125"/>
                <a:gd name="T33" fmla="*/ 2549 h 2727"/>
                <a:gd name="T34" fmla="*/ 908 w 3125"/>
                <a:gd name="T35" fmla="*/ 2637 h 2727"/>
                <a:gd name="T36" fmla="*/ 908 w 3125"/>
                <a:gd name="T37" fmla="*/ 2637 h 2727"/>
                <a:gd name="T38" fmla="*/ 908 w 3125"/>
                <a:gd name="T39" fmla="*/ 2726 h 2727"/>
                <a:gd name="T40" fmla="*/ 3080 w 3125"/>
                <a:gd name="T41" fmla="*/ 2726 h 2727"/>
                <a:gd name="T42" fmla="*/ 2393 w 3125"/>
                <a:gd name="T43" fmla="*/ 0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25" h="2727">
                  <a:moveTo>
                    <a:pt x="2393" y="0"/>
                  </a:moveTo>
                  <a:lnTo>
                    <a:pt x="2393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2726"/>
                    <a:pt x="0" y="2726"/>
                    <a:pt x="0" y="2726"/>
                  </a:cubicBezTo>
                  <a:cubicBezTo>
                    <a:pt x="399" y="2726"/>
                    <a:pt x="399" y="2726"/>
                    <a:pt x="399" y="2726"/>
                  </a:cubicBezTo>
                  <a:cubicBezTo>
                    <a:pt x="399" y="2637"/>
                    <a:pt x="399" y="2637"/>
                    <a:pt x="399" y="2637"/>
                  </a:cubicBezTo>
                  <a:cubicBezTo>
                    <a:pt x="376" y="2571"/>
                    <a:pt x="376" y="2571"/>
                    <a:pt x="376" y="2571"/>
                  </a:cubicBezTo>
                  <a:cubicBezTo>
                    <a:pt x="376" y="2504"/>
                    <a:pt x="354" y="2482"/>
                    <a:pt x="310" y="2415"/>
                  </a:cubicBezTo>
                  <a:cubicBezTo>
                    <a:pt x="244" y="2349"/>
                    <a:pt x="244" y="2260"/>
                    <a:pt x="244" y="2171"/>
                  </a:cubicBezTo>
                  <a:lnTo>
                    <a:pt x="244" y="2171"/>
                  </a:lnTo>
                  <a:cubicBezTo>
                    <a:pt x="244" y="2149"/>
                    <a:pt x="244" y="2149"/>
                    <a:pt x="244" y="2149"/>
                  </a:cubicBezTo>
                  <a:lnTo>
                    <a:pt x="244" y="2149"/>
                  </a:lnTo>
                  <a:cubicBezTo>
                    <a:pt x="266" y="1972"/>
                    <a:pt x="443" y="1817"/>
                    <a:pt x="665" y="1817"/>
                  </a:cubicBezTo>
                  <a:cubicBezTo>
                    <a:pt x="886" y="1817"/>
                    <a:pt x="1085" y="1994"/>
                    <a:pt x="1085" y="2194"/>
                  </a:cubicBezTo>
                  <a:lnTo>
                    <a:pt x="1085" y="2194"/>
                  </a:lnTo>
                  <a:cubicBezTo>
                    <a:pt x="1085" y="2282"/>
                    <a:pt x="1063" y="2349"/>
                    <a:pt x="1019" y="2415"/>
                  </a:cubicBezTo>
                  <a:cubicBezTo>
                    <a:pt x="975" y="2460"/>
                    <a:pt x="953" y="2504"/>
                    <a:pt x="931" y="2549"/>
                  </a:cubicBezTo>
                  <a:cubicBezTo>
                    <a:pt x="908" y="2637"/>
                    <a:pt x="908" y="2637"/>
                    <a:pt x="908" y="2637"/>
                  </a:cubicBezTo>
                  <a:lnTo>
                    <a:pt x="908" y="2637"/>
                  </a:lnTo>
                  <a:cubicBezTo>
                    <a:pt x="908" y="2726"/>
                    <a:pt x="908" y="2726"/>
                    <a:pt x="908" y="2726"/>
                  </a:cubicBezTo>
                  <a:cubicBezTo>
                    <a:pt x="3080" y="2726"/>
                    <a:pt x="3080" y="2726"/>
                    <a:pt x="3080" y="2726"/>
                  </a:cubicBezTo>
                  <a:cubicBezTo>
                    <a:pt x="3124" y="2017"/>
                    <a:pt x="3036" y="997"/>
                    <a:pt x="2393" y="0"/>
                  </a:cubicBezTo>
                </a:path>
              </a:pathLst>
            </a:custGeom>
            <a:solidFill>
              <a:srgbClr val="6FBDC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9" name="Freeform 4"/>
            <p:cNvSpPr>
              <a:spLocks noChangeArrowheads="1"/>
            </p:cNvSpPr>
            <p:nvPr/>
          </p:nvSpPr>
          <p:spPr bwMode="auto">
            <a:xfrm>
              <a:off x="2441094" y="3898600"/>
              <a:ext cx="1128182" cy="683109"/>
            </a:xfrm>
            <a:custGeom>
              <a:avLst/>
              <a:gdLst>
                <a:gd name="T0" fmla="*/ 4499 w 4500"/>
                <a:gd name="T1" fmla="*/ 0 h 2727"/>
                <a:gd name="T2" fmla="*/ 4499 w 4500"/>
                <a:gd name="T3" fmla="*/ 0 h 2727"/>
                <a:gd name="T4" fmla="*/ 0 w 4500"/>
                <a:gd name="T5" fmla="*/ 0 h 2727"/>
                <a:gd name="T6" fmla="*/ 0 w 4500"/>
                <a:gd name="T7" fmla="*/ 2726 h 2727"/>
                <a:gd name="T8" fmla="*/ 399 w 4500"/>
                <a:gd name="T9" fmla="*/ 2726 h 2727"/>
                <a:gd name="T10" fmla="*/ 399 w 4500"/>
                <a:gd name="T11" fmla="*/ 2593 h 2727"/>
                <a:gd name="T12" fmla="*/ 377 w 4500"/>
                <a:gd name="T13" fmla="*/ 2504 h 2727"/>
                <a:gd name="T14" fmla="*/ 311 w 4500"/>
                <a:gd name="T15" fmla="*/ 2349 h 2727"/>
                <a:gd name="T16" fmla="*/ 244 w 4500"/>
                <a:gd name="T17" fmla="*/ 2105 h 2727"/>
                <a:gd name="T18" fmla="*/ 244 w 4500"/>
                <a:gd name="T19" fmla="*/ 2105 h 2727"/>
                <a:gd name="T20" fmla="*/ 244 w 4500"/>
                <a:gd name="T21" fmla="*/ 2105 h 2727"/>
                <a:gd name="T22" fmla="*/ 244 w 4500"/>
                <a:gd name="T23" fmla="*/ 2105 h 2727"/>
                <a:gd name="T24" fmla="*/ 665 w 4500"/>
                <a:gd name="T25" fmla="*/ 1773 h 2727"/>
                <a:gd name="T26" fmla="*/ 1086 w 4500"/>
                <a:gd name="T27" fmla="*/ 2128 h 2727"/>
                <a:gd name="T28" fmla="*/ 1086 w 4500"/>
                <a:gd name="T29" fmla="*/ 2128 h 2727"/>
                <a:gd name="T30" fmla="*/ 997 w 4500"/>
                <a:gd name="T31" fmla="*/ 2349 h 2727"/>
                <a:gd name="T32" fmla="*/ 931 w 4500"/>
                <a:gd name="T33" fmla="*/ 2481 h 2727"/>
                <a:gd name="T34" fmla="*/ 908 w 4500"/>
                <a:gd name="T35" fmla="*/ 2593 h 2727"/>
                <a:gd name="T36" fmla="*/ 908 w 4500"/>
                <a:gd name="T37" fmla="*/ 2593 h 2727"/>
                <a:gd name="T38" fmla="*/ 908 w 4500"/>
                <a:gd name="T39" fmla="*/ 2726 h 2727"/>
                <a:gd name="T40" fmla="*/ 4499 w 4500"/>
                <a:gd name="T41" fmla="*/ 2726 h 2727"/>
                <a:gd name="T42" fmla="*/ 4499 w 4500"/>
                <a:gd name="T43" fmla="*/ 0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00" h="2727">
                  <a:moveTo>
                    <a:pt x="4499" y="0"/>
                  </a:moveTo>
                  <a:lnTo>
                    <a:pt x="4499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2726"/>
                    <a:pt x="0" y="2726"/>
                    <a:pt x="0" y="2726"/>
                  </a:cubicBezTo>
                  <a:cubicBezTo>
                    <a:pt x="399" y="2726"/>
                    <a:pt x="399" y="2726"/>
                    <a:pt x="399" y="2726"/>
                  </a:cubicBezTo>
                  <a:cubicBezTo>
                    <a:pt x="399" y="2593"/>
                    <a:pt x="399" y="2593"/>
                    <a:pt x="399" y="2593"/>
                  </a:cubicBezTo>
                  <a:cubicBezTo>
                    <a:pt x="377" y="2504"/>
                    <a:pt x="377" y="2504"/>
                    <a:pt x="377" y="2504"/>
                  </a:cubicBezTo>
                  <a:cubicBezTo>
                    <a:pt x="355" y="2437"/>
                    <a:pt x="355" y="2416"/>
                    <a:pt x="311" y="2349"/>
                  </a:cubicBezTo>
                  <a:cubicBezTo>
                    <a:pt x="244" y="2282"/>
                    <a:pt x="222" y="2216"/>
                    <a:pt x="244" y="2105"/>
                  </a:cubicBezTo>
                  <a:lnTo>
                    <a:pt x="244" y="2105"/>
                  </a:lnTo>
                  <a:lnTo>
                    <a:pt x="244" y="2105"/>
                  </a:lnTo>
                  <a:lnTo>
                    <a:pt x="244" y="2105"/>
                  </a:lnTo>
                  <a:cubicBezTo>
                    <a:pt x="244" y="1906"/>
                    <a:pt x="443" y="1773"/>
                    <a:pt x="665" y="1773"/>
                  </a:cubicBezTo>
                  <a:cubicBezTo>
                    <a:pt x="886" y="1773"/>
                    <a:pt x="1086" y="1928"/>
                    <a:pt x="1086" y="2128"/>
                  </a:cubicBezTo>
                  <a:lnTo>
                    <a:pt x="1086" y="2128"/>
                  </a:lnTo>
                  <a:cubicBezTo>
                    <a:pt x="1086" y="2216"/>
                    <a:pt x="1064" y="2282"/>
                    <a:pt x="997" y="2349"/>
                  </a:cubicBezTo>
                  <a:cubicBezTo>
                    <a:pt x="975" y="2416"/>
                    <a:pt x="953" y="2437"/>
                    <a:pt x="931" y="2481"/>
                  </a:cubicBezTo>
                  <a:cubicBezTo>
                    <a:pt x="908" y="2593"/>
                    <a:pt x="908" y="2593"/>
                    <a:pt x="908" y="2593"/>
                  </a:cubicBezTo>
                  <a:lnTo>
                    <a:pt x="908" y="2593"/>
                  </a:lnTo>
                  <a:cubicBezTo>
                    <a:pt x="908" y="2726"/>
                    <a:pt x="908" y="2726"/>
                    <a:pt x="908" y="2726"/>
                  </a:cubicBezTo>
                  <a:cubicBezTo>
                    <a:pt x="4499" y="2726"/>
                    <a:pt x="4499" y="2726"/>
                    <a:pt x="4499" y="2726"/>
                  </a:cubicBezTo>
                  <a:lnTo>
                    <a:pt x="4499" y="0"/>
                  </a:lnTo>
                </a:path>
              </a:pathLst>
            </a:custGeom>
            <a:solidFill>
              <a:srgbClr val="3E847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Freeform 5"/>
            <p:cNvSpPr>
              <a:spLocks noChangeArrowheads="1"/>
            </p:cNvSpPr>
            <p:nvPr/>
          </p:nvSpPr>
          <p:spPr bwMode="auto">
            <a:xfrm>
              <a:off x="1812235" y="4694638"/>
              <a:ext cx="1117110" cy="683109"/>
            </a:xfrm>
            <a:custGeom>
              <a:avLst/>
              <a:gdLst>
                <a:gd name="T0" fmla="*/ 1751 w 4456"/>
                <a:gd name="T1" fmla="*/ 0 h 2727"/>
                <a:gd name="T2" fmla="*/ 1751 w 4456"/>
                <a:gd name="T3" fmla="*/ 0 h 2727"/>
                <a:gd name="T4" fmla="*/ 1751 w 4456"/>
                <a:gd name="T5" fmla="*/ 112 h 2727"/>
                <a:gd name="T6" fmla="*/ 1773 w 4456"/>
                <a:gd name="T7" fmla="*/ 200 h 2727"/>
                <a:gd name="T8" fmla="*/ 1840 w 4456"/>
                <a:gd name="T9" fmla="*/ 333 h 2727"/>
                <a:gd name="T10" fmla="*/ 1906 w 4456"/>
                <a:gd name="T11" fmla="*/ 577 h 2727"/>
                <a:gd name="T12" fmla="*/ 1906 w 4456"/>
                <a:gd name="T13" fmla="*/ 577 h 2727"/>
                <a:gd name="T14" fmla="*/ 1906 w 4456"/>
                <a:gd name="T15" fmla="*/ 599 h 2727"/>
                <a:gd name="T16" fmla="*/ 1906 w 4456"/>
                <a:gd name="T17" fmla="*/ 599 h 2727"/>
                <a:gd name="T18" fmla="*/ 1486 w 4456"/>
                <a:gd name="T19" fmla="*/ 931 h 2727"/>
                <a:gd name="T20" fmla="*/ 1064 w 4456"/>
                <a:gd name="T21" fmla="*/ 554 h 2727"/>
                <a:gd name="T22" fmla="*/ 1064 w 4456"/>
                <a:gd name="T23" fmla="*/ 554 h 2727"/>
                <a:gd name="T24" fmla="*/ 1131 w 4456"/>
                <a:gd name="T25" fmla="*/ 333 h 2727"/>
                <a:gd name="T26" fmla="*/ 1220 w 4456"/>
                <a:gd name="T27" fmla="*/ 200 h 2727"/>
                <a:gd name="T28" fmla="*/ 1242 w 4456"/>
                <a:gd name="T29" fmla="*/ 112 h 2727"/>
                <a:gd name="T30" fmla="*/ 1242 w 4456"/>
                <a:gd name="T31" fmla="*/ 112 h 2727"/>
                <a:gd name="T32" fmla="*/ 1242 w 4456"/>
                <a:gd name="T33" fmla="*/ 0 h 2727"/>
                <a:gd name="T34" fmla="*/ 0 w 4456"/>
                <a:gd name="T35" fmla="*/ 0 h 2727"/>
                <a:gd name="T36" fmla="*/ 1220 w 4456"/>
                <a:gd name="T37" fmla="*/ 1552 h 2727"/>
                <a:gd name="T38" fmla="*/ 1374 w 4456"/>
                <a:gd name="T39" fmla="*/ 2726 h 2727"/>
                <a:gd name="T40" fmla="*/ 4455 w 4456"/>
                <a:gd name="T41" fmla="*/ 2726 h 2727"/>
                <a:gd name="T42" fmla="*/ 4455 w 4456"/>
                <a:gd name="T43" fmla="*/ 0 h 2727"/>
                <a:gd name="T44" fmla="*/ 1751 w 4456"/>
                <a:gd name="T45" fmla="*/ 0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56" h="2727">
                  <a:moveTo>
                    <a:pt x="1751" y="0"/>
                  </a:moveTo>
                  <a:lnTo>
                    <a:pt x="1751" y="0"/>
                  </a:lnTo>
                  <a:cubicBezTo>
                    <a:pt x="1751" y="112"/>
                    <a:pt x="1751" y="112"/>
                    <a:pt x="1751" y="112"/>
                  </a:cubicBezTo>
                  <a:cubicBezTo>
                    <a:pt x="1773" y="200"/>
                    <a:pt x="1773" y="200"/>
                    <a:pt x="1773" y="200"/>
                  </a:cubicBezTo>
                  <a:cubicBezTo>
                    <a:pt x="1795" y="244"/>
                    <a:pt x="1795" y="266"/>
                    <a:pt x="1840" y="333"/>
                  </a:cubicBezTo>
                  <a:cubicBezTo>
                    <a:pt x="1906" y="399"/>
                    <a:pt x="1929" y="488"/>
                    <a:pt x="1906" y="577"/>
                  </a:cubicBezTo>
                  <a:lnTo>
                    <a:pt x="1906" y="577"/>
                  </a:lnTo>
                  <a:cubicBezTo>
                    <a:pt x="1906" y="599"/>
                    <a:pt x="1906" y="599"/>
                    <a:pt x="1906" y="599"/>
                  </a:cubicBezTo>
                  <a:lnTo>
                    <a:pt x="1906" y="599"/>
                  </a:lnTo>
                  <a:cubicBezTo>
                    <a:pt x="1884" y="776"/>
                    <a:pt x="1707" y="931"/>
                    <a:pt x="1486" y="931"/>
                  </a:cubicBezTo>
                  <a:cubicBezTo>
                    <a:pt x="1264" y="931"/>
                    <a:pt x="1064" y="754"/>
                    <a:pt x="1064" y="554"/>
                  </a:cubicBezTo>
                  <a:lnTo>
                    <a:pt x="1064" y="554"/>
                  </a:lnTo>
                  <a:cubicBezTo>
                    <a:pt x="1064" y="466"/>
                    <a:pt x="1086" y="399"/>
                    <a:pt x="1131" y="333"/>
                  </a:cubicBezTo>
                  <a:cubicBezTo>
                    <a:pt x="1175" y="289"/>
                    <a:pt x="1197" y="244"/>
                    <a:pt x="1220" y="200"/>
                  </a:cubicBezTo>
                  <a:cubicBezTo>
                    <a:pt x="1242" y="112"/>
                    <a:pt x="1242" y="112"/>
                    <a:pt x="1242" y="112"/>
                  </a:cubicBezTo>
                  <a:lnTo>
                    <a:pt x="1242" y="112"/>
                  </a:lnTo>
                  <a:cubicBezTo>
                    <a:pt x="1242" y="0"/>
                    <a:pt x="1242" y="0"/>
                    <a:pt x="12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11" y="532"/>
                    <a:pt x="710" y="1042"/>
                    <a:pt x="1220" y="1552"/>
                  </a:cubicBezTo>
                  <a:cubicBezTo>
                    <a:pt x="1397" y="1729"/>
                    <a:pt x="1419" y="2217"/>
                    <a:pt x="1374" y="2726"/>
                  </a:cubicBezTo>
                  <a:cubicBezTo>
                    <a:pt x="4455" y="2726"/>
                    <a:pt x="4455" y="2726"/>
                    <a:pt x="4455" y="2726"/>
                  </a:cubicBezTo>
                  <a:cubicBezTo>
                    <a:pt x="4455" y="0"/>
                    <a:pt x="4455" y="0"/>
                    <a:pt x="4455" y="0"/>
                  </a:cubicBezTo>
                  <a:lnTo>
                    <a:pt x="1751" y="0"/>
                  </a:lnTo>
                </a:path>
              </a:pathLst>
            </a:custGeom>
            <a:solidFill>
              <a:srgbClr val="6FBDC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1" name="Freeform 6"/>
            <p:cNvSpPr>
              <a:spLocks noChangeArrowheads="1"/>
            </p:cNvSpPr>
            <p:nvPr/>
          </p:nvSpPr>
          <p:spPr bwMode="auto">
            <a:xfrm>
              <a:off x="2441094" y="2385132"/>
              <a:ext cx="1763684" cy="605609"/>
            </a:xfrm>
            <a:custGeom>
              <a:avLst/>
              <a:gdLst>
                <a:gd name="T0" fmla="*/ 4965 w 7027"/>
                <a:gd name="T1" fmla="*/ 909 h 2418"/>
                <a:gd name="T2" fmla="*/ 4965 w 7027"/>
                <a:gd name="T3" fmla="*/ 909 h 2418"/>
                <a:gd name="T4" fmla="*/ 0 w 7027"/>
                <a:gd name="T5" fmla="*/ 842 h 2418"/>
                <a:gd name="T6" fmla="*/ 0 w 7027"/>
                <a:gd name="T7" fmla="*/ 2417 h 2418"/>
                <a:gd name="T8" fmla="*/ 3790 w 7027"/>
                <a:gd name="T9" fmla="*/ 2417 h 2418"/>
                <a:gd name="T10" fmla="*/ 3790 w 7027"/>
                <a:gd name="T11" fmla="*/ 2151 h 2418"/>
                <a:gd name="T12" fmla="*/ 3768 w 7027"/>
                <a:gd name="T13" fmla="*/ 2062 h 2418"/>
                <a:gd name="T14" fmla="*/ 3679 w 7027"/>
                <a:gd name="T15" fmla="*/ 1929 h 2418"/>
                <a:gd name="T16" fmla="*/ 3613 w 7027"/>
                <a:gd name="T17" fmla="*/ 1686 h 2418"/>
                <a:gd name="T18" fmla="*/ 3613 w 7027"/>
                <a:gd name="T19" fmla="*/ 1663 h 2418"/>
                <a:gd name="T20" fmla="*/ 3613 w 7027"/>
                <a:gd name="T21" fmla="*/ 1663 h 2418"/>
                <a:gd name="T22" fmla="*/ 4034 w 7027"/>
                <a:gd name="T23" fmla="*/ 1330 h 2418"/>
                <a:gd name="T24" fmla="*/ 4454 w 7027"/>
                <a:gd name="T25" fmla="*/ 1686 h 2418"/>
                <a:gd name="T26" fmla="*/ 4454 w 7027"/>
                <a:gd name="T27" fmla="*/ 1686 h 2418"/>
                <a:gd name="T28" fmla="*/ 4388 w 7027"/>
                <a:gd name="T29" fmla="*/ 1929 h 2418"/>
                <a:gd name="T30" fmla="*/ 4322 w 7027"/>
                <a:gd name="T31" fmla="*/ 2040 h 2418"/>
                <a:gd name="T32" fmla="*/ 4300 w 7027"/>
                <a:gd name="T33" fmla="*/ 2151 h 2418"/>
                <a:gd name="T34" fmla="*/ 4277 w 7027"/>
                <a:gd name="T35" fmla="*/ 2151 h 2418"/>
                <a:gd name="T36" fmla="*/ 4277 w 7027"/>
                <a:gd name="T37" fmla="*/ 2417 h 2418"/>
                <a:gd name="T38" fmla="*/ 7026 w 7027"/>
                <a:gd name="T39" fmla="*/ 2417 h 2418"/>
                <a:gd name="T40" fmla="*/ 4965 w 7027"/>
                <a:gd name="T41" fmla="*/ 909 h 2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27" h="2418">
                  <a:moveTo>
                    <a:pt x="4965" y="909"/>
                  </a:moveTo>
                  <a:lnTo>
                    <a:pt x="4965" y="909"/>
                  </a:lnTo>
                  <a:cubicBezTo>
                    <a:pt x="2970" y="0"/>
                    <a:pt x="1286" y="200"/>
                    <a:pt x="0" y="842"/>
                  </a:cubicBezTo>
                  <a:cubicBezTo>
                    <a:pt x="0" y="2417"/>
                    <a:pt x="0" y="2417"/>
                    <a:pt x="0" y="2417"/>
                  </a:cubicBezTo>
                  <a:cubicBezTo>
                    <a:pt x="3790" y="2417"/>
                    <a:pt x="3790" y="2417"/>
                    <a:pt x="3790" y="2417"/>
                  </a:cubicBezTo>
                  <a:cubicBezTo>
                    <a:pt x="3790" y="2151"/>
                    <a:pt x="3790" y="2151"/>
                    <a:pt x="3790" y="2151"/>
                  </a:cubicBezTo>
                  <a:cubicBezTo>
                    <a:pt x="3768" y="2062"/>
                    <a:pt x="3768" y="2062"/>
                    <a:pt x="3768" y="2062"/>
                  </a:cubicBezTo>
                  <a:cubicBezTo>
                    <a:pt x="3745" y="1995"/>
                    <a:pt x="3723" y="1973"/>
                    <a:pt x="3679" y="1929"/>
                  </a:cubicBezTo>
                  <a:cubicBezTo>
                    <a:pt x="3635" y="1840"/>
                    <a:pt x="3613" y="1774"/>
                    <a:pt x="3613" y="1686"/>
                  </a:cubicBezTo>
                  <a:cubicBezTo>
                    <a:pt x="3613" y="1663"/>
                    <a:pt x="3613" y="1663"/>
                    <a:pt x="3613" y="1663"/>
                  </a:cubicBezTo>
                  <a:lnTo>
                    <a:pt x="3613" y="1663"/>
                  </a:lnTo>
                  <a:cubicBezTo>
                    <a:pt x="3635" y="1486"/>
                    <a:pt x="3812" y="1330"/>
                    <a:pt x="4034" y="1330"/>
                  </a:cubicBezTo>
                  <a:cubicBezTo>
                    <a:pt x="4277" y="1330"/>
                    <a:pt x="4454" y="1486"/>
                    <a:pt x="4454" y="1686"/>
                  </a:cubicBezTo>
                  <a:lnTo>
                    <a:pt x="4454" y="1686"/>
                  </a:lnTo>
                  <a:cubicBezTo>
                    <a:pt x="4454" y="1774"/>
                    <a:pt x="4432" y="1863"/>
                    <a:pt x="4388" y="1929"/>
                  </a:cubicBezTo>
                  <a:cubicBezTo>
                    <a:pt x="4343" y="1973"/>
                    <a:pt x="4322" y="1995"/>
                    <a:pt x="4322" y="2040"/>
                  </a:cubicBezTo>
                  <a:cubicBezTo>
                    <a:pt x="4300" y="2151"/>
                    <a:pt x="4300" y="2151"/>
                    <a:pt x="4300" y="2151"/>
                  </a:cubicBezTo>
                  <a:cubicBezTo>
                    <a:pt x="4277" y="2151"/>
                    <a:pt x="4277" y="2151"/>
                    <a:pt x="4277" y="2151"/>
                  </a:cubicBezTo>
                  <a:cubicBezTo>
                    <a:pt x="4277" y="2417"/>
                    <a:pt x="4277" y="2417"/>
                    <a:pt x="4277" y="2417"/>
                  </a:cubicBezTo>
                  <a:cubicBezTo>
                    <a:pt x="7026" y="2417"/>
                    <a:pt x="7026" y="2417"/>
                    <a:pt x="7026" y="2417"/>
                  </a:cubicBezTo>
                  <a:cubicBezTo>
                    <a:pt x="6560" y="1863"/>
                    <a:pt x="5896" y="1352"/>
                    <a:pt x="4965" y="909"/>
                  </a:cubicBezTo>
                </a:path>
              </a:pathLst>
            </a:custGeom>
            <a:solidFill>
              <a:srgbClr val="3E847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2" name="Freeform 7"/>
            <p:cNvSpPr>
              <a:spLocks noChangeArrowheads="1"/>
            </p:cNvSpPr>
            <p:nvPr/>
          </p:nvSpPr>
          <p:spPr bwMode="auto">
            <a:xfrm>
              <a:off x="2441094" y="3102562"/>
              <a:ext cx="1128182" cy="683109"/>
            </a:xfrm>
            <a:custGeom>
              <a:avLst/>
              <a:gdLst>
                <a:gd name="T0" fmla="*/ 0 w 4500"/>
                <a:gd name="T1" fmla="*/ 0 h 2727"/>
                <a:gd name="T2" fmla="*/ 0 w 4500"/>
                <a:gd name="T3" fmla="*/ 0 h 2727"/>
                <a:gd name="T4" fmla="*/ 0 w 4500"/>
                <a:gd name="T5" fmla="*/ 2726 h 2727"/>
                <a:gd name="T6" fmla="*/ 3479 w 4500"/>
                <a:gd name="T7" fmla="*/ 2726 h 2727"/>
                <a:gd name="T8" fmla="*/ 3479 w 4500"/>
                <a:gd name="T9" fmla="*/ 2460 h 2727"/>
                <a:gd name="T10" fmla="*/ 3457 w 4500"/>
                <a:gd name="T11" fmla="*/ 2371 h 2727"/>
                <a:gd name="T12" fmla="*/ 3391 w 4500"/>
                <a:gd name="T13" fmla="*/ 2238 h 2727"/>
                <a:gd name="T14" fmla="*/ 3324 w 4500"/>
                <a:gd name="T15" fmla="*/ 1972 h 2727"/>
                <a:gd name="T16" fmla="*/ 3324 w 4500"/>
                <a:gd name="T17" fmla="*/ 1972 h 2727"/>
                <a:gd name="T18" fmla="*/ 3324 w 4500"/>
                <a:gd name="T19" fmla="*/ 1972 h 2727"/>
                <a:gd name="T20" fmla="*/ 3324 w 4500"/>
                <a:gd name="T21" fmla="*/ 1972 h 2727"/>
                <a:gd name="T22" fmla="*/ 3745 w 4500"/>
                <a:gd name="T23" fmla="*/ 1640 h 2727"/>
                <a:gd name="T24" fmla="*/ 4166 w 4500"/>
                <a:gd name="T25" fmla="*/ 1994 h 2727"/>
                <a:gd name="T26" fmla="*/ 4166 w 4500"/>
                <a:gd name="T27" fmla="*/ 1994 h 2727"/>
                <a:gd name="T28" fmla="*/ 4100 w 4500"/>
                <a:gd name="T29" fmla="*/ 2238 h 2727"/>
                <a:gd name="T30" fmla="*/ 4011 w 4500"/>
                <a:gd name="T31" fmla="*/ 2349 h 2727"/>
                <a:gd name="T32" fmla="*/ 3989 w 4500"/>
                <a:gd name="T33" fmla="*/ 2460 h 2727"/>
                <a:gd name="T34" fmla="*/ 3989 w 4500"/>
                <a:gd name="T35" fmla="*/ 2460 h 2727"/>
                <a:gd name="T36" fmla="*/ 3989 w 4500"/>
                <a:gd name="T37" fmla="*/ 2726 h 2727"/>
                <a:gd name="T38" fmla="*/ 4499 w 4500"/>
                <a:gd name="T39" fmla="*/ 2726 h 2727"/>
                <a:gd name="T40" fmla="*/ 4499 w 4500"/>
                <a:gd name="T41" fmla="*/ 0 h 2727"/>
                <a:gd name="T42" fmla="*/ 0 w 4500"/>
                <a:gd name="T43" fmla="*/ 0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00" h="2727">
                  <a:moveTo>
                    <a:pt x="0" y="0"/>
                  </a:moveTo>
                  <a:lnTo>
                    <a:pt x="0" y="0"/>
                  </a:lnTo>
                  <a:cubicBezTo>
                    <a:pt x="0" y="2726"/>
                    <a:pt x="0" y="2726"/>
                    <a:pt x="0" y="2726"/>
                  </a:cubicBezTo>
                  <a:cubicBezTo>
                    <a:pt x="3479" y="2726"/>
                    <a:pt x="3479" y="2726"/>
                    <a:pt x="3479" y="2726"/>
                  </a:cubicBezTo>
                  <a:cubicBezTo>
                    <a:pt x="3479" y="2460"/>
                    <a:pt x="3479" y="2460"/>
                    <a:pt x="3479" y="2460"/>
                  </a:cubicBezTo>
                  <a:cubicBezTo>
                    <a:pt x="3457" y="2371"/>
                    <a:pt x="3457" y="2371"/>
                    <a:pt x="3457" y="2371"/>
                  </a:cubicBezTo>
                  <a:cubicBezTo>
                    <a:pt x="3435" y="2305"/>
                    <a:pt x="3435" y="2282"/>
                    <a:pt x="3391" y="2238"/>
                  </a:cubicBezTo>
                  <a:cubicBezTo>
                    <a:pt x="3324" y="2149"/>
                    <a:pt x="3302" y="2083"/>
                    <a:pt x="3324" y="1972"/>
                  </a:cubicBezTo>
                  <a:lnTo>
                    <a:pt x="3324" y="1972"/>
                  </a:lnTo>
                  <a:lnTo>
                    <a:pt x="3324" y="1972"/>
                  </a:lnTo>
                  <a:lnTo>
                    <a:pt x="3324" y="1972"/>
                  </a:lnTo>
                  <a:cubicBezTo>
                    <a:pt x="3347" y="1795"/>
                    <a:pt x="3524" y="1640"/>
                    <a:pt x="3745" y="1640"/>
                  </a:cubicBezTo>
                  <a:cubicBezTo>
                    <a:pt x="3967" y="1640"/>
                    <a:pt x="4166" y="1795"/>
                    <a:pt x="4166" y="1994"/>
                  </a:cubicBezTo>
                  <a:lnTo>
                    <a:pt x="4166" y="1994"/>
                  </a:lnTo>
                  <a:cubicBezTo>
                    <a:pt x="4166" y="2083"/>
                    <a:pt x="4144" y="2171"/>
                    <a:pt x="4100" y="2238"/>
                  </a:cubicBezTo>
                  <a:cubicBezTo>
                    <a:pt x="4056" y="2282"/>
                    <a:pt x="4034" y="2305"/>
                    <a:pt x="4011" y="2349"/>
                  </a:cubicBezTo>
                  <a:cubicBezTo>
                    <a:pt x="3989" y="2460"/>
                    <a:pt x="3989" y="2460"/>
                    <a:pt x="3989" y="2460"/>
                  </a:cubicBezTo>
                  <a:lnTo>
                    <a:pt x="3989" y="2460"/>
                  </a:lnTo>
                  <a:cubicBezTo>
                    <a:pt x="3989" y="2726"/>
                    <a:pt x="3989" y="2726"/>
                    <a:pt x="3989" y="2726"/>
                  </a:cubicBezTo>
                  <a:cubicBezTo>
                    <a:pt x="4499" y="2726"/>
                    <a:pt x="4499" y="2726"/>
                    <a:pt x="4499" y="2726"/>
                  </a:cubicBezTo>
                  <a:cubicBezTo>
                    <a:pt x="4499" y="0"/>
                    <a:pt x="4499" y="0"/>
                    <a:pt x="4499" y="0"/>
                  </a:cubicBezTo>
                  <a:lnTo>
                    <a:pt x="0" y="0"/>
                  </a:lnTo>
                </a:path>
              </a:pathLst>
            </a:custGeom>
            <a:solidFill>
              <a:srgbClr val="6FBDC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3" name="Freeform 8"/>
            <p:cNvSpPr>
              <a:spLocks noChangeArrowheads="1"/>
            </p:cNvSpPr>
            <p:nvPr/>
          </p:nvSpPr>
          <p:spPr bwMode="auto">
            <a:xfrm>
              <a:off x="3047810" y="4694638"/>
              <a:ext cx="1651862" cy="683109"/>
            </a:xfrm>
            <a:custGeom>
              <a:avLst/>
              <a:gdLst>
                <a:gd name="T0" fmla="*/ 6582 w 6583"/>
                <a:gd name="T1" fmla="*/ 0 h 2727"/>
                <a:gd name="T2" fmla="*/ 6582 w 6583"/>
                <a:gd name="T3" fmla="*/ 0 h 2727"/>
                <a:gd name="T4" fmla="*/ 0 w 6583"/>
                <a:gd name="T5" fmla="*/ 0 h 2727"/>
                <a:gd name="T6" fmla="*/ 0 w 6583"/>
                <a:gd name="T7" fmla="*/ 2726 h 2727"/>
                <a:gd name="T8" fmla="*/ 4832 w 6583"/>
                <a:gd name="T9" fmla="*/ 2726 h 2727"/>
                <a:gd name="T10" fmla="*/ 4832 w 6583"/>
                <a:gd name="T11" fmla="*/ 2726 h 2727"/>
                <a:gd name="T12" fmla="*/ 5098 w 6583"/>
                <a:gd name="T13" fmla="*/ 2726 h 2727"/>
                <a:gd name="T14" fmla="*/ 5098 w 6583"/>
                <a:gd name="T15" fmla="*/ 2305 h 2727"/>
                <a:gd name="T16" fmla="*/ 5452 w 6583"/>
                <a:gd name="T17" fmla="*/ 1995 h 2727"/>
                <a:gd name="T18" fmla="*/ 5342 w 6583"/>
                <a:gd name="T19" fmla="*/ 1662 h 2727"/>
                <a:gd name="T20" fmla="*/ 5541 w 6583"/>
                <a:gd name="T21" fmla="*/ 1264 h 2727"/>
                <a:gd name="T22" fmla="*/ 5407 w 6583"/>
                <a:gd name="T23" fmla="*/ 864 h 2727"/>
                <a:gd name="T24" fmla="*/ 5519 w 6583"/>
                <a:gd name="T25" fmla="*/ 532 h 2727"/>
                <a:gd name="T26" fmla="*/ 5585 w 6583"/>
                <a:gd name="T27" fmla="*/ 399 h 2727"/>
                <a:gd name="T28" fmla="*/ 6582 w 6583"/>
                <a:gd name="T29" fmla="*/ 0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83" h="2727">
                  <a:moveTo>
                    <a:pt x="6582" y="0"/>
                  </a:moveTo>
                  <a:lnTo>
                    <a:pt x="6582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2726"/>
                    <a:pt x="0" y="2726"/>
                    <a:pt x="0" y="2726"/>
                  </a:cubicBezTo>
                  <a:cubicBezTo>
                    <a:pt x="4832" y="2726"/>
                    <a:pt x="4832" y="2726"/>
                    <a:pt x="4832" y="2726"/>
                  </a:cubicBezTo>
                  <a:lnTo>
                    <a:pt x="4832" y="2726"/>
                  </a:lnTo>
                  <a:cubicBezTo>
                    <a:pt x="5098" y="2726"/>
                    <a:pt x="5098" y="2726"/>
                    <a:pt x="5098" y="2726"/>
                  </a:cubicBezTo>
                  <a:cubicBezTo>
                    <a:pt x="5098" y="2305"/>
                    <a:pt x="5098" y="2305"/>
                    <a:pt x="5098" y="2305"/>
                  </a:cubicBezTo>
                  <a:cubicBezTo>
                    <a:pt x="5098" y="2305"/>
                    <a:pt x="5385" y="2106"/>
                    <a:pt x="5452" y="1995"/>
                  </a:cubicBezTo>
                  <a:cubicBezTo>
                    <a:pt x="5541" y="1751"/>
                    <a:pt x="5342" y="1662"/>
                    <a:pt x="5342" y="1662"/>
                  </a:cubicBezTo>
                  <a:cubicBezTo>
                    <a:pt x="5342" y="1662"/>
                    <a:pt x="5651" y="1463"/>
                    <a:pt x="5541" y="1264"/>
                  </a:cubicBezTo>
                  <a:cubicBezTo>
                    <a:pt x="5496" y="1175"/>
                    <a:pt x="5407" y="864"/>
                    <a:pt x="5407" y="864"/>
                  </a:cubicBezTo>
                  <a:cubicBezTo>
                    <a:pt x="5519" y="532"/>
                    <a:pt x="5519" y="532"/>
                    <a:pt x="5519" y="532"/>
                  </a:cubicBezTo>
                  <a:cubicBezTo>
                    <a:pt x="5585" y="399"/>
                    <a:pt x="5585" y="399"/>
                    <a:pt x="5585" y="399"/>
                  </a:cubicBezTo>
                  <a:lnTo>
                    <a:pt x="6582" y="0"/>
                  </a:lnTo>
                </a:path>
              </a:pathLst>
            </a:custGeom>
            <a:solidFill>
              <a:srgbClr val="6FBDC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4" name="Freeform 9"/>
            <p:cNvSpPr>
              <a:spLocks noChangeArrowheads="1"/>
            </p:cNvSpPr>
            <p:nvPr/>
          </p:nvSpPr>
          <p:spPr bwMode="auto">
            <a:xfrm>
              <a:off x="1600770" y="3898600"/>
              <a:ext cx="722966" cy="683109"/>
            </a:xfrm>
            <a:custGeom>
              <a:avLst/>
              <a:gdLst>
                <a:gd name="T0" fmla="*/ 2881 w 2882"/>
                <a:gd name="T1" fmla="*/ 0 h 2727"/>
                <a:gd name="T2" fmla="*/ 2881 w 2882"/>
                <a:gd name="T3" fmla="*/ 0 h 2727"/>
                <a:gd name="T4" fmla="*/ 22 w 2882"/>
                <a:gd name="T5" fmla="*/ 0 h 2727"/>
                <a:gd name="T6" fmla="*/ 598 w 2882"/>
                <a:gd name="T7" fmla="*/ 2726 h 2727"/>
                <a:gd name="T8" fmla="*/ 2881 w 2882"/>
                <a:gd name="T9" fmla="*/ 2726 h 2727"/>
                <a:gd name="T10" fmla="*/ 2881 w 2882"/>
                <a:gd name="T11" fmla="*/ 0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82" h="2727">
                  <a:moveTo>
                    <a:pt x="2881" y="0"/>
                  </a:moveTo>
                  <a:lnTo>
                    <a:pt x="2881" y="0"/>
                  </a:lnTo>
                  <a:cubicBezTo>
                    <a:pt x="22" y="0"/>
                    <a:pt x="22" y="0"/>
                    <a:pt x="22" y="0"/>
                  </a:cubicBezTo>
                  <a:cubicBezTo>
                    <a:pt x="0" y="864"/>
                    <a:pt x="133" y="1773"/>
                    <a:pt x="598" y="2726"/>
                  </a:cubicBezTo>
                  <a:cubicBezTo>
                    <a:pt x="2881" y="2726"/>
                    <a:pt x="2881" y="2726"/>
                    <a:pt x="2881" y="2726"/>
                  </a:cubicBezTo>
                  <a:lnTo>
                    <a:pt x="2881" y="0"/>
                  </a:lnTo>
                </a:path>
              </a:pathLst>
            </a:custGeom>
            <a:solidFill>
              <a:srgbClr val="3E847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5" name="Freeform 11"/>
            <p:cNvSpPr>
              <a:spLocks noChangeArrowheads="1"/>
            </p:cNvSpPr>
            <p:nvPr/>
          </p:nvSpPr>
          <p:spPr bwMode="auto">
            <a:xfrm>
              <a:off x="1956164" y="2663026"/>
              <a:ext cx="366465" cy="327715"/>
            </a:xfrm>
            <a:custGeom>
              <a:avLst/>
              <a:gdLst>
                <a:gd name="T0" fmla="*/ 1462 w 1463"/>
                <a:gd name="T1" fmla="*/ 1309 h 1310"/>
                <a:gd name="T2" fmla="*/ 1462 w 1463"/>
                <a:gd name="T3" fmla="*/ 1309 h 1310"/>
                <a:gd name="T4" fmla="*/ 1462 w 1463"/>
                <a:gd name="T5" fmla="*/ 0 h 1310"/>
                <a:gd name="T6" fmla="*/ 0 w 1463"/>
                <a:gd name="T7" fmla="*/ 1309 h 1310"/>
                <a:gd name="T8" fmla="*/ 1462 w 1463"/>
                <a:gd name="T9" fmla="*/ 1309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3" h="1310">
                  <a:moveTo>
                    <a:pt x="1462" y="1309"/>
                  </a:moveTo>
                  <a:lnTo>
                    <a:pt x="1462" y="1309"/>
                  </a:lnTo>
                  <a:cubicBezTo>
                    <a:pt x="1462" y="0"/>
                    <a:pt x="1462" y="0"/>
                    <a:pt x="1462" y="0"/>
                  </a:cubicBezTo>
                  <a:cubicBezTo>
                    <a:pt x="886" y="378"/>
                    <a:pt x="377" y="821"/>
                    <a:pt x="0" y="1309"/>
                  </a:cubicBezTo>
                  <a:lnTo>
                    <a:pt x="1462" y="1309"/>
                  </a:lnTo>
                </a:path>
              </a:pathLst>
            </a:custGeom>
            <a:solidFill>
              <a:srgbClr val="3E847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6" name="Freeform 13"/>
            <p:cNvSpPr>
              <a:spLocks noChangeArrowheads="1"/>
            </p:cNvSpPr>
            <p:nvPr/>
          </p:nvSpPr>
          <p:spPr bwMode="auto">
            <a:xfrm>
              <a:off x="1617377" y="6035391"/>
              <a:ext cx="2336078" cy="822609"/>
            </a:xfrm>
            <a:custGeom>
              <a:avLst/>
              <a:gdLst>
                <a:gd name="T0" fmla="*/ 0 w 9309"/>
                <a:gd name="T1" fmla="*/ 3279 h 3280"/>
                <a:gd name="T2" fmla="*/ 1219 w 9309"/>
                <a:gd name="T3" fmla="*/ 0 h 3280"/>
                <a:gd name="T4" fmla="*/ 7779 w 9309"/>
                <a:gd name="T5" fmla="*/ 1396 h 3280"/>
                <a:gd name="T6" fmla="*/ 7779 w 9309"/>
                <a:gd name="T7" fmla="*/ 1174 h 3280"/>
                <a:gd name="T8" fmla="*/ 9308 w 9309"/>
                <a:gd name="T9" fmla="*/ 3279 h 3280"/>
                <a:gd name="T10" fmla="*/ 0 w 9309"/>
                <a:gd name="T11" fmla="*/ 3279 h 3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09" h="3280">
                  <a:moveTo>
                    <a:pt x="0" y="3279"/>
                  </a:moveTo>
                  <a:lnTo>
                    <a:pt x="1219" y="0"/>
                  </a:lnTo>
                  <a:lnTo>
                    <a:pt x="7779" y="1396"/>
                  </a:lnTo>
                  <a:lnTo>
                    <a:pt x="7779" y="1174"/>
                  </a:lnTo>
                  <a:lnTo>
                    <a:pt x="9308" y="3279"/>
                  </a:lnTo>
                  <a:lnTo>
                    <a:pt x="0" y="3279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7" name="Freeform 14"/>
            <p:cNvSpPr>
              <a:spLocks noChangeArrowheads="1"/>
            </p:cNvSpPr>
            <p:nvPr/>
          </p:nvSpPr>
          <p:spPr bwMode="auto">
            <a:xfrm>
              <a:off x="1922950" y="5623533"/>
              <a:ext cx="1646326" cy="761716"/>
            </a:xfrm>
            <a:custGeom>
              <a:avLst/>
              <a:gdLst>
                <a:gd name="T0" fmla="*/ 6560 w 6561"/>
                <a:gd name="T1" fmla="*/ 3037 h 3038"/>
                <a:gd name="T2" fmla="*/ 0 w 6561"/>
                <a:gd name="T3" fmla="*/ 1641 h 3038"/>
                <a:gd name="T4" fmla="*/ 554 w 6561"/>
                <a:gd name="T5" fmla="*/ 0 h 3038"/>
                <a:gd name="T6" fmla="*/ 6560 w 6561"/>
                <a:gd name="T7" fmla="*/ 1419 h 3038"/>
                <a:gd name="T8" fmla="*/ 6560 w 6561"/>
                <a:gd name="T9" fmla="*/ 3037 h 3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61" h="3038">
                  <a:moveTo>
                    <a:pt x="6560" y="3037"/>
                  </a:moveTo>
                  <a:lnTo>
                    <a:pt x="0" y="1641"/>
                  </a:lnTo>
                  <a:lnTo>
                    <a:pt x="554" y="0"/>
                  </a:lnTo>
                  <a:lnTo>
                    <a:pt x="6560" y="1419"/>
                  </a:lnTo>
                  <a:lnTo>
                    <a:pt x="6560" y="3037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8" name="Freeform 15"/>
            <p:cNvSpPr>
              <a:spLocks noChangeArrowheads="1"/>
            </p:cNvSpPr>
            <p:nvPr/>
          </p:nvSpPr>
          <p:spPr bwMode="auto">
            <a:xfrm>
              <a:off x="3687740" y="3898600"/>
              <a:ext cx="984253" cy="683109"/>
            </a:xfrm>
            <a:custGeom>
              <a:avLst/>
              <a:gdLst>
                <a:gd name="T0" fmla="*/ 1927 w 3923"/>
                <a:gd name="T1" fmla="*/ 2459 h 2727"/>
                <a:gd name="T2" fmla="*/ 1927 w 3923"/>
                <a:gd name="T3" fmla="*/ 2459 h 2727"/>
                <a:gd name="T4" fmla="*/ 1839 w 3923"/>
                <a:gd name="T5" fmla="*/ 2305 h 2727"/>
                <a:gd name="T6" fmla="*/ 1772 w 3923"/>
                <a:gd name="T7" fmla="*/ 2061 h 2727"/>
                <a:gd name="T8" fmla="*/ 1772 w 3923"/>
                <a:gd name="T9" fmla="*/ 2061 h 2727"/>
                <a:gd name="T10" fmla="*/ 1772 w 3923"/>
                <a:gd name="T11" fmla="*/ 2039 h 2727"/>
                <a:gd name="T12" fmla="*/ 1772 w 3923"/>
                <a:gd name="T13" fmla="*/ 2039 h 2727"/>
                <a:gd name="T14" fmla="*/ 2194 w 3923"/>
                <a:gd name="T15" fmla="*/ 1707 h 2727"/>
                <a:gd name="T16" fmla="*/ 2615 w 3923"/>
                <a:gd name="T17" fmla="*/ 2083 h 2727"/>
                <a:gd name="T18" fmla="*/ 2615 w 3923"/>
                <a:gd name="T19" fmla="*/ 2083 h 2727"/>
                <a:gd name="T20" fmla="*/ 2549 w 3923"/>
                <a:gd name="T21" fmla="*/ 2305 h 2727"/>
                <a:gd name="T22" fmla="*/ 2482 w 3923"/>
                <a:gd name="T23" fmla="*/ 2437 h 2727"/>
                <a:gd name="T24" fmla="*/ 2460 w 3923"/>
                <a:gd name="T25" fmla="*/ 2526 h 2727"/>
                <a:gd name="T26" fmla="*/ 2438 w 3923"/>
                <a:gd name="T27" fmla="*/ 2526 h 2727"/>
                <a:gd name="T28" fmla="*/ 2438 w 3923"/>
                <a:gd name="T29" fmla="*/ 2726 h 2727"/>
                <a:gd name="T30" fmla="*/ 3922 w 3923"/>
                <a:gd name="T31" fmla="*/ 2726 h 2727"/>
                <a:gd name="T32" fmla="*/ 2925 w 3923"/>
                <a:gd name="T33" fmla="*/ 443 h 2727"/>
                <a:gd name="T34" fmla="*/ 3014 w 3923"/>
                <a:gd name="T35" fmla="*/ 0 h 2727"/>
                <a:gd name="T36" fmla="*/ 0 w 3923"/>
                <a:gd name="T37" fmla="*/ 0 h 2727"/>
                <a:gd name="T38" fmla="*/ 0 w 3923"/>
                <a:gd name="T39" fmla="*/ 466 h 2727"/>
                <a:gd name="T40" fmla="*/ 177 w 3923"/>
                <a:gd name="T41" fmla="*/ 466 h 2727"/>
                <a:gd name="T42" fmla="*/ 266 w 3923"/>
                <a:gd name="T43" fmla="*/ 443 h 2727"/>
                <a:gd name="T44" fmla="*/ 399 w 3923"/>
                <a:gd name="T45" fmla="*/ 354 h 2727"/>
                <a:gd name="T46" fmla="*/ 642 w 3923"/>
                <a:gd name="T47" fmla="*/ 288 h 2727"/>
                <a:gd name="T48" fmla="*/ 665 w 3923"/>
                <a:gd name="T49" fmla="*/ 288 h 2727"/>
                <a:gd name="T50" fmla="*/ 665 w 3923"/>
                <a:gd name="T51" fmla="*/ 288 h 2727"/>
                <a:gd name="T52" fmla="*/ 665 w 3923"/>
                <a:gd name="T53" fmla="*/ 288 h 2727"/>
                <a:gd name="T54" fmla="*/ 996 w 3923"/>
                <a:gd name="T55" fmla="*/ 710 h 2727"/>
                <a:gd name="T56" fmla="*/ 620 w 3923"/>
                <a:gd name="T57" fmla="*/ 1130 h 2727"/>
                <a:gd name="T58" fmla="*/ 620 w 3923"/>
                <a:gd name="T59" fmla="*/ 1130 h 2727"/>
                <a:gd name="T60" fmla="*/ 399 w 3923"/>
                <a:gd name="T61" fmla="*/ 1064 h 2727"/>
                <a:gd name="T62" fmla="*/ 266 w 3923"/>
                <a:gd name="T63" fmla="*/ 998 h 2727"/>
                <a:gd name="T64" fmla="*/ 177 w 3923"/>
                <a:gd name="T65" fmla="*/ 976 h 2727"/>
                <a:gd name="T66" fmla="*/ 177 w 3923"/>
                <a:gd name="T67" fmla="*/ 953 h 2727"/>
                <a:gd name="T68" fmla="*/ 0 w 3923"/>
                <a:gd name="T69" fmla="*/ 953 h 2727"/>
                <a:gd name="T70" fmla="*/ 0 w 3923"/>
                <a:gd name="T71" fmla="*/ 2726 h 2727"/>
                <a:gd name="T72" fmla="*/ 1949 w 3923"/>
                <a:gd name="T73" fmla="*/ 2726 h 2727"/>
                <a:gd name="T74" fmla="*/ 1949 w 3923"/>
                <a:gd name="T75" fmla="*/ 2526 h 2727"/>
                <a:gd name="T76" fmla="*/ 1927 w 3923"/>
                <a:gd name="T77" fmla="*/ 2459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923" h="2727">
                  <a:moveTo>
                    <a:pt x="1927" y="2459"/>
                  </a:moveTo>
                  <a:lnTo>
                    <a:pt x="1927" y="2459"/>
                  </a:lnTo>
                  <a:cubicBezTo>
                    <a:pt x="1905" y="2394"/>
                    <a:pt x="1883" y="2371"/>
                    <a:pt x="1839" y="2305"/>
                  </a:cubicBezTo>
                  <a:cubicBezTo>
                    <a:pt x="1794" y="2238"/>
                    <a:pt x="1772" y="2150"/>
                    <a:pt x="1772" y="2061"/>
                  </a:cubicBezTo>
                  <a:lnTo>
                    <a:pt x="1772" y="2061"/>
                  </a:lnTo>
                  <a:cubicBezTo>
                    <a:pt x="1772" y="2039"/>
                    <a:pt x="1772" y="2039"/>
                    <a:pt x="1772" y="2039"/>
                  </a:cubicBezTo>
                  <a:lnTo>
                    <a:pt x="1772" y="2039"/>
                  </a:lnTo>
                  <a:cubicBezTo>
                    <a:pt x="1794" y="1862"/>
                    <a:pt x="1972" y="1707"/>
                    <a:pt x="2194" y="1707"/>
                  </a:cubicBezTo>
                  <a:cubicBezTo>
                    <a:pt x="2438" y="1707"/>
                    <a:pt x="2615" y="1884"/>
                    <a:pt x="2615" y="2083"/>
                  </a:cubicBezTo>
                  <a:lnTo>
                    <a:pt x="2615" y="2083"/>
                  </a:lnTo>
                  <a:cubicBezTo>
                    <a:pt x="2615" y="2172"/>
                    <a:pt x="2592" y="2238"/>
                    <a:pt x="2549" y="2305"/>
                  </a:cubicBezTo>
                  <a:cubicBezTo>
                    <a:pt x="2504" y="2349"/>
                    <a:pt x="2482" y="2394"/>
                    <a:pt x="2482" y="2437"/>
                  </a:cubicBezTo>
                  <a:cubicBezTo>
                    <a:pt x="2460" y="2526"/>
                    <a:pt x="2460" y="2526"/>
                    <a:pt x="2460" y="2526"/>
                  </a:cubicBezTo>
                  <a:cubicBezTo>
                    <a:pt x="2438" y="2526"/>
                    <a:pt x="2438" y="2526"/>
                    <a:pt x="2438" y="2526"/>
                  </a:cubicBezTo>
                  <a:cubicBezTo>
                    <a:pt x="2438" y="2726"/>
                    <a:pt x="2438" y="2726"/>
                    <a:pt x="2438" y="2726"/>
                  </a:cubicBezTo>
                  <a:cubicBezTo>
                    <a:pt x="3922" y="2726"/>
                    <a:pt x="3922" y="2726"/>
                    <a:pt x="3922" y="2726"/>
                  </a:cubicBezTo>
                  <a:cubicBezTo>
                    <a:pt x="3922" y="2726"/>
                    <a:pt x="2947" y="1064"/>
                    <a:pt x="2925" y="443"/>
                  </a:cubicBezTo>
                  <a:cubicBezTo>
                    <a:pt x="2925" y="332"/>
                    <a:pt x="2970" y="288"/>
                    <a:pt x="30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6"/>
                    <a:pt x="0" y="466"/>
                    <a:pt x="0" y="466"/>
                  </a:cubicBezTo>
                  <a:cubicBezTo>
                    <a:pt x="177" y="466"/>
                    <a:pt x="177" y="466"/>
                    <a:pt x="177" y="466"/>
                  </a:cubicBezTo>
                  <a:cubicBezTo>
                    <a:pt x="266" y="443"/>
                    <a:pt x="266" y="443"/>
                    <a:pt x="266" y="443"/>
                  </a:cubicBezTo>
                  <a:cubicBezTo>
                    <a:pt x="310" y="421"/>
                    <a:pt x="332" y="399"/>
                    <a:pt x="399" y="354"/>
                  </a:cubicBezTo>
                  <a:cubicBezTo>
                    <a:pt x="465" y="311"/>
                    <a:pt x="553" y="288"/>
                    <a:pt x="642" y="288"/>
                  </a:cubicBezTo>
                  <a:cubicBezTo>
                    <a:pt x="665" y="288"/>
                    <a:pt x="665" y="288"/>
                    <a:pt x="665" y="288"/>
                  </a:cubicBezTo>
                  <a:lnTo>
                    <a:pt x="665" y="288"/>
                  </a:lnTo>
                  <a:lnTo>
                    <a:pt x="665" y="288"/>
                  </a:lnTo>
                  <a:cubicBezTo>
                    <a:pt x="842" y="311"/>
                    <a:pt x="996" y="488"/>
                    <a:pt x="996" y="710"/>
                  </a:cubicBezTo>
                  <a:cubicBezTo>
                    <a:pt x="996" y="953"/>
                    <a:pt x="819" y="1130"/>
                    <a:pt x="620" y="1130"/>
                  </a:cubicBezTo>
                  <a:lnTo>
                    <a:pt x="620" y="1130"/>
                  </a:lnTo>
                  <a:cubicBezTo>
                    <a:pt x="553" y="1130"/>
                    <a:pt x="465" y="1108"/>
                    <a:pt x="399" y="1064"/>
                  </a:cubicBezTo>
                  <a:cubicBezTo>
                    <a:pt x="354" y="1020"/>
                    <a:pt x="332" y="998"/>
                    <a:pt x="266" y="998"/>
                  </a:cubicBezTo>
                  <a:cubicBezTo>
                    <a:pt x="177" y="976"/>
                    <a:pt x="177" y="976"/>
                    <a:pt x="177" y="976"/>
                  </a:cubicBezTo>
                  <a:cubicBezTo>
                    <a:pt x="177" y="953"/>
                    <a:pt x="177" y="953"/>
                    <a:pt x="177" y="953"/>
                  </a:cubicBezTo>
                  <a:cubicBezTo>
                    <a:pt x="0" y="953"/>
                    <a:pt x="0" y="953"/>
                    <a:pt x="0" y="953"/>
                  </a:cubicBezTo>
                  <a:cubicBezTo>
                    <a:pt x="0" y="2726"/>
                    <a:pt x="0" y="2726"/>
                    <a:pt x="0" y="2726"/>
                  </a:cubicBezTo>
                  <a:cubicBezTo>
                    <a:pt x="1949" y="2726"/>
                    <a:pt x="1949" y="2726"/>
                    <a:pt x="1949" y="2726"/>
                  </a:cubicBezTo>
                  <a:cubicBezTo>
                    <a:pt x="1949" y="2526"/>
                    <a:pt x="1949" y="2526"/>
                    <a:pt x="1949" y="2526"/>
                  </a:cubicBezTo>
                  <a:lnTo>
                    <a:pt x="1927" y="2459"/>
                  </a:lnTo>
                </a:path>
              </a:pathLst>
            </a:custGeom>
            <a:solidFill>
              <a:srgbClr val="3E847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9" name="Freeform 16"/>
            <p:cNvSpPr>
              <a:spLocks noChangeArrowheads="1"/>
            </p:cNvSpPr>
            <p:nvPr/>
          </p:nvSpPr>
          <p:spPr bwMode="auto">
            <a:xfrm>
              <a:off x="1617377" y="3102562"/>
              <a:ext cx="705252" cy="683109"/>
            </a:xfrm>
            <a:custGeom>
              <a:avLst/>
              <a:gdLst>
                <a:gd name="T0" fmla="*/ 2814 w 2815"/>
                <a:gd name="T1" fmla="*/ 0 h 2727"/>
                <a:gd name="T2" fmla="*/ 2814 w 2815"/>
                <a:gd name="T3" fmla="*/ 0 h 2727"/>
                <a:gd name="T4" fmla="*/ 997 w 2815"/>
                <a:gd name="T5" fmla="*/ 0 h 2727"/>
                <a:gd name="T6" fmla="*/ 620 w 2815"/>
                <a:gd name="T7" fmla="*/ 642 h 2727"/>
                <a:gd name="T8" fmla="*/ 0 w 2815"/>
                <a:gd name="T9" fmla="*/ 2726 h 2727"/>
                <a:gd name="T10" fmla="*/ 1706 w 2815"/>
                <a:gd name="T11" fmla="*/ 2726 h 2727"/>
                <a:gd name="T12" fmla="*/ 1706 w 2815"/>
                <a:gd name="T13" fmla="*/ 2460 h 2727"/>
                <a:gd name="T14" fmla="*/ 1684 w 2815"/>
                <a:gd name="T15" fmla="*/ 2371 h 2727"/>
                <a:gd name="T16" fmla="*/ 1596 w 2815"/>
                <a:gd name="T17" fmla="*/ 2238 h 2727"/>
                <a:gd name="T18" fmla="*/ 1529 w 2815"/>
                <a:gd name="T19" fmla="*/ 1994 h 2727"/>
                <a:gd name="T20" fmla="*/ 1529 w 2815"/>
                <a:gd name="T21" fmla="*/ 1972 h 2727"/>
                <a:gd name="T22" fmla="*/ 1529 w 2815"/>
                <a:gd name="T23" fmla="*/ 1972 h 2727"/>
                <a:gd name="T24" fmla="*/ 1529 w 2815"/>
                <a:gd name="T25" fmla="*/ 1972 h 2727"/>
                <a:gd name="T26" fmla="*/ 1950 w 2815"/>
                <a:gd name="T27" fmla="*/ 1640 h 2727"/>
                <a:gd name="T28" fmla="*/ 2371 w 2815"/>
                <a:gd name="T29" fmla="*/ 2017 h 2727"/>
                <a:gd name="T30" fmla="*/ 2371 w 2815"/>
                <a:gd name="T31" fmla="*/ 2017 h 2727"/>
                <a:gd name="T32" fmla="*/ 2305 w 2815"/>
                <a:gd name="T33" fmla="*/ 2238 h 2727"/>
                <a:gd name="T34" fmla="*/ 2238 w 2815"/>
                <a:gd name="T35" fmla="*/ 2371 h 2727"/>
                <a:gd name="T36" fmla="*/ 2216 w 2815"/>
                <a:gd name="T37" fmla="*/ 2460 h 2727"/>
                <a:gd name="T38" fmla="*/ 2216 w 2815"/>
                <a:gd name="T39" fmla="*/ 2460 h 2727"/>
                <a:gd name="T40" fmla="*/ 2216 w 2815"/>
                <a:gd name="T41" fmla="*/ 2726 h 2727"/>
                <a:gd name="T42" fmla="*/ 2814 w 2815"/>
                <a:gd name="T43" fmla="*/ 2726 h 2727"/>
                <a:gd name="T44" fmla="*/ 2814 w 2815"/>
                <a:gd name="T45" fmla="*/ 0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15" h="2727">
                  <a:moveTo>
                    <a:pt x="2814" y="0"/>
                  </a:moveTo>
                  <a:lnTo>
                    <a:pt x="2814" y="0"/>
                  </a:lnTo>
                  <a:cubicBezTo>
                    <a:pt x="997" y="0"/>
                    <a:pt x="997" y="0"/>
                    <a:pt x="997" y="0"/>
                  </a:cubicBezTo>
                  <a:cubicBezTo>
                    <a:pt x="842" y="221"/>
                    <a:pt x="730" y="443"/>
                    <a:pt x="620" y="642"/>
                  </a:cubicBezTo>
                  <a:cubicBezTo>
                    <a:pt x="332" y="1241"/>
                    <a:pt x="88" y="1928"/>
                    <a:pt x="0" y="2726"/>
                  </a:cubicBezTo>
                  <a:cubicBezTo>
                    <a:pt x="1706" y="2726"/>
                    <a:pt x="1706" y="2726"/>
                    <a:pt x="1706" y="2726"/>
                  </a:cubicBezTo>
                  <a:cubicBezTo>
                    <a:pt x="1706" y="2460"/>
                    <a:pt x="1706" y="2460"/>
                    <a:pt x="1706" y="2460"/>
                  </a:cubicBezTo>
                  <a:cubicBezTo>
                    <a:pt x="1684" y="2371"/>
                    <a:pt x="1684" y="2371"/>
                    <a:pt x="1684" y="2371"/>
                  </a:cubicBezTo>
                  <a:cubicBezTo>
                    <a:pt x="1662" y="2327"/>
                    <a:pt x="1639" y="2305"/>
                    <a:pt x="1596" y="2238"/>
                  </a:cubicBezTo>
                  <a:cubicBezTo>
                    <a:pt x="1551" y="2171"/>
                    <a:pt x="1529" y="2083"/>
                    <a:pt x="1529" y="1994"/>
                  </a:cubicBezTo>
                  <a:cubicBezTo>
                    <a:pt x="1529" y="1972"/>
                    <a:pt x="1529" y="1972"/>
                    <a:pt x="1529" y="1972"/>
                  </a:cubicBezTo>
                  <a:lnTo>
                    <a:pt x="1529" y="1972"/>
                  </a:lnTo>
                  <a:lnTo>
                    <a:pt x="1529" y="1972"/>
                  </a:lnTo>
                  <a:cubicBezTo>
                    <a:pt x="1551" y="1795"/>
                    <a:pt x="1729" y="1640"/>
                    <a:pt x="1950" y="1640"/>
                  </a:cubicBezTo>
                  <a:cubicBezTo>
                    <a:pt x="2194" y="1640"/>
                    <a:pt x="2371" y="1817"/>
                    <a:pt x="2371" y="2017"/>
                  </a:cubicBezTo>
                  <a:lnTo>
                    <a:pt x="2371" y="2017"/>
                  </a:lnTo>
                  <a:cubicBezTo>
                    <a:pt x="2371" y="2083"/>
                    <a:pt x="2349" y="2171"/>
                    <a:pt x="2305" y="2238"/>
                  </a:cubicBezTo>
                  <a:cubicBezTo>
                    <a:pt x="2261" y="2282"/>
                    <a:pt x="2261" y="2305"/>
                    <a:pt x="2238" y="2371"/>
                  </a:cubicBezTo>
                  <a:cubicBezTo>
                    <a:pt x="2216" y="2460"/>
                    <a:pt x="2216" y="2460"/>
                    <a:pt x="2216" y="2460"/>
                  </a:cubicBezTo>
                  <a:lnTo>
                    <a:pt x="2216" y="2460"/>
                  </a:lnTo>
                  <a:cubicBezTo>
                    <a:pt x="2216" y="2726"/>
                    <a:pt x="2216" y="2726"/>
                    <a:pt x="2216" y="2726"/>
                  </a:cubicBezTo>
                  <a:cubicBezTo>
                    <a:pt x="2814" y="2726"/>
                    <a:pt x="2814" y="2726"/>
                    <a:pt x="2814" y="2726"/>
                  </a:cubicBezTo>
                  <a:lnTo>
                    <a:pt x="2814" y="0"/>
                  </a:lnTo>
                </a:path>
              </a:pathLst>
            </a:custGeom>
            <a:solidFill>
              <a:srgbClr val="6FBDC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92" name="Text Placeholder 33"/>
          <p:cNvSpPr txBox="1"/>
          <p:nvPr/>
        </p:nvSpPr>
        <p:spPr>
          <a:xfrm>
            <a:off x="6045200" y="2087016"/>
            <a:ext cx="37583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defTabSz="1219200">
              <a:lnSpc>
                <a:spcPct val="100000"/>
              </a:lnSpc>
              <a:spcBef>
                <a:spcPct val="20000"/>
              </a:spcBef>
              <a:defRPr sz="3000" b="1">
                <a:solidFill>
                  <a:srgbClr val="54578E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sz="2000" dirty="0">
                <a:solidFill>
                  <a:schemeClr val="dk2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答案与解析</a:t>
            </a:r>
            <a:endParaRPr lang="en-AU" altLang="zh-CN" sz="2000" dirty="0">
              <a:solidFill>
                <a:schemeClr val="dk2">
                  <a:lumMod val="10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3" name="TextBox 20"/>
          <p:cNvSpPr txBox="1"/>
          <p:nvPr/>
        </p:nvSpPr>
        <p:spPr>
          <a:xfrm>
            <a:off x="6045200" y="2654367"/>
            <a:ext cx="5333753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>
                <a:latin typeface="华文细黑"/>
                <a:ea typeface="微软雅黑" panose="020B0503020204020204" charset="-122"/>
                <a:sym typeface="华文细黑"/>
              </a:rPr>
              <a:t>OF THIS SCHEME, WE THANK YOU FOR YOUR READING, THE PROPOSALOF THIS SCHEME, WE THANK YOU FOR YOUR READING, THE PROPOSAL</a:t>
            </a:r>
            <a:endParaRPr lang="ru-RU" sz="1000" dirty="0"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4" name="TextBox 20"/>
          <p:cNvSpPr txBox="1"/>
          <p:nvPr/>
        </p:nvSpPr>
        <p:spPr>
          <a:xfrm>
            <a:off x="6045200" y="3635180"/>
            <a:ext cx="5333753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defTabSz="121920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l"/>
              <a:defRPr/>
            </a:pPr>
            <a:r>
              <a:rPr lang="en-US" altLang="zh-CN" sz="1000" dirty="0">
                <a:latin typeface="华文细黑"/>
                <a:ea typeface="微软雅黑" panose="020B0503020204020204" charset="-122"/>
                <a:sym typeface="华文细黑"/>
              </a:rPr>
              <a:t>OF THIS SCHEME, WE THANK YOU FOR YOUR READING, THE PROPOSAL</a:t>
            </a:r>
            <a:endParaRPr lang="ru-RU" sz="1000" dirty="0">
              <a:sym typeface="+mn-lt"/>
            </a:endParaRPr>
          </a:p>
          <a:p>
            <a:pPr marL="171450" indent="-171450" defTabSz="121920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l"/>
              <a:defRPr/>
            </a:pPr>
            <a:r>
              <a:rPr lang="en-US" altLang="zh-CN" sz="1000" dirty="0">
                <a:latin typeface="华文细黑"/>
                <a:ea typeface="微软雅黑" panose="020B0503020204020204" charset="-122"/>
                <a:sym typeface="华文细黑"/>
              </a:rPr>
              <a:t>OF THIS SCHEME, WE THANK YOU FOR YOUR READING, THE PROPOSAL</a:t>
            </a:r>
            <a:endParaRPr lang="ru-RU" sz="1000" dirty="0">
              <a:sym typeface="+mn-lt"/>
            </a:endParaRPr>
          </a:p>
          <a:p>
            <a:pPr marL="171450" indent="-171450" defTabSz="121920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l"/>
              <a:defRPr/>
            </a:pPr>
            <a:endParaRPr lang="zh-CN" altLang="en-US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 marL="171450" indent="-171450" defTabSz="121920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l"/>
              <a:defRPr/>
            </a:pPr>
            <a:r>
              <a:rPr lang="en-US" altLang="zh-CN" sz="1000" dirty="0">
                <a:latin typeface="华文细黑"/>
                <a:ea typeface="微软雅黑" panose="020B0503020204020204" charset="-122"/>
                <a:sym typeface="华文细黑"/>
              </a:rPr>
              <a:t>OF THIS SCHEME, WE THANK YOU FOR YOUR READING, THE PROPOSAL</a:t>
            </a:r>
            <a:endParaRPr lang="ru-RU" sz="1000" dirty="0">
              <a:sym typeface="+mn-lt"/>
            </a:endParaRPr>
          </a:p>
          <a:p>
            <a:pPr marL="171450" indent="-171450" defTabSz="121920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l"/>
              <a:defRPr/>
            </a:pPr>
            <a:endParaRPr lang="zh-CN" altLang="en-US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1000" dirty="0">
                <a:latin typeface="华文细黑"/>
                <a:ea typeface="微软雅黑" panose="020B0503020204020204" charset="-122"/>
                <a:sym typeface="华文细黑"/>
              </a:rPr>
              <a:t>OF THIS SCHEME, WE THANK YOU FOR YOUR READING, THE PROPOSALOF THIS SCHEME, WE THANK YOU FOR YOUR READING, THE PROPOSAL</a:t>
            </a:r>
            <a:endParaRPr lang="ru-RU" sz="1000" dirty="0"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教学过程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sp>
        <p:nvSpPr>
          <p:cNvPr id="5" name="Freeform 5"/>
          <p:cNvSpPr/>
          <p:nvPr/>
        </p:nvSpPr>
        <p:spPr bwMode="auto">
          <a:xfrm>
            <a:off x="4908414" y="3724615"/>
            <a:ext cx="1482391" cy="1487715"/>
          </a:xfrm>
          <a:custGeom>
            <a:avLst/>
            <a:gdLst>
              <a:gd name="T0" fmla="*/ 218 w 218"/>
              <a:gd name="T1" fmla="*/ 0 h 218"/>
              <a:gd name="T2" fmla="*/ 135 w 218"/>
              <a:gd name="T3" fmla="*/ 0 h 218"/>
              <a:gd name="T4" fmla="*/ 0 w 218"/>
              <a:gd name="T5" fmla="*/ 136 h 218"/>
              <a:gd name="T6" fmla="*/ 0 w 218"/>
              <a:gd name="T7" fmla="*/ 218 h 218"/>
              <a:gd name="T8" fmla="*/ 218 w 218"/>
              <a:gd name="T9" fmla="*/ 0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218" y="0"/>
                </a:moveTo>
                <a:cubicBezTo>
                  <a:pt x="135" y="0"/>
                  <a:pt x="135" y="0"/>
                  <a:pt x="135" y="0"/>
                </a:cubicBezTo>
                <a:cubicBezTo>
                  <a:pt x="135" y="75"/>
                  <a:pt x="74" y="136"/>
                  <a:pt x="0" y="136"/>
                </a:cubicBezTo>
                <a:cubicBezTo>
                  <a:pt x="0" y="218"/>
                  <a:pt x="0" y="218"/>
                  <a:pt x="0" y="218"/>
                </a:cubicBezTo>
                <a:cubicBezTo>
                  <a:pt x="120" y="218"/>
                  <a:pt x="218" y="120"/>
                  <a:pt x="218" y="0"/>
                </a:cubicBezTo>
                <a:close/>
              </a:path>
            </a:pathLst>
          </a:custGeom>
          <a:solidFill>
            <a:srgbClr val="3E847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826592" y="2238232"/>
            <a:ext cx="1482391" cy="1486384"/>
          </a:xfrm>
          <a:custGeom>
            <a:avLst/>
            <a:gdLst>
              <a:gd name="T0" fmla="*/ 218 w 218"/>
              <a:gd name="T1" fmla="*/ 0 h 218"/>
              <a:gd name="T2" fmla="*/ 0 w 218"/>
              <a:gd name="T3" fmla="*/ 218 h 218"/>
              <a:gd name="T4" fmla="*/ 83 w 218"/>
              <a:gd name="T5" fmla="*/ 218 h 218"/>
              <a:gd name="T6" fmla="*/ 218 w 218"/>
              <a:gd name="T7" fmla="*/ 83 h 218"/>
              <a:gd name="T8" fmla="*/ 218 w 218"/>
              <a:gd name="T9" fmla="*/ 0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218" y="0"/>
                </a:moveTo>
                <a:cubicBezTo>
                  <a:pt x="98" y="0"/>
                  <a:pt x="0" y="98"/>
                  <a:pt x="0" y="218"/>
                </a:cubicBezTo>
                <a:cubicBezTo>
                  <a:pt x="83" y="218"/>
                  <a:pt x="83" y="218"/>
                  <a:pt x="83" y="218"/>
                </a:cubicBezTo>
                <a:cubicBezTo>
                  <a:pt x="83" y="143"/>
                  <a:pt x="144" y="83"/>
                  <a:pt x="218" y="83"/>
                </a:cubicBezTo>
                <a:lnTo>
                  <a:pt x="2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5826592" y="3724615"/>
            <a:ext cx="1482391" cy="1487715"/>
          </a:xfrm>
          <a:custGeom>
            <a:avLst/>
            <a:gdLst>
              <a:gd name="T0" fmla="*/ 0 w 218"/>
              <a:gd name="T1" fmla="*/ 0 h 218"/>
              <a:gd name="T2" fmla="*/ 83 w 218"/>
              <a:gd name="T3" fmla="*/ 0 h 218"/>
              <a:gd name="T4" fmla="*/ 218 w 218"/>
              <a:gd name="T5" fmla="*/ 136 h 218"/>
              <a:gd name="T6" fmla="*/ 218 w 218"/>
              <a:gd name="T7" fmla="*/ 218 h 218"/>
              <a:gd name="T8" fmla="*/ 0 w 218"/>
              <a:gd name="T9" fmla="*/ 0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0" y="0"/>
                </a:moveTo>
                <a:cubicBezTo>
                  <a:pt x="83" y="0"/>
                  <a:pt x="83" y="0"/>
                  <a:pt x="83" y="0"/>
                </a:cubicBezTo>
                <a:cubicBezTo>
                  <a:pt x="83" y="75"/>
                  <a:pt x="144" y="136"/>
                  <a:pt x="218" y="136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98" y="218"/>
                  <a:pt x="0" y="120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7308984" y="2238232"/>
            <a:ext cx="1482391" cy="1486384"/>
          </a:xfrm>
          <a:custGeom>
            <a:avLst/>
            <a:gdLst>
              <a:gd name="T0" fmla="*/ 0 w 218"/>
              <a:gd name="T1" fmla="*/ 0 h 218"/>
              <a:gd name="T2" fmla="*/ 218 w 218"/>
              <a:gd name="T3" fmla="*/ 218 h 218"/>
              <a:gd name="T4" fmla="*/ 136 w 218"/>
              <a:gd name="T5" fmla="*/ 218 h 218"/>
              <a:gd name="T6" fmla="*/ 0 w 218"/>
              <a:gd name="T7" fmla="*/ 83 h 218"/>
              <a:gd name="T8" fmla="*/ 0 w 218"/>
              <a:gd name="T9" fmla="*/ 0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0" y="0"/>
                </a:moveTo>
                <a:cubicBezTo>
                  <a:pt x="121" y="0"/>
                  <a:pt x="218" y="98"/>
                  <a:pt x="218" y="218"/>
                </a:cubicBezTo>
                <a:cubicBezTo>
                  <a:pt x="136" y="218"/>
                  <a:pt x="136" y="218"/>
                  <a:pt x="136" y="218"/>
                </a:cubicBezTo>
                <a:cubicBezTo>
                  <a:pt x="136" y="143"/>
                  <a:pt x="75" y="83"/>
                  <a:pt x="0" y="8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9" name="Freeform 9"/>
          <p:cNvSpPr/>
          <p:nvPr/>
        </p:nvSpPr>
        <p:spPr bwMode="auto">
          <a:xfrm>
            <a:off x="7308984" y="3724615"/>
            <a:ext cx="1482391" cy="1487715"/>
          </a:xfrm>
          <a:custGeom>
            <a:avLst/>
            <a:gdLst>
              <a:gd name="T0" fmla="*/ 218 w 218"/>
              <a:gd name="T1" fmla="*/ 0 h 218"/>
              <a:gd name="T2" fmla="*/ 136 w 218"/>
              <a:gd name="T3" fmla="*/ 0 h 218"/>
              <a:gd name="T4" fmla="*/ 0 w 218"/>
              <a:gd name="T5" fmla="*/ 136 h 218"/>
              <a:gd name="T6" fmla="*/ 0 w 218"/>
              <a:gd name="T7" fmla="*/ 218 h 218"/>
              <a:gd name="T8" fmla="*/ 218 w 218"/>
              <a:gd name="T9" fmla="*/ 0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218" y="0"/>
                </a:moveTo>
                <a:cubicBezTo>
                  <a:pt x="136" y="0"/>
                  <a:pt x="136" y="0"/>
                  <a:pt x="136" y="0"/>
                </a:cubicBezTo>
                <a:cubicBezTo>
                  <a:pt x="136" y="75"/>
                  <a:pt x="75" y="136"/>
                  <a:pt x="0" y="136"/>
                </a:cubicBezTo>
                <a:cubicBezTo>
                  <a:pt x="0" y="218"/>
                  <a:pt x="0" y="218"/>
                  <a:pt x="0" y="218"/>
                </a:cubicBezTo>
                <a:cubicBezTo>
                  <a:pt x="121" y="218"/>
                  <a:pt x="218" y="120"/>
                  <a:pt x="21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0" name="Freeform 10"/>
          <p:cNvSpPr/>
          <p:nvPr/>
        </p:nvSpPr>
        <p:spPr bwMode="auto">
          <a:xfrm>
            <a:off x="3426023" y="3724615"/>
            <a:ext cx="1482391" cy="1487715"/>
          </a:xfrm>
          <a:custGeom>
            <a:avLst/>
            <a:gdLst>
              <a:gd name="T0" fmla="*/ 0 w 218"/>
              <a:gd name="T1" fmla="*/ 0 h 218"/>
              <a:gd name="T2" fmla="*/ 82 w 218"/>
              <a:gd name="T3" fmla="*/ 0 h 218"/>
              <a:gd name="T4" fmla="*/ 218 w 218"/>
              <a:gd name="T5" fmla="*/ 136 h 218"/>
              <a:gd name="T6" fmla="*/ 218 w 218"/>
              <a:gd name="T7" fmla="*/ 218 h 218"/>
              <a:gd name="T8" fmla="*/ 0 w 218"/>
              <a:gd name="T9" fmla="*/ 0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0" y="0"/>
                </a:moveTo>
                <a:cubicBezTo>
                  <a:pt x="82" y="0"/>
                  <a:pt x="82" y="0"/>
                  <a:pt x="82" y="0"/>
                </a:cubicBezTo>
                <a:cubicBezTo>
                  <a:pt x="82" y="75"/>
                  <a:pt x="143" y="136"/>
                  <a:pt x="218" y="136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97" y="218"/>
                  <a:pt x="0" y="120"/>
                  <a:pt x="0" y="0"/>
                </a:cubicBezTo>
                <a:close/>
              </a:path>
            </a:pathLst>
          </a:custGeom>
          <a:solidFill>
            <a:srgbClr val="3E847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4" name="Freeform 11"/>
          <p:cNvSpPr/>
          <p:nvPr/>
        </p:nvSpPr>
        <p:spPr bwMode="auto">
          <a:xfrm>
            <a:off x="4908414" y="2238232"/>
            <a:ext cx="1482391" cy="1486384"/>
          </a:xfrm>
          <a:custGeom>
            <a:avLst/>
            <a:gdLst>
              <a:gd name="T0" fmla="*/ 0 w 218"/>
              <a:gd name="T1" fmla="*/ 0 h 218"/>
              <a:gd name="T2" fmla="*/ 218 w 218"/>
              <a:gd name="T3" fmla="*/ 218 h 218"/>
              <a:gd name="T4" fmla="*/ 135 w 218"/>
              <a:gd name="T5" fmla="*/ 218 h 218"/>
              <a:gd name="T6" fmla="*/ 0 w 218"/>
              <a:gd name="T7" fmla="*/ 83 h 218"/>
              <a:gd name="T8" fmla="*/ 0 w 218"/>
              <a:gd name="T9" fmla="*/ 0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0" y="0"/>
                </a:moveTo>
                <a:cubicBezTo>
                  <a:pt x="120" y="0"/>
                  <a:pt x="218" y="98"/>
                  <a:pt x="218" y="218"/>
                </a:cubicBezTo>
                <a:cubicBezTo>
                  <a:pt x="135" y="218"/>
                  <a:pt x="135" y="218"/>
                  <a:pt x="135" y="218"/>
                </a:cubicBezTo>
                <a:cubicBezTo>
                  <a:pt x="135" y="143"/>
                  <a:pt x="74" y="83"/>
                  <a:pt x="0" y="8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5" name="Freeform 12"/>
          <p:cNvSpPr/>
          <p:nvPr/>
        </p:nvSpPr>
        <p:spPr bwMode="auto">
          <a:xfrm>
            <a:off x="3426023" y="2238232"/>
            <a:ext cx="1482391" cy="1486384"/>
          </a:xfrm>
          <a:custGeom>
            <a:avLst/>
            <a:gdLst>
              <a:gd name="T0" fmla="*/ 218 w 218"/>
              <a:gd name="T1" fmla="*/ 0 h 218"/>
              <a:gd name="T2" fmla="*/ 0 w 218"/>
              <a:gd name="T3" fmla="*/ 218 h 218"/>
              <a:gd name="T4" fmla="*/ 82 w 218"/>
              <a:gd name="T5" fmla="*/ 218 h 218"/>
              <a:gd name="T6" fmla="*/ 218 w 218"/>
              <a:gd name="T7" fmla="*/ 83 h 218"/>
              <a:gd name="T8" fmla="*/ 218 w 218"/>
              <a:gd name="T9" fmla="*/ 0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" h="218">
                <a:moveTo>
                  <a:pt x="218" y="0"/>
                </a:moveTo>
                <a:cubicBezTo>
                  <a:pt x="97" y="0"/>
                  <a:pt x="0" y="98"/>
                  <a:pt x="0" y="218"/>
                </a:cubicBezTo>
                <a:cubicBezTo>
                  <a:pt x="82" y="218"/>
                  <a:pt x="82" y="218"/>
                  <a:pt x="82" y="218"/>
                </a:cubicBezTo>
                <a:cubicBezTo>
                  <a:pt x="82" y="143"/>
                  <a:pt x="143" y="83"/>
                  <a:pt x="218" y="83"/>
                </a:cubicBezTo>
                <a:lnTo>
                  <a:pt x="21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6" name="Inhaltsplatzhalter 4"/>
          <p:cNvSpPr txBox="1"/>
          <p:nvPr/>
        </p:nvSpPr>
        <p:spPr>
          <a:xfrm rot="18690151">
            <a:off x="3871306" y="2782930"/>
            <a:ext cx="1400419" cy="1122299"/>
          </a:xfrm>
          <a:prstGeom prst="rect">
            <a:avLst/>
          </a:prstGeom>
        </p:spPr>
        <p:txBody>
          <a:bodyPr wrap="square" lIns="0" tIns="0" rIns="0" bIns="0">
            <a:prstTxWarp prst="textArchUp">
              <a:avLst/>
            </a:prstTxWarp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 smtClean="0">
                <a:latin typeface="华文细黑"/>
                <a:ea typeface="微软雅黑" panose="020B0503020204020204" charset="-122"/>
                <a:sym typeface="华文细黑"/>
              </a:rPr>
              <a:t>Option 01</a:t>
            </a:r>
            <a:endParaRPr lang="en-US" sz="1400" dirty="0" smtClean="0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7" name="Inhaltsplatzhalter 4"/>
          <p:cNvSpPr txBox="1"/>
          <p:nvPr/>
        </p:nvSpPr>
        <p:spPr>
          <a:xfrm rot="2700000">
            <a:off x="4516686" y="2817212"/>
            <a:ext cx="1400419" cy="1122299"/>
          </a:xfrm>
          <a:prstGeom prst="rect">
            <a:avLst/>
          </a:prstGeom>
        </p:spPr>
        <p:txBody>
          <a:bodyPr wrap="square" lIns="0" tIns="0" rIns="0" bIns="0">
            <a:prstTxWarp prst="textArchUp">
              <a:avLst/>
            </a:prstTxWarp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 smtClean="0">
                <a:latin typeface="华文细黑"/>
                <a:ea typeface="微软雅黑" panose="020B0503020204020204" charset="-122"/>
                <a:sym typeface="华文细黑"/>
              </a:rPr>
              <a:t>Option 02</a:t>
            </a:r>
            <a:endParaRPr lang="en-US" sz="1400" dirty="0" smtClean="0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8" name="Inhaltsplatzhalter 4"/>
          <p:cNvSpPr txBox="1"/>
          <p:nvPr/>
        </p:nvSpPr>
        <p:spPr>
          <a:xfrm rot="18915335">
            <a:off x="6962750" y="3678312"/>
            <a:ext cx="1801840" cy="1122299"/>
          </a:xfrm>
          <a:prstGeom prst="rect">
            <a:avLst/>
          </a:prstGeom>
        </p:spPr>
        <p:txBody>
          <a:bodyPr wrap="square" lIns="0" tIns="0" rIns="0" bIns="0">
            <a:prstTxWarp prst="textArchDown">
              <a:avLst>
                <a:gd name="adj" fmla="val 1183520"/>
              </a:avLst>
            </a:prstTxWarp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spc="300" dirty="0" smtClean="0">
                <a:latin typeface="华文细黑"/>
                <a:ea typeface="微软雅黑" panose="020B0503020204020204" charset="-122"/>
                <a:sym typeface="华文细黑"/>
              </a:rPr>
              <a:t>Option 04</a:t>
            </a:r>
            <a:endParaRPr lang="en-US" sz="1400" spc="300" dirty="0" smtClean="0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9" name="Inhaltsplatzhalter 4"/>
          <p:cNvSpPr txBox="1"/>
          <p:nvPr/>
        </p:nvSpPr>
        <p:spPr>
          <a:xfrm rot="2700000">
            <a:off x="5893042" y="3733380"/>
            <a:ext cx="1801840" cy="1122299"/>
          </a:xfrm>
          <a:prstGeom prst="rect">
            <a:avLst/>
          </a:prstGeom>
        </p:spPr>
        <p:txBody>
          <a:bodyPr wrap="square" lIns="0" tIns="0" rIns="0" bIns="0">
            <a:prstTxWarp prst="textArchDown">
              <a:avLst>
                <a:gd name="adj" fmla="val 1183520"/>
              </a:avLst>
            </a:prstTxWarp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spc="300" dirty="0" smtClean="0">
                <a:latin typeface="华文细黑"/>
                <a:ea typeface="微软雅黑" panose="020B0503020204020204" charset="-122"/>
                <a:sym typeface="华文细黑"/>
              </a:rPr>
              <a:t>Option 03</a:t>
            </a:r>
            <a:endParaRPr lang="en-US" sz="1400" spc="300" dirty="0" smtClean="0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20" name="Inhaltsplatzhalter 4"/>
          <p:cNvSpPr txBox="1"/>
          <p:nvPr/>
        </p:nvSpPr>
        <p:spPr>
          <a:xfrm>
            <a:off x="5023926" y="1467453"/>
            <a:ext cx="3214198" cy="75405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 smtClean="0">
                <a:solidFill>
                  <a:schemeClr val="accent2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600" b="1" dirty="0" smtClean="0">
                <a:solidFill>
                  <a:schemeClr val="accent2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sz="1100" dirty="0" smtClean="0">
              <a:solidFill>
                <a:schemeClr val="bg1">
                  <a:lumMod val="50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cxnSp>
        <p:nvCxnSpPr>
          <p:cNvPr id="21" name="Elbow Connector 4"/>
          <p:cNvCxnSpPr/>
          <p:nvPr/>
        </p:nvCxnSpPr>
        <p:spPr>
          <a:xfrm rot="10800000">
            <a:off x="3058785" y="2109420"/>
            <a:ext cx="699048" cy="579949"/>
          </a:xfrm>
          <a:prstGeom prst="bentConnector3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3"/>
          <p:cNvCxnSpPr/>
          <p:nvPr/>
        </p:nvCxnSpPr>
        <p:spPr>
          <a:xfrm rot="10800000" flipH="1">
            <a:off x="8401391" y="2109420"/>
            <a:ext cx="699048" cy="579949"/>
          </a:xfrm>
          <a:prstGeom prst="bentConnector3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4"/>
          <p:cNvCxnSpPr/>
          <p:nvPr/>
        </p:nvCxnSpPr>
        <p:spPr>
          <a:xfrm rot="10800000">
            <a:off x="8401391" y="4777273"/>
            <a:ext cx="699048" cy="579949"/>
          </a:xfrm>
          <a:prstGeom prst="bentConnector3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6"/>
          <p:cNvCxnSpPr/>
          <p:nvPr/>
        </p:nvCxnSpPr>
        <p:spPr>
          <a:xfrm rot="10800000" flipV="1">
            <a:off x="3058785" y="4777274"/>
            <a:ext cx="699048" cy="579949"/>
          </a:xfrm>
          <a:prstGeom prst="bentConnector3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Inhaltsplatzhalter 4"/>
          <p:cNvSpPr txBox="1"/>
          <p:nvPr/>
        </p:nvSpPr>
        <p:spPr>
          <a:xfrm>
            <a:off x="699022" y="1732392"/>
            <a:ext cx="2269014" cy="92333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 smtClean="0">
                <a:solidFill>
                  <a:schemeClr val="accent1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600" b="1" dirty="0" smtClean="0">
                <a:solidFill>
                  <a:schemeClr val="accent2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sz="1100" dirty="0" smtClean="0">
              <a:solidFill>
                <a:schemeClr val="bg1">
                  <a:lumMod val="50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26" name="Inhaltsplatzhalter 4"/>
          <p:cNvSpPr txBox="1"/>
          <p:nvPr/>
        </p:nvSpPr>
        <p:spPr>
          <a:xfrm>
            <a:off x="9243369" y="1719692"/>
            <a:ext cx="2269014" cy="92333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 smtClean="0">
                <a:solidFill>
                  <a:schemeClr val="accent6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600" b="1" dirty="0" smtClean="0">
                <a:solidFill>
                  <a:schemeClr val="accent2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sz="1100" dirty="0" smtClean="0">
              <a:solidFill>
                <a:schemeClr val="bg1">
                  <a:lumMod val="50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27" name="Inhaltsplatzhalter 4"/>
          <p:cNvSpPr txBox="1"/>
          <p:nvPr/>
        </p:nvSpPr>
        <p:spPr>
          <a:xfrm>
            <a:off x="9243369" y="4942096"/>
            <a:ext cx="2269014" cy="92333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 smtClean="0">
                <a:solidFill>
                  <a:schemeClr val="accent4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600" b="1" dirty="0" smtClean="0">
                <a:solidFill>
                  <a:schemeClr val="accent2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sz="1100" dirty="0" smtClean="0">
              <a:solidFill>
                <a:schemeClr val="bg1">
                  <a:lumMod val="50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28" name="Inhaltsplatzhalter 4"/>
          <p:cNvSpPr txBox="1"/>
          <p:nvPr/>
        </p:nvSpPr>
        <p:spPr>
          <a:xfrm>
            <a:off x="699022" y="4954796"/>
            <a:ext cx="2269014" cy="92333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 smtClean="0">
                <a:solidFill>
                  <a:schemeClr val="accent6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600" b="1" dirty="0" smtClean="0">
                <a:solidFill>
                  <a:schemeClr val="accent6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sz="1100" dirty="0" smtClean="0">
              <a:solidFill>
                <a:schemeClr val="bg1">
                  <a:lumMod val="50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cxnSp>
        <p:nvCxnSpPr>
          <p:cNvPr id="29" name="Straight Connector 30"/>
          <p:cNvCxnSpPr/>
          <p:nvPr/>
        </p:nvCxnSpPr>
        <p:spPr>
          <a:xfrm flipV="1">
            <a:off x="4908414" y="1457468"/>
            <a:ext cx="0" cy="742664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31"/>
          <p:cNvCxnSpPr/>
          <p:nvPr/>
        </p:nvCxnSpPr>
        <p:spPr>
          <a:xfrm flipV="1">
            <a:off x="7321683" y="5255622"/>
            <a:ext cx="0" cy="697646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Inhaltsplatzhalter 4"/>
          <p:cNvSpPr txBox="1"/>
          <p:nvPr/>
        </p:nvSpPr>
        <p:spPr>
          <a:xfrm>
            <a:off x="3987546" y="5382355"/>
            <a:ext cx="3214198" cy="75405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 smtClean="0">
                <a:solidFill>
                  <a:schemeClr val="accent3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600" b="1" dirty="0" smtClean="0">
                <a:solidFill>
                  <a:schemeClr val="accent3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sz="1100" dirty="0" smtClean="0">
              <a:solidFill>
                <a:schemeClr val="bg1">
                  <a:lumMod val="50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grpSp>
        <p:nvGrpSpPr>
          <p:cNvPr id="32" name="Group 36"/>
          <p:cNvGrpSpPr/>
          <p:nvPr/>
        </p:nvGrpSpPr>
        <p:grpSpPr>
          <a:xfrm>
            <a:off x="7968965" y="2676668"/>
            <a:ext cx="353424" cy="294716"/>
            <a:chOff x="10987088" y="1993900"/>
            <a:chExt cx="477837" cy="398463"/>
          </a:xfrm>
          <a:solidFill>
            <a:schemeClr val="bg1"/>
          </a:solidFill>
        </p:grpSpPr>
        <p:sp>
          <p:nvSpPr>
            <p:cNvPr id="33" name="Freeform 107"/>
            <p:cNvSpPr/>
            <p:nvPr/>
          </p:nvSpPr>
          <p:spPr bwMode="auto">
            <a:xfrm>
              <a:off x="10987088" y="1993900"/>
              <a:ext cx="396875" cy="398463"/>
            </a:xfrm>
            <a:custGeom>
              <a:avLst/>
              <a:gdLst>
                <a:gd name="T0" fmla="*/ 0 w 2745"/>
                <a:gd name="T1" fmla="*/ 0 h 2770"/>
                <a:gd name="T2" fmla="*/ 371 w 2745"/>
                <a:gd name="T3" fmla="*/ 0 h 2770"/>
                <a:gd name="T4" fmla="*/ 371 w 2745"/>
                <a:gd name="T5" fmla="*/ 2398 h 2770"/>
                <a:gd name="T6" fmla="*/ 2745 w 2745"/>
                <a:gd name="T7" fmla="*/ 2398 h 2770"/>
                <a:gd name="T8" fmla="*/ 2745 w 2745"/>
                <a:gd name="T9" fmla="*/ 2770 h 2770"/>
                <a:gd name="T10" fmla="*/ 0 w 2745"/>
                <a:gd name="T11" fmla="*/ 2770 h 2770"/>
                <a:gd name="T12" fmla="*/ 0 w 2745"/>
                <a:gd name="T13" fmla="*/ 0 h 2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5" h="2770">
                  <a:moveTo>
                    <a:pt x="0" y="0"/>
                  </a:moveTo>
                  <a:lnTo>
                    <a:pt x="371" y="0"/>
                  </a:lnTo>
                  <a:lnTo>
                    <a:pt x="371" y="2398"/>
                  </a:lnTo>
                  <a:lnTo>
                    <a:pt x="2745" y="2398"/>
                  </a:lnTo>
                  <a:lnTo>
                    <a:pt x="2745" y="2770"/>
                  </a:lnTo>
                  <a:lnTo>
                    <a:pt x="0" y="277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34" name="Freeform 108"/>
            <p:cNvSpPr/>
            <p:nvPr/>
          </p:nvSpPr>
          <p:spPr bwMode="auto">
            <a:xfrm>
              <a:off x="11066463" y="2047875"/>
              <a:ext cx="398462" cy="249238"/>
            </a:xfrm>
            <a:custGeom>
              <a:avLst/>
              <a:gdLst>
                <a:gd name="T0" fmla="*/ 2761 w 2761"/>
                <a:gd name="T1" fmla="*/ 0 h 1725"/>
                <a:gd name="T2" fmla="*/ 2559 w 2761"/>
                <a:gd name="T3" fmla="*/ 1146 h 1725"/>
                <a:gd name="T4" fmla="*/ 2274 w 2761"/>
                <a:gd name="T5" fmla="*/ 861 h 1725"/>
                <a:gd name="T6" fmla="*/ 1411 w 2761"/>
                <a:gd name="T7" fmla="*/ 1725 h 1725"/>
                <a:gd name="T8" fmla="*/ 864 w 2761"/>
                <a:gd name="T9" fmla="*/ 1177 h 1725"/>
                <a:gd name="T10" fmla="*/ 349 w 2761"/>
                <a:gd name="T11" fmla="*/ 1693 h 1725"/>
                <a:gd name="T12" fmla="*/ 0 w 2761"/>
                <a:gd name="T13" fmla="*/ 1341 h 1725"/>
                <a:gd name="T14" fmla="*/ 864 w 2761"/>
                <a:gd name="T15" fmla="*/ 476 h 1725"/>
                <a:gd name="T16" fmla="*/ 1411 w 2761"/>
                <a:gd name="T17" fmla="*/ 1025 h 1725"/>
                <a:gd name="T18" fmla="*/ 1924 w 2761"/>
                <a:gd name="T19" fmla="*/ 509 h 1725"/>
                <a:gd name="T20" fmla="*/ 1618 w 2761"/>
                <a:gd name="T21" fmla="*/ 202 h 1725"/>
                <a:gd name="T22" fmla="*/ 2761 w 2761"/>
                <a:gd name="T23" fmla="*/ 0 h 1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61" h="1725">
                  <a:moveTo>
                    <a:pt x="2761" y="0"/>
                  </a:moveTo>
                  <a:lnTo>
                    <a:pt x="2559" y="1146"/>
                  </a:lnTo>
                  <a:lnTo>
                    <a:pt x="2274" y="861"/>
                  </a:lnTo>
                  <a:lnTo>
                    <a:pt x="1411" y="1725"/>
                  </a:lnTo>
                  <a:lnTo>
                    <a:pt x="864" y="1177"/>
                  </a:lnTo>
                  <a:lnTo>
                    <a:pt x="349" y="1693"/>
                  </a:lnTo>
                  <a:lnTo>
                    <a:pt x="0" y="1341"/>
                  </a:lnTo>
                  <a:lnTo>
                    <a:pt x="864" y="476"/>
                  </a:lnTo>
                  <a:lnTo>
                    <a:pt x="1411" y="1025"/>
                  </a:lnTo>
                  <a:lnTo>
                    <a:pt x="1924" y="509"/>
                  </a:lnTo>
                  <a:lnTo>
                    <a:pt x="1618" y="202"/>
                  </a:lnTo>
                  <a:lnTo>
                    <a:pt x="27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35" name="Group 39"/>
          <p:cNvGrpSpPr/>
          <p:nvPr/>
        </p:nvGrpSpPr>
        <p:grpSpPr>
          <a:xfrm flipH="1">
            <a:off x="5336976" y="4603630"/>
            <a:ext cx="363568" cy="319990"/>
            <a:chOff x="10059988" y="2759075"/>
            <a:chExt cx="463550" cy="407988"/>
          </a:xfrm>
          <a:solidFill>
            <a:schemeClr val="bg1"/>
          </a:solidFill>
        </p:grpSpPr>
        <p:sp>
          <p:nvSpPr>
            <p:cNvPr id="36" name="Freeform 182"/>
            <p:cNvSpPr/>
            <p:nvPr/>
          </p:nvSpPr>
          <p:spPr bwMode="auto">
            <a:xfrm>
              <a:off x="10059988" y="2759075"/>
              <a:ext cx="463550" cy="168275"/>
            </a:xfrm>
            <a:custGeom>
              <a:avLst/>
              <a:gdLst>
                <a:gd name="T0" fmla="*/ 1606 w 3212"/>
                <a:gd name="T1" fmla="*/ 0 h 1164"/>
                <a:gd name="T2" fmla="*/ 1815 w 3212"/>
                <a:gd name="T3" fmla="*/ 5 h 1164"/>
                <a:gd name="T4" fmla="*/ 2016 w 3212"/>
                <a:gd name="T5" fmla="*/ 19 h 1164"/>
                <a:gd name="T6" fmla="*/ 2208 w 3212"/>
                <a:gd name="T7" fmla="*/ 43 h 1164"/>
                <a:gd name="T8" fmla="*/ 2388 w 3212"/>
                <a:gd name="T9" fmla="*/ 74 h 1164"/>
                <a:gd name="T10" fmla="*/ 2554 w 3212"/>
                <a:gd name="T11" fmla="*/ 112 h 1164"/>
                <a:gd name="T12" fmla="*/ 2706 w 3212"/>
                <a:gd name="T13" fmla="*/ 158 h 1164"/>
                <a:gd name="T14" fmla="*/ 2841 w 3212"/>
                <a:gd name="T15" fmla="*/ 210 h 1164"/>
                <a:gd name="T16" fmla="*/ 2958 w 3212"/>
                <a:gd name="T17" fmla="*/ 268 h 1164"/>
                <a:gd name="T18" fmla="*/ 3055 w 3212"/>
                <a:gd name="T19" fmla="*/ 331 h 1164"/>
                <a:gd name="T20" fmla="*/ 3130 w 3212"/>
                <a:gd name="T21" fmla="*/ 398 h 1164"/>
                <a:gd name="T22" fmla="*/ 3182 w 3212"/>
                <a:gd name="T23" fmla="*/ 469 h 1164"/>
                <a:gd name="T24" fmla="*/ 3209 w 3212"/>
                <a:gd name="T25" fmla="*/ 544 h 1164"/>
                <a:gd name="T26" fmla="*/ 3209 w 3212"/>
                <a:gd name="T27" fmla="*/ 620 h 1164"/>
                <a:gd name="T28" fmla="*/ 3182 w 3212"/>
                <a:gd name="T29" fmla="*/ 695 h 1164"/>
                <a:gd name="T30" fmla="*/ 3130 w 3212"/>
                <a:gd name="T31" fmla="*/ 766 h 1164"/>
                <a:gd name="T32" fmla="*/ 3055 w 3212"/>
                <a:gd name="T33" fmla="*/ 833 h 1164"/>
                <a:gd name="T34" fmla="*/ 2958 w 3212"/>
                <a:gd name="T35" fmla="*/ 896 h 1164"/>
                <a:gd name="T36" fmla="*/ 2841 w 3212"/>
                <a:gd name="T37" fmla="*/ 954 h 1164"/>
                <a:gd name="T38" fmla="*/ 2706 w 3212"/>
                <a:gd name="T39" fmla="*/ 1006 h 1164"/>
                <a:gd name="T40" fmla="*/ 2554 w 3212"/>
                <a:gd name="T41" fmla="*/ 1052 h 1164"/>
                <a:gd name="T42" fmla="*/ 2388 w 3212"/>
                <a:gd name="T43" fmla="*/ 1090 h 1164"/>
                <a:gd name="T44" fmla="*/ 2208 w 3212"/>
                <a:gd name="T45" fmla="*/ 1122 h 1164"/>
                <a:gd name="T46" fmla="*/ 2016 w 3212"/>
                <a:gd name="T47" fmla="*/ 1145 h 1164"/>
                <a:gd name="T48" fmla="*/ 1815 w 3212"/>
                <a:gd name="T49" fmla="*/ 1159 h 1164"/>
                <a:gd name="T50" fmla="*/ 1606 w 3212"/>
                <a:gd name="T51" fmla="*/ 1164 h 1164"/>
                <a:gd name="T52" fmla="*/ 1397 w 3212"/>
                <a:gd name="T53" fmla="*/ 1159 h 1164"/>
                <a:gd name="T54" fmla="*/ 1195 w 3212"/>
                <a:gd name="T55" fmla="*/ 1145 h 1164"/>
                <a:gd name="T56" fmla="*/ 1004 w 3212"/>
                <a:gd name="T57" fmla="*/ 1122 h 1164"/>
                <a:gd name="T58" fmla="*/ 824 w 3212"/>
                <a:gd name="T59" fmla="*/ 1090 h 1164"/>
                <a:gd name="T60" fmla="*/ 658 w 3212"/>
                <a:gd name="T61" fmla="*/ 1052 h 1164"/>
                <a:gd name="T62" fmla="*/ 506 w 3212"/>
                <a:gd name="T63" fmla="*/ 1006 h 1164"/>
                <a:gd name="T64" fmla="*/ 371 w 3212"/>
                <a:gd name="T65" fmla="*/ 954 h 1164"/>
                <a:gd name="T66" fmla="*/ 254 w 3212"/>
                <a:gd name="T67" fmla="*/ 896 h 1164"/>
                <a:gd name="T68" fmla="*/ 157 w 3212"/>
                <a:gd name="T69" fmla="*/ 833 h 1164"/>
                <a:gd name="T70" fmla="*/ 82 w 3212"/>
                <a:gd name="T71" fmla="*/ 766 h 1164"/>
                <a:gd name="T72" fmla="*/ 30 w 3212"/>
                <a:gd name="T73" fmla="*/ 695 h 1164"/>
                <a:gd name="T74" fmla="*/ 3 w 3212"/>
                <a:gd name="T75" fmla="*/ 620 h 1164"/>
                <a:gd name="T76" fmla="*/ 3 w 3212"/>
                <a:gd name="T77" fmla="*/ 544 h 1164"/>
                <a:gd name="T78" fmla="*/ 30 w 3212"/>
                <a:gd name="T79" fmla="*/ 469 h 1164"/>
                <a:gd name="T80" fmla="*/ 82 w 3212"/>
                <a:gd name="T81" fmla="*/ 398 h 1164"/>
                <a:gd name="T82" fmla="*/ 157 w 3212"/>
                <a:gd name="T83" fmla="*/ 331 h 1164"/>
                <a:gd name="T84" fmla="*/ 254 w 3212"/>
                <a:gd name="T85" fmla="*/ 268 h 1164"/>
                <a:gd name="T86" fmla="*/ 371 w 3212"/>
                <a:gd name="T87" fmla="*/ 210 h 1164"/>
                <a:gd name="T88" fmla="*/ 506 w 3212"/>
                <a:gd name="T89" fmla="*/ 158 h 1164"/>
                <a:gd name="T90" fmla="*/ 658 w 3212"/>
                <a:gd name="T91" fmla="*/ 112 h 1164"/>
                <a:gd name="T92" fmla="*/ 824 w 3212"/>
                <a:gd name="T93" fmla="*/ 74 h 1164"/>
                <a:gd name="T94" fmla="*/ 1004 w 3212"/>
                <a:gd name="T95" fmla="*/ 43 h 1164"/>
                <a:gd name="T96" fmla="*/ 1195 w 3212"/>
                <a:gd name="T97" fmla="*/ 19 h 1164"/>
                <a:gd name="T98" fmla="*/ 1397 w 3212"/>
                <a:gd name="T99" fmla="*/ 5 h 1164"/>
                <a:gd name="T100" fmla="*/ 1606 w 3212"/>
                <a:gd name="T101" fmla="*/ 0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212" h="1164">
                  <a:moveTo>
                    <a:pt x="1606" y="0"/>
                  </a:moveTo>
                  <a:lnTo>
                    <a:pt x="1606" y="0"/>
                  </a:lnTo>
                  <a:lnTo>
                    <a:pt x="1712" y="2"/>
                  </a:lnTo>
                  <a:lnTo>
                    <a:pt x="1815" y="5"/>
                  </a:lnTo>
                  <a:lnTo>
                    <a:pt x="1917" y="11"/>
                  </a:lnTo>
                  <a:lnTo>
                    <a:pt x="2016" y="19"/>
                  </a:lnTo>
                  <a:lnTo>
                    <a:pt x="2114" y="30"/>
                  </a:lnTo>
                  <a:lnTo>
                    <a:pt x="2208" y="43"/>
                  </a:lnTo>
                  <a:lnTo>
                    <a:pt x="2299" y="57"/>
                  </a:lnTo>
                  <a:lnTo>
                    <a:pt x="2388" y="74"/>
                  </a:lnTo>
                  <a:lnTo>
                    <a:pt x="2472" y="92"/>
                  </a:lnTo>
                  <a:lnTo>
                    <a:pt x="2554" y="112"/>
                  </a:lnTo>
                  <a:lnTo>
                    <a:pt x="2632" y="135"/>
                  </a:lnTo>
                  <a:lnTo>
                    <a:pt x="2706" y="158"/>
                  </a:lnTo>
                  <a:lnTo>
                    <a:pt x="2775" y="183"/>
                  </a:lnTo>
                  <a:lnTo>
                    <a:pt x="2841" y="210"/>
                  </a:lnTo>
                  <a:lnTo>
                    <a:pt x="2902" y="238"/>
                  </a:lnTo>
                  <a:lnTo>
                    <a:pt x="2958" y="268"/>
                  </a:lnTo>
                  <a:lnTo>
                    <a:pt x="3009" y="299"/>
                  </a:lnTo>
                  <a:lnTo>
                    <a:pt x="3055" y="331"/>
                  </a:lnTo>
                  <a:lnTo>
                    <a:pt x="3096" y="364"/>
                  </a:lnTo>
                  <a:lnTo>
                    <a:pt x="3130" y="398"/>
                  </a:lnTo>
                  <a:lnTo>
                    <a:pt x="3159" y="433"/>
                  </a:lnTo>
                  <a:lnTo>
                    <a:pt x="3182" y="469"/>
                  </a:lnTo>
                  <a:lnTo>
                    <a:pt x="3199" y="506"/>
                  </a:lnTo>
                  <a:lnTo>
                    <a:pt x="3209" y="544"/>
                  </a:lnTo>
                  <a:lnTo>
                    <a:pt x="3212" y="582"/>
                  </a:lnTo>
                  <a:lnTo>
                    <a:pt x="3209" y="620"/>
                  </a:lnTo>
                  <a:lnTo>
                    <a:pt x="3199" y="658"/>
                  </a:lnTo>
                  <a:lnTo>
                    <a:pt x="3182" y="695"/>
                  </a:lnTo>
                  <a:lnTo>
                    <a:pt x="3159" y="731"/>
                  </a:lnTo>
                  <a:lnTo>
                    <a:pt x="3130" y="766"/>
                  </a:lnTo>
                  <a:lnTo>
                    <a:pt x="3096" y="800"/>
                  </a:lnTo>
                  <a:lnTo>
                    <a:pt x="3055" y="833"/>
                  </a:lnTo>
                  <a:lnTo>
                    <a:pt x="3009" y="865"/>
                  </a:lnTo>
                  <a:lnTo>
                    <a:pt x="2958" y="896"/>
                  </a:lnTo>
                  <a:lnTo>
                    <a:pt x="2902" y="926"/>
                  </a:lnTo>
                  <a:lnTo>
                    <a:pt x="2841" y="954"/>
                  </a:lnTo>
                  <a:lnTo>
                    <a:pt x="2775" y="981"/>
                  </a:lnTo>
                  <a:lnTo>
                    <a:pt x="2706" y="1006"/>
                  </a:lnTo>
                  <a:lnTo>
                    <a:pt x="2632" y="1030"/>
                  </a:lnTo>
                  <a:lnTo>
                    <a:pt x="2554" y="1052"/>
                  </a:lnTo>
                  <a:lnTo>
                    <a:pt x="2472" y="1072"/>
                  </a:lnTo>
                  <a:lnTo>
                    <a:pt x="2388" y="1090"/>
                  </a:lnTo>
                  <a:lnTo>
                    <a:pt x="2299" y="1107"/>
                  </a:lnTo>
                  <a:lnTo>
                    <a:pt x="2208" y="1122"/>
                  </a:lnTo>
                  <a:lnTo>
                    <a:pt x="2114" y="1134"/>
                  </a:lnTo>
                  <a:lnTo>
                    <a:pt x="2016" y="1145"/>
                  </a:lnTo>
                  <a:lnTo>
                    <a:pt x="1917" y="1153"/>
                  </a:lnTo>
                  <a:lnTo>
                    <a:pt x="1815" y="1159"/>
                  </a:lnTo>
                  <a:lnTo>
                    <a:pt x="1712" y="1163"/>
                  </a:lnTo>
                  <a:lnTo>
                    <a:pt x="1606" y="1164"/>
                  </a:lnTo>
                  <a:lnTo>
                    <a:pt x="1500" y="1163"/>
                  </a:lnTo>
                  <a:lnTo>
                    <a:pt x="1397" y="1159"/>
                  </a:lnTo>
                  <a:lnTo>
                    <a:pt x="1295" y="1153"/>
                  </a:lnTo>
                  <a:lnTo>
                    <a:pt x="1195" y="1145"/>
                  </a:lnTo>
                  <a:lnTo>
                    <a:pt x="1098" y="1134"/>
                  </a:lnTo>
                  <a:lnTo>
                    <a:pt x="1004" y="1122"/>
                  </a:lnTo>
                  <a:lnTo>
                    <a:pt x="912" y="1107"/>
                  </a:lnTo>
                  <a:lnTo>
                    <a:pt x="824" y="1090"/>
                  </a:lnTo>
                  <a:lnTo>
                    <a:pt x="739" y="1072"/>
                  </a:lnTo>
                  <a:lnTo>
                    <a:pt x="658" y="1052"/>
                  </a:lnTo>
                  <a:lnTo>
                    <a:pt x="580" y="1030"/>
                  </a:lnTo>
                  <a:lnTo>
                    <a:pt x="506" y="1006"/>
                  </a:lnTo>
                  <a:lnTo>
                    <a:pt x="436" y="981"/>
                  </a:lnTo>
                  <a:lnTo>
                    <a:pt x="371" y="954"/>
                  </a:lnTo>
                  <a:lnTo>
                    <a:pt x="310" y="926"/>
                  </a:lnTo>
                  <a:lnTo>
                    <a:pt x="254" y="896"/>
                  </a:lnTo>
                  <a:lnTo>
                    <a:pt x="203" y="865"/>
                  </a:lnTo>
                  <a:lnTo>
                    <a:pt x="157" y="833"/>
                  </a:lnTo>
                  <a:lnTo>
                    <a:pt x="116" y="800"/>
                  </a:lnTo>
                  <a:lnTo>
                    <a:pt x="82" y="766"/>
                  </a:lnTo>
                  <a:lnTo>
                    <a:pt x="53" y="731"/>
                  </a:lnTo>
                  <a:lnTo>
                    <a:pt x="30" y="695"/>
                  </a:lnTo>
                  <a:lnTo>
                    <a:pt x="13" y="658"/>
                  </a:lnTo>
                  <a:lnTo>
                    <a:pt x="3" y="620"/>
                  </a:lnTo>
                  <a:lnTo>
                    <a:pt x="0" y="582"/>
                  </a:lnTo>
                  <a:lnTo>
                    <a:pt x="3" y="544"/>
                  </a:lnTo>
                  <a:lnTo>
                    <a:pt x="13" y="506"/>
                  </a:lnTo>
                  <a:lnTo>
                    <a:pt x="30" y="469"/>
                  </a:lnTo>
                  <a:lnTo>
                    <a:pt x="53" y="433"/>
                  </a:lnTo>
                  <a:lnTo>
                    <a:pt x="82" y="398"/>
                  </a:lnTo>
                  <a:lnTo>
                    <a:pt x="116" y="364"/>
                  </a:lnTo>
                  <a:lnTo>
                    <a:pt x="157" y="331"/>
                  </a:lnTo>
                  <a:lnTo>
                    <a:pt x="203" y="299"/>
                  </a:lnTo>
                  <a:lnTo>
                    <a:pt x="254" y="268"/>
                  </a:lnTo>
                  <a:lnTo>
                    <a:pt x="310" y="238"/>
                  </a:lnTo>
                  <a:lnTo>
                    <a:pt x="371" y="210"/>
                  </a:lnTo>
                  <a:lnTo>
                    <a:pt x="436" y="183"/>
                  </a:lnTo>
                  <a:lnTo>
                    <a:pt x="506" y="158"/>
                  </a:lnTo>
                  <a:lnTo>
                    <a:pt x="580" y="135"/>
                  </a:lnTo>
                  <a:lnTo>
                    <a:pt x="658" y="112"/>
                  </a:lnTo>
                  <a:lnTo>
                    <a:pt x="739" y="92"/>
                  </a:lnTo>
                  <a:lnTo>
                    <a:pt x="824" y="74"/>
                  </a:lnTo>
                  <a:lnTo>
                    <a:pt x="912" y="57"/>
                  </a:lnTo>
                  <a:lnTo>
                    <a:pt x="1004" y="43"/>
                  </a:lnTo>
                  <a:lnTo>
                    <a:pt x="1098" y="30"/>
                  </a:lnTo>
                  <a:lnTo>
                    <a:pt x="1195" y="19"/>
                  </a:lnTo>
                  <a:lnTo>
                    <a:pt x="1295" y="11"/>
                  </a:lnTo>
                  <a:lnTo>
                    <a:pt x="1397" y="5"/>
                  </a:lnTo>
                  <a:lnTo>
                    <a:pt x="1500" y="2"/>
                  </a:lnTo>
                  <a:lnTo>
                    <a:pt x="160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37" name="Freeform 183"/>
            <p:cNvSpPr/>
            <p:nvPr/>
          </p:nvSpPr>
          <p:spPr bwMode="auto">
            <a:xfrm>
              <a:off x="10059988" y="2917825"/>
              <a:ext cx="463550" cy="93663"/>
            </a:xfrm>
            <a:custGeom>
              <a:avLst/>
              <a:gdLst>
                <a:gd name="T0" fmla="*/ 87 w 3212"/>
                <a:gd name="T1" fmla="*/ 40 h 648"/>
                <a:gd name="T2" fmla="*/ 256 w 3212"/>
                <a:gd name="T3" fmla="*/ 114 h 648"/>
                <a:gd name="T4" fmla="*/ 442 w 3212"/>
                <a:gd name="T5" fmla="*/ 179 h 648"/>
                <a:gd name="T6" fmla="*/ 647 w 3212"/>
                <a:gd name="T7" fmla="*/ 233 h 648"/>
                <a:gd name="T8" fmla="*/ 869 w 3212"/>
                <a:gd name="T9" fmla="*/ 277 h 648"/>
                <a:gd name="T10" fmla="*/ 1103 w 3212"/>
                <a:gd name="T11" fmla="*/ 310 h 648"/>
                <a:gd name="T12" fmla="*/ 1349 w 3212"/>
                <a:gd name="T13" fmla="*/ 330 h 648"/>
                <a:gd name="T14" fmla="*/ 1606 w 3212"/>
                <a:gd name="T15" fmla="*/ 338 h 648"/>
                <a:gd name="T16" fmla="*/ 1862 w 3212"/>
                <a:gd name="T17" fmla="*/ 330 h 648"/>
                <a:gd name="T18" fmla="*/ 2109 w 3212"/>
                <a:gd name="T19" fmla="*/ 310 h 648"/>
                <a:gd name="T20" fmla="*/ 2343 w 3212"/>
                <a:gd name="T21" fmla="*/ 277 h 648"/>
                <a:gd name="T22" fmla="*/ 2564 w 3212"/>
                <a:gd name="T23" fmla="*/ 233 h 648"/>
                <a:gd name="T24" fmla="*/ 2769 w 3212"/>
                <a:gd name="T25" fmla="*/ 179 h 648"/>
                <a:gd name="T26" fmla="*/ 2957 w 3212"/>
                <a:gd name="T27" fmla="*/ 114 h 648"/>
                <a:gd name="T28" fmla="*/ 3125 w 3212"/>
                <a:gd name="T29" fmla="*/ 40 h 648"/>
                <a:gd name="T30" fmla="*/ 3209 w 3212"/>
                <a:gd name="T31" fmla="*/ 33 h 648"/>
                <a:gd name="T32" fmla="*/ 3209 w 3212"/>
                <a:gd name="T33" fmla="*/ 104 h 648"/>
                <a:gd name="T34" fmla="*/ 3182 w 3212"/>
                <a:gd name="T35" fmla="*/ 179 h 648"/>
                <a:gd name="T36" fmla="*/ 3130 w 3212"/>
                <a:gd name="T37" fmla="*/ 250 h 648"/>
                <a:gd name="T38" fmla="*/ 3055 w 3212"/>
                <a:gd name="T39" fmla="*/ 317 h 648"/>
                <a:gd name="T40" fmla="*/ 2958 w 3212"/>
                <a:gd name="T41" fmla="*/ 381 h 648"/>
                <a:gd name="T42" fmla="*/ 2841 w 3212"/>
                <a:gd name="T43" fmla="*/ 439 h 648"/>
                <a:gd name="T44" fmla="*/ 2706 w 3212"/>
                <a:gd name="T45" fmla="*/ 491 h 648"/>
                <a:gd name="T46" fmla="*/ 2554 w 3212"/>
                <a:gd name="T47" fmla="*/ 536 h 648"/>
                <a:gd name="T48" fmla="*/ 2388 w 3212"/>
                <a:gd name="T49" fmla="*/ 575 h 648"/>
                <a:gd name="T50" fmla="*/ 2208 w 3212"/>
                <a:gd name="T51" fmla="*/ 606 h 648"/>
                <a:gd name="T52" fmla="*/ 2016 w 3212"/>
                <a:gd name="T53" fmla="*/ 629 h 648"/>
                <a:gd name="T54" fmla="*/ 1815 w 3212"/>
                <a:gd name="T55" fmla="*/ 644 h 648"/>
                <a:gd name="T56" fmla="*/ 1606 w 3212"/>
                <a:gd name="T57" fmla="*/ 648 h 648"/>
                <a:gd name="T58" fmla="*/ 1397 w 3212"/>
                <a:gd name="T59" fmla="*/ 644 h 648"/>
                <a:gd name="T60" fmla="*/ 1195 w 3212"/>
                <a:gd name="T61" fmla="*/ 629 h 648"/>
                <a:gd name="T62" fmla="*/ 1004 w 3212"/>
                <a:gd name="T63" fmla="*/ 606 h 648"/>
                <a:gd name="T64" fmla="*/ 824 w 3212"/>
                <a:gd name="T65" fmla="*/ 575 h 648"/>
                <a:gd name="T66" fmla="*/ 658 w 3212"/>
                <a:gd name="T67" fmla="*/ 536 h 648"/>
                <a:gd name="T68" fmla="*/ 506 w 3212"/>
                <a:gd name="T69" fmla="*/ 491 h 648"/>
                <a:gd name="T70" fmla="*/ 371 w 3212"/>
                <a:gd name="T71" fmla="*/ 439 h 648"/>
                <a:gd name="T72" fmla="*/ 254 w 3212"/>
                <a:gd name="T73" fmla="*/ 381 h 648"/>
                <a:gd name="T74" fmla="*/ 157 w 3212"/>
                <a:gd name="T75" fmla="*/ 317 h 648"/>
                <a:gd name="T76" fmla="*/ 82 w 3212"/>
                <a:gd name="T77" fmla="*/ 250 h 648"/>
                <a:gd name="T78" fmla="*/ 30 w 3212"/>
                <a:gd name="T79" fmla="*/ 179 h 648"/>
                <a:gd name="T80" fmla="*/ 3 w 3212"/>
                <a:gd name="T81" fmla="*/ 104 h 648"/>
                <a:gd name="T82" fmla="*/ 3 w 3212"/>
                <a:gd name="T83" fmla="*/ 33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12" h="648">
                  <a:moveTo>
                    <a:pt x="11" y="0"/>
                  </a:moveTo>
                  <a:lnTo>
                    <a:pt x="87" y="40"/>
                  </a:lnTo>
                  <a:lnTo>
                    <a:pt x="169" y="78"/>
                  </a:lnTo>
                  <a:lnTo>
                    <a:pt x="256" y="114"/>
                  </a:lnTo>
                  <a:lnTo>
                    <a:pt x="346" y="147"/>
                  </a:lnTo>
                  <a:lnTo>
                    <a:pt x="442" y="179"/>
                  </a:lnTo>
                  <a:lnTo>
                    <a:pt x="543" y="207"/>
                  </a:lnTo>
                  <a:lnTo>
                    <a:pt x="647" y="233"/>
                  </a:lnTo>
                  <a:lnTo>
                    <a:pt x="756" y="257"/>
                  </a:lnTo>
                  <a:lnTo>
                    <a:pt x="869" y="277"/>
                  </a:lnTo>
                  <a:lnTo>
                    <a:pt x="985" y="295"/>
                  </a:lnTo>
                  <a:lnTo>
                    <a:pt x="1103" y="310"/>
                  </a:lnTo>
                  <a:lnTo>
                    <a:pt x="1225" y="322"/>
                  </a:lnTo>
                  <a:lnTo>
                    <a:pt x="1349" y="330"/>
                  </a:lnTo>
                  <a:lnTo>
                    <a:pt x="1477" y="336"/>
                  </a:lnTo>
                  <a:lnTo>
                    <a:pt x="1606" y="338"/>
                  </a:lnTo>
                  <a:lnTo>
                    <a:pt x="1735" y="336"/>
                  </a:lnTo>
                  <a:lnTo>
                    <a:pt x="1862" y="330"/>
                  </a:lnTo>
                  <a:lnTo>
                    <a:pt x="1987" y="322"/>
                  </a:lnTo>
                  <a:lnTo>
                    <a:pt x="2109" y="310"/>
                  </a:lnTo>
                  <a:lnTo>
                    <a:pt x="2228" y="295"/>
                  </a:lnTo>
                  <a:lnTo>
                    <a:pt x="2343" y="277"/>
                  </a:lnTo>
                  <a:lnTo>
                    <a:pt x="2455" y="257"/>
                  </a:lnTo>
                  <a:lnTo>
                    <a:pt x="2564" y="233"/>
                  </a:lnTo>
                  <a:lnTo>
                    <a:pt x="2669" y="207"/>
                  </a:lnTo>
                  <a:lnTo>
                    <a:pt x="2769" y="179"/>
                  </a:lnTo>
                  <a:lnTo>
                    <a:pt x="2865" y="147"/>
                  </a:lnTo>
                  <a:lnTo>
                    <a:pt x="2957" y="114"/>
                  </a:lnTo>
                  <a:lnTo>
                    <a:pt x="3044" y="78"/>
                  </a:lnTo>
                  <a:lnTo>
                    <a:pt x="3125" y="40"/>
                  </a:lnTo>
                  <a:lnTo>
                    <a:pt x="3202" y="0"/>
                  </a:lnTo>
                  <a:lnTo>
                    <a:pt x="3209" y="33"/>
                  </a:lnTo>
                  <a:lnTo>
                    <a:pt x="3212" y="66"/>
                  </a:lnTo>
                  <a:lnTo>
                    <a:pt x="3209" y="104"/>
                  </a:lnTo>
                  <a:lnTo>
                    <a:pt x="3199" y="142"/>
                  </a:lnTo>
                  <a:lnTo>
                    <a:pt x="3182" y="179"/>
                  </a:lnTo>
                  <a:lnTo>
                    <a:pt x="3159" y="215"/>
                  </a:lnTo>
                  <a:lnTo>
                    <a:pt x="3130" y="250"/>
                  </a:lnTo>
                  <a:lnTo>
                    <a:pt x="3096" y="284"/>
                  </a:lnTo>
                  <a:lnTo>
                    <a:pt x="3055" y="317"/>
                  </a:lnTo>
                  <a:lnTo>
                    <a:pt x="3009" y="350"/>
                  </a:lnTo>
                  <a:lnTo>
                    <a:pt x="2958" y="381"/>
                  </a:lnTo>
                  <a:lnTo>
                    <a:pt x="2902" y="410"/>
                  </a:lnTo>
                  <a:lnTo>
                    <a:pt x="2841" y="439"/>
                  </a:lnTo>
                  <a:lnTo>
                    <a:pt x="2775" y="465"/>
                  </a:lnTo>
                  <a:lnTo>
                    <a:pt x="2706" y="491"/>
                  </a:lnTo>
                  <a:lnTo>
                    <a:pt x="2632" y="514"/>
                  </a:lnTo>
                  <a:lnTo>
                    <a:pt x="2554" y="536"/>
                  </a:lnTo>
                  <a:lnTo>
                    <a:pt x="2472" y="557"/>
                  </a:lnTo>
                  <a:lnTo>
                    <a:pt x="2388" y="575"/>
                  </a:lnTo>
                  <a:lnTo>
                    <a:pt x="2299" y="592"/>
                  </a:lnTo>
                  <a:lnTo>
                    <a:pt x="2208" y="606"/>
                  </a:lnTo>
                  <a:lnTo>
                    <a:pt x="2114" y="619"/>
                  </a:lnTo>
                  <a:lnTo>
                    <a:pt x="2016" y="629"/>
                  </a:lnTo>
                  <a:lnTo>
                    <a:pt x="1917" y="638"/>
                  </a:lnTo>
                  <a:lnTo>
                    <a:pt x="1815" y="644"/>
                  </a:lnTo>
                  <a:lnTo>
                    <a:pt x="1712" y="647"/>
                  </a:lnTo>
                  <a:lnTo>
                    <a:pt x="1606" y="648"/>
                  </a:lnTo>
                  <a:lnTo>
                    <a:pt x="1500" y="647"/>
                  </a:lnTo>
                  <a:lnTo>
                    <a:pt x="1397" y="644"/>
                  </a:lnTo>
                  <a:lnTo>
                    <a:pt x="1295" y="638"/>
                  </a:lnTo>
                  <a:lnTo>
                    <a:pt x="1195" y="629"/>
                  </a:lnTo>
                  <a:lnTo>
                    <a:pt x="1098" y="619"/>
                  </a:lnTo>
                  <a:lnTo>
                    <a:pt x="1004" y="606"/>
                  </a:lnTo>
                  <a:lnTo>
                    <a:pt x="912" y="592"/>
                  </a:lnTo>
                  <a:lnTo>
                    <a:pt x="824" y="575"/>
                  </a:lnTo>
                  <a:lnTo>
                    <a:pt x="739" y="557"/>
                  </a:lnTo>
                  <a:lnTo>
                    <a:pt x="658" y="536"/>
                  </a:lnTo>
                  <a:lnTo>
                    <a:pt x="580" y="514"/>
                  </a:lnTo>
                  <a:lnTo>
                    <a:pt x="506" y="491"/>
                  </a:lnTo>
                  <a:lnTo>
                    <a:pt x="436" y="465"/>
                  </a:lnTo>
                  <a:lnTo>
                    <a:pt x="371" y="439"/>
                  </a:lnTo>
                  <a:lnTo>
                    <a:pt x="310" y="410"/>
                  </a:lnTo>
                  <a:lnTo>
                    <a:pt x="254" y="381"/>
                  </a:lnTo>
                  <a:lnTo>
                    <a:pt x="203" y="350"/>
                  </a:lnTo>
                  <a:lnTo>
                    <a:pt x="157" y="317"/>
                  </a:lnTo>
                  <a:lnTo>
                    <a:pt x="116" y="284"/>
                  </a:lnTo>
                  <a:lnTo>
                    <a:pt x="82" y="250"/>
                  </a:lnTo>
                  <a:lnTo>
                    <a:pt x="53" y="215"/>
                  </a:lnTo>
                  <a:lnTo>
                    <a:pt x="30" y="179"/>
                  </a:lnTo>
                  <a:lnTo>
                    <a:pt x="13" y="142"/>
                  </a:lnTo>
                  <a:lnTo>
                    <a:pt x="3" y="104"/>
                  </a:lnTo>
                  <a:lnTo>
                    <a:pt x="0" y="66"/>
                  </a:lnTo>
                  <a:lnTo>
                    <a:pt x="3" y="33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38" name="Freeform 184"/>
            <p:cNvSpPr/>
            <p:nvPr/>
          </p:nvSpPr>
          <p:spPr bwMode="auto">
            <a:xfrm>
              <a:off x="10059988" y="2995613"/>
              <a:ext cx="463550" cy="93663"/>
            </a:xfrm>
            <a:custGeom>
              <a:avLst/>
              <a:gdLst>
                <a:gd name="T0" fmla="*/ 87 w 3212"/>
                <a:gd name="T1" fmla="*/ 40 h 647"/>
                <a:gd name="T2" fmla="*/ 256 w 3212"/>
                <a:gd name="T3" fmla="*/ 114 h 647"/>
                <a:gd name="T4" fmla="*/ 442 w 3212"/>
                <a:gd name="T5" fmla="*/ 178 h 647"/>
                <a:gd name="T6" fmla="*/ 647 w 3212"/>
                <a:gd name="T7" fmla="*/ 233 h 647"/>
                <a:gd name="T8" fmla="*/ 869 w 3212"/>
                <a:gd name="T9" fmla="*/ 277 h 647"/>
                <a:gd name="T10" fmla="*/ 1103 w 3212"/>
                <a:gd name="T11" fmla="*/ 310 h 647"/>
                <a:gd name="T12" fmla="*/ 1349 w 3212"/>
                <a:gd name="T13" fmla="*/ 330 h 647"/>
                <a:gd name="T14" fmla="*/ 1606 w 3212"/>
                <a:gd name="T15" fmla="*/ 337 h 647"/>
                <a:gd name="T16" fmla="*/ 1862 w 3212"/>
                <a:gd name="T17" fmla="*/ 330 h 647"/>
                <a:gd name="T18" fmla="*/ 2109 w 3212"/>
                <a:gd name="T19" fmla="*/ 310 h 647"/>
                <a:gd name="T20" fmla="*/ 2343 w 3212"/>
                <a:gd name="T21" fmla="*/ 277 h 647"/>
                <a:gd name="T22" fmla="*/ 2564 w 3212"/>
                <a:gd name="T23" fmla="*/ 233 h 647"/>
                <a:gd name="T24" fmla="*/ 2769 w 3212"/>
                <a:gd name="T25" fmla="*/ 178 h 647"/>
                <a:gd name="T26" fmla="*/ 2957 w 3212"/>
                <a:gd name="T27" fmla="*/ 114 h 647"/>
                <a:gd name="T28" fmla="*/ 3125 w 3212"/>
                <a:gd name="T29" fmla="*/ 40 h 647"/>
                <a:gd name="T30" fmla="*/ 3209 w 3212"/>
                <a:gd name="T31" fmla="*/ 33 h 647"/>
                <a:gd name="T32" fmla="*/ 3209 w 3212"/>
                <a:gd name="T33" fmla="*/ 104 h 647"/>
                <a:gd name="T34" fmla="*/ 3182 w 3212"/>
                <a:gd name="T35" fmla="*/ 178 h 647"/>
                <a:gd name="T36" fmla="*/ 3130 w 3212"/>
                <a:gd name="T37" fmla="*/ 250 h 647"/>
                <a:gd name="T38" fmla="*/ 3055 w 3212"/>
                <a:gd name="T39" fmla="*/ 317 h 647"/>
                <a:gd name="T40" fmla="*/ 2958 w 3212"/>
                <a:gd name="T41" fmla="*/ 380 h 647"/>
                <a:gd name="T42" fmla="*/ 2841 w 3212"/>
                <a:gd name="T43" fmla="*/ 438 h 647"/>
                <a:gd name="T44" fmla="*/ 2706 w 3212"/>
                <a:gd name="T45" fmla="*/ 490 h 647"/>
                <a:gd name="T46" fmla="*/ 2554 w 3212"/>
                <a:gd name="T47" fmla="*/ 535 h 647"/>
                <a:gd name="T48" fmla="*/ 2388 w 3212"/>
                <a:gd name="T49" fmla="*/ 574 h 647"/>
                <a:gd name="T50" fmla="*/ 2208 w 3212"/>
                <a:gd name="T51" fmla="*/ 605 h 647"/>
                <a:gd name="T52" fmla="*/ 2016 w 3212"/>
                <a:gd name="T53" fmla="*/ 628 h 647"/>
                <a:gd name="T54" fmla="*/ 1815 w 3212"/>
                <a:gd name="T55" fmla="*/ 643 h 647"/>
                <a:gd name="T56" fmla="*/ 1606 w 3212"/>
                <a:gd name="T57" fmla="*/ 647 h 647"/>
                <a:gd name="T58" fmla="*/ 1397 w 3212"/>
                <a:gd name="T59" fmla="*/ 643 h 647"/>
                <a:gd name="T60" fmla="*/ 1195 w 3212"/>
                <a:gd name="T61" fmla="*/ 628 h 647"/>
                <a:gd name="T62" fmla="*/ 1004 w 3212"/>
                <a:gd name="T63" fmla="*/ 605 h 647"/>
                <a:gd name="T64" fmla="*/ 824 w 3212"/>
                <a:gd name="T65" fmla="*/ 574 h 647"/>
                <a:gd name="T66" fmla="*/ 658 w 3212"/>
                <a:gd name="T67" fmla="*/ 535 h 647"/>
                <a:gd name="T68" fmla="*/ 506 w 3212"/>
                <a:gd name="T69" fmla="*/ 490 h 647"/>
                <a:gd name="T70" fmla="*/ 371 w 3212"/>
                <a:gd name="T71" fmla="*/ 438 h 647"/>
                <a:gd name="T72" fmla="*/ 254 w 3212"/>
                <a:gd name="T73" fmla="*/ 380 h 647"/>
                <a:gd name="T74" fmla="*/ 157 w 3212"/>
                <a:gd name="T75" fmla="*/ 317 h 647"/>
                <a:gd name="T76" fmla="*/ 82 w 3212"/>
                <a:gd name="T77" fmla="*/ 250 h 647"/>
                <a:gd name="T78" fmla="*/ 30 w 3212"/>
                <a:gd name="T79" fmla="*/ 178 h 647"/>
                <a:gd name="T80" fmla="*/ 3 w 3212"/>
                <a:gd name="T81" fmla="*/ 104 h 647"/>
                <a:gd name="T82" fmla="*/ 3 w 3212"/>
                <a:gd name="T83" fmla="*/ 33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12" h="647">
                  <a:moveTo>
                    <a:pt x="11" y="0"/>
                  </a:moveTo>
                  <a:lnTo>
                    <a:pt x="87" y="40"/>
                  </a:lnTo>
                  <a:lnTo>
                    <a:pt x="169" y="78"/>
                  </a:lnTo>
                  <a:lnTo>
                    <a:pt x="256" y="114"/>
                  </a:lnTo>
                  <a:lnTo>
                    <a:pt x="346" y="147"/>
                  </a:lnTo>
                  <a:lnTo>
                    <a:pt x="442" y="178"/>
                  </a:lnTo>
                  <a:lnTo>
                    <a:pt x="543" y="207"/>
                  </a:lnTo>
                  <a:lnTo>
                    <a:pt x="647" y="233"/>
                  </a:lnTo>
                  <a:lnTo>
                    <a:pt x="756" y="257"/>
                  </a:lnTo>
                  <a:lnTo>
                    <a:pt x="869" y="277"/>
                  </a:lnTo>
                  <a:lnTo>
                    <a:pt x="985" y="295"/>
                  </a:lnTo>
                  <a:lnTo>
                    <a:pt x="1103" y="310"/>
                  </a:lnTo>
                  <a:lnTo>
                    <a:pt x="1225" y="322"/>
                  </a:lnTo>
                  <a:lnTo>
                    <a:pt x="1349" y="330"/>
                  </a:lnTo>
                  <a:lnTo>
                    <a:pt x="1477" y="335"/>
                  </a:lnTo>
                  <a:lnTo>
                    <a:pt x="1606" y="337"/>
                  </a:lnTo>
                  <a:lnTo>
                    <a:pt x="1735" y="335"/>
                  </a:lnTo>
                  <a:lnTo>
                    <a:pt x="1862" y="330"/>
                  </a:lnTo>
                  <a:lnTo>
                    <a:pt x="1987" y="322"/>
                  </a:lnTo>
                  <a:lnTo>
                    <a:pt x="2109" y="310"/>
                  </a:lnTo>
                  <a:lnTo>
                    <a:pt x="2228" y="295"/>
                  </a:lnTo>
                  <a:lnTo>
                    <a:pt x="2343" y="277"/>
                  </a:lnTo>
                  <a:lnTo>
                    <a:pt x="2455" y="257"/>
                  </a:lnTo>
                  <a:lnTo>
                    <a:pt x="2564" y="233"/>
                  </a:lnTo>
                  <a:lnTo>
                    <a:pt x="2669" y="207"/>
                  </a:lnTo>
                  <a:lnTo>
                    <a:pt x="2769" y="178"/>
                  </a:lnTo>
                  <a:lnTo>
                    <a:pt x="2865" y="147"/>
                  </a:lnTo>
                  <a:lnTo>
                    <a:pt x="2957" y="114"/>
                  </a:lnTo>
                  <a:lnTo>
                    <a:pt x="3044" y="78"/>
                  </a:lnTo>
                  <a:lnTo>
                    <a:pt x="3125" y="40"/>
                  </a:lnTo>
                  <a:lnTo>
                    <a:pt x="3202" y="0"/>
                  </a:lnTo>
                  <a:lnTo>
                    <a:pt x="3209" y="33"/>
                  </a:lnTo>
                  <a:lnTo>
                    <a:pt x="3212" y="66"/>
                  </a:lnTo>
                  <a:lnTo>
                    <a:pt x="3209" y="104"/>
                  </a:lnTo>
                  <a:lnTo>
                    <a:pt x="3199" y="142"/>
                  </a:lnTo>
                  <a:lnTo>
                    <a:pt x="3182" y="178"/>
                  </a:lnTo>
                  <a:lnTo>
                    <a:pt x="3159" y="215"/>
                  </a:lnTo>
                  <a:lnTo>
                    <a:pt x="3130" y="250"/>
                  </a:lnTo>
                  <a:lnTo>
                    <a:pt x="3096" y="284"/>
                  </a:lnTo>
                  <a:lnTo>
                    <a:pt x="3055" y="317"/>
                  </a:lnTo>
                  <a:lnTo>
                    <a:pt x="3009" y="349"/>
                  </a:lnTo>
                  <a:lnTo>
                    <a:pt x="2958" y="380"/>
                  </a:lnTo>
                  <a:lnTo>
                    <a:pt x="2902" y="409"/>
                  </a:lnTo>
                  <a:lnTo>
                    <a:pt x="2841" y="438"/>
                  </a:lnTo>
                  <a:lnTo>
                    <a:pt x="2775" y="464"/>
                  </a:lnTo>
                  <a:lnTo>
                    <a:pt x="2706" y="490"/>
                  </a:lnTo>
                  <a:lnTo>
                    <a:pt x="2632" y="513"/>
                  </a:lnTo>
                  <a:lnTo>
                    <a:pt x="2554" y="535"/>
                  </a:lnTo>
                  <a:lnTo>
                    <a:pt x="2472" y="556"/>
                  </a:lnTo>
                  <a:lnTo>
                    <a:pt x="2388" y="574"/>
                  </a:lnTo>
                  <a:lnTo>
                    <a:pt x="2299" y="591"/>
                  </a:lnTo>
                  <a:lnTo>
                    <a:pt x="2208" y="605"/>
                  </a:lnTo>
                  <a:lnTo>
                    <a:pt x="2114" y="618"/>
                  </a:lnTo>
                  <a:lnTo>
                    <a:pt x="2016" y="628"/>
                  </a:lnTo>
                  <a:lnTo>
                    <a:pt x="1917" y="637"/>
                  </a:lnTo>
                  <a:lnTo>
                    <a:pt x="1815" y="643"/>
                  </a:lnTo>
                  <a:lnTo>
                    <a:pt x="1712" y="646"/>
                  </a:lnTo>
                  <a:lnTo>
                    <a:pt x="1606" y="647"/>
                  </a:lnTo>
                  <a:lnTo>
                    <a:pt x="1500" y="646"/>
                  </a:lnTo>
                  <a:lnTo>
                    <a:pt x="1397" y="643"/>
                  </a:lnTo>
                  <a:lnTo>
                    <a:pt x="1295" y="637"/>
                  </a:lnTo>
                  <a:lnTo>
                    <a:pt x="1195" y="628"/>
                  </a:lnTo>
                  <a:lnTo>
                    <a:pt x="1098" y="618"/>
                  </a:lnTo>
                  <a:lnTo>
                    <a:pt x="1004" y="605"/>
                  </a:lnTo>
                  <a:lnTo>
                    <a:pt x="912" y="591"/>
                  </a:lnTo>
                  <a:lnTo>
                    <a:pt x="824" y="574"/>
                  </a:lnTo>
                  <a:lnTo>
                    <a:pt x="739" y="556"/>
                  </a:lnTo>
                  <a:lnTo>
                    <a:pt x="658" y="535"/>
                  </a:lnTo>
                  <a:lnTo>
                    <a:pt x="580" y="513"/>
                  </a:lnTo>
                  <a:lnTo>
                    <a:pt x="506" y="490"/>
                  </a:lnTo>
                  <a:lnTo>
                    <a:pt x="436" y="464"/>
                  </a:lnTo>
                  <a:lnTo>
                    <a:pt x="371" y="438"/>
                  </a:lnTo>
                  <a:lnTo>
                    <a:pt x="310" y="409"/>
                  </a:lnTo>
                  <a:lnTo>
                    <a:pt x="254" y="380"/>
                  </a:lnTo>
                  <a:lnTo>
                    <a:pt x="203" y="349"/>
                  </a:lnTo>
                  <a:lnTo>
                    <a:pt x="157" y="317"/>
                  </a:lnTo>
                  <a:lnTo>
                    <a:pt x="116" y="284"/>
                  </a:lnTo>
                  <a:lnTo>
                    <a:pt x="82" y="250"/>
                  </a:lnTo>
                  <a:lnTo>
                    <a:pt x="53" y="215"/>
                  </a:lnTo>
                  <a:lnTo>
                    <a:pt x="30" y="178"/>
                  </a:lnTo>
                  <a:lnTo>
                    <a:pt x="13" y="142"/>
                  </a:lnTo>
                  <a:lnTo>
                    <a:pt x="3" y="104"/>
                  </a:lnTo>
                  <a:lnTo>
                    <a:pt x="0" y="66"/>
                  </a:lnTo>
                  <a:lnTo>
                    <a:pt x="3" y="33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39" name="Freeform 185"/>
            <p:cNvSpPr/>
            <p:nvPr/>
          </p:nvSpPr>
          <p:spPr bwMode="auto">
            <a:xfrm>
              <a:off x="10059988" y="3074988"/>
              <a:ext cx="463550" cy="92075"/>
            </a:xfrm>
            <a:custGeom>
              <a:avLst/>
              <a:gdLst>
                <a:gd name="T0" fmla="*/ 87 w 3212"/>
                <a:gd name="T1" fmla="*/ 40 h 647"/>
                <a:gd name="T2" fmla="*/ 256 w 3212"/>
                <a:gd name="T3" fmla="*/ 113 h 647"/>
                <a:gd name="T4" fmla="*/ 442 w 3212"/>
                <a:gd name="T5" fmla="*/ 178 h 647"/>
                <a:gd name="T6" fmla="*/ 647 w 3212"/>
                <a:gd name="T7" fmla="*/ 233 h 647"/>
                <a:gd name="T8" fmla="*/ 869 w 3212"/>
                <a:gd name="T9" fmla="*/ 277 h 647"/>
                <a:gd name="T10" fmla="*/ 1103 w 3212"/>
                <a:gd name="T11" fmla="*/ 310 h 647"/>
                <a:gd name="T12" fmla="*/ 1349 w 3212"/>
                <a:gd name="T13" fmla="*/ 330 h 647"/>
                <a:gd name="T14" fmla="*/ 1606 w 3212"/>
                <a:gd name="T15" fmla="*/ 337 h 647"/>
                <a:gd name="T16" fmla="*/ 1862 w 3212"/>
                <a:gd name="T17" fmla="*/ 330 h 647"/>
                <a:gd name="T18" fmla="*/ 2109 w 3212"/>
                <a:gd name="T19" fmla="*/ 310 h 647"/>
                <a:gd name="T20" fmla="*/ 2343 w 3212"/>
                <a:gd name="T21" fmla="*/ 277 h 647"/>
                <a:gd name="T22" fmla="*/ 2564 w 3212"/>
                <a:gd name="T23" fmla="*/ 233 h 647"/>
                <a:gd name="T24" fmla="*/ 2769 w 3212"/>
                <a:gd name="T25" fmla="*/ 178 h 647"/>
                <a:gd name="T26" fmla="*/ 2957 w 3212"/>
                <a:gd name="T27" fmla="*/ 113 h 647"/>
                <a:gd name="T28" fmla="*/ 3125 w 3212"/>
                <a:gd name="T29" fmla="*/ 40 h 647"/>
                <a:gd name="T30" fmla="*/ 3209 w 3212"/>
                <a:gd name="T31" fmla="*/ 32 h 647"/>
                <a:gd name="T32" fmla="*/ 3209 w 3212"/>
                <a:gd name="T33" fmla="*/ 103 h 647"/>
                <a:gd name="T34" fmla="*/ 3182 w 3212"/>
                <a:gd name="T35" fmla="*/ 178 h 647"/>
                <a:gd name="T36" fmla="*/ 3130 w 3212"/>
                <a:gd name="T37" fmla="*/ 249 h 647"/>
                <a:gd name="T38" fmla="*/ 3055 w 3212"/>
                <a:gd name="T39" fmla="*/ 316 h 647"/>
                <a:gd name="T40" fmla="*/ 2958 w 3212"/>
                <a:gd name="T41" fmla="*/ 379 h 647"/>
                <a:gd name="T42" fmla="*/ 2841 w 3212"/>
                <a:gd name="T43" fmla="*/ 437 h 647"/>
                <a:gd name="T44" fmla="*/ 2706 w 3212"/>
                <a:gd name="T45" fmla="*/ 489 h 647"/>
                <a:gd name="T46" fmla="*/ 2554 w 3212"/>
                <a:gd name="T47" fmla="*/ 535 h 647"/>
                <a:gd name="T48" fmla="*/ 2388 w 3212"/>
                <a:gd name="T49" fmla="*/ 574 h 647"/>
                <a:gd name="T50" fmla="*/ 2208 w 3212"/>
                <a:gd name="T51" fmla="*/ 605 h 647"/>
                <a:gd name="T52" fmla="*/ 2016 w 3212"/>
                <a:gd name="T53" fmla="*/ 628 h 647"/>
                <a:gd name="T54" fmla="*/ 1815 w 3212"/>
                <a:gd name="T55" fmla="*/ 642 h 647"/>
                <a:gd name="T56" fmla="*/ 1606 w 3212"/>
                <a:gd name="T57" fmla="*/ 647 h 647"/>
                <a:gd name="T58" fmla="*/ 1397 w 3212"/>
                <a:gd name="T59" fmla="*/ 642 h 647"/>
                <a:gd name="T60" fmla="*/ 1195 w 3212"/>
                <a:gd name="T61" fmla="*/ 628 h 647"/>
                <a:gd name="T62" fmla="*/ 1004 w 3212"/>
                <a:gd name="T63" fmla="*/ 605 h 647"/>
                <a:gd name="T64" fmla="*/ 824 w 3212"/>
                <a:gd name="T65" fmla="*/ 574 h 647"/>
                <a:gd name="T66" fmla="*/ 658 w 3212"/>
                <a:gd name="T67" fmla="*/ 535 h 647"/>
                <a:gd name="T68" fmla="*/ 506 w 3212"/>
                <a:gd name="T69" fmla="*/ 489 h 647"/>
                <a:gd name="T70" fmla="*/ 371 w 3212"/>
                <a:gd name="T71" fmla="*/ 437 h 647"/>
                <a:gd name="T72" fmla="*/ 254 w 3212"/>
                <a:gd name="T73" fmla="*/ 379 h 647"/>
                <a:gd name="T74" fmla="*/ 157 w 3212"/>
                <a:gd name="T75" fmla="*/ 316 h 647"/>
                <a:gd name="T76" fmla="*/ 82 w 3212"/>
                <a:gd name="T77" fmla="*/ 249 h 647"/>
                <a:gd name="T78" fmla="*/ 30 w 3212"/>
                <a:gd name="T79" fmla="*/ 178 h 647"/>
                <a:gd name="T80" fmla="*/ 3 w 3212"/>
                <a:gd name="T81" fmla="*/ 103 h 647"/>
                <a:gd name="T82" fmla="*/ 3 w 3212"/>
                <a:gd name="T83" fmla="*/ 32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12" h="647">
                  <a:moveTo>
                    <a:pt x="11" y="0"/>
                  </a:moveTo>
                  <a:lnTo>
                    <a:pt x="87" y="40"/>
                  </a:lnTo>
                  <a:lnTo>
                    <a:pt x="169" y="78"/>
                  </a:lnTo>
                  <a:lnTo>
                    <a:pt x="256" y="113"/>
                  </a:lnTo>
                  <a:lnTo>
                    <a:pt x="346" y="147"/>
                  </a:lnTo>
                  <a:lnTo>
                    <a:pt x="442" y="178"/>
                  </a:lnTo>
                  <a:lnTo>
                    <a:pt x="543" y="207"/>
                  </a:lnTo>
                  <a:lnTo>
                    <a:pt x="647" y="233"/>
                  </a:lnTo>
                  <a:lnTo>
                    <a:pt x="756" y="257"/>
                  </a:lnTo>
                  <a:lnTo>
                    <a:pt x="869" y="277"/>
                  </a:lnTo>
                  <a:lnTo>
                    <a:pt x="985" y="295"/>
                  </a:lnTo>
                  <a:lnTo>
                    <a:pt x="1103" y="310"/>
                  </a:lnTo>
                  <a:lnTo>
                    <a:pt x="1225" y="322"/>
                  </a:lnTo>
                  <a:lnTo>
                    <a:pt x="1349" y="330"/>
                  </a:lnTo>
                  <a:lnTo>
                    <a:pt x="1477" y="335"/>
                  </a:lnTo>
                  <a:lnTo>
                    <a:pt x="1606" y="337"/>
                  </a:lnTo>
                  <a:lnTo>
                    <a:pt x="1735" y="335"/>
                  </a:lnTo>
                  <a:lnTo>
                    <a:pt x="1862" y="330"/>
                  </a:lnTo>
                  <a:lnTo>
                    <a:pt x="1987" y="322"/>
                  </a:lnTo>
                  <a:lnTo>
                    <a:pt x="2109" y="310"/>
                  </a:lnTo>
                  <a:lnTo>
                    <a:pt x="2228" y="295"/>
                  </a:lnTo>
                  <a:lnTo>
                    <a:pt x="2343" y="277"/>
                  </a:lnTo>
                  <a:lnTo>
                    <a:pt x="2455" y="257"/>
                  </a:lnTo>
                  <a:lnTo>
                    <a:pt x="2564" y="233"/>
                  </a:lnTo>
                  <a:lnTo>
                    <a:pt x="2669" y="207"/>
                  </a:lnTo>
                  <a:lnTo>
                    <a:pt x="2769" y="178"/>
                  </a:lnTo>
                  <a:lnTo>
                    <a:pt x="2865" y="147"/>
                  </a:lnTo>
                  <a:lnTo>
                    <a:pt x="2957" y="113"/>
                  </a:lnTo>
                  <a:lnTo>
                    <a:pt x="3044" y="78"/>
                  </a:lnTo>
                  <a:lnTo>
                    <a:pt x="3125" y="40"/>
                  </a:lnTo>
                  <a:lnTo>
                    <a:pt x="3202" y="0"/>
                  </a:lnTo>
                  <a:lnTo>
                    <a:pt x="3209" y="32"/>
                  </a:lnTo>
                  <a:lnTo>
                    <a:pt x="3212" y="65"/>
                  </a:lnTo>
                  <a:lnTo>
                    <a:pt x="3209" y="103"/>
                  </a:lnTo>
                  <a:lnTo>
                    <a:pt x="3199" y="141"/>
                  </a:lnTo>
                  <a:lnTo>
                    <a:pt x="3182" y="178"/>
                  </a:lnTo>
                  <a:lnTo>
                    <a:pt x="3159" y="214"/>
                  </a:lnTo>
                  <a:lnTo>
                    <a:pt x="3130" y="249"/>
                  </a:lnTo>
                  <a:lnTo>
                    <a:pt x="3096" y="283"/>
                  </a:lnTo>
                  <a:lnTo>
                    <a:pt x="3055" y="316"/>
                  </a:lnTo>
                  <a:lnTo>
                    <a:pt x="3009" y="348"/>
                  </a:lnTo>
                  <a:lnTo>
                    <a:pt x="2958" y="379"/>
                  </a:lnTo>
                  <a:lnTo>
                    <a:pt x="2902" y="409"/>
                  </a:lnTo>
                  <a:lnTo>
                    <a:pt x="2841" y="437"/>
                  </a:lnTo>
                  <a:lnTo>
                    <a:pt x="2775" y="464"/>
                  </a:lnTo>
                  <a:lnTo>
                    <a:pt x="2706" y="489"/>
                  </a:lnTo>
                  <a:lnTo>
                    <a:pt x="2632" y="513"/>
                  </a:lnTo>
                  <a:lnTo>
                    <a:pt x="2554" y="535"/>
                  </a:lnTo>
                  <a:lnTo>
                    <a:pt x="2472" y="555"/>
                  </a:lnTo>
                  <a:lnTo>
                    <a:pt x="2388" y="574"/>
                  </a:lnTo>
                  <a:lnTo>
                    <a:pt x="2299" y="590"/>
                  </a:lnTo>
                  <a:lnTo>
                    <a:pt x="2208" y="605"/>
                  </a:lnTo>
                  <a:lnTo>
                    <a:pt x="2114" y="618"/>
                  </a:lnTo>
                  <a:lnTo>
                    <a:pt x="2016" y="628"/>
                  </a:lnTo>
                  <a:lnTo>
                    <a:pt x="1917" y="636"/>
                  </a:lnTo>
                  <a:lnTo>
                    <a:pt x="1815" y="642"/>
                  </a:lnTo>
                  <a:lnTo>
                    <a:pt x="1712" y="646"/>
                  </a:lnTo>
                  <a:lnTo>
                    <a:pt x="1606" y="647"/>
                  </a:lnTo>
                  <a:lnTo>
                    <a:pt x="1500" y="646"/>
                  </a:lnTo>
                  <a:lnTo>
                    <a:pt x="1397" y="642"/>
                  </a:lnTo>
                  <a:lnTo>
                    <a:pt x="1295" y="636"/>
                  </a:lnTo>
                  <a:lnTo>
                    <a:pt x="1195" y="628"/>
                  </a:lnTo>
                  <a:lnTo>
                    <a:pt x="1098" y="618"/>
                  </a:lnTo>
                  <a:lnTo>
                    <a:pt x="1004" y="605"/>
                  </a:lnTo>
                  <a:lnTo>
                    <a:pt x="912" y="590"/>
                  </a:lnTo>
                  <a:lnTo>
                    <a:pt x="824" y="574"/>
                  </a:lnTo>
                  <a:lnTo>
                    <a:pt x="739" y="555"/>
                  </a:lnTo>
                  <a:lnTo>
                    <a:pt x="658" y="535"/>
                  </a:lnTo>
                  <a:lnTo>
                    <a:pt x="580" y="513"/>
                  </a:lnTo>
                  <a:lnTo>
                    <a:pt x="506" y="489"/>
                  </a:lnTo>
                  <a:lnTo>
                    <a:pt x="436" y="464"/>
                  </a:lnTo>
                  <a:lnTo>
                    <a:pt x="371" y="437"/>
                  </a:lnTo>
                  <a:lnTo>
                    <a:pt x="310" y="409"/>
                  </a:lnTo>
                  <a:lnTo>
                    <a:pt x="254" y="379"/>
                  </a:lnTo>
                  <a:lnTo>
                    <a:pt x="203" y="348"/>
                  </a:lnTo>
                  <a:lnTo>
                    <a:pt x="157" y="316"/>
                  </a:lnTo>
                  <a:lnTo>
                    <a:pt x="116" y="283"/>
                  </a:lnTo>
                  <a:lnTo>
                    <a:pt x="82" y="249"/>
                  </a:lnTo>
                  <a:lnTo>
                    <a:pt x="53" y="214"/>
                  </a:lnTo>
                  <a:lnTo>
                    <a:pt x="30" y="178"/>
                  </a:lnTo>
                  <a:lnTo>
                    <a:pt x="13" y="141"/>
                  </a:lnTo>
                  <a:lnTo>
                    <a:pt x="3" y="103"/>
                  </a:lnTo>
                  <a:lnTo>
                    <a:pt x="0" y="65"/>
                  </a:lnTo>
                  <a:lnTo>
                    <a:pt x="3" y="32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40" name="Group 44"/>
          <p:cNvGrpSpPr/>
          <p:nvPr/>
        </p:nvGrpSpPr>
        <p:grpSpPr>
          <a:xfrm>
            <a:off x="6414589" y="2556423"/>
            <a:ext cx="379910" cy="375840"/>
            <a:chOff x="2587625" y="4291013"/>
            <a:chExt cx="444500" cy="439738"/>
          </a:xfrm>
          <a:solidFill>
            <a:schemeClr val="bg1"/>
          </a:solidFill>
        </p:grpSpPr>
        <p:sp>
          <p:nvSpPr>
            <p:cNvPr id="41" name="Freeform 290"/>
            <p:cNvSpPr>
              <a:spLocks noEditPoints="1"/>
            </p:cNvSpPr>
            <p:nvPr/>
          </p:nvSpPr>
          <p:spPr bwMode="auto">
            <a:xfrm>
              <a:off x="2790825" y="4491038"/>
              <a:ext cx="241300" cy="239713"/>
            </a:xfrm>
            <a:custGeom>
              <a:avLst/>
              <a:gdLst>
                <a:gd name="T0" fmla="*/ 582 w 1676"/>
                <a:gd name="T1" fmla="*/ 282 h 1813"/>
                <a:gd name="T2" fmla="*/ 453 w 1676"/>
                <a:gd name="T3" fmla="*/ 343 h 1813"/>
                <a:gd name="T4" fmla="*/ 344 w 1676"/>
                <a:gd name="T5" fmla="*/ 449 h 1813"/>
                <a:gd name="T6" fmla="*/ 274 w 1676"/>
                <a:gd name="T7" fmla="*/ 582 h 1813"/>
                <a:gd name="T8" fmla="*/ 246 w 1676"/>
                <a:gd name="T9" fmla="*/ 729 h 1813"/>
                <a:gd name="T10" fmla="*/ 260 w 1676"/>
                <a:gd name="T11" fmla="*/ 878 h 1813"/>
                <a:gd name="T12" fmla="*/ 316 w 1676"/>
                <a:gd name="T13" fmla="*/ 1018 h 1813"/>
                <a:gd name="T14" fmla="*/ 414 w 1676"/>
                <a:gd name="T15" fmla="*/ 1136 h 1813"/>
                <a:gd name="T16" fmla="*/ 538 w 1676"/>
                <a:gd name="T17" fmla="*/ 1212 h 1813"/>
                <a:gd name="T18" fmla="*/ 673 w 1676"/>
                <a:gd name="T19" fmla="*/ 1242 h 1813"/>
                <a:gd name="T20" fmla="*/ 811 w 1676"/>
                <a:gd name="T21" fmla="*/ 1227 h 1813"/>
                <a:gd name="T22" fmla="*/ 941 w 1676"/>
                <a:gd name="T23" fmla="*/ 1166 h 1813"/>
                <a:gd name="T24" fmla="*/ 1049 w 1676"/>
                <a:gd name="T25" fmla="*/ 1061 h 1813"/>
                <a:gd name="T26" fmla="*/ 1119 w 1676"/>
                <a:gd name="T27" fmla="*/ 927 h 1813"/>
                <a:gd name="T28" fmla="*/ 1147 w 1676"/>
                <a:gd name="T29" fmla="*/ 779 h 1813"/>
                <a:gd name="T30" fmla="*/ 1133 w 1676"/>
                <a:gd name="T31" fmla="*/ 630 h 1813"/>
                <a:gd name="T32" fmla="*/ 1077 w 1676"/>
                <a:gd name="T33" fmla="*/ 491 h 1813"/>
                <a:gd name="T34" fmla="*/ 980 w 1676"/>
                <a:gd name="T35" fmla="*/ 374 h 1813"/>
                <a:gd name="T36" fmla="*/ 855 w 1676"/>
                <a:gd name="T37" fmla="*/ 298 h 1813"/>
                <a:gd name="T38" fmla="*/ 720 w 1676"/>
                <a:gd name="T39" fmla="*/ 267 h 1813"/>
                <a:gd name="T40" fmla="*/ 781 w 1676"/>
                <a:gd name="T41" fmla="*/ 5 h 1813"/>
                <a:gd name="T42" fmla="*/ 946 w 1676"/>
                <a:gd name="T43" fmla="*/ 49 h 1813"/>
                <a:gd name="T44" fmla="*/ 1099 w 1676"/>
                <a:gd name="T45" fmla="*/ 137 h 1813"/>
                <a:gd name="T46" fmla="*/ 1230 w 1676"/>
                <a:gd name="T47" fmla="*/ 267 h 1813"/>
                <a:gd name="T48" fmla="*/ 1324 w 1676"/>
                <a:gd name="T49" fmla="*/ 424 h 1813"/>
                <a:gd name="T50" fmla="*/ 1378 w 1676"/>
                <a:gd name="T51" fmla="*/ 596 h 1813"/>
                <a:gd name="T52" fmla="*/ 1393 w 1676"/>
                <a:gd name="T53" fmla="*/ 775 h 1813"/>
                <a:gd name="T54" fmla="*/ 1368 w 1676"/>
                <a:gd name="T55" fmla="*/ 953 h 1813"/>
                <a:gd name="T56" fmla="*/ 1603 w 1676"/>
                <a:gd name="T57" fmla="*/ 1363 h 1813"/>
                <a:gd name="T58" fmla="*/ 1656 w 1676"/>
                <a:gd name="T59" fmla="*/ 1449 h 1813"/>
                <a:gd name="T60" fmla="*/ 1676 w 1676"/>
                <a:gd name="T61" fmla="*/ 1550 h 1813"/>
                <a:gd name="T62" fmla="*/ 1656 w 1676"/>
                <a:gd name="T63" fmla="*/ 1651 h 1813"/>
                <a:gd name="T64" fmla="*/ 1603 w 1676"/>
                <a:gd name="T65" fmla="*/ 1737 h 1813"/>
                <a:gd name="T66" fmla="*/ 1515 w 1676"/>
                <a:gd name="T67" fmla="*/ 1798 h 1813"/>
                <a:gd name="T68" fmla="*/ 1414 w 1676"/>
                <a:gd name="T69" fmla="*/ 1813 h 1813"/>
                <a:gd name="T70" fmla="*/ 1316 w 1676"/>
                <a:gd name="T71" fmla="*/ 1783 h 1813"/>
                <a:gd name="T72" fmla="*/ 986 w 1676"/>
                <a:gd name="T73" fmla="*/ 1441 h 1813"/>
                <a:gd name="T74" fmla="*/ 826 w 1676"/>
                <a:gd name="T75" fmla="*/ 1496 h 1813"/>
                <a:gd name="T76" fmla="*/ 660 w 1676"/>
                <a:gd name="T77" fmla="*/ 1508 h 1813"/>
                <a:gd name="T78" fmla="*/ 496 w 1676"/>
                <a:gd name="T79" fmla="*/ 1477 h 1813"/>
                <a:gd name="T80" fmla="*/ 341 w 1676"/>
                <a:gd name="T81" fmla="*/ 1404 h 1813"/>
                <a:gd name="T82" fmla="*/ 204 w 1676"/>
                <a:gd name="T83" fmla="*/ 1289 h 1813"/>
                <a:gd name="T84" fmla="*/ 95 w 1676"/>
                <a:gd name="T85" fmla="*/ 1137 h 1813"/>
                <a:gd name="T86" fmla="*/ 27 w 1676"/>
                <a:gd name="T87" fmla="*/ 966 h 1813"/>
                <a:gd name="T88" fmla="*/ 0 w 1676"/>
                <a:gd name="T89" fmla="*/ 785 h 1813"/>
                <a:gd name="T90" fmla="*/ 13 w 1676"/>
                <a:gd name="T91" fmla="*/ 602 h 1813"/>
                <a:gd name="T92" fmla="*/ 67 w 1676"/>
                <a:gd name="T93" fmla="*/ 427 h 1813"/>
                <a:gd name="T94" fmla="*/ 162 w 1676"/>
                <a:gd name="T95" fmla="*/ 268 h 1813"/>
                <a:gd name="T96" fmla="*/ 294 w 1676"/>
                <a:gd name="T97" fmla="*/ 137 h 1813"/>
                <a:gd name="T98" fmla="*/ 447 w 1676"/>
                <a:gd name="T99" fmla="*/ 49 h 1813"/>
                <a:gd name="T100" fmla="*/ 612 w 1676"/>
                <a:gd name="T101" fmla="*/ 5 h 1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76" h="1813">
                  <a:moveTo>
                    <a:pt x="673" y="267"/>
                  </a:moveTo>
                  <a:lnTo>
                    <a:pt x="627" y="272"/>
                  </a:lnTo>
                  <a:lnTo>
                    <a:pt x="582" y="282"/>
                  </a:lnTo>
                  <a:lnTo>
                    <a:pt x="538" y="298"/>
                  </a:lnTo>
                  <a:lnTo>
                    <a:pt x="495" y="317"/>
                  </a:lnTo>
                  <a:lnTo>
                    <a:pt x="453" y="343"/>
                  </a:lnTo>
                  <a:lnTo>
                    <a:pt x="414" y="374"/>
                  </a:lnTo>
                  <a:lnTo>
                    <a:pt x="377" y="409"/>
                  </a:lnTo>
                  <a:lnTo>
                    <a:pt x="344" y="449"/>
                  </a:lnTo>
                  <a:lnTo>
                    <a:pt x="316" y="491"/>
                  </a:lnTo>
                  <a:lnTo>
                    <a:pt x="293" y="536"/>
                  </a:lnTo>
                  <a:lnTo>
                    <a:pt x="274" y="582"/>
                  </a:lnTo>
                  <a:lnTo>
                    <a:pt x="260" y="630"/>
                  </a:lnTo>
                  <a:lnTo>
                    <a:pt x="251" y="679"/>
                  </a:lnTo>
                  <a:lnTo>
                    <a:pt x="246" y="729"/>
                  </a:lnTo>
                  <a:lnTo>
                    <a:pt x="246" y="779"/>
                  </a:lnTo>
                  <a:lnTo>
                    <a:pt x="251" y="829"/>
                  </a:lnTo>
                  <a:lnTo>
                    <a:pt x="260" y="878"/>
                  </a:lnTo>
                  <a:lnTo>
                    <a:pt x="274" y="927"/>
                  </a:lnTo>
                  <a:lnTo>
                    <a:pt x="293" y="974"/>
                  </a:lnTo>
                  <a:lnTo>
                    <a:pt x="316" y="1018"/>
                  </a:lnTo>
                  <a:lnTo>
                    <a:pt x="344" y="1061"/>
                  </a:lnTo>
                  <a:lnTo>
                    <a:pt x="377" y="1100"/>
                  </a:lnTo>
                  <a:lnTo>
                    <a:pt x="414" y="1136"/>
                  </a:lnTo>
                  <a:lnTo>
                    <a:pt x="453" y="1166"/>
                  </a:lnTo>
                  <a:lnTo>
                    <a:pt x="495" y="1191"/>
                  </a:lnTo>
                  <a:lnTo>
                    <a:pt x="538" y="1212"/>
                  </a:lnTo>
                  <a:lnTo>
                    <a:pt x="582" y="1227"/>
                  </a:lnTo>
                  <a:lnTo>
                    <a:pt x="627" y="1237"/>
                  </a:lnTo>
                  <a:lnTo>
                    <a:pt x="673" y="1242"/>
                  </a:lnTo>
                  <a:lnTo>
                    <a:pt x="720" y="1242"/>
                  </a:lnTo>
                  <a:lnTo>
                    <a:pt x="766" y="1237"/>
                  </a:lnTo>
                  <a:lnTo>
                    <a:pt x="811" y="1227"/>
                  </a:lnTo>
                  <a:lnTo>
                    <a:pt x="855" y="1212"/>
                  </a:lnTo>
                  <a:lnTo>
                    <a:pt x="898" y="1191"/>
                  </a:lnTo>
                  <a:lnTo>
                    <a:pt x="941" y="1166"/>
                  </a:lnTo>
                  <a:lnTo>
                    <a:pt x="980" y="1136"/>
                  </a:lnTo>
                  <a:lnTo>
                    <a:pt x="1016" y="1100"/>
                  </a:lnTo>
                  <a:lnTo>
                    <a:pt x="1049" y="1061"/>
                  </a:lnTo>
                  <a:lnTo>
                    <a:pt x="1077" y="1018"/>
                  </a:lnTo>
                  <a:lnTo>
                    <a:pt x="1100" y="974"/>
                  </a:lnTo>
                  <a:lnTo>
                    <a:pt x="1119" y="927"/>
                  </a:lnTo>
                  <a:lnTo>
                    <a:pt x="1133" y="878"/>
                  </a:lnTo>
                  <a:lnTo>
                    <a:pt x="1142" y="829"/>
                  </a:lnTo>
                  <a:lnTo>
                    <a:pt x="1147" y="779"/>
                  </a:lnTo>
                  <a:lnTo>
                    <a:pt x="1147" y="729"/>
                  </a:lnTo>
                  <a:lnTo>
                    <a:pt x="1142" y="679"/>
                  </a:lnTo>
                  <a:lnTo>
                    <a:pt x="1133" y="630"/>
                  </a:lnTo>
                  <a:lnTo>
                    <a:pt x="1119" y="582"/>
                  </a:lnTo>
                  <a:lnTo>
                    <a:pt x="1100" y="536"/>
                  </a:lnTo>
                  <a:lnTo>
                    <a:pt x="1077" y="491"/>
                  </a:lnTo>
                  <a:lnTo>
                    <a:pt x="1049" y="449"/>
                  </a:lnTo>
                  <a:lnTo>
                    <a:pt x="1016" y="409"/>
                  </a:lnTo>
                  <a:lnTo>
                    <a:pt x="980" y="374"/>
                  </a:lnTo>
                  <a:lnTo>
                    <a:pt x="941" y="343"/>
                  </a:lnTo>
                  <a:lnTo>
                    <a:pt x="898" y="317"/>
                  </a:lnTo>
                  <a:lnTo>
                    <a:pt x="855" y="298"/>
                  </a:lnTo>
                  <a:lnTo>
                    <a:pt x="811" y="282"/>
                  </a:lnTo>
                  <a:lnTo>
                    <a:pt x="766" y="272"/>
                  </a:lnTo>
                  <a:lnTo>
                    <a:pt x="720" y="267"/>
                  </a:lnTo>
                  <a:lnTo>
                    <a:pt x="673" y="267"/>
                  </a:lnTo>
                  <a:close/>
                  <a:moveTo>
                    <a:pt x="725" y="0"/>
                  </a:moveTo>
                  <a:lnTo>
                    <a:pt x="781" y="5"/>
                  </a:lnTo>
                  <a:lnTo>
                    <a:pt x="837" y="15"/>
                  </a:lnTo>
                  <a:lnTo>
                    <a:pt x="892" y="29"/>
                  </a:lnTo>
                  <a:lnTo>
                    <a:pt x="946" y="49"/>
                  </a:lnTo>
                  <a:lnTo>
                    <a:pt x="999" y="74"/>
                  </a:lnTo>
                  <a:lnTo>
                    <a:pt x="1050" y="103"/>
                  </a:lnTo>
                  <a:lnTo>
                    <a:pt x="1099" y="137"/>
                  </a:lnTo>
                  <a:lnTo>
                    <a:pt x="1145" y="176"/>
                  </a:lnTo>
                  <a:lnTo>
                    <a:pt x="1190" y="219"/>
                  </a:lnTo>
                  <a:lnTo>
                    <a:pt x="1230" y="267"/>
                  </a:lnTo>
                  <a:lnTo>
                    <a:pt x="1266" y="317"/>
                  </a:lnTo>
                  <a:lnTo>
                    <a:pt x="1297" y="369"/>
                  </a:lnTo>
                  <a:lnTo>
                    <a:pt x="1324" y="424"/>
                  </a:lnTo>
                  <a:lnTo>
                    <a:pt x="1346" y="479"/>
                  </a:lnTo>
                  <a:lnTo>
                    <a:pt x="1364" y="537"/>
                  </a:lnTo>
                  <a:lnTo>
                    <a:pt x="1378" y="596"/>
                  </a:lnTo>
                  <a:lnTo>
                    <a:pt x="1387" y="655"/>
                  </a:lnTo>
                  <a:lnTo>
                    <a:pt x="1392" y="715"/>
                  </a:lnTo>
                  <a:lnTo>
                    <a:pt x="1393" y="775"/>
                  </a:lnTo>
                  <a:lnTo>
                    <a:pt x="1389" y="835"/>
                  </a:lnTo>
                  <a:lnTo>
                    <a:pt x="1381" y="895"/>
                  </a:lnTo>
                  <a:lnTo>
                    <a:pt x="1368" y="953"/>
                  </a:lnTo>
                  <a:lnTo>
                    <a:pt x="1351" y="1011"/>
                  </a:lnTo>
                  <a:lnTo>
                    <a:pt x="1330" y="1067"/>
                  </a:lnTo>
                  <a:lnTo>
                    <a:pt x="1603" y="1363"/>
                  </a:lnTo>
                  <a:lnTo>
                    <a:pt x="1625" y="1389"/>
                  </a:lnTo>
                  <a:lnTo>
                    <a:pt x="1642" y="1419"/>
                  </a:lnTo>
                  <a:lnTo>
                    <a:pt x="1656" y="1449"/>
                  </a:lnTo>
                  <a:lnTo>
                    <a:pt x="1668" y="1482"/>
                  </a:lnTo>
                  <a:lnTo>
                    <a:pt x="1674" y="1515"/>
                  </a:lnTo>
                  <a:lnTo>
                    <a:pt x="1676" y="1550"/>
                  </a:lnTo>
                  <a:lnTo>
                    <a:pt x="1674" y="1585"/>
                  </a:lnTo>
                  <a:lnTo>
                    <a:pt x="1668" y="1619"/>
                  </a:lnTo>
                  <a:lnTo>
                    <a:pt x="1656" y="1651"/>
                  </a:lnTo>
                  <a:lnTo>
                    <a:pt x="1642" y="1682"/>
                  </a:lnTo>
                  <a:lnTo>
                    <a:pt x="1625" y="1711"/>
                  </a:lnTo>
                  <a:lnTo>
                    <a:pt x="1603" y="1737"/>
                  </a:lnTo>
                  <a:lnTo>
                    <a:pt x="1576" y="1762"/>
                  </a:lnTo>
                  <a:lnTo>
                    <a:pt x="1547" y="1783"/>
                  </a:lnTo>
                  <a:lnTo>
                    <a:pt x="1515" y="1798"/>
                  </a:lnTo>
                  <a:lnTo>
                    <a:pt x="1482" y="1809"/>
                  </a:lnTo>
                  <a:lnTo>
                    <a:pt x="1449" y="1813"/>
                  </a:lnTo>
                  <a:lnTo>
                    <a:pt x="1414" y="1813"/>
                  </a:lnTo>
                  <a:lnTo>
                    <a:pt x="1380" y="1809"/>
                  </a:lnTo>
                  <a:lnTo>
                    <a:pt x="1347" y="1798"/>
                  </a:lnTo>
                  <a:lnTo>
                    <a:pt x="1316" y="1783"/>
                  </a:lnTo>
                  <a:lnTo>
                    <a:pt x="1286" y="1762"/>
                  </a:lnTo>
                  <a:lnTo>
                    <a:pt x="1259" y="1737"/>
                  </a:lnTo>
                  <a:lnTo>
                    <a:pt x="986" y="1441"/>
                  </a:lnTo>
                  <a:lnTo>
                    <a:pt x="934" y="1464"/>
                  </a:lnTo>
                  <a:lnTo>
                    <a:pt x="880" y="1483"/>
                  </a:lnTo>
                  <a:lnTo>
                    <a:pt x="826" y="1496"/>
                  </a:lnTo>
                  <a:lnTo>
                    <a:pt x="771" y="1504"/>
                  </a:lnTo>
                  <a:lnTo>
                    <a:pt x="716" y="1509"/>
                  </a:lnTo>
                  <a:lnTo>
                    <a:pt x="660" y="1508"/>
                  </a:lnTo>
                  <a:lnTo>
                    <a:pt x="605" y="1503"/>
                  </a:lnTo>
                  <a:lnTo>
                    <a:pt x="550" y="1493"/>
                  </a:lnTo>
                  <a:lnTo>
                    <a:pt x="496" y="1477"/>
                  </a:lnTo>
                  <a:lnTo>
                    <a:pt x="443" y="1458"/>
                  </a:lnTo>
                  <a:lnTo>
                    <a:pt x="391" y="1434"/>
                  </a:lnTo>
                  <a:lnTo>
                    <a:pt x="341" y="1404"/>
                  </a:lnTo>
                  <a:lnTo>
                    <a:pt x="293" y="1371"/>
                  </a:lnTo>
                  <a:lnTo>
                    <a:pt x="247" y="1332"/>
                  </a:lnTo>
                  <a:lnTo>
                    <a:pt x="204" y="1289"/>
                  </a:lnTo>
                  <a:lnTo>
                    <a:pt x="162" y="1240"/>
                  </a:lnTo>
                  <a:lnTo>
                    <a:pt x="126" y="1190"/>
                  </a:lnTo>
                  <a:lnTo>
                    <a:pt x="95" y="1137"/>
                  </a:lnTo>
                  <a:lnTo>
                    <a:pt x="68" y="1082"/>
                  </a:lnTo>
                  <a:lnTo>
                    <a:pt x="45" y="1024"/>
                  </a:lnTo>
                  <a:lnTo>
                    <a:pt x="27" y="966"/>
                  </a:lnTo>
                  <a:lnTo>
                    <a:pt x="13" y="906"/>
                  </a:lnTo>
                  <a:lnTo>
                    <a:pt x="4" y="846"/>
                  </a:lnTo>
                  <a:lnTo>
                    <a:pt x="0" y="785"/>
                  </a:lnTo>
                  <a:lnTo>
                    <a:pt x="0" y="724"/>
                  </a:lnTo>
                  <a:lnTo>
                    <a:pt x="4" y="663"/>
                  </a:lnTo>
                  <a:lnTo>
                    <a:pt x="13" y="602"/>
                  </a:lnTo>
                  <a:lnTo>
                    <a:pt x="27" y="543"/>
                  </a:lnTo>
                  <a:lnTo>
                    <a:pt x="45" y="485"/>
                  </a:lnTo>
                  <a:lnTo>
                    <a:pt x="67" y="427"/>
                  </a:lnTo>
                  <a:lnTo>
                    <a:pt x="94" y="373"/>
                  </a:lnTo>
                  <a:lnTo>
                    <a:pt x="126" y="319"/>
                  </a:lnTo>
                  <a:lnTo>
                    <a:pt x="162" y="268"/>
                  </a:lnTo>
                  <a:lnTo>
                    <a:pt x="203" y="220"/>
                  </a:lnTo>
                  <a:lnTo>
                    <a:pt x="247" y="176"/>
                  </a:lnTo>
                  <a:lnTo>
                    <a:pt x="294" y="137"/>
                  </a:lnTo>
                  <a:lnTo>
                    <a:pt x="343" y="103"/>
                  </a:lnTo>
                  <a:lnTo>
                    <a:pt x="394" y="74"/>
                  </a:lnTo>
                  <a:lnTo>
                    <a:pt x="447" y="49"/>
                  </a:lnTo>
                  <a:lnTo>
                    <a:pt x="501" y="29"/>
                  </a:lnTo>
                  <a:lnTo>
                    <a:pt x="556" y="15"/>
                  </a:lnTo>
                  <a:lnTo>
                    <a:pt x="612" y="5"/>
                  </a:lnTo>
                  <a:lnTo>
                    <a:pt x="668" y="0"/>
                  </a:lnTo>
                  <a:lnTo>
                    <a:pt x="7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42" name="Freeform 291"/>
            <p:cNvSpPr/>
            <p:nvPr/>
          </p:nvSpPr>
          <p:spPr bwMode="auto">
            <a:xfrm>
              <a:off x="2811463" y="4335463"/>
              <a:ext cx="217488" cy="274638"/>
            </a:xfrm>
            <a:custGeom>
              <a:avLst/>
              <a:gdLst>
                <a:gd name="T0" fmla="*/ 459 w 1508"/>
                <a:gd name="T1" fmla="*/ 30 h 2083"/>
                <a:gd name="T2" fmla="*/ 619 w 1508"/>
                <a:gd name="T3" fmla="*/ 254 h 2083"/>
                <a:gd name="T4" fmla="*/ 841 w 1508"/>
                <a:gd name="T5" fmla="*/ 542 h 2083"/>
                <a:gd name="T6" fmla="*/ 960 w 1508"/>
                <a:gd name="T7" fmla="*/ 441 h 2083"/>
                <a:gd name="T8" fmla="*/ 1249 w 1508"/>
                <a:gd name="T9" fmla="*/ 400 h 2083"/>
                <a:gd name="T10" fmla="*/ 1340 w 1508"/>
                <a:gd name="T11" fmla="*/ 564 h 2083"/>
                <a:gd name="T12" fmla="*/ 1411 w 1508"/>
                <a:gd name="T13" fmla="*/ 741 h 2083"/>
                <a:gd name="T14" fmla="*/ 1464 w 1508"/>
                <a:gd name="T15" fmla="*/ 927 h 2083"/>
                <a:gd name="T16" fmla="*/ 1497 w 1508"/>
                <a:gd name="T17" fmla="*/ 1121 h 2083"/>
                <a:gd name="T18" fmla="*/ 1508 w 1508"/>
                <a:gd name="T19" fmla="*/ 1322 h 2083"/>
                <a:gd name="T20" fmla="*/ 1497 w 1508"/>
                <a:gd name="T21" fmla="*/ 1526 h 2083"/>
                <a:gd name="T22" fmla="*/ 1463 w 1508"/>
                <a:gd name="T23" fmla="*/ 1720 h 2083"/>
                <a:gd name="T24" fmla="*/ 1409 w 1508"/>
                <a:gd name="T25" fmla="*/ 1907 h 2083"/>
                <a:gd name="T26" fmla="*/ 1337 w 1508"/>
                <a:gd name="T27" fmla="*/ 2083 h 2083"/>
                <a:gd name="T28" fmla="*/ 1349 w 1508"/>
                <a:gd name="T29" fmla="*/ 1945 h 2083"/>
                <a:gd name="T30" fmla="*/ 1341 w 1508"/>
                <a:gd name="T31" fmla="*/ 1808 h 2083"/>
                <a:gd name="T32" fmla="*/ 1313 w 1508"/>
                <a:gd name="T33" fmla="*/ 1675 h 2083"/>
                <a:gd name="T34" fmla="*/ 1266 w 1508"/>
                <a:gd name="T35" fmla="*/ 1547 h 2083"/>
                <a:gd name="T36" fmla="*/ 1201 w 1508"/>
                <a:gd name="T37" fmla="*/ 1429 h 2083"/>
                <a:gd name="T38" fmla="*/ 1117 w 1508"/>
                <a:gd name="T39" fmla="*/ 1321 h 2083"/>
                <a:gd name="T40" fmla="*/ 1021 w 1508"/>
                <a:gd name="T41" fmla="*/ 1233 h 2083"/>
                <a:gd name="T42" fmla="*/ 915 w 1508"/>
                <a:gd name="T43" fmla="*/ 1162 h 2083"/>
                <a:gd name="T44" fmla="*/ 801 w 1508"/>
                <a:gd name="T45" fmla="*/ 1111 h 2083"/>
                <a:gd name="T46" fmla="*/ 680 w 1508"/>
                <a:gd name="T47" fmla="*/ 1080 h 2083"/>
                <a:gd name="T48" fmla="*/ 554 w 1508"/>
                <a:gd name="T49" fmla="*/ 1069 h 2083"/>
                <a:gd name="T50" fmla="*/ 416 w 1508"/>
                <a:gd name="T51" fmla="*/ 1082 h 2083"/>
                <a:gd name="T52" fmla="*/ 283 w 1508"/>
                <a:gd name="T53" fmla="*/ 1120 h 2083"/>
                <a:gd name="T54" fmla="*/ 160 w 1508"/>
                <a:gd name="T55" fmla="*/ 1182 h 2083"/>
                <a:gd name="T56" fmla="*/ 591 w 1508"/>
                <a:gd name="T57" fmla="*/ 812 h 2083"/>
                <a:gd name="T58" fmla="*/ 751 w 1508"/>
                <a:gd name="T59" fmla="*/ 755 h 2083"/>
                <a:gd name="T60" fmla="*/ 500 w 1508"/>
                <a:gd name="T61" fmla="*/ 407 h 2083"/>
                <a:gd name="T62" fmla="*/ 338 w 1508"/>
                <a:gd name="T63" fmla="*/ 367 h 2083"/>
                <a:gd name="T64" fmla="*/ 175 w 1508"/>
                <a:gd name="T65" fmla="*/ 519 h 2083"/>
                <a:gd name="T66" fmla="*/ 0 w 1508"/>
                <a:gd name="T67" fmla="*/ 375 h 2083"/>
                <a:gd name="T68" fmla="*/ 166 w 1508"/>
                <a:gd name="T69" fmla="*/ 151 h 2083"/>
                <a:gd name="T70" fmla="*/ 287 w 1508"/>
                <a:gd name="T71" fmla="*/ 289 h 2083"/>
                <a:gd name="T72" fmla="*/ 445 w 1508"/>
                <a:gd name="T73" fmla="*/ 351 h 2083"/>
                <a:gd name="T74" fmla="*/ 453 w 1508"/>
                <a:gd name="T75" fmla="*/ 220 h 2083"/>
                <a:gd name="T76" fmla="*/ 316 w 1508"/>
                <a:gd name="T77" fmla="*/ 0 h 20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8" h="2083">
                  <a:moveTo>
                    <a:pt x="316" y="0"/>
                  </a:moveTo>
                  <a:lnTo>
                    <a:pt x="459" y="30"/>
                  </a:lnTo>
                  <a:lnTo>
                    <a:pt x="582" y="149"/>
                  </a:lnTo>
                  <a:lnTo>
                    <a:pt x="619" y="254"/>
                  </a:lnTo>
                  <a:lnTo>
                    <a:pt x="647" y="352"/>
                  </a:lnTo>
                  <a:lnTo>
                    <a:pt x="841" y="542"/>
                  </a:lnTo>
                  <a:lnTo>
                    <a:pt x="891" y="559"/>
                  </a:lnTo>
                  <a:lnTo>
                    <a:pt x="960" y="441"/>
                  </a:lnTo>
                  <a:lnTo>
                    <a:pt x="1204" y="417"/>
                  </a:lnTo>
                  <a:lnTo>
                    <a:pt x="1249" y="400"/>
                  </a:lnTo>
                  <a:lnTo>
                    <a:pt x="1297" y="481"/>
                  </a:lnTo>
                  <a:lnTo>
                    <a:pt x="1340" y="564"/>
                  </a:lnTo>
                  <a:lnTo>
                    <a:pt x="1378" y="651"/>
                  </a:lnTo>
                  <a:lnTo>
                    <a:pt x="1411" y="741"/>
                  </a:lnTo>
                  <a:lnTo>
                    <a:pt x="1440" y="832"/>
                  </a:lnTo>
                  <a:lnTo>
                    <a:pt x="1464" y="927"/>
                  </a:lnTo>
                  <a:lnTo>
                    <a:pt x="1483" y="1022"/>
                  </a:lnTo>
                  <a:lnTo>
                    <a:pt x="1497" y="1121"/>
                  </a:lnTo>
                  <a:lnTo>
                    <a:pt x="1505" y="1221"/>
                  </a:lnTo>
                  <a:lnTo>
                    <a:pt x="1508" y="1322"/>
                  </a:lnTo>
                  <a:lnTo>
                    <a:pt x="1505" y="1425"/>
                  </a:lnTo>
                  <a:lnTo>
                    <a:pt x="1497" y="1526"/>
                  </a:lnTo>
                  <a:lnTo>
                    <a:pt x="1483" y="1623"/>
                  </a:lnTo>
                  <a:lnTo>
                    <a:pt x="1463" y="1720"/>
                  </a:lnTo>
                  <a:lnTo>
                    <a:pt x="1439" y="1815"/>
                  </a:lnTo>
                  <a:lnTo>
                    <a:pt x="1409" y="1907"/>
                  </a:lnTo>
                  <a:lnTo>
                    <a:pt x="1375" y="1996"/>
                  </a:lnTo>
                  <a:lnTo>
                    <a:pt x="1337" y="2083"/>
                  </a:lnTo>
                  <a:lnTo>
                    <a:pt x="1345" y="2015"/>
                  </a:lnTo>
                  <a:lnTo>
                    <a:pt x="1349" y="1945"/>
                  </a:lnTo>
                  <a:lnTo>
                    <a:pt x="1347" y="1877"/>
                  </a:lnTo>
                  <a:lnTo>
                    <a:pt x="1341" y="1808"/>
                  </a:lnTo>
                  <a:lnTo>
                    <a:pt x="1329" y="1741"/>
                  </a:lnTo>
                  <a:lnTo>
                    <a:pt x="1313" y="1675"/>
                  </a:lnTo>
                  <a:lnTo>
                    <a:pt x="1293" y="1610"/>
                  </a:lnTo>
                  <a:lnTo>
                    <a:pt x="1266" y="1547"/>
                  </a:lnTo>
                  <a:lnTo>
                    <a:pt x="1236" y="1486"/>
                  </a:lnTo>
                  <a:lnTo>
                    <a:pt x="1201" y="1429"/>
                  </a:lnTo>
                  <a:lnTo>
                    <a:pt x="1161" y="1373"/>
                  </a:lnTo>
                  <a:lnTo>
                    <a:pt x="1117" y="1321"/>
                  </a:lnTo>
                  <a:lnTo>
                    <a:pt x="1071" y="1276"/>
                  </a:lnTo>
                  <a:lnTo>
                    <a:pt x="1021" y="1233"/>
                  </a:lnTo>
                  <a:lnTo>
                    <a:pt x="969" y="1195"/>
                  </a:lnTo>
                  <a:lnTo>
                    <a:pt x="915" y="1162"/>
                  </a:lnTo>
                  <a:lnTo>
                    <a:pt x="859" y="1134"/>
                  </a:lnTo>
                  <a:lnTo>
                    <a:pt x="801" y="1111"/>
                  </a:lnTo>
                  <a:lnTo>
                    <a:pt x="741" y="1093"/>
                  </a:lnTo>
                  <a:lnTo>
                    <a:pt x="680" y="1080"/>
                  </a:lnTo>
                  <a:lnTo>
                    <a:pt x="617" y="1072"/>
                  </a:lnTo>
                  <a:lnTo>
                    <a:pt x="554" y="1069"/>
                  </a:lnTo>
                  <a:lnTo>
                    <a:pt x="484" y="1072"/>
                  </a:lnTo>
                  <a:lnTo>
                    <a:pt x="416" y="1082"/>
                  </a:lnTo>
                  <a:lnTo>
                    <a:pt x="349" y="1098"/>
                  </a:lnTo>
                  <a:lnTo>
                    <a:pt x="283" y="1120"/>
                  </a:lnTo>
                  <a:lnTo>
                    <a:pt x="220" y="1148"/>
                  </a:lnTo>
                  <a:lnTo>
                    <a:pt x="160" y="1182"/>
                  </a:lnTo>
                  <a:lnTo>
                    <a:pt x="338" y="952"/>
                  </a:lnTo>
                  <a:lnTo>
                    <a:pt x="591" y="812"/>
                  </a:lnTo>
                  <a:lnTo>
                    <a:pt x="738" y="833"/>
                  </a:lnTo>
                  <a:lnTo>
                    <a:pt x="751" y="755"/>
                  </a:lnTo>
                  <a:lnTo>
                    <a:pt x="570" y="556"/>
                  </a:lnTo>
                  <a:lnTo>
                    <a:pt x="500" y="407"/>
                  </a:lnTo>
                  <a:lnTo>
                    <a:pt x="400" y="407"/>
                  </a:lnTo>
                  <a:lnTo>
                    <a:pt x="338" y="367"/>
                  </a:lnTo>
                  <a:lnTo>
                    <a:pt x="203" y="345"/>
                  </a:lnTo>
                  <a:lnTo>
                    <a:pt x="175" y="519"/>
                  </a:lnTo>
                  <a:lnTo>
                    <a:pt x="12" y="484"/>
                  </a:lnTo>
                  <a:lnTo>
                    <a:pt x="0" y="375"/>
                  </a:lnTo>
                  <a:lnTo>
                    <a:pt x="125" y="345"/>
                  </a:lnTo>
                  <a:lnTo>
                    <a:pt x="166" y="151"/>
                  </a:lnTo>
                  <a:lnTo>
                    <a:pt x="291" y="207"/>
                  </a:lnTo>
                  <a:lnTo>
                    <a:pt x="287" y="289"/>
                  </a:lnTo>
                  <a:lnTo>
                    <a:pt x="382" y="332"/>
                  </a:lnTo>
                  <a:lnTo>
                    <a:pt x="445" y="351"/>
                  </a:lnTo>
                  <a:lnTo>
                    <a:pt x="522" y="308"/>
                  </a:lnTo>
                  <a:lnTo>
                    <a:pt x="453" y="220"/>
                  </a:lnTo>
                  <a:lnTo>
                    <a:pt x="313" y="71"/>
                  </a:lnTo>
                  <a:lnTo>
                    <a:pt x="3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43" name="Freeform 292"/>
            <p:cNvSpPr/>
            <p:nvPr/>
          </p:nvSpPr>
          <p:spPr bwMode="auto">
            <a:xfrm>
              <a:off x="2786063" y="4497388"/>
              <a:ext cx="30163" cy="26988"/>
            </a:xfrm>
            <a:custGeom>
              <a:avLst/>
              <a:gdLst>
                <a:gd name="T0" fmla="*/ 118 w 208"/>
                <a:gd name="T1" fmla="*/ 0 h 197"/>
                <a:gd name="T2" fmla="*/ 208 w 208"/>
                <a:gd name="T3" fmla="*/ 45 h 197"/>
                <a:gd name="T4" fmla="*/ 186 w 208"/>
                <a:gd name="T5" fmla="*/ 66 h 197"/>
                <a:gd name="T6" fmla="*/ 165 w 208"/>
                <a:gd name="T7" fmla="*/ 89 h 197"/>
                <a:gd name="T8" fmla="*/ 147 w 208"/>
                <a:gd name="T9" fmla="*/ 109 h 197"/>
                <a:gd name="T10" fmla="*/ 130 w 208"/>
                <a:gd name="T11" fmla="*/ 131 h 197"/>
                <a:gd name="T12" fmla="*/ 81 w 208"/>
                <a:gd name="T13" fmla="*/ 132 h 197"/>
                <a:gd name="T14" fmla="*/ 29 w 208"/>
                <a:gd name="T15" fmla="*/ 197 h 197"/>
                <a:gd name="T16" fmla="*/ 0 w 208"/>
                <a:gd name="T17" fmla="*/ 61 h 197"/>
                <a:gd name="T18" fmla="*/ 118 w 208"/>
                <a:gd name="T19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197">
                  <a:moveTo>
                    <a:pt x="118" y="0"/>
                  </a:moveTo>
                  <a:lnTo>
                    <a:pt x="208" y="45"/>
                  </a:lnTo>
                  <a:lnTo>
                    <a:pt x="186" y="66"/>
                  </a:lnTo>
                  <a:lnTo>
                    <a:pt x="165" y="89"/>
                  </a:lnTo>
                  <a:lnTo>
                    <a:pt x="147" y="109"/>
                  </a:lnTo>
                  <a:lnTo>
                    <a:pt x="130" y="131"/>
                  </a:lnTo>
                  <a:lnTo>
                    <a:pt x="81" y="132"/>
                  </a:lnTo>
                  <a:lnTo>
                    <a:pt x="29" y="197"/>
                  </a:lnTo>
                  <a:lnTo>
                    <a:pt x="0" y="61"/>
                  </a:lnTo>
                  <a:lnTo>
                    <a:pt x="1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44" name="Freeform 293"/>
            <p:cNvSpPr/>
            <p:nvPr/>
          </p:nvSpPr>
          <p:spPr bwMode="auto">
            <a:xfrm>
              <a:off x="2860675" y="4702175"/>
              <a:ext cx="52388" cy="20638"/>
            </a:xfrm>
            <a:custGeom>
              <a:avLst/>
              <a:gdLst>
                <a:gd name="T0" fmla="*/ 368 w 368"/>
                <a:gd name="T1" fmla="*/ 0 h 153"/>
                <a:gd name="T2" fmla="*/ 298 w 368"/>
                <a:gd name="T3" fmla="*/ 38 h 153"/>
                <a:gd name="T4" fmla="*/ 227 w 368"/>
                <a:gd name="T5" fmla="*/ 73 h 153"/>
                <a:gd name="T6" fmla="*/ 152 w 368"/>
                <a:gd name="T7" fmla="*/ 105 h 153"/>
                <a:gd name="T8" fmla="*/ 77 w 368"/>
                <a:gd name="T9" fmla="*/ 131 h 153"/>
                <a:gd name="T10" fmla="*/ 0 w 368"/>
                <a:gd name="T11" fmla="*/ 153 h 153"/>
                <a:gd name="T12" fmla="*/ 28 w 368"/>
                <a:gd name="T13" fmla="*/ 44 h 153"/>
                <a:gd name="T14" fmla="*/ 83 w 368"/>
                <a:gd name="T15" fmla="*/ 5 h 153"/>
                <a:gd name="T16" fmla="*/ 148 w 368"/>
                <a:gd name="T17" fmla="*/ 13 h 153"/>
                <a:gd name="T18" fmla="*/ 215 w 368"/>
                <a:gd name="T19" fmla="*/ 16 h 153"/>
                <a:gd name="T20" fmla="*/ 266 w 368"/>
                <a:gd name="T21" fmla="*/ 14 h 153"/>
                <a:gd name="T22" fmla="*/ 317 w 368"/>
                <a:gd name="T23" fmla="*/ 9 h 153"/>
                <a:gd name="T24" fmla="*/ 368 w 368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153">
                  <a:moveTo>
                    <a:pt x="368" y="0"/>
                  </a:moveTo>
                  <a:lnTo>
                    <a:pt x="298" y="38"/>
                  </a:lnTo>
                  <a:lnTo>
                    <a:pt x="227" y="73"/>
                  </a:lnTo>
                  <a:lnTo>
                    <a:pt x="152" y="105"/>
                  </a:lnTo>
                  <a:lnTo>
                    <a:pt x="77" y="131"/>
                  </a:lnTo>
                  <a:lnTo>
                    <a:pt x="0" y="153"/>
                  </a:lnTo>
                  <a:lnTo>
                    <a:pt x="28" y="44"/>
                  </a:lnTo>
                  <a:lnTo>
                    <a:pt x="83" y="5"/>
                  </a:lnTo>
                  <a:lnTo>
                    <a:pt x="148" y="13"/>
                  </a:lnTo>
                  <a:lnTo>
                    <a:pt x="215" y="16"/>
                  </a:lnTo>
                  <a:lnTo>
                    <a:pt x="266" y="14"/>
                  </a:lnTo>
                  <a:lnTo>
                    <a:pt x="317" y="9"/>
                  </a:lnTo>
                  <a:lnTo>
                    <a:pt x="36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45" name="Freeform 294"/>
            <p:cNvSpPr/>
            <p:nvPr/>
          </p:nvSpPr>
          <p:spPr bwMode="auto">
            <a:xfrm>
              <a:off x="2587625" y="4395788"/>
              <a:ext cx="249238" cy="333375"/>
            </a:xfrm>
            <a:custGeom>
              <a:avLst/>
              <a:gdLst>
                <a:gd name="T0" fmla="*/ 210 w 1723"/>
                <a:gd name="T1" fmla="*/ 95 h 2519"/>
                <a:gd name="T2" fmla="*/ 468 w 1723"/>
                <a:gd name="T3" fmla="*/ 157 h 2519"/>
                <a:gd name="T4" fmla="*/ 884 w 1723"/>
                <a:gd name="T5" fmla="*/ 389 h 2519"/>
                <a:gd name="T6" fmla="*/ 1103 w 1723"/>
                <a:gd name="T7" fmla="*/ 976 h 2519"/>
                <a:gd name="T8" fmla="*/ 1141 w 1723"/>
                <a:gd name="T9" fmla="*/ 862 h 2519"/>
                <a:gd name="T10" fmla="*/ 1389 w 1723"/>
                <a:gd name="T11" fmla="*/ 1094 h 2519"/>
                <a:gd name="T12" fmla="*/ 1344 w 1723"/>
                <a:gd name="T13" fmla="*/ 1213 h 2519"/>
                <a:gd name="T14" fmla="*/ 1316 w 1723"/>
                <a:gd name="T15" fmla="*/ 1341 h 2519"/>
                <a:gd name="T16" fmla="*/ 1307 w 1723"/>
                <a:gd name="T17" fmla="*/ 1472 h 2519"/>
                <a:gd name="T18" fmla="*/ 1317 w 1723"/>
                <a:gd name="T19" fmla="*/ 1609 h 2519"/>
                <a:gd name="T20" fmla="*/ 1346 w 1723"/>
                <a:gd name="T21" fmla="*/ 1741 h 2519"/>
                <a:gd name="T22" fmla="*/ 1394 w 1723"/>
                <a:gd name="T23" fmla="*/ 1865 h 2519"/>
                <a:gd name="T24" fmla="*/ 1459 w 1723"/>
                <a:gd name="T25" fmla="*/ 1979 h 2519"/>
                <a:gd name="T26" fmla="*/ 1541 w 1723"/>
                <a:gd name="T27" fmla="*/ 2083 h 2519"/>
                <a:gd name="T28" fmla="*/ 1628 w 1723"/>
                <a:gd name="T29" fmla="*/ 2165 h 2519"/>
                <a:gd name="T30" fmla="*/ 1723 w 1723"/>
                <a:gd name="T31" fmla="*/ 2230 h 2519"/>
                <a:gd name="T32" fmla="*/ 1714 w 1723"/>
                <a:gd name="T33" fmla="*/ 2268 h 2519"/>
                <a:gd name="T34" fmla="*/ 1708 w 1723"/>
                <a:gd name="T35" fmla="*/ 2294 h 2519"/>
                <a:gd name="T36" fmla="*/ 1706 w 1723"/>
                <a:gd name="T37" fmla="*/ 2304 h 2519"/>
                <a:gd name="T38" fmla="*/ 1659 w 1723"/>
                <a:gd name="T39" fmla="*/ 2513 h 2519"/>
                <a:gd name="T40" fmla="*/ 1530 w 1723"/>
                <a:gd name="T41" fmla="*/ 2519 h 2519"/>
                <a:gd name="T42" fmla="*/ 1338 w 1723"/>
                <a:gd name="T43" fmla="*/ 2506 h 2519"/>
                <a:gd name="T44" fmla="*/ 1154 w 1723"/>
                <a:gd name="T45" fmla="*/ 2468 h 2519"/>
                <a:gd name="T46" fmla="*/ 977 w 1723"/>
                <a:gd name="T47" fmla="*/ 2407 h 2519"/>
                <a:gd name="T48" fmla="*/ 810 w 1723"/>
                <a:gd name="T49" fmla="*/ 2325 h 2519"/>
                <a:gd name="T50" fmla="*/ 656 w 1723"/>
                <a:gd name="T51" fmla="*/ 2222 h 2519"/>
                <a:gd name="T52" fmla="*/ 514 w 1723"/>
                <a:gd name="T53" fmla="*/ 2101 h 2519"/>
                <a:gd name="T54" fmla="*/ 387 w 1723"/>
                <a:gd name="T55" fmla="*/ 1963 h 2519"/>
                <a:gd name="T56" fmla="*/ 274 w 1723"/>
                <a:gd name="T57" fmla="*/ 1809 h 2519"/>
                <a:gd name="T58" fmla="*/ 180 w 1723"/>
                <a:gd name="T59" fmla="*/ 1641 h 2519"/>
                <a:gd name="T60" fmla="*/ 103 w 1723"/>
                <a:gd name="T61" fmla="*/ 1461 h 2519"/>
                <a:gd name="T62" fmla="*/ 47 w 1723"/>
                <a:gd name="T63" fmla="*/ 1270 h 2519"/>
                <a:gd name="T64" fmla="*/ 12 w 1723"/>
                <a:gd name="T65" fmla="*/ 1070 h 2519"/>
                <a:gd name="T66" fmla="*/ 0 w 1723"/>
                <a:gd name="T67" fmla="*/ 862 h 2519"/>
                <a:gd name="T68" fmla="*/ 11 w 1723"/>
                <a:gd name="T69" fmla="*/ 662 h 2519"/>
                <a:gd name="T70" fmla="*/ 44 w 1723"/>
                <a:gd name="T71" fmla="*/ 470 h 2519"/>
                <a:gd name="T72" fmla="*/ 96 w 1723"/>
                <a:gd name="T73" fmla="*/ 285 h 2519"/>
                <a:gd name="T74" fmla="*/ 168 w 1723"/>
                <a:gd name="T75" fmla="*/ 111 h 2519"/>
                <a:gd name="T76" fmla="*/ 320 w 1723"/>
                <a:gd name="T77" fmla="*/ 0 h 2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23" h="2519">
                  <a:moveTo>
                    <a:pt x="320" y="0"/>
                  </a:moveTo>
                  <a:lnTo>
                    <a:pt x="210" y="95"/>
                  </a:lnTo>
                  <a:lnTo>
                    <a:pt x="296" y="157"/>
                  </a:lnTo>
                  <a:lnTo>
                    <a:pt x="468" y="157"/>
                  </a:lnTo>
                  <a:lnTo>
                    <a:pt x="724" y="107"/>
                  </a:lnTo>
                  <a:lnTo>
                    <a:pt x="884" y="389"/>
                  </a:lnTo>
                  <a:lnTo>
                    <a:pt x="884" y="655"/>
                  </a:lnTo>
                  <a:lnTo>
                    <a:pt x="1103" y="976"/>
                  </a:lnTo>
                  <a:lnTo>
                    <a:pt x="1141" y="976"/>
                  </a:lnTo>
                  <a:lnTo>
                    <a:pt x="1141" y="862"/>
                  </a:lnTo>
                  <a:lnTo>
                    <a:pt x="1225" y="1054"/>
                  </a:lnTo>
                  <a:lnTo>
                    <a:pt x="1389" y="1094"/>
                  </a:lnTo>
                  <a:lnTo>
                    <a:pt x="1365" y="1153"/>
                  </a:lnTo>
                  <a:lnTo>
                    <a:pt x="1344" y="1213"/>
                  </a:lnTo>
                  <a:lnTo>
                    <a:pt x="1328" y="1277"/>
                  </a:lnTo>
                  <a:lnTo>
                    <a:pt x="1316" y="1341"/>
                  </a:lnTo>
                  <a:lnTo>
                    <a:pt x="1309" y="1406"/>
                  </a:lnTo>
                  <a:lnTo>
                    <a:pt x="1307" y="1472"/>
                  </a:lnTo>
                  <a:lnTo>
                    <a:pt x="1309" y="1542"/>
                  </a:lnTo>
                  <a:lnTo>
                    <a:pt x="1317" y="1609"/>
                  </a:lnTo>
                  <a:lnTo>
                    <a:pt x="1329" y="1676"/>
                  </a:lnTo>
                  <a:lnTo>
                    <a:pt x="1346" y="1741"/>
                  </a:lnTo>
                  <a:lnTo>
                    <a:pt x="1368" y="1803"/>
                  </a:lnTo>
                  <a:lnTo>
                    <a:pt x="1394" y="1865"/>
                  </a:lnTo>
                  <a:lnTo>
                    <a:pt x="1424" y="1923"/>
                  </a:lnTo>
                  <a:lnTo>
                    <a:pt x="1459" y="1979"/>
                  </a:lnTo>
                  <a:lnTo>
                    <a:pt x="1498" y="2032"/>
                  </a:lnTo>
                  <a:lnTo>
                    <a:pt x="1541" y="2083"/>
                  </a:lnTo>
                  <a:lnTo>
                    <a:pt x="1583" y="2126"/>
                  </a:lnTo>
                  <a:lnTo>
                    <a:pt x="1628" y="2165"/>
                  </a:lnTo>
                  <a:lnTo>
                    <a:pt x="1675" y="2200"/>
                  </a:lnTo>
                  <a:lnTo>
                    <a:pt x="1723" y="2230"/>
                  </a:lnTo>
                  <a:lnTo>
                    <a:pt x="1718" y="2251"/>
                  </a:lnTo>
                  <a:lnTo>
                    <a:pt x="1714" y="2268"/>
                  </a:lnTo>
                  <a:lnTo>
                    <a:pt x="1711" y="2283"/>
                  </a:lnTo>
                  <a:lnTo>
                    <a:pt x="1708" y="2294"/>
                  </a:lnTo>
                  <a:lnTo>
                    <a:pt x="1706" y="2302"/>
                  </a:lnTo>
                  <a:lnTo>
                    <a:pt x="1706" y="2304"/>
                  </a:lnTo>
                  <a:lnTo>
                    <a:pt x="1722" y="2505"/>
                  </a:lnTo>
                  <a:lnTo>
                    <a:pt x="1659" y="2513"/>
                  </a:lnTo>
                  <a:lnTo>
                    <a:pt x="1594" y="2517"/>
                  </a:lnTo>
                  <a:lnTo>
                    <a:pt x="1530" y="2519"/>
                  </a:lnTo>
                  <a:lnTo>
                    <a:pt x="1433" y="2516"/>
                  </a:lnTo>
                  <a:lnTo>
                    <a:pt x="1338" y="2506"/>
                  </a:lnTo>
                  <a:lnTo>
                    <a:pt x="1245" y="2490"/>
                  </a:lnTo>
                  <a:lnTo>
                    <a:pt x="1154" y="2468"/>
                  </a:lnTo>
                  <a:lnTo>
                    <a:pt x="1064" y="2441"/>
                  </a:lnTo>
                  <a:lnTo>
                    <a:pt x="977" y="2407"/>
                  </a:lnTo>
                  <a:lnTo>
                    <a:pt x="893" y="2369"/>
                  </a:lnTo>
                  <a:lnTo>
                    <a:pt x="810" y="2325"/>
                  </a:lnTo>
                  <a:lnTo>
                    <a:pt x="732" y="2276"/>
                  </a:lnTo>
                  <a:lnTo>
                    <a:pt x="656" y="2222"/>
                  </a:lnTo>
                  <a:lnTo>
                    <a:pt x="583" y="2164"/>
                  </a:lnTo>
                  <a:lnTo>
                    <a:pt x="514" y="2101"/>
                  </a:lnTo>
                  <a:lnTo>
                    <a:pt x="448" y="2034"/>
                  </a:lnTo>
                  <a:lnTo>
                    <a:pt x="387" y="1963"/>
                  </a:lnTo>
                  <a:lnTo>
                    <a:pt x="328" y="1888"/>
                  </a:lnTo>
                  <a:lnTo>
                    <a:pt x="274" y="1809"/>
                  </a:lnTo>
                  <a:lnTo>
                    <a:pt x="225" y="1727"/>
                  </a:lnTo>
                  <a:lnTo>
                    <a:pt x="180" y="1641"/>
                  </a:lnTo>
                  <a:lnTo>
                    <a:pt x="139" y="1553"/>
                  </a:lnTo>
                  <a:lnTo>
                    <a:pt x="103" y="1461"/>
                  </a:lnTo>
                  <a:lnTo>
                    <a:pt x="72" y="1367"/>
                  </a:lnTo>
                  <a:lnTo>
                    <a:pt x="47" y="1270"/>
                  </a:lnTo>
                  <a:lnTo>
                    <a:pt x="27" y="1171"/>
                  </a:lnTo>
                  <a:lnTo>
                    <a:pt x="12" y="1070"/>
                  </a:lnTo>
                  <a:lnTo>
                    <a:pt x="3" y="968"/>
                  </a:lnTo>
                  <a:lnTo>
                    <a:pt x="0" y="862"/>
                  </a:lnTo>
                  <a:lnTo>
                    <a:pt x="3" y="761"/>
                  </a:lnTo>
                  <a:lnTo>
                    <a:pt x="11" y="662"/>
                  </a:lnTo>
                  <a:lnTo>
                    <a:pt x="25" y="565"/>
                  </a:lnTo>
                  <a:lnTo>
                    <a:pt x="44" y="470"/>
                  </a:lnTo>
                  <a:lnTo>
                    <a:pt x="68" y="376"/>
                  </a:lnTo>
                  <a:lnTo>
                    <a:pt x="96" y="285"/>
                  </a:lnTo>
                  <a:lnTo>
                    <a:pt x="131" y="197"/>
                  </a:lnTo>
                  <a:lnTo>
                    <a:pt x="168" y="111"/>
                  </a:lnTo>
                  <a:lnTo>
                    <a:pt x="210" y="27"/>
                  </a:lnTo>
                  <a:lnTo>
                    <a:pt x="3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46" name="Freeform 295"/>
            <p:cNvSpPr>
              <a:spLocks noEditPoints="1"/>
            </p:cNvSpPr>
            <p:nvPr/>
          </p:nvSpPr>
          <p:spPr bwMode="auto">
            <a:xfrm>
              <a:off x="2638425" y="4291013"/>
              <a:ext cx="263525" cy="79375"/>
            </a:xfrm>
            <a:custGeom>
              <a:avLst/>
              <a:gdLst>
                <a:gd name="T0" fmla="*/ 782 w 1831"/>
                <a:gd name="T1" fmla="*/ 179 h 603"/>
                <a:gd name="T2" fmla="*/ 779 w 1831"/>
                <a:gd name="T3" fmla="*/ 185 h 603"/>
                <a:gd name="T4" fmla="*/ 773 w 1831"/>
                <a:gd name="T5" fmla="*/ 194 h 603"/>
                <a:gd name="T6" fmla="*/ 763 w 1831"/>
                <a:gd name="T7" fmla="*/ 204 h 603"/>
                <a:gd name="T8" fmla="*/ 750 w 1831"/>
                <a:gd name="T9" fmla="*/ 214 h 603"/>
                <a:gd name="T10" fmla="*/ 737 w 1831"/>
                <a:gd name="T11" fmla="*/ 225 h 603"/>
                <a:gd name="T12" fmla="*/ 724 w 1831"/>
                <a:gd name="T13" fmla="*/ 235 h 603"/>
                <a:gd name="T14" fmla="*/ 711 w 1831"/>
                <a:gd name="T15" fmla="*/ 246 h 603"/>
                <a:gd name="T16" fmla="*/ 699 w 1831"/>
                <a:gd name="T17" fmla="*/ 254 h 603"/>
                <a:gd name="T18" fmla="*/ 690 w 1831"/>
                <a:gd name="T19" fmla="*/ 261 h 603"/>
                <a:gd name="T20" fmla="*/ 683 w 1831"/>
                <a:gd name="T21" fmla="*/ 266 h 603"/>
                <a:gd name="T22" fmla="*/ 681 w 1831"/>
                <a:gd name="T23" fmla="*/ 267 h 603"/>
                <a:gd name="T24" fmla="*/ 782 w 1831"/>
                <a:gd name="T25" fmla="*/ 331 h 603"/>
                <a:gd name="T26" fmla="*/ 990 w 1831"/>
                <a:gd name="T27" fmla="*/ 271 h 603"/>
                <a:gd name="T28" fmla="*/ 941 w 1831"/>
                <a:gd name="T29" fmla="*/ 179 h 603"/>
                <a:gd name="T30" fmla="*/ 851 w 1831"/>
                <a:gd name="T31" fmla="*/ 210 h 603"/>
                <a:gd name="T32" fmla="*/ 782 w 1831"/>
                <a:gd name="T33" fmla="*/ 179 h 603"/>
                <a:gd name="T34" fmla="*/ 1401 w 1831"/>
                <a:gd name="T35" fmla="*/ 72 h 603"/>
                <a:gd name="T36" fmla="*/ 1244 w 1831"/>
                <a:gd name="T37" fmla="*/ 166 h 603"/>
                <a:gd name="T38" fmla="*/ 1155 w 1831"/>
                <a:gd name="T39" fmla="*/ 226 h 603"/>
                <a:gd name="T40" fmla="*/ 1217 w 1831"/>
                <a:gd name="T41" fmla="*/ 270 h 603"/>
                <a:gd name="T42" fmla="*/ 1356 w 1831"/>
                <a:gd name="T43" fmla="*/ 255 h 603"/>
                <a:gd name="T44" fmla="*/ 1502 w 1831"/>
                <a:gd name="T45" fmla="*/ 135 h 603"/>
                <a:gd name="T46" fmla="*/ 1401 w 1831"/>
                <a:gd name="T47" fmla="*/ 72 h 603"/>
                <a:gd name="T48" fmla="*/ 1180 w 1831"/>
                <a:gd name="T49" fmla="*/ 0 h 603"/>
                <a:gd name="T50" fmla="*/ 1180 w 1831"/>
                <a:gd name="T51" fmla="*/ 0 h 603"/>
                <a:gd name="T52" fmla="*/ 1267 w 1831"/>
                <a:gd name="T53" fmla="*/ 4 h 603"/>
                <a:gd name="T54" fmla="*/ 1352 w 1831"/>
                <a:gd name="T55" fmla="*/ 11 h 603"/>
                <a:gd name="T56" fmla="*/ 1436 w 1831"/>
                <a:gd name="T57" fmla="*/ 24 h 603"/>
                <a:gd name="T58" fmla="*/ 1519 w 1831"/>
                <a:gd name="T59" fmla="*/ 43 h 603"/>
                <a:gd name="T60" fmla="*/ 1600 w 1831"/>
                <a:gd name="T61" fmla="*/ 66 h 603"/>
                <a:gd name="T62" fmla="*/ 1679 w 1831"/>
                <a:gd name="T63" fmla="*/ 93 h 603"/>
                <a:gd name="T64" fmla="*/ 1756 w 1831"/>
                <a:gd name="T65" fmla="*/ 124 h 603"/>
                <a:gd name="T66" fmla="*/ 1831 w 1831"/>
                <a:gd name="T67" fmla="*/ 160 h 603"/>
                <a:gd name="T68" fmla="*/ 1776 w 1831"/>
                <a:gd name="T69" fmla="*/ 169 h 603"/>
                <a:gd name="T70" fmla="*/ 1626 w 1831"/>
                <a:gd name="T71" fmla="*/ 145 h 603"/>
                <a:gd name="T72" fmla="*/ 1521 w 1831"/>
                <a:gd name="T73" fmla="*/ 221 h 603"/>
                <a:gd name="T74" fmla="*/ 1445 w 1831"/>
                <a:gd name="T75" fmla="*/ 311 h 603"/>
                <a:gd name="T76" fmla="*/ 1171 w 1831"/>
                <a:gd name="T77" fmla="*/ 338 h 603"/>
                <a:gd name="T78" fmla="*/ 1059 w 1831"/>
                <a:gd name="T79" fmla="*/ 319 h 603"/>
                <a:gd name="T80" fmla="*/ 981 w 1831"/>
                <a:gd name="T81" fmla="*/ 449 h 603"/>
                <a:gd name="T82" fmla="*/ 757 w 1831"/>
                <a:gd name="T83" fmla="*/ 463 h 603"/>
                <a:gd name="T84" fmla="*/ 616 w 1831"/>
                <a:gd name="T85" fmla="*/ 420 h 603"/>
                <a:gd name="T86" fmla="*/ 490 w 1831"/>
                <a:gd name="T87" fmla="*/ 494 h 603"/>
                <a:gd name="T88" fmla="*/ 218 w 1831"/>
                <a:gd name="T89" fmla="*/ 535 h 603"/>
                <a:gd name="T90" fmla="*/ 0 w 1831"/>
                <a:gd name="T91" fmla="*/ 603 h 603"/>
                <a:gd name="T92" fmla="*/ 0 w 1831"/>
                <a:gd name="T93" fmla="*/ 603 h 603"/>
                <a:gd name="T94" fmla="*/ 58 w 1831"/>
                <a:gd name="T95" fmla="*/ 531 h 603"/>
                <a:gd name="T96" fmla="*/ 120 w 1831"/>
                <a:gd name="T97" fmla="*/ 463 h 603"/>
                <a:gd name="T98" fmla="*/ 185 w 1831"/>
                <a:gd name="T99" fmla="*/ 399 h 603"/>
                <a:gd name="T100" fmla="*/ 253 w 1831"/>
                <a:gd name="T101" fmla="*/ 338 h 603"/>
                <a:gd name="T102" fmla="*/ 325 w 1831"/>
                <a:gd name="T103" fmla="*/ 283 h 603"/>
                <a:gd name="T104" fmla="*/ 400 w 1831"/>
                <a:gd name="T105" fmla="*/ 232 h 603"/>
                <a:gd name="T106" fmla="*/ 477 w 1831"/>
                <a:gd name="T107" fmla="*/ 185 h 603"/>
                <a:gd name="T108" fmla="*/ 558 w 1831"/>
                <a:gd name="T109" fmla="*/ 144 h 603"/>
                <a:gd name="T110" fmla="*/ 640 w 1831"/>
                <a:gd name="T111" fmla="*/ 107 h 603"/>
                <a:gd name="T112" fmla="*/ 725 w 1831"/>
                <a:gd name="T113" fmla="*/ 75 h 603"/>
                <a:gd name="T114" fmla="*/ 813 w 1831"/>
                <a:gd name="T115" fmla="*/ 49 h 603"/>
                <a:gd name="T116" fmla="*/ 902 w 1831"/>
                <a:gd name="T117" fmla="*/ 27 h 603"/>
                <a:gd name="T118" fmla="*/ 992 w 1831"/>
                <a:gd name="T119" fmla="*/ 13 h 603"/>
                <a:gd name="T120" fmla="*/ 1086 w 1831"/>
                <a:gd name="T121" fmla="*/ 4 h 603"/>
                <a:gd name="T122" fmla="*/ 1180 w 1831"/>
                <a:gd name="T123" fmla="*/ 0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31" h="603">
                  <a:moveTo>
                    <a:pt x="782" y="179"/>
                  </a:moveTo>
                  <a:lnTo>
                    <a:pt x="779" y="185"/>
                  </a:lnTo>
                  <a:lnTo>
                    <a:pt x="773" y="194"/>
                  </a:lnTo>
                  <a:lnTo>
                    <a:pt x="763" y="204"/>
                  </a:lnTo>
                  <a:lnTo>
                    <a:pt x="750" y="214"/>
                  </a:lnTo>
                  <a:lnTo>
                    <a:pt x="737" y="225"/>
                  </a:lnTo>
                  <a:lnTo>
                    <a:pt x="724" y="235"/>
                  </a:lnTo>
                  <a:lnTo>
                    <a:pt x="711" y="246"/>
                  </a:lnTo>
                  <a:lnTo>
                    <a:pt x="699" y="254"/>
                  </a:lnTo>
                  <a:lnTo>
                    <a:pt x="690" y="261"/>
                  </a:lnTo>
                  <a:lnTo>
                    <a:pt x="683" y="266"/>
                  </a:lnTo>
                  <a:lnTo>
                    <a:pt x="681" y="267"/>
                  </a:lnTo>
                  <a:lnTo>
                    <a:pt x="782" y="331"/>
                  </a:lnTo>
                  <a:lnTo>
                    <a:pt x="990" y="271"/>
                  </a:lnTo>
                  <a:lnTo>
                    <a:pt x="941" y="179"/>
                  </a:lnTo>
                  <a:lnTo>
                    <a:pt x="851" y="210"/>
                  </a:lnTo>
                  <a:lnTo>
                    <a:pt x="782" y="179"/>
                  </a:lnTo>
                  <a:close/>
                  <a:moveTo>
                    <a:pt x="1401" y="72"/>
                  </a:moveTo>
                  <a:lnTo>
                    <a:pt x="1244" y="166"/>
                  </a:lnTo>
                  <a:lnTo>
                    <a:pt x="1155" y="226"/>
                  </a:lnTo>
                  <a:lnTo>
                    <a:pt x="1217" y="270"/>
                  </a:lnTo>
                  <a:lnTo>
                    <a:pt x="1356" y="255"/>
                  </a:lnTo>
                  <a:lnTo>
                    <a:pt x="1502" y="135"/>
                  </a:lnTo>
                  <a:lnTo>
                    <a:pt x="1401" y="72"/>
                  </a:lnTo>
                  <a:close/>
                  <a:moveTo>
                    <a:pt x="1180" y="0"/>
                  </a:moveTo>
                  <a:lnTo>
                    <a:pt x="1180" y="0"/>
                  </a:lnTo>
                  <a:lnTo>
                    <a:pt x="1267" y="4"/>
                  </a:lnTo>
                  <a:lnTo>
                    <a:pt x="1352" y="11"/>
                  </a:lnTo>
                  <a:lnTo>
                    <a:pt x="1436" y="24"/>
                  </a:lnTo>
                  <a:lnTo>
                    <a:pt x="1519" y="43"/>
                  </a:lnTo>
                  <a:lnTo>
                    <a:pt x="1600" y="66"/>
                  </a:lnTo>
                  <a:lnTo>
                    <a:pt x="1679" y="93"/>
                  </a:lnTo>
                  <a:lnTo>
                    <a:pt x="1756" y="124"/>
                  </a:lnTo>
                  <a:lnTo>
                    <a:pt x="1831" y="160"/>
                  </a:lnTo>
                  <a:lnTo>
                    <a:pt x="1776" y="169"/>
                  </a:lnTo>
                  <a:lnTo>
                    <a:pt x="1626" y="145"/>
                  </a:lnTo>
                  <a:lnTo>
                    <a:pt x="1521" y="221"/>
                  </a:lnTo>
                  <a:lnTo>
                    <a:pt x="1445" y="311"/>
                  </a:lnTo>
                  <a:lnTo>
                    <a:pt x="1171" y="338"/>
                  </a:lnTo>
                  <a:lnTo>
                    <a:pt x="1059" y="319"/>
                  </a:lnTo>
                  <a:lnTo>
                    <a:pt x="981" y="449"/>
                  </a:lnTo>
                  <a:lnTo>
                    <a:pt x="757" y="463"/>
                  </a:lnTo>
                  <a:lnTo>
                    <a:pt x="616" y="420"/>
                  </a:lnTo>
                  <a:lnTo>
                    <a:pt x="490" y="494"/>
                  </a:lnTo>
                  <a:lnTo>
                    <a:pt x="218" y="535"/>
                  </a:lnTo>
                  <a:lnTo>
                    <a:pt x="0" y="603"/>
                  </a:lnTo>
                  <a:lnTo>
                    <a:pt x="0" y="603"/>
                  </a:lnTo>
                  <a:lnTo>
                    <a:pt x="58" y="531"/>
                  </a:lnTo>
                  <a:lnTo>
                    <a:pt x="120" y="463"/>
                  </a:lnTo>
                  <a:lnTo>
                    <a:pt x="185" y="399"/>
                  </a:lnTo>
                  <a:lnTo>
                    <a:pt x="253" y="338"/>
                  </a:lnTo>
                  <a:lnTo>
                    <a:pt x="325" y="283"/>
                  </a:lnTo>
                  <a:lnTo>
                    <a:pt x="400" y="232"/>
                  </a:lnTo>
                  <a:lnTo>
                    <a:pt x="477" y="185"/>
                  </a:lnTo>
                  <a:lnTo>
                    <a:pt x="558" y="144"/>
                  </a:lnTo>
                  <a:lnTo>
                    <a:pt x="640" y="107"/>
                  </a:lnTo>
                  <a:lnTo>
                    <a:pt x="725" y="75"/>
                  </a:lnTo>
                  <a:lnTo>
                    <a:pt x="813" y="49"/>
                  </a:lnTo>
                  <a:lnTo>
                    <a:pt x="902" y="27"/>
                  </a:lnTo>
                  <a:lnTo>
                    <a:pt x="992" y="13"/>
                  </a:lnTo>
                  <a:lnTo>
                    <a:pt x="1086" y="4"/>
                  </a:lnTo>
                  <a:lnTo>
                    <a:pt x="11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47" name="Group 51"/>
          <p:cNvGrpSpPr/>
          <p:nvPr/>
        </p:nvGrpSpPr>
        <p:grpSpPr>
          <a:xfrm>
            <a:off x="3909920" y="4326706"/>
            <a:ext cx="282136" cy="414994"/>
            <a:chOff x="9209088" y="5059363"/>
            <a:chExt cx="300038" cy="441324"/>
          </a:xfrm>
          <a:solidFill>
            <a:schemeClr val="bg1"/>
          </a:solidFill>
        </p:grpSpPr>
        <p:sp>
          <p:nvSpPr>
            <p:cNvPr id="48" name="Freeform 412"/>
            <p:cNvSpPr/>
            <p:nvPr/>
          </p:nvSpPr>
          <p:spPr bwMode="auto">
            <a:xfrm>
              <a:off x="9313863" y="5059363"/>
              <a:ext cx="90488" cy="90487"/>
            </a:xfrm>
            <a:custGeom>
              <a:avLst/>
              <a:gdLst>
                <a:gd name="T0" fmla="*/ 343 w 686"/>
                <a:gd name="T1" fmla="*/ 0 h 686"/>
                <a:gd name="T2" fmla="*/ 390 w 686"/>
                <a:gd name="T3" fmla="*/ 3 h 686"/>
                <a:gd name="T4" fmla="*/ 435 w 686"/>
                <a:gd name="T5" fmla="*/ 12 h 686"/>
                <a:gd name="T6" fmla="*/ 477 w 686"/>
                <a:gd name="T7" fmla="*/ 27 h 686"/>
                <a:gd name="T8" fmla="*/ 517 w 686"/>
                <a:gd name="T9" fmla="*/ 46 h 686"/>
                <a:gd name="T10" fmla="*/ 553 w 686"/>
                <a:gd name="T11" fmla="*/ 71 h 686"/>
                <a:gd name="T12" fmla="*/ 586 w 686"/>
                <a:gd name="T13" fmla="*/ 100 h 686"/>
                <a:gd name="T14" fmla="*/ 615 w 686"/>
                <a:gd name="T15" fmla="*/ 133 h 686"/>
                <a:gd name="T16" fmla="*/ 640 w 686"/>
                <a:gd name="T17" fmla="*/ 169 h 686"/>
                <a:gd name="T18" fmla="*/ 659 w 686"/>
                <a:gd name="T19" fmla="*/ 209 h 686"/>
                <a:gd name="T20" fmla="*/ 674 w 686"/>
                <a:gd name="T21" fmla="*/ 251 h 686"/>
                <a:gd name="T22" fmla="*/ 683 w 686"/>
                <a:gd name="T23" fmla="*/ 296 h 686"/>
                <a:gd name="T24" fmla="*/ 686 w 686"/>
                <a:gd name="T25" fmla="*/ 342 h 686"/>
                <a:gd name="T26" fmla="*/ 683 w 686"/>
                <a:gd name="T27" fmla="*/ 389 h 686"/>
                <a:gd name="T28" fmla="*/ 674 w 686"/>
                <a:gd name="T29" fmla="*/ 434 h 686"/>
                <a:gd name="T30" fmla="*/ 659 w 686"/>
                <a:gd name="T31" fmla="*/ 476 h 686"/>
                <a:gd name="T32" fmla="*/ 640 w 686"/>
                <a:gd name="T33" fmla="*/ 516 h 686"/>
                <a:gd name="T34" fmla="*/ 615 w 686"/>
                <a:gd name="T35" fmla="*/ 552 h 686"/>
                <a:gd name="T36" fmla="*/ 586 w 686"/>
                <a:gd name="T37" fmla="*/ 585 h 686"/>
                <a:gd name="T38" fmla="*/ 553 w 686"/>
                <a:gd name="T39" fmla="*/ 614 h 686"/>
                <a:gd name="T40" fmla="*/ 517 w 686"/>
                <a:gd name="T41" fmla="*/ 639 h 686"/>
                <a:gd name="T42" fmla="*/ 477 w 686"/>
                <a:gd name="T43" fmla="*/ 659 h 686"/>
                <a:gd name="T44" fmla="*/ 435 w 686"/>
                <a:gd name="T45" fmla="*/ 674 h 686"/>
                <a:gd name="T46" fmla="*/ 390 w 686"/>
                <a:gd name="T47" fmla="*/ 682 h 686"/>
                <a:gd name="T48" fmla="*/ 343 w 686"/>
                <a:gd name="T49" fmla="*/ 686 h 686"/>
                <a:gd name="T50" fmla="*/ 296 w 686"/>
                <a:gd name="T51" fmla="*/ 682 h 686"/>
                <a:gd name="T52" fmla="*/ 252 w 686"/>
                <a:gd name="T53" fmla="*/ 674 h 686"/>
                <a:gd name="T54" fmla="*/ 210 w 686"/>
                <a:gd name="T55" fmla="*/ 659 h 686"/>
                <a:gd name="T56" fmla="*/ 170 w 686"/>
                <a:gd name="T57" fmla="*/ 639 h 686"/>
                <a:gd name="T58" fmla="*/ 134 w 686"/>
                <a:gd name="T59" fmla="*/ 614 h 686"/>
                <a:gd name="T60" fmla="*/ 101 w 686"/>
                <a:gd name="T61" fmla="*/ 585 h 686"/>
                <a:gd name="T62" fmla="*/ 72 w 686"/>
                <a:gd name="T63" fmla="*/ 552 h 686"/>
                <a:gd name="T64" fmla="*/ 48 w 686"/>
                <a:gd name="T65" fmla="*/ 516 h 686"/>
                <a:gd name="T66" fmla="*/ 27 w 686"/>
                <a:gd name="T67" fmla="*/ 476 h 686"/>
                <a:gd name="T68" fmla="*/ 13 w 686"/>
                <a:gd name="T69" fmla="*/ 434 h 686"/>
                <a:gd name="T70" fmla="*/ 4 w 686"/>
                <a:gd name="T71" fmla="*/ 389 h 686"/>
                <a:gd name="T72" fmla="*/ 0 w 686"/>
                <a:gd name="T73" fmla="*/ 342 h 686"/>
                <a:gd name="T74" fmla="*/ 4 w 686"/>
                <a:gd name="T75" fmla="*/ 296 h 686"/>
                <a:gd name="T76" fmla="*/ 13 w 686"/>
                <a:gd name="T77" fmla="*/ 251 h 686"/>
                <a:gd name="T78" fmla="*/ 27 w 686"/>
                <a:gd name="T79" fmla="*/ 209 h 686"/>
                <a:gd name="T80" fmla="*/ 48 w 686"/>
                <a:gd name="T81" fmla="*/ 169 h 686"/>
                <a:gd name="T82" fmla="*/ 72 w 686"/>
                <a:gd name="T83" fmla="*/ 133 h 686"/>
                <a:gd name="T84" fmla="*/ 101 w 686"/>
                <a:gd name="T85" fmla="*/ 100 h 686"/>
                <a:gd name="T86" fmla="*/ 134 w 686"/>
                <a:gd name="T87" fmla="*/ 71 h 686"/>
                <a:gd name="T88" fmla="*/ 170 w 686"/>
                <a:gd name="T89" fmla="*/ 46 h 686"/>
                <a:gd name="T90" fmla="*/ 210 w 686"/>
                <a:gd name="T91" fmla="*/ 27 h 686"/>
                <a:gd name="T92" fmla="*/ 252 w 686"/>
                <a:gd name="T93" fmla="*/ 12 h 686"/>
                <a:gd name="T94" fmla="*/ 296 w 686"/>
                <a:gd name="T95" fmla="*/ 3 h 686"/>
                <a:gd name="T96" fmla="*/ 343 w 686"/>
                <a:gd name="T97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86" h="686">
                  <a:moveTo>
                    <a:pt x="343" y="0"/>
                  </a:moveTo>
                  <a:lnTo>
                    <a:pt x="390" y="3"/>
                  </a:lnTo>
                  <a:lnTo>
                    <a:pt x="435" y="12"/>
                  </a:lnTo>
                  <a:lnTo>
                    <a:pt x="477" y="27"/>
                  </a:lnTo>
                  <a:lnTo>
                    <a:pt x="517" y="46"/>
                  </a:lnTo>
                  <a:lnTo>
                    <a:pt x="553" y="71"/>
                  </a:lnTo>
                  <a:lnTo>
                    <a:pt x="586" y="100"/>
                  </a:lnTo>
                  <a:lnTo>
                    <a:pt x="615" y="133"/>
                  </a:lnTo>
                  <a:lnTo>
                    <a:pt x="640" y="169"/>
                  </a:lnTo>
                  <a:lnTo>
                    <a:pt x="659" y="209"/>
                  </a:lnTo>
                  <a:lnTo>
                    <a:pt x="674" y="251"/>
                  </a:lnTo>
                  <a:lnTo>
                    <a:pt x="683" y="296"/>
                  </a:lnTo>
                  <a:lnTo>
                    <a:pt x="686" y="342"/>
                  </a:lnTo>
                  <a:lnTo>
                    <a:pt x="683" y="389"/>
                  </a:lnTo>
                  <a:lnTo>
                    <a:pt x="674" y="434"/>
                  </a:lnTo>
                  <a:lnTo>
                    <a:pt x="659" y="476"/>
                  </a:lnTo>
                  <a:lnTo>
                    <a:pt x="640" y="516"/>
                  </a:lnTo>
                  <a:lnTo>
                    <a:pt x="615" y="552"/>
                  </a:lnTo>
                  <a:lnTo>
                    <a:pt x="586" y="585"/>
                  </a:lnTo>
                  <a:lnTo>
                    <a:pt x="553" y="614"/>
                  </a:lnTo>
                  <a:lnTo>
                    <a:pt x="517" y="639"/>
                  </a:lnTo>
                  <a:lnTo>
                    <a:pt x="477" y="659"/>
                  </a:lnTo>
                  <a:lnTo>
                    <a:pt x="435" y="674"/>
                  </a:lnTo>
                  <a:lnTo>
                    <a:pt x="390" y="682"/>
                  </a:lnTo>
                  <a:lnTo>
                    <a:pt x="343" y="686"/>
                  </a:lnTo>
                  <a:lnTo>
                    <a:pt x="296" y="682"/>
                  </a:lnTo>
                  <a:lnTo>
                    <a:pt x="252" y="674"/>
                  </a:lnTo>
                  <a:lnTo>
                    <a:pt x="210" y="659"/>
                  </a:lnTo>
                  <a:lnTo>
                    <a:pt x="170" y="639"/>
                  </a:lnTo>
                  <a:lnTo>
                    <a:pt x="134" y="614"/>
                  </a:lnTo>
                  <a:lnTo>
                    <a:pt x="101" y="585"/>
                  </a:lnTo>
                  <a:lnTo>
                    <a:pt x="72" y="552"/>
                  </a:lnTo>
                  <a:lnTo>
                    <a:pt x="48" y="516"/>
                  </a:lnTo>
                  <a:lnTo>
                    <a:pt x="27" y="476"/>
                  </a:lnTo>
                  <a:lnTo>
                    <a:pt x="13" y="434"/>
                  </a:lnTo>
                  <a:lnTo>
                    <a:pt x="4" y="389"/>
                  </a:lnTo>
                  <a:lnTo>
                    <a:pt x="0" y="342"/>
                  </a:lnTo>
                  <a:lnTo>
                    <a:pt x="4" y="296"/>
                  </a:lnTo>
                  <a:lnTo>
                    <a:pt x="13" y="251"/>
                  </a:lnTo>
                  <a:lnTo>
                    <a:pt x="27" y="209"/>
                  </a:lnTo>
                  <a:lnTo>
                    <a:pt x="48" y="169"/>
                  </a:lnTo>
                  <a:lnTo>
                    <a:pt x="72" y="133"/>
                  </a:lnTo>
                  <a:lnTo>
                    <a:pt x="101" y="100"/>
                  </a:lnTo>
                  <a:lnTo>
                    <a:pt x="134" y="71"/>
                  </a:lnTo>
                  <a:lnTo>
                    <a:pt x="170" y="46"/>
                  </a:lnTo>
                  <a:lnTo>
                    <a:pt x="210" y="27"/>
                  </a:lnTo>
                  <a:lnTo>
                    <a:pt x="252" y="12"/>
                  </a:lnTo>
                  <a:lnTo>
                    <a:pt x="296" y="3"/>
                  </a:lnTo>
                  <a:lnTo>
                    <a:pt x="3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49" name="Freeform 413"/>
            <p:cNvSpPr/>
            <p:nvPr/>
          </p:nvSpPr>
          <p:spPr bwMode="auto">
            <a:xfrm>
              <a:off x="9288463" y="5156200"/>
              <a:ext cx="141288" cy="344487"/>
            </a:xfrm>
            <a:custGeom>
              <a:avLst/>
              <a:gdLst>
                <a:gd name="T0" fmla="*/ 925 w 1073"/>
                <a:gd name="T1" fmla="*/ 1 h 2605"/>
                <a:gd name="T2" fmla="*/ 982 w 1073"/>
                <a:gd name="T3" fmla="*/ 12 h 2605"/>
                <a:gd name="T4" fmla="*/ 1029 w 1073"/>
                <a:gd name="T5" fmla="*/ 45 h 2605"/>
                <a:gd name="T6" fmla="*/ 1061 w 1073"/>
                <a:gd name="T7" fmla="*/ 91 h 2605"/>
                <a:gd name="T8" fmla="*/ 1073 w 1073"/>
                <a:gd name="T9" fmla="*/ 149 h 2605"/>
                <a:gd name="T10" fmla="*/ 1069 w 1073"/>
                <a:gd name="T11" fmla="*/ 1419 h 2605"/>
                <a:gd name="T12" fmla="*/ 1048 w 1073"/>
                <a:gd name="T13" fmla="*/ 1472 h 2605"/>
                <a:gd name="T14" fmla="*/ 1007 w 1073"/>
                <a:gd name="T15" fmla="*/ 1512 h 2605"/>
                <a:gd name="T16" fmla="*/ 954 w 1073"/>
                <a:gd name="T17" fmla="*/ 1535 h 2605"/>
                <a:gd name="T18" fmla="*/ 900 w 1073"/>
                <a:gd name="T19" fmla="*/ 1536 h 2605"/>
                <a:gd name="T20" fmla="*/ 854 w 1073"/>
                <a:gd name="T21" fmla="*/ 1520 h 2605"/>
                <a:gd name="T22" fmla="*/ 835 w 1073"/>
                <a:gd name="T23" fmla="*/ 2456 h 2605"/>
                <a:gd name="T24" fmla="*/ 824 w 1073"/>
                <a:gd name="T25" fmla="*/ 2515 h 2605"/>
                <a:gd name="T26" fmla="*/ 792 w 1073"/>
                <a:gd name="T27" fmla="*/ 2561 h 2605"/>
                <a:gd name="T28" fmla="*/ 744 w 1073"/>
                <a:gd name="T29" fmla="*/ 2593 h 2605"/>
                <a:gd name="T30" fmla="*/ 687 w 1073"/>
                <a:gd name="T31" fmla="*/ 2605 h 2605"/>
                <a:gd name="T32" fmla="*/ 629 w 1073"/>
                <a:gd name="T33" fmla="*/ 2593 h 2605"/>
                <a:gd name="T34" fmla="*/ 582 w 1073"/>
                <a:gd name="T35" fmla="*/ 2561 h 2605"/>
                <a:gd name="T36" fmla="*/ 551 w 1073"/>
                <a:gd name="T37" fmla="*/ 2515 h 2605"/>
                <a:gd name="T38" fmla="*/ 539 w 1073"/>
                <a:gd name="T39" fmla="*/ 2456 h 2605"/>
                <a:gd name="T40" fmla="*/ 532 w 1073"/>
                <a:gd name="T41" fmla="*/ 2486 h 2605"/>
                <a:gd name="T42" fmla="*/ 509 w 1073"/>
                <a:gd name="T43" fmla="*/ 2539 h 2605"/>
                <a:gd name="T44" fmla="*/ 469 w 1073"/>
                <a:gd name="T45" fmla="*/ 2579 h 2605"/>
                <a:gd name="T46" fmla="*/ 416 w 1073"/>
                <a:gd name="T47" fmla="*/ 2602 h 2605"/>
                <a:gd name="T48" fmla="*/ 357 w 1073"/>
                <a:gd name="T49" fmla="*/ 2602 h 2605"/>
                <a:gd name="T50" fmla="*/ 304 w 1073"/>
                <a:gd name="T51" fmla="*/ 2579 h 2605"/>
                <a:gd name="T52" fmla="*/ 263 w 1073"/>
                <a:gd name="T53" fmla="*/ 2539 h 2605"/>
                <a:gd name="T54" fmla="*/ 241 w 1073"/>
                <a:gd name="T55" fmla="*/ 2486 h 2605"/>
                <a:gd name="T56" fmla="*/ 238 w 1073"/>
                <a:gd name="T57" fmla="*/ 1507 h 2605"/>
                <a:gd name="T58" fmla="*/ 197 w 1073"/>
                <a:gd name="T59" fmla="*/ 1530 h 2605"/>
                <a:gd name="T60" fmla="*/ 148 w 1073"/>
                <a:gd name="T61" fmla="*/ 1538 h 2605"/>
                <a:gd name="T62" fmla="*/ 91 w 1073"/>
                <a:gd name="T63" fmla="*/ 1526 h 2605"/>
                <a:gd name="T64" fmla="*/ 43 w 1073"/>
                <a:gd name="T65" fmla="*/ 1495 h 2605"/>
                <a:gd name="T66" fmla="*/ 12 w 1073"/>
                <a:gd name="T67" fmla="*/ 1447 h 2605"/>
                <a:gd name="T68" fmla="*/ 0 w 1073"/>
                <a:gd name="T69" fmla="*/ 1389 h 2605"/>
                <a:gd name="T70" fmla="*/ 3 w 1073"/>
                <a:gd name="T71" fmla="*/ 119 h 2605"/>
                <a:gd name="T72" fmla="*/ 25 w 1073"/>
                <a:gd name="T73" fmla="*/ 67 h 2605"/>
                <a:gd name="T74" fmla="*/ 64 w 1073"/>
                <a:gd name="T75" fmla="*/ 27 h 2605"/>
                <a:gd name="T76" fmla="*/ 116 w 1073"/>
                <a:gd name="T77" fmla="*/ 5 h 2605"/>
                <a:gd name="T78" fmla="*/ 145 w 1073"/>
                <a:gd name="T79" fmla="*/ 0 h 2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3" h="2605">
                  <a:moveTo>
                    <a:pt x="145" y="0"/>
                  </a:moveTo>
                  <a:lnTo>
                    <a:pt x="925" y="1"/>
                  </a:lnTo>
                  <a:lnTo>
                    <a:pt x="954" y="4"/>
                  </a:lnTo>
                  <a:lnTo>
                    <a:pt x="982" y="12"/>
                  </a:lnTo>
                  <a:lnTo>
                    <a:pt x="1007" y="26"/>
                  </a:lnTo>
                  <a:lnTo>
                    <a:pt x="1029" y="45"/>
                  </a:lnTo>
                  <a:lnTo>
                    <a:pt x="1048" y="66"/>
                  </a:lnTo>
                  <a:lnTo>
                    <a:pt x="1061" y="91"/>
                  </a:lnTo>
                  <a:lnTo>
                    <a:pt x="1069" y="119"/>
                  </a:lnTo>
                  <a:lnTo>
                    <a:pt x="1073" y="149"/>
                  </a:lnTo>
                  <a:lnTo>
                    <a:pt x="1073" y="1389"/>
                  </a:lnTo>
                  <a:lnTo>
                    <a:pt x="1069" y="1419"/>
                  </a:lnTo>
                  <a:lnTo>
                    <a:pt x="1061" y="1447"/>
                  </a:lnTo>
                  <a:lnTo>
                    <a:pt x="1048" y="1472"/>
                  </a:lnTo>
                  <a:lnTo>
                    <a:pt x="1029" y="1495"/>
                  </a:lnTo>
                  <a:lnTo>
                    <a:pt x="1007" y="1512"/>
                  </a:lnTo>
                  <a:lnTo>
                    <a:pt x="982" y="1526"/>
                  </a:lnTo>
                  <a:lnTo>
                    <a:pt x="954" y="1535"/>
                  </a:lnTo>
                  <a:lnTo>
                    <a:pt x="925" y="1538"/>
                  </a:lnTo>
                  <a:lnTo>
                    <a:pt x="900" y="1536"/>
                  </a:lnTo>
                  <a:lnTo>
                    <a:pt x="876" y="1530"/>
                  </a:lnTo>
                  <a:lnTo>
                    <a:pt x="854" y="1520"/>
                  </a:lnTo>
                  <a:lnTo>
                    <a:pt x="835" y="1508"/>
                  </a:lnTo>
                  <a:lnTo>
                    <a:pt x="835" y="2456"/>
                  </a:lnTo>
                  <a:lnTo>
                    <a:pt x="833" y="2486"/>
                  </a:lnTo>
                  <a:lnTo>
                    <a:pt x="824" y="2515"/>
                  </a:lnTo>
                  <a:lnTo>
                    <a:pt x="810" y="2539"/>
                  </a:lnTo>
                  <a:lnTo>
                    <a:pt x="792" y="2561"/>
                  </a:lnTo>
                  <a:lnTo>
                    <a:pt x="770" y="2579"/>
                  </a:lnTo>
                  <a:lnTo>
                    <a:pt x="744" y="2593"/>
                  </a:lnTo>
                  <a:lnTo>
                    <a:pt x="717" y="2602"/>
                  </a:lnTo>
                  <a:lnTo>
                    <a:pt x="687" y="2605"/>
                  </a:lnTo>
                  <a:lnTo>
                    <a:pt x="657" y="2602"/>
                  </a:lnTo>
                  <a:lnTo>
                    <a:pt x="629" y="2593"/>
                  </a:lnTo>
                  <a:lnTo>
                    <a:pt x="604" y="2579"/>
                  </a:lnTo>
                  <a:lnTo>
                    <a:pt x="582" y="2561"/>
                  </a:lnTo>
                  <a:lnTo>
                    <a:pt x="564" y="2539"/>
                  </a:lnTo>
                  <a:lnTo>
                    <a:pt x="551" y="2515"/>
                  </a:lnTo>
                  <a:lnTo>
                    <a:pt x="542" y="2486"/>
                  </a:lnTo>
                  <a:lnTo>
                    <a:pt x="539" y="2456"/>
                  </a:lnTo>
                  <a:lnTo>
                    <a:pt x="535" y="2456"/>
                  </a:lnTo>
                  <a:lnTo>
                    <a:pt x="532" y="2486"/>
                  </a:lnTo>
                  <a:lnTo>
                    <a:pt x="523" y="2515"/>
                  </a:lnTo>
                  <a:lnTo>
                    <a:pt x="509" y="2539"/>
                  </a:lnTo>
                  <a:lnTo>
                    <a:pt x="492" y="2561"/>
                  </a:lnTo>
                  <a:lnTo>
                    <a:pt x="469" y="2579"/>
                  </a:lnTo>
                  <a:lnTo>
                    <a:pt x="444" y="2593"/>
                  </a:lnTo>
                  <a:lnTo>
                    <a:pt x="416" y="2602"/>
                  </a:lnTo>
                  <a:lnTo>
                    <a:pt x="386" y="2605"/>
                  </a:lnTo>
                  <a:lnTo>
                    <a:pt x="357" y="2602"/>
                  </a:lnTo>
                  <a:lnTo>
                    <a:pt x="328" y="2593"/>
                  </a:lnTo>
                  <a:lnTo>
                    <a:pt x="304" y="2579"/>
                  </a:lnTo>
                  <a:lnTo>
                    <a:pt x="281" y="2561"/>
                  </a:lnTo>
                  <a:lnTo>
                    <a:pt x="263" y="2539"/>
                  </a:lnTo>
                  <a:lnTo>
                    <a:pt x="250" y="2515"/>
                  </a:lnTo>
                  <a:lnTo>
                    <a:pt x="241" y="2486"/>
                  </a:lnTo>
                  <a:lnTo>
                    <a:pt x="238" y="2456"/>
                  </a:lnTo>
                  <a:lnTo>
                    <a:pt x="238" y="1507"/>
                  </a:lnTo>
                  <a:lnTo>
                    <a:pt x="218" y="1520"/>
                  </a:lnTo>
                  <a:lnTo>
                    <a:pt x="197" y="1530"/>
                  </a:lnTo>
                  <a:lnTo>
                    <a:pt x="173" y="1536"/>
                  </a:lnTo>
                  <a:lnTo>
                    <a:pt x="148" y="1538"/>
                  </a:lnTo>
                  <a:lnTo>
                    <a:pt x="119" y="1535"/>
                  </a:lnTo>
                  <a:lnTo>
                    <a:pt x="91" y="1526"/>
                  </a:lnTo>
                  <a:lnTo>
                    <a:pt x="66" y="1512"/>
                  </a:lnTo>
                  <a:lnTo>
                    <a:pt x="43" y="1495"/>
                  </a:lnTo>
                  <a:lnTo>
                    <a:pt x="25" y="1472"/>
                  </a:lnTo>
                  <a:lnTo>
                    <a:pt x="12" y="1447"/>
                  </a:lnTo>
                  <a:lnTo>
                    <a:pt x="3" y="1419"/>
                  </a:lnTo>
                  <a:lnTo>
                    <a:pt x="0" y="1389"/>
                  </a:lnTo>
                  <a:lnTo>
                    <a:pt x="0" y="149"/>
                  </a:lnTo>
                  <a:lnTo>
                    <a:pt x="3" y="119"/>
                  </a:lnTo>
                  <a:lnTo>
                    <a:pt x="11" y="92"/>
                  </a:lnTo>
                  <a:lnTo>
                    <a:pt x="25" y="67"/>
                  </a:lnTo>
                  <a:lnTo>
                    <a:pt x="42" y="46"/>
                  </a:lnTo>
                  <a:lnTo>
                    <a:pt x="64" y="27"/>
                  </a:lnTo>
                  <a:lnTo>
                    <a:pt x="89" y="13"/>
                  </a:lnTo>
                  <a:lnTo>
                    <a:pt x="116" y="5"/>
                  </a:lnTo>
                  <a:lnTo>
                    <a:pt x="145" y="1"/>
                  </a:lnTo>
                  <a:lnTo>
                    <a:pt x="1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50" name="Freeform 414"/>
            <p:cNvSpPr/>
            <p:nvPr/>
          </p:nvSpPr>
          <p:spPr bwMode="auto">
            <a:xfrm>
              <a:off x="9232901" y="5059363"/>
              <a:ext cx="74613" cy="82550"/>
            </a:xfrm>
            <a:custGeom>
              <a:avLst/>
              <a:gdLst>
                <a:gd name="T0" fmla="*/ 314 w 565"/>
                <a:gd name="T1" fmla="*/ 0 h 629"/>
                <a:gd name="T2" fmla="*/ 358 w 565"/>
                <a:gd name="T3" fmla="*/ 3 h 629"/>
                <a:gd name="T4" fmla="*/ 400 w 565"/>
                <a:gd name="T5" fmla="*/ 12 h 629"/>
                <a:gd name="T6" fmla="*/ 439 w 565"/>
                <a:gd name="T7" fmla="*/ 25 h 629"/>
                <a:gd name="T8" fmla="*/ 474 w 565"/>
                <a:gd name="T9" fmla="*/ 44 h 629"/>
                <a:gd name="T10" fmla="*/ 508 w 565"/>
                <a:gd name="T11" fmla="*/ 67 h 629"/>
                <a:gd name="T12" fmla="*/ 538 w 565"/>
                <a:gd name="T13" fmla="*/ 94 h 629"/>
                <a:gd name="T14" fmla="*/ 565 w 565"/>
                <a:gd name="T15" fmla="*/ 125 h 629"/>
                <a:gd name="T16" fmla="*/ 545 w 565"/>
                <a:gd name="T17" fmla="*/ 165 h 629"/>
                <a:gd name="T18" fmla="*/ 528 w 565"/>
                <a:gd name="T19" fmla="*/ 206 h 629"/>
                <a:gd name="T20" fmla="*/ 516 w 565"/>
                <a:gd name="T21" fmla="*/ 250 h 629"/>
                <a:gd name="T22" fmla="*/ 509 w 565"/>
                <a:gd name="T23" fmla="*/ 296 h 629"/>
                <a:gd name="T24" fmla="*/ 507 w 565"/>
                <a:gd name="T25" fmla="*/ 342 h 629"/>
                <a:gd name="T26" fmla="*/ 509 w 565"/>
                <a:gd name="T27" fmla="*/ 391 h 629"/>
                <a:gd name="T28" fmla="*/ 518 w 565"/>
                <a:gd name="T29" fmla="*/ 437 h 629"/>
                <a:gd name="T30" fmla="*/ 530 w 565"/>
                <a:gd name="T31" fmla="*/ 483 h 629"/>
                <a:gd name="T32" fmla="*/ 548 w 565"/>
                <a:gd name="T33" fmla="*/ 525 h 629"/>
                <a:gd name="T34" fmla="*/ 518 w 565"/>
                <a:gd name="T35" fmla="*/ 555 h 629"/>
                <a:gd name="T36" fmla="*/ 483 w 565"/>
                <a:gd name="T37" fmla="*/ 581 h 629"/>
                <a:gd name="T38" fmla="*/ 445 w 565"/>
                <a:gd name="T39" fmla="*/ 601 h 629"/>
                <a:gd name="T40" fmla="*/ 404 w 565"/>
                <a:gd name="T41" fmla="*/ 616 h 629"/>
                <a:gd name="T42" fmla="*/ 361 w 565"/>
                <a:gd name="T43" fmla="*/ 626 h 629"/>
                <a:gd name="T44" fmla="*/ 314 w 565"/>
                <a:gd name="T45" fmla="*/ 629 h 629"/>
                <a:gd name="T46" fmla="*/ 272 w 565"/>
                <a:gd name="T47" fmla="*/ 627 h 629"/>
                <a:gd name="T48" fmla="*/ 231 w 565"/>
                <a:gd name="T49" fmla="*/ 619 h 629"/>
                <a:gd name="T50" fmla="*/ 192 w 565"/>
                <a:gd name="T51" fmla="*/ 605 h 629"/>
                <a:gd name="T52" fmla="*/ 156 w 565"/>
                <a:gd name="T53" fmla="*/ 587 h 629"/>
                <a:gd name="T54" fmla="*/ 122 w 565"/>
                <a:gd name="T55" fmla="*/ 565 h 629"/>
                <a:gd name="T56" fmla="*/ 92 w 565"/>
                <a:gd name="T57" fmla="*/ 538 h 629"/>
                <a:gd name="T58" fmla="*/ 66 w 565"/>
                <a:gd name="T59" fmla="*/ 507 h 629"/>
                <a:gd name="T60" fmla="*/ 43 w 565"/>
                <a:gd name="T61" fmla="*/ 474 h 629"/>
                <a:gd name="T62" fmla="*/ 25 w 565"/>
                <a:gd name="T63" fmla="*/ 437 h 629"/>
                <a:gd name="T64" fmla="*/ 11 w 565"/>
                <a:gd name="T65" fmla="*/ 398 h 629"/>
                <a:gd name="T66" fmla="*/ 2 w 565"/>
                <a:gd name="T67" fmla="*/ 357 h 629"/>
                <a:gd name="T68" fmla="*/ 0 w 565"/>
                <a:gd name="T69" fmla="*/ 315 h 629"/>
                <a:gd name="T70" fmla="*/ 3 w 565"/>
                <a:gd name="T71" fmla="*/ 269 h 629"/>
                <a:gd name="T72" fmla="*/ 13 w 565"/>
                <a:gd name="T73" fmla="*/ 223 h 629"/>
                <a:gd name="T74" fmla="*/ 29 w 565"/>
                <a:gd name="T75" fmla="*/ 182 h 629"/>
                <a:gd name="T76" fmla="*/ 51 w 565"/>
                <a:gd name="T77" fmla="*/ 143 h 629"/>
                <a:gd name="T78" fmla="*/ 77 w 565"/>
                <a:gd name="T79" fmla="*/ 108 h 629"/>
                <a:gd name="T80" fmla="*/ 108 w 565"/>
                <a:gd name="T81" fmla="*/ 76 h 629"/>
                <a:gd name="T82" fmla="*/ 144 w 565"/>
                <a:gd name="T83" fmla="*/ 51 h 629"/>
                <a:gd name="T84" fmla="*/ 183 w 565"/>
                <a:gd name="T85" fmla="*/ 29 h 629"/>
                <a:gd name="T86" fmla="*/ 224 w 565"/>
                <a:gd name="T87" fmla="*/ 13 h 629"/>
                <a:gd name="T88" fmla="*/ 268 w 565"/>
                <a:gd name="T89" fmla="*/ 3 h 629"/>
                <a:gd name="T90" fmla="*/ 314 w 565"/>
                <a:gd name="T91" fmla="*/ 0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65" h="629">
                  <a:moveTo>
                    <a:pt x="314" y="0"/>
                  </a:moveTo>
                  <a:lnTo>
                    <a:pt x="358" y="3"/>
                  </a:lnTo>
                  <a:lnTo>
                    <a:pt x="400" y="12"/>
                  </a:lnTo>
                  <a:lnTo>
                    <a:pt x="439" y="25"/>
                  </a:lnTo>
                  <a:lnTo>
                    <a:pt x="474" y="44"/>
                  </a:lnTo>
                  <a:lnTo>
                    <a:pt x="508" y="67"/>
                  </a:lnTo>
                  <a:lnTo>
                    <a:pt x="538" y="94"/>
                  </a:lnTo>
                  <a:lnTo>
                    <a:pt x="565" y="125"/>
                  </a:lnTo>
                  <a:lnTo>
                    <a:pt x="545" y="165"/>
                  </a:lnTo>
                  <a:lnTo>
                    <a:pt x="528" y="206"/>
                  </a:lnTo>
                  <a:lnTo>
                    <a:pt x="516" y="250"/>
                  </a:lnTo>
                  <a:lnTo>
                    <a:pt x="509" y="296"/>
                  </a:lnTo>
                  <a:lnTo>
                    <a:pt x="507" y="342"/>
                  </a:lnTo>
                  <a:lnTo>
                    <a:pt x="509" y="391"/>
                  </a:lnTo>
                  <a:lnTo>
                    <a:pt x="518" y="437"/>
                  </a:lnTo>
                  <a:lnTo>
                    <a:pt x="530" y="483"/>
                  </a:lnTo>
                  <a:lnTo>
                    <a:pt x="548" y="525"/>
                  </a:lnTo>
                  <a:lnTo>
                    <a:pt x="518" y="555"/>
                  </a:lnTo>
                  <a:lnTo>
                    <a:pt x="483" y="581"/>
                  </a:lnTo>
                  <a:lnTo>
                    <a:pt x="445" y="601"/>
                  </a:lnTo>
                  <a:lnTo>
                    <a:pt x="404" y="616"/>
                  </a:lnTo>
                  <a:lnTo>
                    <a:pt x="361" y="626"/>
                  </a:lnTo>
                  <a:lnTo>
                    <a:pt x="314" y="629"/>
                  </a:lnTo>
                  <a:lnTo>
                    <a:pt x="272" y="627"/>
                  </a:lnTo>
                  <a:lnTo>
                    <a:pt x="231" y="619"/>
                  </a:lnTo>
                  <a:lnTo>
                    <a:pt x="192" y="605"/>
                  </a:lnTo>
                  <a:lnTo>
                    <a:pt x="156" y="587"/>
                  </a:lnTo>
                  <a:lnTo>
                    <a:pt x="122" y="565"/>
                  </a:lnTo>
                  <a:lnTo>
                    <a:pt x="92" y="538"/>
                  </a:lnTo>
                  <a:lnTo>
                    <a:pt x="66" y="507"/>
                  </a:lnTo>
                  <a:lnTo>
                    <a:pt x="43" y="474"/>
                  </a:lnTo>
                  <a:lnTo>
                    <a:pt x="25" y="437"/>
                  </a:lnTo>
                  <a:lnTo>
                    <a:pt x="11" y="398"/>
                  </a:lnTo>
                  <a:lnTo>
                    <a:pt x="2" y="357"/>
                  </a:lnTo>
                  <a:lnTo>
                    <a:pt x="0" y="315"/>
                  </a:lnTo>
                  <a:lnTo>
                    <a:pt x="3" y="269"/>
                  </a:lnTo>
                  <a:lnTo>
                    <a:pt x="13" y="223"/>
                  </a:lnTo>
                  <a:lnTo>
                    <a:pt x="29" y="182"/>
                  </a:lnTo>
                  <a:lnTo>
                    <a:pt x="51" y="143"/>
                  </a:lnTo>
                  <a:lnTo>
                    <a:pt x="77" y="108"/>
                  </a:lnTo>
                  <a:lnTo>
                    <a:pt x="108" y="76"/>
                  </a:lnTo>
                  <a:lnTo>
                    <a:pt x="144" y="51"/>
                  </a:lnTo>
                  <a:lnTo>
                    <a:pt x="183" y="29"/>
                  </a:lnTo>
                  <a:lnTo>
                    <a:pt x="224" y="13"/>
                  </a:lnTo>
                  <a:lnTo>
                    <a:pt x="268" y="3"/>
                  </a:lnTo>
                  <a:lnTo>
                    <a:pt x="3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51" name="Freeform 415"/>
            <p:cNvSpPr/>
            <p:nvPr/>
          </p:nvSpPr>
          <p:spPr bwMode="auto">
            <a:xfrm>
              <a:off x="9209088" y="5148263"/>
              <a:ext cx="96838" cy="317500"/>
            </a:xfrm>
            <a:custGeom>
              <a:avLst/>
              <a:gdLst>
                <a:gd name="T0" fmla="*/ 373 w 729"/>
                <a:gd name="T1" fmla="*/ 0 h 2394"/>
                <a:gd name="T2" fmla="*/ 510 w 729"/>
                <a:gd name="T3" fmla="*/ 0 h 2394"/>
                <a:gd name="T4" fmla="*/ 600 w 729"/>
                <a:gd name="T5" fmla="*/ 0 h 2394"/>
                <a:gd name="T6" fmla="*/ 550 w 729"/>
                <a:gd name="T7" fmla="*/ 46 h 2394"/>
                <a:gd name="T8" fmla="*/ 513 w 729"/>
                <a:gd name="T9" fmla="*/ 105 h 2394"/>
                <a:gd name="T10" fmla="*/ 494 w 729"/>
                <a:gd name="T11" fmla="*/ 172 h 2394"/>
                <a:gd name="T12" fmla="*/ 490 w 729"/>
                <a:gd name="T13" fmla="*/ 1448 h 2394"/>
                <a:gd name="T14" fmla="*/ 502 w 729"/>
                <a:gd name="T15" fmla="*/ 1526 h 2394"/>
                <a:gd name="T16" fmla="*/ 536 w 729"/>
                <a:gd name="T17" fmla="*/ 1594 h 2394"/>
                <a:gd name="T18" fmla="*/ 588 w 729"/>
                <a:gd name="T19" fmla="*/ 1648 h 2394"/>
                <a:gd name="T20" fmla="*/ 652 w 729"/>
                <a:gd name="T21" fmla="*/ 1685 h 2394"/>
                <a:gd name="T22" fmla="*/ 729 w 729"/>
                <a:gd name="T23" fmla="*/ 1702 h 2394"/>
                <a:gd name="T24" fmla="*/ 708 w 729"/>
                <a:gd name="T25" fmla="*/ 2370 h 2394"/>
                <a:gd name="T26" fmla="*/ 659 w 729"/>
                <a:gd name="T27" fmla="*/ 2392 h 2394"/>
                <a:gd name="T28" fmla="*/ 604 w 729"/>
                <a:gd name="T29" fmla="*/ 2392 h 2394"/>
                <a:gd name="T30" fmla="*/ 555 w 729"/>
                <a:gd name="T31" fmla="*/ 2372 h 2394"/>
                <a:gd name="T32" fmla="*/ 518 w 729"/>
                <a:gd name="T33" fmla="*/ 2335 h 2394"/>
                <a:gd name="T34" fmla="*/ 498 w 729"/>
                <a:gd name="T35" fmla="*/ 2285 h 2394"/>
                <a:gd name="T36" fmla="*/ 491 w 729"/>
                <a:gd name="T37" fmla="*/ 2258 h 2394"/>
                <a:gd name="T38" fmla="*/ 481 w 729"/>
                <a:gd name="T39" fmla="*/ 2311 h 2394"/>
                <a:gd name="T40" fmla="*/ 451 w 729"/>
                <a:gd name="T41" fmla="*/ 2354 h 2394"/>
                <a:gd name="T42" fmla="*/ 408 w 729"/>
                <a:gd name="T43" fmla="*/ 2383 h 2394"/>
                <a:gd name="T44" fmla="*/ 355 w 729"/>
                <a:gd name="T45" fmla="*/ 2394 h 2394"/>
                <a:gd name="T46" fmla="*/ 301 w 729"/>
                <a:gd name="T47" fmla="*/ 2383 h 2394"/>
                <a:gd name="T48" fmla="*/ 258 w 729"/>
                <a:gd name="T49" fmla="*/ 2354 h 2394"/>
                <a:gd name="T50" fmla="*/ 229 w 729"/>
                <a:gd name="T51" fmla="*/ 2311 h 2394"/>
                <a:gd name="T52" fmla="*/ 218 w 729"/>
                <a:gd name="T53" fmla="*/ 2258 h 2394"/>
                <a:gd name="T54" fmla="*/ 201 w 729"/>
                <a:gd name="T55" fmla="*/ 1397 h 2394"/>
                <a:gd name="T56" fmla="*/ 159 w 729"/>
                <a:gd name="T57" fmla="*/ 1411 h 2394"/>
                <a:gd name="T58" fmla="*/ 109 w 729"/>
                <a:gd name="T59" fmla="*/ 1410 h 2394"/>
                <a:gd name="T60" fmla="*/ 60 w 729"/>
                <a:gd name="T61" fmla="*/ 1390 h 2394"/>
                <a:gd name="T62" fmla="*/ 24 w 729"/>
                <a:gd name="T63" fmla="*/ 1353 h 2394"/>
                <a:gd name="T64" fmla="*/ 3 w 729"/>
                <a:gd name="T65" fmla="*/ 1305 h 2394"/>
                <a:gd name="T66" fmla="*/ 0 w 729"/>
                <a:gd name="T67" fmla="*/ 137 h 2394"/>
                <a:gd name="T68" fmla="*/ 11 w 729"/>
                <a:gd name="T69" fmla="*/ 84 h 2394"/>
                <a:gd name="T70" fmla="*/ 39 w 729"/>
                <a:gd name="T71" fmla="*/ 42 h 2394"/>
                <a:gd name="T72" fmla="*/ 81 w 729"/>
                <a:gd name="T73" fmla="*/ 12 h 2394"/>
                <a:gd name="T74" fmla="*/ 133 w 729"/>
                <a:gd name="T75" fmla="*/ 1 h 2394"/>
                <a:gd name="T76" fmla="*/ 289 w 729"/>
                <a:gd name="T77" fmla="*/ 0 h 2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29" h="2394">
                  <a:moveTo>
                    <a:pt x="329" y="0"/>
                  </a:moveTo>
                  <a:lnTo>
                    <a:pt x="373" y="0"/>
                  </a:lnTo>
                  <a:lnTo>
                    <a:pt x="463" y="0"/>
                  </a:lnTo>
                  <a:lnTo>
                    <a:pt x="510" y="0"/>
                  </a:lnTo>
                  <a:lnTo>
                    <a:pt x="556" y="0"/>
                  </a:lnTo>
                  <a:lnTo>
                    <a:pt x="600" y="0"/>
                  </a:lnTo>
                  <a:lnTo>
                    <a:pt x="573" y="21"/>
                  </a:lnTo>
                  <a:lnTo>
                    <a:pt x="550" y="46"/>
                  </a:lnTo>
                  <a:lnTo>
                    <a:pt x="529" y="74"/>
                  </a:lnTo>
                  <a:lnTo>
                    <a:pt x="513" y="105"/>
                  </a:lnTo>
                  <a:lnTo>
                    <a:pt x="501" y="137"/>
                  </a:lnTo>
                  <a:lnTo>
                    <a:pt x="494" y="172"/>
                  </a:lnTo>
                  <a:lnTo>
                    <a:pt x="490" y="208"/>
                  </a:lnTo>
                  <a:lnTo>
                    <a:pt x="490" y="1448"/>
                  </a:lnTo>
                  <a:lnTo>
                    <a:pt x="494" y="1488"/>
                  </a:lnTo>
                  <a:lnTo>
                    <a:pt x="502" y="1526"/>
                  </a:lnTo>
                  <a:lnTo>
                    <a:pt x="516" y="1562"/>
                  </a:lnTo>
                  <a:lnTo>
                    <a:pt x="536" y="1594"/>
                  </a:lnTo>
                  <a:lnTo>
                    <a:pt x="559" y="1622"/>
                  </a:lnTo>
                  <a:lnTo>
                    <a:pt x="588" y="1648"/>
                  </a:lnTo>
                  <a:lnTo>
                    <a:pt x="619" y="1668"/>
                  </a:lnTo>
                  <a:lnTo>
                    <a:pt x="652" y="1685"/>
                  </a:lnTo>
                  <a:lnTo>
                    <a:pt x="690" y="1697"/>
                  </a:lnTo>
                  <a:lnTo>
                    <a:pt x="729" y="1702"/>
                  </a:lnTo>
                  <a:lnTo>
                    <a:pt x="729" y="2354"/>
                  </a:lnTo>
                  <a:lnTo>
                    <a:pt x="708" y="2370"/>
                  </a:lnTo>
                  <a:lnTo>
                    <a:pt x="685" y="2383"/>
                  </a:lnTo>
                  <a:lnTo>
                    <a:pt x="659" y="2392"/>
                  </a:lnTo>
                  <a:lnTo>
                    <a:pt x="632" y="2394"/>
                  </a:lnTo>
                  <a:lnTo>
                    <a:pt x="604" y="2392"/>
                  </a:lnTo>
                  <a:lnTo>
                    <a:pt x="579" y="2383"/>
                  </a:lnTo>
                  <a:lnTo>
                    <a:pt x="555" y="2372"/>
                  </a:lnTo>
                  <a:lnTo>
                    <a:pt x="535" y="2354"/>
                  </a:lnTo>
                  <a:lnTo>
                    <a:pt x="518" y="2335"/>
                  </a:lnTo>
                  <a:lnTo>
                    <a:pt x="505" y="2311"/>
                  </a:lnTo>
                  <a:lnTo>
                    <a:pt x="498" y="2285"/>
                  </a:lnTo>
                  <a:lnTo>
                    <a:pt x="495" y="2258"/>
                  </a:lnTo>
                  <a:lnTo>
                    <a:pt x="491" y="2258"/>
                  </a:lnTo>
                  <a:lnTo>
                    <a:pt x="488" y="2285"/>
                  </a:lnTo>
                  <a:lnTo>
                    <a:pt x="481" y="2311"/>
                  </a:lnTo>
                  <a:lnTo>
                    <a:pt x="469" y="2335"/>
                  </a:lnTo>
                  <a:lnTo>
                    <a:pt x="451" y="2354"/>
                  </a:lnTo>
                  <a:lnTo>
                    <a:pt x="431" y="2372"/>
                  </a:lnTo>
                  <a:lnTo>
                    <a:pt x="408" y="2383"/>
                  </a:lnTo>
                  <a:lnTo>
                    <a:pt x="382" y="2392"/>
                  </a:lnTo>
                  <a:lnTo>
                    <a:pt x="355" y="2394"/>
                  </a:lnTo>
                  <a:lnTo>
                    <a:pt x="327" y="2392"/>
                  </a:lnTo>
                  <a:lnTo>
                    <a:pt x="301" y="2383"/>
                  </a:lnTo>
                  <a:lnTo>
                    <a:pt x="279" y="2372"/>
                  </a:lnTo>
                  <a:lnTo>
                    <a:pt x="258" y="2354"/>
                  </a:lnTo>
                  <a:lnTo>
                    <a:pt x="242" y="2335"/>
                  </a:lnTo>
                  <a:lnTo>
                    <a:pt x="229" y="2311"/>
                  </a:lnTo>
                  <a:lnTo>
                    <a:pt x="221" y="2285"/>
                  </a:lnTo>
                  <a:lnTo>
                    <a:pt x="218" y="2258"/>
                  </a:lnTo>
                  <a:lnTo>
                    <a:pt x="218" y="1386"/>
                  </a:lnTo>
                  <a:lnTo>
                    <a:pt x="201" y="1397"/>
                  </a:lnTo>
                  <a:lnTo>
                    <a:pt x="180" y="1406"/>
                  </a:lnTo>
                  <a:lnTo>
                    <a:pt x="159" y="1411"/>
                  </a:lnTo>
                  <a:lnTo>
                    <a:pt x="137" y="1414"/>
                  </a:lnTo>
                  <a:lnTo>
                    <a:pt x="109" y="1410"/>
                  </a:lnTo>
                  <a:lnTo>
                    <a:pt x="83" y="1403"/>
                  </a:lnTo>
                  <a:lnTo>
                    <a:pt x="60" y="1390"/>
                  </a:lnTo>
                  <a:lnTo>
                    <a:pt x="40" y="1374"/>
                  </a:lnTo>
                  <a:lnTo>
                    <a:pt x="24" y="1353"/>
                  </a:lnTo>
                  <a:lnTo>
                    <a:pt x="11" y="1330"/>
                  </a:lnTo>
                  <a:lnTo>
                    <a:pt x="3" y="1305"/>
                  </a:lnTo>
                  <a:lnTo>
                    <a:pt x="0" y="1276"/>
                  </a:lnTo>
                  <a:lnTo>
                    <a:pt x="0" y="137"/>
                  </a:lnTo>
                  <a:lnTo>
                    <a:pt x="2" y="110"/>
                  </a:lnTo>
                  <a:lnTo>
                    <a:pt x="11" y="84"/>
                  </a:lnTo>
                  <a:lnTo>
                    <a:pt x="23" y="61"/>
                  </a:lnTo>
                  <a:lnTo>
                    <a:pt x="39" y="42"/>
                  </a:lnTo>
                  <a:lnTo>
                    <a:pt x="58" y="25"/>
                  </a:lnTo>
                  <a:lnTo>
                    <a:pt x="81" y="12"/>
                  </a:lnTo>
                  <a:lnTo>
                    <a:pt x="106" y="4"/>
                  </a:lnTo>
                  <a:lnTo>
                    <a:pt x="133" y="1"/>
                  </a:lnTo>
                  <a:lnTo>
                    <a:pt x="133" y="0"/>
                  </a:lnTo>
                  <a:lnTo>
                    <a:pt x="289" y="0"/>
                  </a:lnTo>
                  <a:lnTo>
                    <a:pt x="3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52" name="Freeform 416"/>
            <p:cNvSpPr/>
            <p:nvPr/>
          </p:nvSpPr>
          <p:spPr bwMode="auto">
            <a:xfrm>
              <a:off x="9410701" y="5059363"/>
              <a:ext cx="74613" cy="82550"/>
            </a:xfrm>
            <a:custGeom>
              <a:avLst/>
              <a:gdLst>
                <a:gd name="T0" fmla="*/ 249 w 565"/>
                <a:gd name="T1" fmla="*/ 0 h 629"/>
                <a:gd name="T2" fmla="*/ 297 w 565"/>
                <a:gd name="T3" fmla="*/ 3 h 629"/>
                <a:gd name="T4" fmla="*/ 341 w 565"/>
                <a:gd name="T5" fmla="*/ 13 h 629"/>
                <a:gd name="T6" fmla="*/ 382 w 565"/>
                <a:gd name="T7" fmla="*/ 29 h 629"/>
                <a:gd name="T8" fmla="*/ 421 w 565"/>
                <a:gd name="T9" fmla="*/ 51 h 629"/>
                <a:gd name="T10" fmla="*/ 457 w 565"/>
                <a:gd name="T11" fmla="*/ 76 h 629"/>
                <a:gd name="T12" fmla="*/ 488 w 565"/>
                <a:gd name="T13" fmla="*/ 108 h 629"/>
                <a:gd name="T14" fmla="*/ 514 w 565"/>
                <a:gd name="T15" fmla="*/ 143 h 629"/>
                <a:gd name="T16" fmla="*/ 535 w 565"/>
                <a:gd name="T17" fmla="*/ 182 h 629"/>
                <a:gd name="T18" fmla="*/ 552 w 565"/>
                <a:gd name="T19" fmla="*/ 223 h 629"/>
                <a:gd name="T20" fmla="*/ 561 w 565"/>
                <a:gd name="T21" fmla="*/ 269 h 629"/>
                <a:gd name="T22" fmla="*/ 565 w 565"/>
                <a:gd name="T23" fmla="*/ 315 h 629"/>
                <a:gd name="T24" fmla="*/ 562 w 565"/>
                <a:gd name="T25" fmla="*/ 357 h 629"/>
                <a:gd name="T26" fmla="*/ 554 w 565"/>
                <a:gd name="T27" fmla="*/ 398 h 629"/>
                <a:gd name="T28" fmla="*/ 540 w 565"/>
                <a:gd name="T29" fmla="*/ 437 h 629"/>
                <a:gd name="T30" fmla="*/ 521 w 565"/>
                <a:gd name="T31" fmla="*/ 474 h 629"/>
                <a:gd name="T32" fmla="*/ 499 w 565"/>
                <a:gd name="T33" fmla="*/ 507 h 629"/>
                <a:gd name="T34" fmla="*/ 473 w 565"/>
                <a:gd name="T35" fmla="*/ 538 h 629"/>
                <a:gd name="T36" fmla="*/ 443 w 565"/>
                <a:gd name="T37" fmla="*/ 565 h 629"/>
                <a:gd name="T38" fmla="*/ 409 w 565"/>
                <a:gd name="T39" fmla="*/ 587 h 629"/>
                <a:gd name="T40" fmla="*/ 372 w 565"/>
                <a:gd name="T41" fmla="*/ 605 h 629"/>
                <a:gd name="T42" fmla="*/ 333 w 565"/>
                <a:gd name="T43" fmla="*/ 619 h 629"/>
                <a:gd name="T44" fmla="*/ 292 w 565"/>
                <a:gd name="T45" fmla="*/ 627 h 629"/>
                <a:gd name="T46" fmla="*/ 249 w 565"/>
                <a:gd name="T47" fmla="*/ 629 h 629"/>
                <a:gd name="T48" fmla="*/ 204 w 565"/>
                <a:gd name="T49" fmla="*/ 626 h 629"/>
                <a:gd name="T50" fmla="*/ 161 w 565"/>
                <a:gd name="T51" fmla="*/ 616 h 629"/>
                <a:gd name="T52" fmla="*/ 120 w 565"/>
                <a:gd name="T53" fmla="*/ 601 h 629"/>
                <a:gd name="T54" fmla="*/ 82 w 565"/>
                <a:gd name="T55" fmla="*/ 581 h 629"/>
                <a:gd name="T56" fmla="*/ 47 w 565"/>
                <a:gd name="T57" fmla="*/ 555 h 629"/>
                <a:gd name="T58" fmla="*/ 17 w 565"/>
                <a:gd name="T59" fmla="*/ 526 h 629"/>
                <a:gd name="T60" fmla="*/ 34 w 565"/>
                <a:gd name="T61" fmla="*/ 483 h 629"/>
                <a:gd name="T62" fmla="*/ 47 w 565"/>
                <a:gd name="T63" fmla="*/ 438 h 629"/>
                <a:gd name="T64" fmla="*/ 56 w 565"/>
                <a:gd name="T65" fmla="*/ 391 h 629"/>
                <a:gd name="T66" fmla="*/ 59 w 565"/>
                <a:gd name="T67" fmla="*/ 342 h 629"/>
                <a:gd name="T68" fmla="*/ 56 w 565"/>
                <a:gd name="T69" fmla="*/ 296 h 629"/>
                <a:gd name="T70" fmla="*/ 48 w 565"/>
                <a:gd name="T71" fmla="*/ 250 h 629"/>
                <a:gd name="T72" fmla="*/ 36 w 565"/>
                <a:gd name="T73" fmla="*/ 206 h 629"/>
                <a:gd name="T74" fmla="*/ 20 w 565"/>
                <a:gd name="T75" fmla="*/ 164 h 629"/>
                <a:gd name="T76" fmla="*/ 0 w 565"/>
                <a:gd name="T77" fmla="*/ 124 h 629"/>
                <a:gd name="T78" fmla="*/ 27 w 565"/>
                <a:gd name="T79" fmla="*/ 94 h 629"/>
                <a:gd name="T80" fmla="*/ 57 w 565"/>
                <a:gd name="T81" fmla="*/ 67 h 629"/>
                <a:gd name="T82" fmla="*/ 90 w 565"/>
                <a:gd name="T83" fmla="*/ 44 h 629"/>
                <a:gd name="T84" fmla="*/ 126 w 565"/>
                <a:gd name="T85" fmla="*/ 25 h 629"/>
                <a:gd name="T86" fmla="*/ 165 w 565"/>
                <a:gd name="T87" fmla="*/ 12 h 629"/>
                <a:gd name="T88" fmla="*/ 207 w 565"/>
                <a:gd name="T89" fmla="*/ 3 h 629"/>
                <a:gd name="T90" fmla="*/ 249 w 565"/>
                <a:gd name="T91" fmla="*/ 0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65" h="629">
                  <a:moveTo>
                    <a:pt x="249" y="0"/>
                  </a:moveTo>
                  <a:lnTo>
                    <a:pt x="297" y="3"/>
                  </a:lnTo>
                  <a:lnTo>
                    <a:pt x="341" y="13"/>
                  </a:lnTo>
                  <a:lnTo>
                    <a:pt x="382" y="29"/>
                  </a:lnTo>
                  <a:lnTo>
                    <a:pt x="421" y="51"/>
                  </a:lnTo>
                  <a:lnTo>
                    <a:pt x="457" y="76"/>
                  </a:lnTo>
                  <a:lnTo>
                    <a:pt x="488" y="108"/>
                  </a:lnTo>
                  <a:lnTo>
                    <a:pt x="514" y="143"/>
                  </a:lnTo>
                  <a:lnTo>
                    <a:pt x="535" y="182"/>
                  </a:lnTo>
                  <a:lnTo>
                    <a:pt x="552" y="223"/>
                  </a:lnTo>
                  <a:lnTo>
                    <a:pt x="561" y="269"/>
                  </a:lnTo>
                  <a:lnTo>
                    <a:pt x="565" y="315"/>
                  </a:lnTo>
                  <a:lnTo>
                    <a:pt x="562" y="357"/>
                  </a:lnTo>
                  <a:lnTo>
                    <a:pt x="554" y="398"/>
                  </a:lnTo>
                  <a:lnTo>
                    <a:pt x="540" y="437"/>
                  </a:lnTo>
                  <a:lnTo>
                    <a:pt x="521" y="474"/>
                  </a:lnTo>
                  <a:lnTo>
                    <a:pt x="499" y="507"/>
                  </a:lnTo>
                  <a:lnTo>
                    <a:pt x="473" y="538"/>
                  </a:lnTo>
                  <a:lnTo>
                    <a:pt x="443" y="565"/>
                  </a:lnTo>
                  <a:lnTo>
                    <a:pt x="409" y="587"/>
                  </a:lnTo>
                  <a:lnTo>
                    <a:pt x="372" y="605"/>
                  </a:lnTo>
                  <a:lnTo>
                    <a:pt x="333" y="619"/>
                  </a:lnTo>
                  <a:lnTo>
                    <a:pt x="292" y="627"/>
                  </a:lnTo>
                  <a:lnTo>
                    <a:pt x="249" y="629"/>
                  </a:lnTo>
                  <a:lnTo>
                    <a:pt x="204" y="626"/>
                  </a:lnTo>
                  <a:lnTo>
                    <a:pt x="161" y="616"/>
                  </a:lnTo>
                  <a:lnTo>
                    <a:pt x="120" y="601"/>
                  </a:lnTo>
                  <a:lnTo>
                    <a:pt x="82" y="581"/>
                  </a:lnTo>
                  <a:lnTo>
                    <a:pt x="47" y="555"/>
                  </a:lnTo>
                  <a:lnTo>
                    <a:pt x="17" y="526"/>
                  </a:lnTo>
                  <a:lnTo>
                    <a:pt x="34" y="483"/>
                  </a:lnTo>
                  <a:lnTo>
                    <a:pt x="47" y="438"/>
                  </a:lnTo>
                  <a:lnTo>
                    <a:pt x="56" y="391"/>
                  </a:lnTo>
                  <a:lnTo>
                    <a:pt x="59" y="342"/>
                  </a:lnTo>
                  <a:lnTo>
                    <a:pt x="56" y="296"/>
                  </a:lnTo>
                  <a:lnTo>
                    <a:pt x="48" y="250"/>
                  </a:lnTo>
                  <a:lnTo>
                    <a:pt x="36" y="206"/>
                  </a:lnTo>
                  <a:lnTo>
                    <a:pt x="20" y="164"/>
                  </a:lnTo>
                  <a:lnTo>
                    <a:pt x="0" y="124"/>
                  </a:lnTo>
                  <a:lnTo>
                    <a:pt x="27" y="94"/>
                  </a:lnTo>
                  <a:lnTo>
                    <a:pt x="57" y="67"/>
                  </a:lnTo>
                  <a:lnTo>
                    <a:pt x="90" y="44"/>
                  </a:lnTo>
                  <a:lnTo>
                    <a:pt x="126" y="25"/>
                  </a:lnTo>
                  <a:lnTo>
                    <a:pt x="165" y="12"/>
                  </a:lnTo>
                  <a:lnTo>
                    <a:pt x="207" y="3"/>
                  </a:lnTo>
                  <a:lnTo>
                    <a:pt x="2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53" name="Freeform 417"/>
            <p:cNvSpPr/>
            <p:nvPr/>
          </p:nvSpPr>
          <p:spPr bwMode="auto">
            <a:xfrm>
              <a:off x="9412288" y="5148263"/>
              <a:ext cx="96838" cy="317500"/>
            </a:xfrm>
            <a:custGeom>
              <a:avLst/>
              <a:gdLst>
                <a:gd name="T0" fmla="*/ 510 w 728"/>
                <a:gd name="T1" fmla="*/ 0 h 2394"/>
                <a:gd name="T2" fmla="*/ 579 w 728"/>
                <a:gd name="T3" fmla="*/ 0 h 2394"/>
                <a:gd name="T4" fmla="*/ 594 w 728"/>
                <a:gd name="T5" fmla="*/ 0 h 2394"/>
                <a:gd name="T6" fmla="*/ 621 w 728"/>
                <a:gd name="T7" fmla="*/ 4 h 2394"/>
                <a:gd name="T8" fmla="*/ 669 w 728"/>
                <a:gd name="T9" fmla="*/ 25 h 2394"/>
                <a:gd name="T10" fmla="*/ 705 w 728"/>
                <a:gd name="T11" fmla="*/ 61 h 2394"/>
                <a:gd name="T12" fmla="*/ 725 w 728"/>
                <a:gd name="T13" fmla="*/ 110 h 2394"/>
                <a:gd name="T14" fmla="*/ 728 w 728"/>
                <a:gd name="T15" fmla="*/ 1276 h 2394"/>
                <a:gd name="T16" fmla="*/ 717 w 728"/>
                <a:gd name="T17" fmla="*/ 1330 h 2394"/>
                <a:gd name="T18" fmla="*/ 688 w 728"/>
                <a:gd name="T19" fmla="*/ 1374 h 2394"/>
                <a:gd name="T20" fmla="*/ 645 w 728"/>
                <a:gd name="T21" fmla="*/ 1403 h 2394"/>
                <a:gd name="T22" fmla="*/ 592 w 728"/>
                <a:gd name="T23" fmla="*/ 1414 h 2394"/>
                <a:gd name="T24" fmla="*/ 547 w 728"/>
                <a:gd name="T25" fmla="*/ 1406 h 2394"/>
                <a:gd name="T26" fmla="*/ 509 w 728"/>
                <a:gd name="T27" fmla="*/ 1386 h 2394"/>
                <a:gd name="T28" fmla="*/ 506 w 728"/>
                <a:gd name="T29" fmla="*/ 2285 h 2394"/>
                <a:gd name="T30" fmla="*/ 486 w 728"/>
                <a:gd name="T31" fmla="*/ 2335 h 2394"/>
                <a:gd name="T32" fmla="*/ 449 w 728"/>
                <a:gd name="T33" fmla="*/ 2372 h 2394"/>
                <a:gd name="T34" fmla="*/ 401 w 728"/>
                <a:gd name="T35" fmla="*/ 2392 h 2394"/>
                <a:gd name="T36" fmla="*/ 345 w 728"/>
                <a:gd name="T37" fmla="*/ 2392 h 2394"/>
                <a:gd name="T38" fmla="*/ 297 w 728"/>
                <a:gd name="T39" fmla="*/ 2372 h 2394"/>
                <a:gd name="T40" fmla="*/ 260 w 728"/>
                <a:gd name="T41" fmla="*/ 2335 h 2394"/>
                <a:gd name="T42" fmla="*/ 240 w 728"/>
                <a:gd name="T43" fmla="*/ 2285 h 2394"/>
                <a:gd name="T44" fmla="*/ 233 w 728"/>
                <a:gd name="T45" fmla="*/ 2258 h 2394"/>
                <a:gd name="T46" fmla="*/ 222 w 728"/>
                <a:gd name="T47" fmla="*/ 2311 h 2394"/>
                <a:gd name="T48" fmla="*/ 192 w 728"/>
                <a:gd name="T49" fmla="*/ 2354 h 2394"/>
                <a:gd name="T50" fmla="*/ 149 w 728"/>
                <a:gd name="T51" fmla="*/ 2383 h 2394"/>
                <a:gd name="T52" fmla="*/ 96 w 728"/>
                <a:gd name="T53" fmla="*/ 2394 h 2394"/>
                <a:gd name="T54" fmla="*/ 43 w 728"/>
                <a:gd name="T55" fmla="*/ 2383 h 2394"/>
                <a:gd name="T56" fmla="*/ 0 w 728"/>
                <a:gd name="T57" fmla="*/ 2354 h 2394"/>
                <a:gd name="T58" fmla="*/ 39 w 728"/>
                <a:gd name="T59" fmla="*/ 1697 h 2394"/>
                <a:gd name="T60" fmla="*/ 109 w 728"/>
                <a:gd name="T61" fmla="*/ 1668 h 2394"/>
                <a:gd name="T62" fmla="*/ 168 w 728"/>
                <a:gd name="T63" fmla="*/ 1622 h 2394"/>
                <a:gd name="T64" fmla="*/ 210 w 728"/>
                <a:gd name="T65" fmla="*/ 1560 h 2394"/>
                <a:gd name="T66" fmla="*/ 234 w 728"/>
                <a:gd name="T67" fmla="*/ 1488 h 2394"/>
                <a:gd name="T68" fmla="*/ 236 w 728"/>
                <a:gd name="T69" fmla="*/ 208 h 2394"/>
                <a:gd name="T70" fmla="*/ 227 w 728"/>
                <a:gd name="T71" fmla="*/ 137 h 2394"/>
                <a:gd name="T72" fmla="*/ 199 w 728"/>
                <a:gd name="T73" fmla="*/ 74 h 2394"/>
                <a:gd name="T74" fmla="*/ 155 w 728"/>
                <a:gd name="T75" fmla="*/ 21 h 2394"/>
                <a:gd name="T76" fmla="*/ 438 w 728"/>
                <a:gd name="T77" fmla="*/ 0 h 2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28" h="2394">
                  <a:moveTo>
                    <a:pt x="476" y="0"/>
                  </a:moveTo>
                  <a:lnTo>
                    <a:pt x="510" y="0"/>
                  </a:lnTo>
                  <a:lnTo>
                    <a:pt x="561" y="0"/>
                  </a:lnTo>
                  <a:lnTo>
                    <a:pt x="579" y="0"/>
                  </a:lnTo>
                  <a:lnTo>
                    <a:pt x="591" y="0"/>
                  </a:lnTo>
                  <a:lnTo>
                    <a:pt x="594" y="0"/>
                  </a:lnTo>
                  <a:lnTo>
                    <a:pt x="594" y="1"/>
                  </a:lnTo>
                  <a:lnTo>
                    <a:pt x="621" y="4"/>
                  </a:lnTo>
                  <a:lnTo>
                    <a:pt x="647" y="12"/>
                  </a:lnTo>
                  <a:lnTo>
                    <a:pt x="669" y="25"/>
                  </a:lnTo>
                  <a:lnTo>
                    <a:pt x="689" y="42"/>
                  </a:lnTo>
                  <a:lnTo>
                    <a:pt x="705" y="61"/>
                  </a:lnTo>
                  <a:lnTo>
                    <a:pt x="717" y="84"/>
                  </a:lnTo>
                  <a:lnTo>
                    <a:pt x="725" y="110"/>
                  </a:lnTo>
                  <a:lnTo>
                    <a:pt x="728" y="137"/>
                  </a:lnTo>
                  <a:lnTo>
                    <a:pt x="728" y="1276"/>
                  </a:lnTo>
                  <a:lnTo>
                    <a:pt x="725" y="1305"/>
                  </a:lnTo>
                  <a:lnTo>
                    <a:pt x="717" y="1330"/>
                  </a:lnTo>
                  <a:lnTo>
                    <a:pt x="704" y="1353"/>
                  </a:lnTo>
                  <a:lnTo>
                    <a:pt x="688" y="1374"/>
                  </a:lnTo>
                  <a:lnTo>
                    <a:pt x="667" y="1390"/>
                  </a:lnTo>
                  <a:lnTo>
                    <a:pt x="645" y="1403"/>
                  </a:lnTo>
                  <a:lnTo>
                    <a:pt x="619" y="1410"/>
                  </a:lnTo>
                  <a:lnTo>
                    <a:pt x="592" y="1414"/>
                  </a:lnTo>
                  <a:lnTo>
                    <a:pt x="569" y="1411"/>
                  </a:lnTo>
                  <a:lnTo>
                    <a:pt x="547" y="1406"/>
                  </a:lnTo>
                  <a:lnTo>
                    <a:pt x="527" y="1397"/>
                  </a:lnTo>
                  <a:lnTo>
                    <a:pt x="509" y="1386"/>
                  </a:lnTo>
                  <a:lnTo>
                    <a:pt x="509" y="2258"/>
                  </a:lnTo>
                  <a:lnTo>
                    <a:pt x="506" y="2285"/>
                  </a:lnTo>
                  <a:lnTo>
                    <a:pt x="499" y="2311"/>
                  </a:lnTo>
                  <a:lnTo>
                    <a:pt x="486" y="2335"/>
                  </a:lnTo>
                  <a:lnTo>
                    <a:pt x="470" y="2354"/>
                  </a:lnTo>
                  <a:lnTo>
                    <a:pt x="449" y="2372"/>
                  </a:lnTo>
                  <a:lnTo>
                    <a:pt x="426" y="2383"/>
                  </a:lnTo>
                  <a:lnTo>
                    <a:pt x="401" y="2392"/>
                  </a:lnTo>
                  <a:lnTo>
                    <a:pt x="372" y="2394"/>
                  </a:lnTo>
                  <a:lnTo>
                    <a:pt x="345" y="2392"/>
                  </a:lnTo>
                  <a:lnTo>
                    <a:pt x="320" y="2383"/>
                  </a:lnTo>
                  <a:lnTo>
                    <a:pt x="297" y="2372"/>
                  </a:lnTo>
                  <a:lnTo>
                    <a:pt x="276" y="2354"/>
                  </a:lnTo>
                  <a:lnTo>
                    <a:pt x="260" y="2335"/>
                  </a:lnTo>
                  <a:lnTo>
                    <a:pt x="247" y="2311"/>
                  </a:lnTo>
                  <a:lnTo>
                    <a:pt x="240" y="2285"/>
                  </a:lnTo>
                  <a:lnTo>
                    <a:pt x="236" y="2258"/>
                  </a:lnTo>
                  <a:lnTo>
                    <a:pt x="233" y="2258"/>
                  </a:lnTo>
                  <a:lnTo>
                    <a:pt x="230" y="2285"/>
                  </a:lnTo>
                  <a:lnTo>
                    <a:pt x="222" y="2311"/>
                  </a:lnTo>
                  <a:lnTo>
                    <a:pt x="209" y="2335"/>
                  </a:lnTo>
                  <a:lnTo>
                    <a:pt x="192" y="2354"/>
                  </a:lnTo>
                  <a:lnTo>
                    <a:pt x="173" y="2372"/>
                  </a:lnTo>
                  <a:lnTo>
                    <a:pt x="149" y="2383"/>
                  </a:lnTo>
                  <a:lnTo>
                    <a:pt x="123" y="2392"/>
                  </a:lnTo>
                  <a:lnTo>
                    <a:pt x="96" y="2394"/>
                  </a:lnTo>
                  <a:lnTo>
                    <a:pt x="69" y="2392"/>
                  </a:lnTo>
                  <a:lnTo>
                    <a:pt x="43" y="2383"/>
                  </a:lnTo>
                  <a:lnTo>
                    <a:pt x="19" y="2372"/>
                  </a:lnTo>
                  <a:lnTo>
                    <a:pt x="0" y="2354"/>
                  </a:lnTo>
                  <a:lnTo>
                    <a:pt x="0" y="1702"/>
                  </a:lnTo>
                  <a:lnTo>
                    <a:pt x="39" y="1697"/>
                  </a:lnTo>
                  <a:lnTo>
                    <a:pt x="75" y="1685"/>
                  </a:lnTo>
                  <a:lnTo>
                    <a:pt x="109" y="1668"/>
                  </a:lnTo>
                  <a:lnTo>
                    <a:pt x="140" y="1648"/>
                  </a:lnTo>
                  <a:lnTo>
                    <a:pt x="168" y="1622"/>
                  </a:lnTo>
                  <a:lnTo>
                    <a:pt x="191" y="1593"/>
                  </a:lnTo>
                  <a:lnTo>
                    <a:pt x="210" y="1560"/>
                  </a:lnTo>
                  <a:lnTo>
                    <a:pt x="224" y="1526"/>
                  </a:lnTo>
                  <a:lnTo>
                    <a:pt x="234" y="1488"/>
                  </a:lnTo>
                  <a:lnTo>
                    <a:pt x="236" y="1448"/>
                  </a:lnTo>
                  <a:lnTo>
                    <a:pt x="236" y="208"/>
                  </a:lnTo>
                  <a:lnTo>
                    <a:pt x="234" y="172"/>
                  </a:lnTo>
                  <a:lnTo>
                    <a:pt x="227" y="137"/>
                  </a:lnTo>
                  <a:lnTo>
                    <a:pt x="215" y="105"/>
                  </a:lnTo>
                  <a:lnTo>
                    <a:pt x="199" y="74"/>
                  </a:lnTo>
                  <a:lnTo>
                    <a:pt x="178" y="46"/>
                  </a:lnTo>
                  <a:lnTo>
                    <a:pt x="155" y="21"/>
                  </a:lnTo>
                  <a:lnTo>
                    <a:pt x="128" y="0"/>
                  </a:lnTo>
                  <a:lnTo>
                    <a:pt x="438" y="0"/>
                  </a:lnTo>
                  <a:lnTo>
                    <a:pt x="4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sp>
        <p:nvSpPr>
          <p:cNvPr id="54" name="Inhaltsplatzhalter 4"/>
          <p:cNvSpPr txBox="1"/>
          <p:nvPr/>
        </p:nvSpPr>
        <p:spPr>
          <a:xfrm>
            <a:off x="9243369" y="3330894"/>
            <a:ext cx="2269014" cy="923330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 smtClean="0">
                <a:solidFill>
                  <a:schemeClr val="accent5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600" b="1" dirty="0" smtClean="0">
                <a:solidFill>
                  <a:schemeClr val="accent2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sz="1100" dirty="0" smtClean="0">
              <a:solidFill>
                <a:schemeClr val="bg1">
                  <a:lumMod val="50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4" grpId="0" bldLvl="0" animBg="1"/>
      <p:bldP spid="15" grpId="0" bldLvl="0" animBg="1"/>
      <p:bldP spid="16" grpId="0"/>
      <p:bldP spid="17" grpId="0"/>
      <p:bldP spid="18" grpId="0"/>
      <p:bldP spid="19" grpId="0"/>
      <p:bldP spid="20" grpId="0"/>
      <p:bldP spid="25" grpId="0"/>
      <p:bldP spid="26" grpId="0"/>
      <p:bldP spid="27" grpId="0"/>
      <p:bldP spid="28" grpId="0"/>
      <p:bldP spid="31" grpId="0"/>
      <p:bldP spid="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22图形1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19" y="800426"/>
            <a:ext cx="12277851" cy="525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" t="50000" r="84716"/>
          <a:stretch>
            <a:fillRect/>
          </a:stretch>
        </p:blipFill>
        <p:spPr bwMode="auto">
          <a:xfrm>
            <a:off x="-1" y="3645698"/>
            <a:ext cx="2027589" cy="344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5" t="-4828" r="2012" b="54828"/>
          <a:stretch>
            <a:fillRect/>
          </a:stretch>
        </p:blipFill>
        <p:spPr bwMode="auto">
          <a:xfrm>
            <a:off x="10318204" y="-171400"/>
            <a:ext cx="1872208" cy="317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4976951" y="2764378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教学思路</a:t>
            </a:r>
            <a:endParaRPr lang="zh-CN" altLang="en-US" sz="4000" b="1" dirty="0">
              <a:solidFill>
                <a:schemeClr val="accent1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90577" y="3464713"/>
            <a:ext cx="22092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 smtClean="0">
                <a:latin typeface="华文细黑"/>
                <a:ea typeface="微软雅黑" panose="020B0503020204020204" charset="-122"/>
                <a:cs typeface="+mn-ea"/>
                <a:sym typeface="华文细黑"/>
              </a:rPr>
              <a:t>EDUCATION  TEACHING</a:t>
            </a:r>
            <a:endParaRPr lang="zh-CN" altLang="en-US" sz="1400" dirty="0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5087094" y="3883102"/>
            <a:ext cx="2016224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圆角矩形 38"/>
          <p:cNvSpPr/>
          <p:nvPr/>
        </p:nvSpPr>
        <p:spPr>
          <a:xfrm>
            <a:off x="5447134" y="3811094"/>
            <a:ext cx="1296144" cy="144016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611741" y="2038201"/>
            <a:ext cx="9669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accent5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04.</a:t>
            </a:r>
            <a:endParaRPr lang="zh-CN" altLang="en-US" sz="4400" b="1" dirty="0">
              <a:solidFill>
                <a:schemeClr val="accent5">
                  <a:lumMod val="75000"/>
                </a:scheme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86694" y="4077072"/>
            <a:ext cx="9217024" cy="569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</a:t>
            </a:r>
            <a:r>
              <a:rPr lang="en-US" altLang="zh-CN" sz="11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 </a:t>
            </a:r>
            <a:endParaRPr lang="zh-CN" altLang="en-US" sz="1100" dirty="0">
              <a:solidFill>
                <a:prstClr val="black">
                  <a:lumMod val="65000"/>
                  <a:lumOff val="35000"/>
                </a:prst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课后反思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sp>
        <p:nvSpPr>
          <p:cNvPr id="5" name="Freeform 5"/>
          <p:cNvSpPr/>
          <p:nvPr/>
        </p:nvSpPr>
        <p:spPr bwMode="auto">
          <a:xfrm>
            <a:off x="4836426" y="3684127"/>
            <a:ext cx="1286043" cy="1499218"/>
          </a:xfrm>
          <a:custGeom>
            <a:avLst/>
            <a:gdLst>
              <a:gd name="T0" fmla="*/ 0 w 736"/>
              <a:gd name="T1" fmla="*/ 858 h 858"/>
              <a:gd name="T2" fmla="*/ 736 w 736"/>
              <a:gd name="T3" fmla="*/ 0 h 858"/>
              <a:gd name="T4" fmla="*/ 0 w 736"/>
              <a:gd name="T5" fmla="*/ 858 h 8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36" h="858">
                <a:moveTo>
                  <a:pt x="0" y="858"/>
                </a:moveTo>
                <a:lnTo>
                  <a:pt x="736" y="0"/>
                </a:lnTo>
                <a:lnTo>
                  <a:pt x="0" y="858"/>
                </a:lnTo>
                <a:close/>
              </a:path>
            </a:pathLst>
          </a:custGeom>
          <a:solidFill>
            <a:srgbClr val="F0F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V="1">
            <a:off x="4836426" y="3684127"/>
            <a:ext cx="1286043" cy="1499218"/>
          </a:xfrm>
          <a:prstGeom prst="line">
            <a:avLst/>
          </a:prstGeom>
          <a:noFill/>
          <a:ln w="587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320961" y="2630480"/>
            <a:ext cx="1801509" cy="1053647"/>
          </a:xfrm>
          <a:custGeom>
            <a:avLst/>
            <a:gdLst>
              <a:gd name="T0" fmla="*/ 0 w 1031"/>
              <a:gd name="T1" fmla="*/ 0 h 603"/>
              <a:gd name="T2" fmla="*/ 1031 w 1031"/>
              <a:gd name="T3" fmla="*/ 603 h 603"/>
              <a:gd name="T4" fmla="*/ 0 w 1031"/>
              <a:gd name="T5" fmla="*/ 0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31" h="603">
                <a:moveTo>
                  <a:pt x="0" y="0"/>
                </a:moveTo>
                <a:lnTo>
                  <a:pt x="1031" y="603"/>
                </a:lnTo>
                <a:lnTo>
                  <a:pt x="0" y="0"/>
                </a:lnTo>
                <a:close/>
              </a:path>
            </a:pathLst>
          </a:custGeom>
          <a:solidFill>
            <a:srgbClr val="F0F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4320961" y="2630480"/>
            <a:ext cx="1801509" cy="1053647"/>
          </a:xfrm>
          <a:prstGeom prst="line">
            <a:avLst/>
          </a:prstGeom>
          <a:noFill/>
          <a:ln w="587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9" name="Freeform 9"/>
          <p:cNvSpPr/>
          <p:nvPr/>
        </p:nvSpPr>
        <p:spPr bwMode="auto">
          <a:xfrm>
            <a:off x="6127711" y="2006680"/>
            <a:ext cx="683211" cy="1677446"/>
          </a:xfrm>
          <a:custGeom>
            <a:avLst/>
            <a:gdLst>
              <a:gd name="T0" fmla="*/ 391 w 391"/>
              <a:gd name="T1" fmla="*/ 0 h 960"/>
              <a:gd name="T2" fmla="*/ 0 w 391"/>
              <a:gd name="T3" fmla="*/ 960 h 960"/>
              <a:gd name="T4" fmla="*/ 391 w 391"/>
              <a:gd name="T5" fmla="*/ 0 h 9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1" h="960">
                <a:moveTo>
                  <a:pt x="391" y="0"/>
                </a:moveTo>
                <a:lnTo>
                  <a:pt x="0" y="960"/>
                </a:lnTo>
                <a:lnTo>
                  <a:pt x="391" y="0"/>
                </a:lnTo>
                <a:close/>
              </a:path>
            </a:pathLst>
          </a:custGeom>
          <a:solidFill>
            <a:srgbClr val="F0F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 flipH="1">
            <a:off x="6127711" y="2006680"/>
            <a:ext cx="683211" cy="1677446"/>
          </a:xfrm>
          <a:prstGeom prst="line">
            <a:avLst/>
          </a:prstGeom>
          <a:noFill/>
          <a:ln w="587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4" name="Freeform 11"/>
          <p:cNvSpPr/>
          <p:nvPr/>
        </p:nvSpPr>
        <p:spPr bwMode="auto">
          <a:xfrm>
            <a:off x="6127711" y="3684127"/>
            <a:ext cx="1991969" cy="337237"/>
          </a:xfrm>
          <a:custGeom>
            <a:avLst/>
            <a:gdLst>
              <a:gd name="T0" fmla="*/ 1140 w 1140"/>
              <a:gd name="T1" fmla="*/ 193 h 193"/>
              <a:gd name="T2" fmla="*/ 0 w 1140"/>
              <a:gd name="T3" fmla="*/ 0 h 193"/>
              <a:gd name="T4" fmla="*/ 1140 w 1140"/>
              <a:gd name="T5" fmla="*/ 19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40" h="193">
                <a:moveTo>
                  <a:pt x="1140" y="193"/>
                </a:moveTo>
                <a:lnTo>
                  <a:pt x="0" y="0"/>
                </a:lnTo>
                <a:lnTo>
                  <a:pt x="1140" y="193"/>
                </a:lnTo>
                <a:close/>
              </a:path>
            </a:pathLst>
          </a:custGeom>
          <a:solidFill>
            <a:srgbClr val="F0F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 flipH="1" flipV="1">
            <a:off x="6127711" y="3684127"/>
            <a:ext cx="1991969" cy="337237"/>
          </a:xfrm>
          <a:prstGeom prst="line">
            <a:avLst/>
          </a:prstGeom>
          <a:noFill/>
          <a:ln w="587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6" name="Oval 13"/>
          <p:cNvSpPr>
            <a:spLocks noChangeArrowheads="1"/>
          </p:cNvSpPr>
          <p:nvPr/>
        </p:nvSpPr>
        <p:spPr bwMode="auto">
          <a:xfrm>
            <a:off x="5231325" y="2792983"/>
            <a:ext cx="1780541" cy="1782287"/>
          </a:xfrm>
          <a:prstGeom prst="ellipse">
            <a:avLst/>
          </a:prstGeom>
          <a:solidFill>
            <a:srgbClr val="3E8473"/>
          </a:solidFill>
          <a:ln w="58738" cap="flat">
            <a:solidFill>
              <a:schemeClr val="bg1">
                <a:lumMod val="95000"/>
              </a:schemeClr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7" name="Oval 14"/>
          <p:cNvSpPr>
            <a:spLocks noChangeArrowheads="1"/>
          </p:cNvSpPr>
          <p:nvPr/>
        </p:nvSpPr>
        <p:spPr bwMode="auto">
          <a:xfrm>
            <a:off x="7544804" y="3444741"/>
            <a:ext cx="1149750" cy="1151498"/>
          </a:xfrm>
          <a:prstGeom prst="ellipse">
            <a:avLst/>
          </a:prstGeom>
          <a:solidFill>
            <a:srgbClr val="3E8473"/>
          </a:solidFill>
          <a:ln w="58738" cap="flat">
            <a:solidFill>
              <a:schemeClr val="bg1">
                <a:lumMod val="95000"/>
              </a:schemeClr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8" name="Oval 15"/>
          <p:cNvSpPr>
            <a:spLocks noChangeArrowheads="1"/>
          </p:cNvSpPr>
          <p:nvPr/>
        </p:nvSpPr>
        <p:spPr bwMode="auto">
          <a:xfrm>
            <a:off x="6211565" y="1405708"/>
            <a:ext cx="1195218" cy="1196704"/>
          </a:xfrm>
          <a:prstGeom prst="ellipse">
            <a:avLst/>
          </a:prstGeom>
          <a:solidFill>
            <a:schemeClr val="accent2"/>
          </a:solidFill>
          <a:ln w="58738" cap="flat">
            <a:solidFill>
              <a:schemeClr val="bg1">
                <a:lumMod val="95000"/>
              </a:schemeClr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19" name="Oval 16"/>
          <p:cNvSpPr>
            <a:spLocks noChangeArrowheads="1"/>
          </p:cNvSpPr>
          <p:nvPr/>
        </p:nvSpPr>
        <p:spPr bwMode="auto">
          <a:xfrm>
            <a:off x="3723370" y="2027648"/>
            <a:ext cx="1193434" cy="1200423"/>
          </a:xfrm>
          <a:prstGeom prst="ellipse">
            <a:avLst/>
          </a:prstGeom>
          <a:solidFill>
            <a:schemeClr val="accent1"/>
          </a:solidFill>
          <a:ln w="58738" cap="flat">
            <a:solidFill>
              <a:schemeClr val="bg1">
                <a:lumMod val="95000"/>
              </a:schemeClr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20" name="Oval 17"/>
          <p:cNvSpPr>
            <a:spLocks noChangeArrowheads="1"/>
          </p:cNvSpPr>
          <p:nvPr/>
        </p:nvSpPr>
        <p:spPr bwMode="auto">
          <a:xfrm>
            <a:off x="4343009" y="4689927"/>
            <a:ext cx="979846" cy="979844"/>
          </a:xfrm>
          <a:prstGeom prst="ellipse">
            <a:avLst/>
          </a:prstGeom>
          <a:solidFill>
            <a:srgbClr val="3E8473"/>
          </a:solidFill>
          <a:ln w="58738" cap="flat">
            <a:solidFill>
              <a:schemeClr val="bg1">
                <a:lumMod val="95000"/>
              </a:schemeClr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grpSp>
        <p:nvGrpSpPr>
          <p:cNvPr id="21" name="Group 36"/>
          <p:cNvGrpSpPr/>
          <p:nvPr/>
        </p:nvGrpSpPr>
        <p:grpSpPr>
          <a:xfrm>
            <a:off x="4026957" y="2335251"/>
            <a:ext cx="586260" cy="585216"/>
            <a:chOff x="10996613" y="1925638"/>
            <a:chExt cx="534987" cy="534988"/>
          </a:xfrm>
          <a:solidFill>
            <a:schemeClr val="bg1"/>
          </a:solidFill>
        </p:grpSpPr>
        <p:sp>
          <p:nvSpPr>
            <p:cNvPr id="22" name="Freeform 6"/>
            <p:cNvSpPr>
              <a:spLocks noEditPoints="1"/>
            </p:cNvSpPr>
            <p:nvPr/>
          </p:nvSpPr>
          <p:spPr bwMode="auto">
            <a:xfrm>
              <a:off x="10996613" y="1925638"/>
              <a:ext cx="534987" cy="534988"/>
            </a:xfrm>
            <a:custGeom>
              <a:avLst/>
              <a:gdLst>
                <a:gd name="T0" fmla="*/ 1446 w 3370"/>
                <a:gd name="T1" fmla="*/ 543 h 3371"/>
                <a:gd name="T2" fmla="*/ 1099 w 3370"/>
                <a:gd name="T3" fmla="*/ 703 h 3371"/>
                <a:gd name="T4" fmla="*/ 750 w 3370"/>
                <a:gd name="T5" fmla="*/ 523 h 3371"/>
                <a:gd name="T6" fmla="*/ 518 w 3370"/>
                <a:gd name="T7" fmla="*/ 737 h 3371"/>
                <a:gd name="T8" fmla="*/ 710 w 3370"/>
                <a:gd name="T9" fmla="*/ 1069 h 3371"/>
                <a:gd name="T10" fmla="*/ 568 w 3370"/>
                <a:gd name="T11" fmla="*/ 1428 h 3371"/>
                <a:gd name="T12" fmla="*/ 192 w 3370"/>
                <a:gd name="T13" fmla="*/ 1536 h 3371"/>
                <a:gd name="T14" fmla="*/ 524 w 3370"/>
                <a:gd name="T15" fmla="*/ 1916 h 3371"/>
                <a:gd name="T16" fmla="*/ 665 w 3370"/>
                <a:gd name="T17" fmla="*/ 2204 h 3371"/>
                <a:gd name="T18" fmla="*/ 526 w 3370"/>
                <a:gd name="T19" fmla="*/ 2621 h 3371"/>
                <a:gd name="T20" fmla="*/ 749 w 3370"/>
                <a:gd name="T21" fmla="*/ 2861 h 3371"/>
                <a:gd name="T22" fmla="*/ 1044 w 3370"/>
                <a:gd name="T23" fmla="*/ 2666 h 3371"/>
                <a:gd name="T24" fmla="*/ 1325 w 3370"/>
                <a:gd name="T25" fmla="*/ 2773 h 3371"/>
                <a:gd name="T26" fmla="*/ 1519 w 3370"/>
                <a:gd name="T27" fmla="*/ 3167 h 3371"/>
                <a:gd name="T28" fmla="*/ 1851 w 3370"/>
                <a:gd name="T29" fmla="*/ 3167 h 3371"/>
                <a:gd name="T30" fmla="*/ 2048 w 3370"/>
                <a:gd name="T31" fmla="*/ 2773 h 3371"/>
                <a:gd name="T32" fmla="*/ 2351 w 3370"/>
                <a:gd name="T33" fmla="*/ 2666 h 3371"/>
                <a:gd name="T34" fmla="*/ 2631 w 3370"/>
                <a:gd name="T35" fmla="*/ 2854 h 3371"/>
                <a:gd name="T36" fmla="*/ 2676 w 3370"/>
                <a:gd name="T37" fmla="*/ 2370 h 3371"/>
                <a:gd name="T38" fmla="*/ 2743 w 3370"/>
                <a:gd name="T39" fmla="*/ 2123 h 3371"/>
                <a:gd name="T40" fmla="*/ 2870 w 3370"/>
                <a:gd name="T41" fmla="*/ 1902 h 3371"/>
                <a:gd name="T42" fmla="*/ 3181 w 3370"/>
                <a:gd name="T43" fmla="*/ 1529 h 3371"/>
                <a:gd name="T44" fmla="*/ 2803 w 3370"/>
                <a:gd name="T45" fmla="*/ 1421 h 3371"/>
                <a:gd name="T46" fmla="*/ 2659 w 3370"/>
                <a:gd name="T47" fmla="*/ 1063 h 3371"/>
                <a:gd name="T48" fmla="*/ 2849 w 3370"/>
                <a:gd name="T49" fmla="*/ 732 h 3371"/>
                <a:gd name="T50" fmla="*/ 2618 w 3370"/>
                <a:gd name="T51" fmla="*/ 519 h 3371"/>
                <a:gd name="T52" fmla="*/ 2268 w 3370"/>
                <a:gd name="T53" fmla="*/ 700 h 3371"/>
                <a:gd name="T54" fmla="*/ 1913 w 3370"/>
                <a:gd name="T55" fmla="*/ 540 h 3371"/>
                <a:gd name="T56" fmla="*/ 1532 w 3370"/>
                <a:gd name="T57" fmla="*/ 189 h 3371"/>
                <a:gd name="T58" fmla="*/ 1973 w 3370"/>
                <a:gd name="T59" fmla="*/ 60 h 3371"/>
                <a:gd name="T60" fmla="*/ 2233 w 3370"/>
                <a:gd name="T61" fmla="*/ 468 h 3371"/>
                <a:gd name="T62" fmla="*/ 2659 w 3370"/>
                <a:gd name="T63" fmla="*/ 331 h 3371"/>
                <a:gd name="T64" fmla="*/ 3022 w 3370"/>
                <a:gd name="T65" fmla="*/ 652 h 3371"/>
                <a:gd name="T66" fmla="*/ 3005 w 3370"/>
                <a:gd name="T67" fmla="*/ 868 h 3371"/>
                <a:gd name="T68" fmla="*/ 3260 w 3370"/>
                <a:gd name="T69" fmla="*/ 1353 h 3371"/>
                <a:gd name="T70" fmla="*/ 3370 w 3370"/>
                <a:gd name="T71" fmla="*/ 1537 h 3371"/>
                <a:gd name="T72" fmla="*/ 3286 w 3370"/>
                <a:gd name="T73" fmla="*/ 2001 h 3371"/>
                <a:gd name="T74" fmla="*/ 2865 w 3370"/>
                <a:gd name="T75" fmla="*/ 2309 h 3371"/>
                <a:gd name="T76" fmla="*/ 3033 w 3370"/>
                <a:gd name="T77" fmla="*/ 2690 h 3371"/>
                <a:gd name="T78" fmla="*/ 2689 w 3370"/>
                <a:gd name="T79" fmla="*/ 3034 h 3371"/>
                <a:gd name="T80" fmla="*/ 2309 w 3370"/>
                <a:gd name="T81" fmla="*/ 2866 h 3371"/>
                <a:gd name="T82" fmla="*/ 2001 w 3370"/>
                <a:gd name="T83" fmla="*/ 3287 h 3371"/>
                <a:gd name="T84" fmla="*/ 1536 w 3370"/>
                <a:gd name="T85" fmla="*/ 3371 h 3371"/>
                <a:gd name="T86" fmla="*/ 1352 w 3370"/>
                <a:gd name="T87" fmla="*/ 3260 h 3371"/>
                <a:gd name="T88" fmla="*/ 871 w 3370"/>
                <a:gd name="T89" fmla="*/ 3010 h 3371"/>
                <a:gd name="T90" fmla="*/ 656 w 3370"/>
                <a:gd name="T91" fmla="*/ 3026 h 3371"/>
                <a:gd name="T92" fmla="*/ 335 w 3370"/>
                <a:gd name="T93" fmla="*/ 2663 h 3371"/>
                <a:gd name="T94" fmla="*/ 473 w 3370"/>
                <a:gd name="T95" fmla="*/ 2242 h 3371"/>
                <a:gd name="T96" fmla="*/ 60 w 3370"/>
                <a:gd name="T97" fmla="*/ 1988 h 3371"/>
                <a:gd name="T98" fmla="*/ 3 w 3370"/>
                <a:gd name="T99" fmla="*/ 1511 h 3371"/>
                <a:gd name="T100" fmla="*/ 141 w 3370"/>
                <a:gd name="T101" fmla="*/ 1347 h 3371"/>
                <a:gd name="T102" fmla="*/ 344 w 3370"/>
                <a:gd name="T103" fmla="*/ 843 h 3371"/>
                <a:gd name="T104" fmla="*/ 361 w 3370"/>
                <a:gd name="T105" fmla="*/ 629 h 3371"/>
                <a:gd name="T106" fmla="*/ 741 w 3370"/>
                <a:gd name="T107" fmla="*/ 332 h 3371"/>
                <a:gd name="T108" fmla="*/ 1206 w 3370"/>
                <a:gd name="T109" fmla="*/ 440 h 3371"/>
                <a:gd name="T110" fmla="*/ 1409 w 3370"/>
                <a:gd name="T111" fmla="*/ 40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70" h="3371">
                  <a:moveTo>
                    <a:pt x="1532" y="189"/>
                  </a:moveTo>
                  <a:lnTo>
                    <a:pt x="1524" y="192"/>
                  </a:lnTo>
                  <a:lnTo>
                    <a:pt x="1518" y="198"/>
                  </a:lnTo>
                  <a:lnTo>
                    <a:pt x="1513" y="205"/>
                  </a:lnTo>
                  <a:lnTo>
                    <a:pt x="1463" y="503"/>
                  </a:lnTo>
                  <a:lnTo>
                    <a:pt x="1457" y="524"/>
                  </a:lnTo>
                  <a:lnTo>
                    <a:pt x="1446" y="543"/>
                  </a:lnTo>
                  <a:lnTo>
                    <a:pt x="1432" y="558"/>
                  </a:lnTo>
                  <a:lnTo>
                    <a:pt x="1414" y="571"/>
                  </a:lnTo>
                  <a:lnTo>
                    <a:pt x="1394" y="579"/>
                  </a:lnTo>
                  <a:lnTo>
                    <a:pt x="1317" y="602"/>
                  </a:lnTo>
                  <a:lnTo>
                    <a:pt x="1242" y="631"/>
                  </a:lnTo>
                  <a:lnTo>
                    <a:pt x="1169" y="665"/>
                  </a:lnTo>
                  <a:lnTo>
                    <a:pt x="1099" y="703"/>
                  </a:lnTo>
                  <a:lnTo>
                    <a:pt x="1079" y="712"/>
                  </a:lnTo>
                  <a:lnTo>
                    <a:pt x="1058" y="716"/>
                  </a:lnTo>
                  <a:lnTo>
                    <a:pt x="1036" y="715"/>
                  </a:lnTo>
                  <a:lnTo>
                    <a:pt x="1015" y="710"/>
                  </a:lnTo>
                  <a:lnTo>
                    <a:pt x="995" y="699"/>
                  </a:lnTo>
                  <a:lnTo>
                    <a:pt x="753" y="525"/>
                  </a:lnTo>
                  <a:lnTo>
                    <a:pt x="750" y="523"/>
                  </a:lnTo>
                  <a:lnTo>
                    <a:pt x="745" y="522"/>
                  </a:lnTo>
                  <a:lnTo>
                    <a:pt x="741" y="522"/>
                  </a:lnTo>
                  <a:lnTo>
                    <a:pt x="738" y="522"/>
                  </a:lnTo>
                  <a:lnTo>
                    <a:pt x="735" y="523"/>
                  </a:lnTo>
                  <a:lnTo>
                    <a:pt x="732" y="524"/>
                  </a:lnTo>
                  <a:lnTo>
                    <a:pt x="728" y="527"/>
                  </a:lnTo>
                  <a:lnTo>
                    <a:pt x="518" y="737"/>
                  </a:lnTo>
                  <a:lnTo>
                    <a:pt x="514" y="745"/>
                  </a:lnTo>
                  <a:lnTo>
                    <a:pt x="513" y="754"/>
                  </a:lnTo>
                  <a:lnTo>
                    <a:pt x="516" y="762"/>
                  </a:lnTo>
                  <a:lnTo>
                    <a:pt x="691" y="1008"/>
                  </a:lnTo>
                  <a:lnTo>
                    <a:pt x="702" y="1027"/>
                  </a:lnTo>
                  <a:lnTo>
                    <a:pt x="709" y="1048"/>
                  </a:lnTo>
                  <a:lnTo>
                    <a:pt x="710" y="1069"/>
                  </a:lnTo>
                  <a:lnTo>
                    <a:pt x="706" y="1091"/>
                  </a:lnTo>
                  <a:lnTo>
                    <a:pt x="696" y="1111"/>
                  </a:lnTo>
                  <a:lnTo>
                    <a:pt x="658" y="1181"/>
                  </a:lnTo>
                  <a:lnTo>
                    <a:pt x="626" y="1255"/>
                  </a:lnTo>
                  <a:lnTo>
                    <a:pt x="598" y="1329"/>
                  </a:lnTo>
                  <a:lnTo>
                    <a:pt x="576" y="1406"/>
                  </a:lnTo>
                  <a:lnTo>
                    <a:pt x="568" y="1428"/>
                  </a:lnTo>
                  <a:lnTo>
                    <a:pt x="556" y="1445"/>
                  </a:lnTo>
                  <a:lnTo>
                    <a:pt x="540" y="1460"/>
                  </a:lnTo>
                  <a:lnTo>
                    <a:pt x="521" y="1471"/>
                  </a:lnTo>
                  <a:lnTo>
                    <a:pt x="500" y="1477"/>
                  </a:lnTo>
                  <a:lnTo>
                    <a:pt x="206" y="1526"/>
                  </a:lnTo>
                  <a:lnTo>
                    <a:pt x="198" y="1529"/>
                  </a:lnTo>
                  <a:lnTo>
                    <a:pt x="192" y="1536"/>
                  </a:lnTo>
                  <a:lnTo>
                    <a:pt x="190" y="1545"/>
                  </a:lnTo>
                  <a:lnTo>
                    <a:pt x="190" y="1841"/>
                  </a:lnTo>
                  <a:lnTo>
                    <a:pt x="192" y="1850"/>
                  </a:lnTo>
                  <a:lnTo>
                    <a:pt x="198" y="1856"/>
                  </a:lnTo>
                  <a:lnTo>
                    <a:pt x="206" y="1859"/>
                  </a:lnTo>
                  <a:lnTo>
                    <a:pt x="504" y="1910"/>
                  </a:lnTo>
                  <a:lnTo>
                    <a:pt x="524" y="1916"/>
                  </a:lnTo>
                  <a:lnTo>
                    <a:pt x="544" y="1927"/>
                  </a:lnTo>
                  <a:lnTo>
                    <a:pt x="559" y="1942"/>
                  </a:lnTo>
                  <a:lnTo>
                    <a:pt x="571" y="1959"/>
                  </a:lnTo>
                  <a:lnTo>
                    <a:pt x="580" y="1980"/>
                  </a:lnTo>
                  <a:lnTo>
                    <a:pt x="602" y="2057"/>
                  </a:lnTo>
                  <a:lnTo>
                    <a:pt x="631" y="2131"/>
                  </a:lnTo>
                  <a:lnTo>
                    <a:pt x="665" y="2204"/>
                  </a:lnTo>
                  <a:lnTo>
                    <a:pt x="703" y="2274"/>
                  </a:lnTo>
                  <a:lnTo>
                    <a:pt x="713" y="2294"/>
                  </a:lnTo>
                  <a:lnTo>
                    <a:pt x="717" y="2316"/>
                  </a:lnTo>
                  <a:lnTo>
                    <a:pt x="716" y="2337"/>
                  </a:lnTo>
                  <a:lnTo>
                    <a:pt x="710" y="2359"/>
                  </a:lnTo>
                  <a:lnTo>
                    <a:pt x="699" y="2378"/>
                  </a:lnTo>
                  <a:lnTo>
                    <a:pt x="526" y="2621"/>
                  </a:lnTo>
                  <a:lnTo>
                    <a:pt x="523" y="2629"/>
                  </a:lnTo>
                  <a:lnTo>
                    <a:pt x="524" y="2637"/>
                  </a:lnTo>
                  <a:lnTo>
                    <a:pt x="528" y="2646"/>
                  </a:lnTo>
                  <a:lnTo>
                    <a:pt x="738" y="2855"/>
                  </a:lnTo>
                  <a:lnTo>
                    <a:pt x="741" y="2858"/>
                  </a:lnTo>
                  <a:lnTo>
                    <a:pt x="745" y="2860"/>
                  </a:lnTo>
                  <a:lnTo>
                    <a:pt x="749" y="2861"/>
                  </a:lnTo>
                  <a:lnTo>
                    <a:pt x="752" y="2861"/>
                  </a:lnTo>
                  <a:lnTo>
                    <a:pt x="755" y="2861"/>
                  </a:lnTo>
                  <a:lnTo>
                    <a:pt x="759" y="2859"/>
                  </a:lnTo>
                  <a:lnTo>
                    <a:pt x="762" y="2858"/>
                  </a:lnTo>
                  <a:lnTo>
                    <a:pt x="1009" y="2681"/>
                  </a:lnTo>
                  <a:lnTo>
                    <a:pt x="1026" y="2672"/>
                  </a:lnTo>
                  <a:lnTo>
                    <a:pt x="1044" y="2666"/>
                  </a:lnTo>
                  <a:lnTo>
                    <a:pt x="1063" y="2664"/>
                  </a:lnTo>
                  <a:lnTo>
                    <a:pt x="1079" y="2666"/>
                  </a:lnTo>
                  <a:lnTo>
                    <a:pt x="1096" y="2670"/>
                  </a:lnTo>
                  <a:lnTo>
                    <a:pt x="1111" y="2677"/>
                  </a:lnTo>
                  <a:lnTo>
                    <a:pt x="1181" y="2713"/>
                  </a:lnTo>
                  <a:lnTo>
                    <a:pt x="1252" y="2746"/>
                  </a:lnTo>
                  <a:lnTo>
                    <a:pt x="1325" y="2773"/>
                  </a:lnTo>
                  <a:lnTo>
                    <a:pt x="1400" y="2795"/>
                  </a:lnTo>
                  <a:lnTo>
                    <a:pt x="1420" y="2803"/>
                  </a:lnTo>
                  <a:lnTo>
                    <a:pt x="1438" y="2816"/>
                  </a:lnTo>
                  <a:lnTo>
                    <a:pt x="1453" y="2831"/>
                  </a:lnTo>
                  <a:lnTo>
                    <a:pt x="1463" y="2849"/>
                  </a:lnTo>
                  <a:lnTo>
                    <a:pt x="1469" y="2871"/>
                  </a:lnTo>
                  <a:lnTo>
                    <a:pt x="1519" y="3167"/>
                  </a:lnTo>
                  <a:lnTo>
                    <a:pt x="1522" y="3175"/>
                  </a:lnTo>
                  <a:lnTo>
                    <a:pt x="1529" y="3180"/>
                  </a:lnTo>
                  <a:lnTo>
                    <a:pt x="1537" y="3182"/>
                  </a:lnTo>
                  <a:lnTo>
                    <a:pt x="1834" y="3182"/>
                  </a:lnTo>
                  <a:lnTo>
                    <a:pt x="1842" y="3180"/>
                  </a:lnTo>
                  <a:lnTo>
                    <a:pt x="1848" y="3175"/>
                  </a:lnTo>
                  <a:lnTo>
                    <a:pt x="1851" y="3167"/>
                  </a:lnTo>
                  <a:lnTo>
                    <a:pt x="1902" y="2871"/>
                  </a:lnTo>
                  <a:lnTo>
                    <a:pt x="1908" y="2850"/>
                  </a:lnTo>
                  <a:lnTo>
                    <a:pt x="1918" y="2831"/>
                  </a:lnTo>
                  <a:lnTo>
                    <a:pt x="1932" y="2816"/>
                  </a:lnTo>
                  <a:lnTo>
                    <a:pt x="1951" y="2803"/>
                  </a:lnTo>
                  <a:lnTo>
                    <a:pt x="1971" y="2795"/>
                  </a:lnTo>
                  <a:lnTo>
                    <a:pt x="2048" y="2773"/>
                  </a:lnTo>
                  <a:lnTo>
                    <a:pt x="2123" y="2745"/>
                  </a:lnTo>
                  <a:lnTo>
                    <a:pt x="2196" y="2711"/>
                  </a:lnTo>
                  <a:lnTo>
                    <a:pt x="2266" y="2672"/>
                  </a:lnTo>
                  <a:lnTo>
                    <a:pt x="2287" y="2664"/>
                  </a:lnTo>
                  <a:lnTo>
                    <a:pt x="2308" y="2660"/>
                  </a:lnTo>
                  <a:lnTo>
                    <a:pt x="2330" y="2661"/>
                  </a:lnTo>
                  <a:lnTo>
                    <a:pt x="2351" y="2666"/>
                  </a:lnTo>
                  <a:lnTo>
                    <a:pt x="2370" y="2677"/>
                  </a:lnTo>
                  <a:lnTo>
                    <a:pt x="2614" y="2850"/>
                  </a:lnTo>
                  <a:lnTo>
                    <a:pt x="2617" y="2853"/>
                  </a:lnTo>
                  <a:lnTo>
                    <a:pt x="2620" y="2854"/>
                  </a:lnTo>
                  <a:lnTo>
                    <a:pt x="2625" y="2855"/>
                  </a:lnTo>
                  <a:lnTo>
                    <a:pt x="2628" y="2855"/>
                  </a:lnTo>
                  <a:lnTo>
                    <a:pt x="2631" y="2854"/>
                  </a:lnTo>
                  <a:lnTo>
                    <a:pt x="2635" y="2851"/>
                  </a:lnTo>
                  <a:lnTo>
                    <a:pt x="2638" y="2848"/>
                  </a:lnTo>
                  <a:lnTo>
                    <a:pt x="2848" y="2638"/>
                  </a:lnTo>
                  <a:lnTo>
                    <a:pt x="2853" y="2631"/>
                  </a:lnTo>
                  <a:lnTo>
                    <a:pt x="2853" y="2623"/>
                  </a:lnTo>
                  <a:lnTo>
                    <a:pt x="2850" y="2615"/>
                  </a:lnTo>
                  <a:lnTo>
                    <a:pt x="2676" y="2370"/>
                  </a:lnTo>
                  <a:lnTo>
                    <a:pt x="2665" y="2351"/>
                  </a:lnTo>
                  <a:lnTo>
                    <a:pt x="2659" y="2329"/>
                  </a:lnTo>
                  <a:lnTo>
                    <a:pt x="2659" y="2308"/>
                  </a:lnTo>
                  <a:lnTo>
                    <a:pt x="2663" y="2286"/>
                  </a:lnTo>
                  <a:lnTo>
                    <a:pt x="2672" y="2267"/>
                  </a:lnTo>
                  <a:lnTo>
                    <a:pt x="2711" y="2196"/>
                  </a:lnTo>
                  <a:lnTo>
                    <a:pt x="2743" y="2123"/>
                  </a:lnTo>
                  <a:lnTo>
                    <a:pt x="2772" y="2048"/>
                  </a:lnTo>
                  <a:lnTo>
                    <a:pt x="2794" y="1972"/>
                  </a:lnTo>
                  <a:lnTo>
                    <a:pt x="2803" y="1951"/>
                  </a:lnTo>
                  <a:lnTo>
                    <a:pt x="2814" y="1933"/>
                  </a:lnTo>
                  <a:lnTo>
                    <a:pt x="2830" y="1918"/>
                  </a:lnTo>
                  <a:lnTo>
                    <a:pt x="2849" y="1908"/>
                  </a:lnTo>
                  <a:lnTo>
                    <a:pt x="2870" y="1902"/>
                  </a:lnTo>
                  <a:lnTo>
                    <a:pt x="3166" y="1852"/>
                  </a:lnTo>
                  <a:lnTo>
                    <a:pt x="3174" y="1849"/>
                  </a:lnTo>
                  <a:lnTo>
                    <a:pt x="3180" y="1843"/>
                  </a:lnTo>
                  <a:lnTo>
                    <a:pt x="3182" y="1834"/>
                  </a:lnTo>
                  <a:lnTo>
                    <a:pt x="3183" y="1834"/>
                  </a:lnTo>
                  <a:lnTo>
                    <a:pt x="3183" y="1537"/>
                  </a:lnTo>
                  <a:lnTo>
                    <a:pt x="3181" y="1529"/>
                  </a:lnTo>
                  <a:lnTo>
                    <a:pt x="3175" y="1523"/>
                  </a:lnTo>
                  <a:lnTo>
                    <a:pt x="3167" y="1519"/>
                  </a:lnTo>
                  <a:lnTo>
                    <a:pt x="2871" y="1469"/>
                  </a:lnTo>
                  <a:lnTo>
                    <a:pt x="2850" y="1464"/>
                  </a:lnTo>
                  <a:lnTo>
                    <a:pt x="2831" y="1452"/>
                  </a:lnTo>
                  <a:lnTo>
                    <a:pt x="2815" y="1438"/>
                  </a:lnTo>
                  <a:lnTo>
                    <a:pt x="2803" y="1421"/>
                  </a:lnTo>
                  <a:lnTo>
                    <a:pt x="2796" y="1399"/>
                  </a:lnTo>
                  <a:lnTo>
                    <a:pt x="2773" y="1322"/>
                  </a:lnTo>
                  <a:lnTo>
                    <a:pt x="2744" y="1248"/>
                  </a:lnTo>
                  <a:lnTo>
                    <a:pt x="2712" y="1175"/>
                  </a:lnTo>
                  <a:lnTo>
                    <a:pt x="2673" y="1104"/>
                  </a:lnTo>
                  <a:lnTo>
                    <a:pt x="2663" y="1085"/>
                  </a:lnTo>
                  <a:lnTo>
                    <a:pt x="2659" y="1063"/>
                  </a:lnTo>
                  <a:lnTo>
                    <a:pt x="2660" y="1042"/>
                  </a:lnTo>
                  <a:lnTo>
                    <a:pt x="2666" y="1020"/>
                  </a:lnTo>
                  <a:lnTo>
                    <a:pt x="2677" y="1001"/>
                  </a:lnTo>
                  <a:lnTo>
                    <a:pt x="2851" y="757"/>
                  </a:lnTo>
                  <a:lnTo>
                    <a:pt x="2854" y="749"/>
                  </a:lnTo>
                  <a:lnTo>
                    <a:pt x="2853" y="740"/>
                  </a:lnTo>
                  <a:lnTo>
                    <a:pt x="2849" y="732"/>
                  </a:lnTo>
                  <a:lnTo>
                    <a:pt x="2639" y="522"/>
                  </a:lnTo>
                  <a:lnTo>
                    <a:pt x="2635" y="520"/>
                  </a:lnTo>
                  <a:lnTo>
                    <a:pt x="2632" y="518"/>
                  </a:lnTo>
                  <a:lnTo>
                    <a:pt x="2629" y="517"/>
                  </a:lnTo>
                  <a:lnTo>
                    <a:pt x="2626" y="517"/>
                  </a:lnTo>
                  <a:lnTo>
                    <a:pt x="2622" y="517"/>
                  </a:lnTo>
                  <a:lnTo>
                    <a:pt x="2618" y="519"/>
                  </a:lnTo>
                  <a:lnTo>
                    <a:pt x="2615" y="520"/>
                  </a:lnTo>
                  <a:lnTo>
                    <a:pt x="2372" y="695"/>
                  </a:lnTo>
                  <a:lnTo>
                    <a:pt x="2352" y="706"/>
                  </a:lnTo>
                  <a:lnTo>
                    <a:pt x="2332" y="712"/>
                  </a:lnTo>
                  <a:lnTo>
                    <a:pt x="2310" y="713"/>
                  </a:lnTo>
                  <a:lnTo>
                    <a:pt x="2289" y="709"/>
                  </a:lnTo>
                  <a:lnTo>
                    <a:pt x="2268" y="700"/>
                  </a:lnTo>
                  <a:lnTo>
                    <a:pt x="2196" y="661"/>
                  </a:lnTo>
                  <a:lnTo>
                    <a:pt x="2122" y="627"/>
                  </a:lnTo>
                  <a:lnTo>
                    <a:pt x="2045" y="598"/>
                  </a:lnTo>
                  <a:lnTo>
                    <a:pt x="1966" y="576"/>
                  </a:lnTo>
                  <a:lnTo>
                    <a:pt x="1946" y="567"/>
                  </a:lnTo>
                  <a:lnTo>
                    <a:pt x="1928" y="555"/>
                  </a:lnTo>
                  <a:lnTo>
                    <a:pt x="1913" y="540"/>
                  </a:lnTo>
                  <a:lnTo>
                    <a:pt x="1903" y="520"/>
                  </a:lnTo>
                  <a:lnTo>
                    <a:pt x="1896" y="499"/>
                  </a:lnTo>
                  <a:lnTo>
                    <a:pt x="1847" y="205"/>
                  </a:lnTo>
                  <a:lnTo>
                    <a:pt x="1843" y="198"/>
                  </a:lnTo>
                  <a:lnTo>
                    <a:pt x="1837" y="192"/>
                  </a:lnTo>
                  <a:lnTo>
                    <a:pt x="1829" y="189"/>
                  </a:lnTo>
                  <a:lnTo>
                    <a:pt x="1532" y="189"/>
                  </a:lnTo>
                  <a:close/>
                  <a:moveTo>
                    <a:pt x="1531" y="0"/>
                  </a:moveTo>
                  <a:lnTo>
                    <a:pt x="1827" y="0"/>
                  </a:lnTo>
                  <a:lnTo>
                    <a:pt x="1861" y="3"/>
                  </a:lnTo>
                  <a:lnTo>
                    <a:pt x="1892" y="10"/>
                  </a:lnTo>
                  <a:lnTo>
                    <a:pt x="1922" y="24"/>
                  </a:lnTo>
                  <a:lnTo>
                    <a:pt x="1950" y="40"/>
                  </a:lnTo>
                  <a:lnTo>
                    <a:pt x="1973" y="60"/>
                  </a:lnTo>
                  <a:lnTo>
                    <a:pt x="1995" y="84"/>
                  </a:lnTo>
                  <a:lnTo>
                    <a:pt x="2012" y="112"/>
                  </a:lnTo>
                  <a:lnTo>
                    <a:pt x="2024" y="141"/>
                  </a:lnTo>
                  <a:lnTo>
                    <a:pt x="2033" y="174"/>
                  </a:lnTo>
                  <a:lnTo>
                    <a:pt x="2073" y="408"/>
                  </a:lnTo>
                  <a:lnTo>
                    <a:pt x="2153" y="435"/>
                  </a:lnTo>
                  <a:lnTo>
                    <a:pt x="2233" y="468"/>
                  </a:lnTo>
                  <a:lnTo>
                    <a:pt x="2310" y="506"/>
                  </a:lnTo>
                  <a:lnTo>
                    <a:pt x="2506" y="367"/>
                  </a:lnTo>
                  <a:lnTo>
                    <a:pt x="2533" y="349"/>
                  </a:lnTo>
                  <a:lnTo>
                    <a:pt x="2563" y="338"/>
                  </a:lnTo>
                  <a:lnTo>
                    <a:pt x="2594" y="330"/>
                  </a:lnTo>
                  <a:lnTo>
                    <a:pt x="2627" y="328"/>
                  </a:lnTo>
                  <a:lnTo>
                    <a:pt x="2659" y="331"/>
                  </a:lnTo>
                  <a:lnTo>
                    <a:pt x="2691" y="338"/>
                  </a:lnTo>
                  <a:lnTo>
                    <a:pt x="2721" y="350"/>
                  </a:lnTo>
                  <a:lnTo>
                    <a:pt x="2748" y="368"/>
                  </a:lnTo>
                  <a:lnTo>
                    <a:pt x="2773" y="389"/>
                  </a:lnTo>
                  <a:lnTo>
                    <a:pt x="2983" y="599"/>
                  </a:lnTo>
                  <a:lnTo>
                    <a:pt x="3005" y="624"/>
                  </a:lnTo>
                  <a:lnTo>
                    <a:pt x="3022" y="652"/>
                  </a:lnTo>
                  <a:lnTo>
                    <a:pt x="3034" y="682"/>
                  </a:lnTo>
                  <a:lnTo>
                    <a:pt x="3042" y="713"/>
                  </a:lnTo>
                  <a:lnTo>
                    <a:pt x="3044" y="745"/>
                  </a:lnTo>
                  <a:lnTo>
                    <a:pt x="3042" y="776"/>
                  </a:lnTo>
                  <a:lnTo>
                    <a:pt x="3035" y="808"/>
                  </a:lnTo>
                  <a:lnTo>
                    <a:pt x="3023" y="839"/>
                  </a:lnTo>
                  <a:lnTo>
                    <a:pt x="3005" y="868"/>
                  </a:lnTo>
                  <a:lnTo>
                    <a:pt x="2866" y="1062"/>
                  </a:lnTo>
                  <a:lnTo>
                    <a:pt x="2903" y="1137"/>
                  </a:lnTo>
                  <a:lnTo>
                    <a:pt x="2935" y="1213"/>
                  </a:lnTo>
                  <a:lnTo>
                    <a:pt x="2961" y="1292"/>
                  </a:lnTo>
                  <a:lnTo>
                    <a:pt x="3198" y="1332"/>
                  </a:lnTo>
                  <a:lnTo>
                    <a:pt x="3231" y="1340"/>
                  </a:lnTo>
                  <a:lnTo>
                    <a:pt x="3260" y="1353"/>
                  </a:lnTo>
                  <a:lnTo>
                    <a:pt x="3288" y="1370"/>
                  </a:lnTo>
                  <a:lnTo>
                    <a:pt x="3312" y="1391"/>
                  </a:lnTo>
                  <a:lnTo>
                    <a:pt x="3332" y="1416"/>
                  </a:lnTo>
                  <a:lnTo>
                    <a:pt x="3348" y="1442"/>
                  </a:lnTo>
                  <a:lnTo>
                    <a:pt x="3361" y="1473"/>
                  </a:lnTo>
                  <a:lnTo>
                    <a:pt x="3368" y="1505"/>
                  </a:lnTo>
                  <a:lnTo>
                    <a:pt x="3370" y="1537"/>
                  </a:lnTo>
                  <a:lnTo>
                    <a:pt x="3370" y="1834"/>
                  </a:lnTo>
                  <a:lnTo>
                    <a:pt x="3368" y="1867"/>
                  </a:lnTo>
                  <a:lnTo>
                    <a:pt x="3360" y="1899"/>
                  </a:lnTo>
                  <a:lnTo>
                    <a:pt x="3347" y="1929"/>
                  </a:lnTo>
                  <a:lnTo>
                    <a:pt x="3331" y="1956"/>
                  </a:lnTo>
                  <a:lnTo>
                    <a:pt x="3311" y="1981"/>
                  </a:lnTo>
                  <a:lnTo>
                    <a:pt x="3286" y="2001"/>
                  </a:lnTo>
                  <a:lnTo>
                    <a:pt x="3259" y="2019"/>
                  </a:lnTo>
                  <a:lnTo>
                    <a:pt x="3229" y="2031"/>
                  </a:lnTo>
                  <a:lnTo>
                    <a:pt x="3197" y="2039"/>
                  </a:lnTo>
                  <a:lnTo>
                    <a:pt x="2960" y="2079"/>
                  </a:lnTo>
                  <a:lnTo>
                    <a:pt x="2934" y="2157"/>
                  </a:lnTo>
                  <a:lnTo>
                    <a:pt x="2901" y="2234"/>
                  </a:lnTo>
                  <a:lnTo>
                    <a:pt x="2865" y="2309"/>
                  </a:lnTo>
                  <a:lnTo>
                    <a:pt x="3004" y="2504"/>
                  </a:lnTo>
                  <a:lnTo>
                    <a:pt x="3022" y="2533"/>
                  </a:lnTo>
                  <a:lnTo>
                    <a:pt x="3033" y="2564"/>
                  </a:lnTo>
                  <a:lnTo>
                    <a:pt x="3040" y="2594"/>
                  </a:lnTo>
                  <a:lnTo>
                    <a:pt x="3043" y="2627"/>
                  </a:lnTo>
                  <a:lnTo>
                    <a:pt x="3040" y="2659"/>
                  </a:lnTo>
                  <a:lnTo>
                    <a:pt x="3033" y="2690"/>
                  </a:lnTo>
                  <a:lnTo>
                    <a:pt x="3021" y="2719"/>
                  </a:lnTo>
                  <a:lnTo>
                    <a:pt x="3003" y="2747"/>
                  </a:lnTo>
                  <a:lnTo>
                    <a:pt x="2982" y="2773"/>
                  </a:lnTo>
                  <a:lnTo>
                    <a:pt x="2772" y="2983"/>
                  </a:lnTo>
                  <a:lnTo>
                    <a:pt x="2746" y="3004"/>
                  </a:lnTo>
                  <a:lnTo>
                    <a:pt x="2719" y="3022"/>
                  </a:lnTo>
                  <a:lnTo>
                    <a:pt x="2689" y="3034"/>
                  </a:lnTo>
                  <a:lnTo>
                    <a:pt x="2657" y="3041"/>
                  </a:lnTo>
                  <a:lnTo>
                    <a:pt x="2625" y="3044"/>
                  </a:lnTo>
                  <a:lnTo>
                    <a:pt x="2593" y="3041"/>
                  </a:lnTo>
                  <a:lnTo>
                    <a:pt x="2561" y="3034"/>
                  </a:lnTo>
                  <a:lnTo>
                    <a:pt x="2531" y="3022"/>
                  </a:lnTo>
                  <a:lnTo>
                    <a:pt x="2504" y="3005"/>
                  </a:lnTo>
                  <a:lnTo>
                    <a:pt x="2309" y="2866"/>
                  </a:lnTo>
                  <a:lnTo>
                    <a:pt x="2234" y="2902"/>
                  </a:lnTo>
                  <a:lnTo>
                    <a:pt x="2158" y="2933"/>
                  </a:lnTo>
                  <a:lnTo>
                    <a:pt x="2079" y="2961"/>
                  </a:lnTo>
                  <a:lnTo>
                    <a:pt x="2039" y="3198"/>
                  </a:lnTo>
                  <a:lnTo>
                    <a:pt x="2031" y="3229"/>
                  </a:lnTo>
                  <a:lnTo>
                    <a:pt x="2018" y="3260"/>
                  </a:lnTo>
                  <a:lnTo>
                    <a:pt x="2001" y="3287"/>
                  </a:lnTo>
                  <a:lnTo>
                    <a:pt x="1980" y="3311"/>
                  </a:lnTo>
                  <a:lnTo>
                    <a:pt x="1956" y="3332"/>
                  </a:lnTo>
                  <a:lnTo>
                    <a:pt x="1928" y="3348"/>
                  </a:lnTo>
                  <a:lnTo>
                    <a:pt x="1898" y="3361"/>
                  </a:lnTo>
                  <a:lnTo>
                    <a:pt x="1867" y="3369"/>
                  </a:lnTo>
                  <a:lnTo>
                    <a:pt x="1834" y="3371"/>
                  </a:lnTo>
                  <a:lnTo>
                    <a:pt x="1536" y="3371"/>
                  </a:lnTo>
                  <a:lnTo>
                    <a:pt x="1503" y="3369"/>
                  </a:lnTo>
                  <a:lnTo>
                    <a:pt x="1471" y="3361"/>
                  </a:lnTo>
                  <a:lnTo>
                    <a:pt x="1442" y="3348"/>
                  </a:lnTo>
                  <a:lnTo>
                    <a:pt x="1414" y="3332"/>
                  </a:lnTo>
                  <a:lnTo>
                    <a:pt x="1390" y="3311"/>
                  </a:lnTo>
                  <a:lnTo>
                    <a:pt x="1369" y="3287"/>
                  </a:lnTo>
                  <a:lnTo>
                    <a:pt x="1352" y="3260"/>
                  </a:lnTo>
                  <a:lnTo>
                    <a:pt x="1339" y="3229"/>
                  </a:lnTo>
                  <a:lnTo>
                    <a:pt x="1331" y="3198"/>
                  </a:lnTo>
                  <a:lnTo>
                    <a:pt x="1291" y="2961"/>
                  </a:lnTo>
                  <a:lnTo>
                    <a:pt x="1215" y="2934"/>
                  </a:lnTo>
                  <a:lnTo>
                    <a:pt x="1141" y="2904"/>
                  </a:lnTo>
                  <a:lnTo>
                    <a:pt x="1069" y="2869"/>
                  </a:lnTo>
                  <a:lnTo>
                    <a:pt x="871" y="3010"/>
                  </a:lnTo>
                  <a:lnTo>
                    <a:pt x="844" y="3027"/>
                  </a:lnTo>
                  <a:lnTo>
                    <a:pt x="814" y="3039"/>
                  </a:lnTo>
                  <a:lnTo>
                    <a:pt x="783" y="3046"/>
                  </a:lnTo>
                  <a:lnTo>
                    <a:pt x="751" y="3049"/>
                  </a:lnTo>
                  <a:lnTo>
                    <a:pt x="718" y="3046"/>
                  </a:lnTo>
                  <a:lnTo>
                    <a:pt x="686" y="3039"/>
                  </a:lnTo>
                  <a:lnTo>
                    <a:pt x="656" y="3026"/>
                  </a:lnTo>
                  <a:lnTo>
                    <a:pt x="629" y="3009"/>
                  </a:lnTo>
                  <a:lnTo>
                    <a:pt x="603" y="2988"/>
                  </a:lnTo>
                  <a:lnTo>
                    <a:pt x="394" y="2778"/>
                  </a:lnTo>
                  <a:lnTo>
                    <a:pt x="372" y="2752"/>
                  </a:lnTo>
                  <a:lnTo>
                    <a:pt x="355" y="2724"/>
                  </a:lnTo>
                  <a:lnTo>
                    <a:pt x="343" y="2695"/>
                  </a:lnTo>
                  <a:lnTo>
                    <a:pt x="335" y="2663"/>
                  </a:lnTo>
                  <a:lnTo>
                    <a:pt x="333" y="2631"/>
                  </a:lnTo>
                  <a:lnTo>
                    <a:pt x="335" y="2600"/>
                  </a:lnTo>
                  <a:lnTo>
                    <a:pt x="342" y="2569"/>
                  </a:lnTo>
                  <a:lnTo>
                    <a:pt x="354" y="2538"/>
                  </a:lnTo>
                  <a:lnTo>
                    <a:pt x="372" y="2509"/>
                  </a:lnTo>
                  <a:lnTo>
                    <a:pt x="510" y="2317"/>
                  </a:lnTo>
                  <a:lnTo>
                    <a:pt x="473" y="2242"/>
                  </a:lnTo>
                  <a:lnTo>
                    <a:pt x="440" y="2165"/>
                  </a:lnTo>
                  <a:lnTo>
                    <a:pt x="414" y="2087"/>
                  </a:lnTo>
                  <a:lnTo>
                    <a:pt x="174" y="2046"/>
                  </a:lnTo>
                  <a:lnTo>
                    <a:pt x="141" y="2038"/>
                  </a:lnTo>
                  <a:lnTo>
                    <a:pt x="112" y="2026"/>
                  </a:lnTo>
                  <a:lnTo>
                    <a:pt x="84" y="2009"/>
                  </a:lnTo>
                  <a:lnTo>
                    <a:pt x="60" y="1988"/>
                  </a:lnTo>
                  <a:lnTo>
                    <a:pt x="40" y="1963"/>
                  </a:lnTo>
                  <a:lnTo>
                    <a:pt x="23" y="1936"/>
                  </a:lnTo>
                  <a:lnTo>
                    <a:pt x="10" y="1906"/>
                  </a:lnTo>
                  <a:lnTo>
                    <a:pt x="3" y="1874"/>
                  </a:lnTo>
                  <a:lnTo>
                    <a:pt x="0" y="1841"/>
                  </a:lnTo>
                  <a:lnTo>
                    <a:pt x="0" y="1545"/>
                  </a:lnTo>
                  <a:lnTo>
                    <a:pt x="3" y="1511"/>
                  </a:lnTo>
                  <a:lnTo>
                    <a:pt x="10" y="1479"/>
                  </a:lnTo>
                  <a:lnTo>
                    <a:pt x="23" y="1449"/>
                  </a:lnTo>
                  <a:lnTo>
                    <a:pt x="40" y="1423"/>
                  </a:lnTo>
                  <a:lnTo>
                    <a:pt x="60" y="1398"/>
                  </a:lnTo>
                  <a:lnTo>
                    <a:pt x="84" y="1378"/>
                  </a:lnTo>
                  <a:lnTo>
                    <a:pt x="112" y="1360"/>
                  </a:lnTo>
                  <a:lnTo>
                    <a:pt x="141" y="1347"/>
                  </a:lnTo>
                  <a:lnTo>
                    <a:pt x="174" y="1339"/>
                  </a:lnTo>
                  <a:lnTo>
                    <a:pt x="408" y="1300"/>
                  </a:lnTo>
                  <a:lnTo>
                    <a:pt x="434" y="1221"/>
                  </a:lnTo>
                  <a:lnTo>
                    <a:pt x="465" y="1144"/>
                  </a:lnTo>
                  <a:lnTo>
                    <a:pt x="502" y="1069"/>
                  </a:lnTo>
                  <a:lnTo>
                    <a:pt x="360" y="872"/>
                  </a:lnTo>
                  <a:lnTo>
                    <a:pt x="344" y="843"/>
                  </a:lnTo>
                  <a:lnTo>
                    <a:pt x="332" y="812"/>
                  </a:lnTo>
                  <a:lnTo>
                    <a:pt x="325" y="780"/>
                  </a:lnTo>
                  <a:lnTo>
                    <a:pt x="323" y="749"/>
                  </a:lnTo>
                  <a:lnTo>
                    <a:pt x="325" y="717"/>
                  </a:lnTo>
                  <a:lnTo>
                    <a:pt x="333" y="686"/>
                  </a:lnTo>
                  <a:lnTo>
                    <a:pt x="345" y="657"/>
                  </a:lnTo>
                  <a:lnTo>
                    <a:pt x="361" y="629"/>
                  </a:lnTo>
                  <a:lnTo>
                    <a:pt x="383" y="603"/>
                  </a:lnTo>
                  <a:lnTo>
                    <a:pt x="594" y="393"/>
                  </a:lnTo>
                  <a:lnTo>
                    <a:pt x="618" y="372"/>
                  </a:lnTo>
                  <a:lnTo>
                    <a:pt x="646" y="354"/>
                  </a:lnTo>
                  <a:lnTo>
                    <a:pt x="676" y="342"/>
                  </a:lnTo>
                  <a:lnTo>
                    <a:pt x="708" y="335"/>
                  </a:lnTo>
                  <a:lnTo>
                    <a:pt x="741" y="332"/>
                  </a:lnTo>
                  <a:lnTo>
                    <a:pt x="773" y="335"/>
                  </a:lnTo>
                  <a:lnTo>
                    <a:pt x="805" y="342"/>
                  </a:lnTo>
                  <a:lnTo>
                    <a:pt x="835" y="354"/>
                  </a:lnTo>
                  <a:lnTo>
                    <a:pt x="862" y="371"/>
                  </a:lnTo>
                  <a:lnTo>
                    <a:pt x="1056" y="510"/>
                  </a:lnTo>
                  <a:lnTo>
                    <a:pt x="1129" y="473"/>
                  </a:lnTo>
                  <a:lnTo>
                    <a:pt x="1206" y="440"/>
                  </a:lnTo>
                  <a:lnTo>
                    <a:pt x="1284" y="414"/>
                  </a:lnTo>
                  <a:lnTo>
                    <a:pt x="1325" y="174"/>
                  </a:lnTo>
                  <a:lnTo>
                    <a:pt x="1333" y="141"/>
                  </a:lnTo>
                  <a:lnTo>
                    <a:pt x="1347" y="112"/>
                  </a:lnTo>
                  <a:lnTo>
                    <a:pt x="1363" y="84"/>
                  </a:lnTo>
                  <a:lnTo>
                    <a:pt x="1384" y="60"/>
                  </a:lnTo>
                  <a:lnTo>
                    <a:pt x="1409" y="40"/>
                  </a:lnTo>
                  <a:lnTo>
                    <a:pt x="1436" y="24"/>
                  </a:lnTo>
                  <a:lnTo>
                    <a:pt x="1465" y="10"/>
                  </a:lnTo>
                  <a:lnTo>
                    <a:pt x="1497" y="3"/>
                  </a:lnTo>
                  <a:lnTo>
                    <a:pt x="1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11149013" y="2078038"/>
              <a:ext cx="230187" cy="230188"/>
            </a:xfrm>
            <a:custGeom>
              <a:avLst/>
              <a:gdLst>
                <a:gd name="T0" fmla="*/ 613 w 1455"/>
                <a:gd name="T1" fmla="*/ 202 h 1455"/>
                <a:gd name="T2" fmla="*/ 457 w 1455"/>
                <a:gd name="T3" fmla="*/ 264 h 1455"/>
                <a:gd name="T4" fmla="*/ 329 w 1455"/>
                <a:gd name="T5" fmla="*/ 367 h 1455"/>
                <a:gd name="T6" fmla="*/ 238 w 1455"/>
                <a:gd name="T7" fmla="*/ 506 h 1455"/>
                <a:gd name="T8" fmla="*/ 194 w 1455"/>
                <a:gd name="T9" fmla="*/ 668 h 1455"/>
                <a:gd name="T10" fmla="*/ 203 w 1455"/>
                <a:gd name="T11" fmla="*/ 843 h 1455"/>
                <a:gd name="T12" fmla="*/ 264 w 1455"/>
                <a:gd name="T13" fmla="*/ 998 h 1455"/>
                <a:gd name="T14" fmla="*/ 368 w 1455"/>
                <a:gd name="T15" fmla="*/ 1126 h 1455"/>
                <a:gd name="T16" fmla="*/ 506 w 1455"/>
                <a:gd name="T17" fmla="*/ 1216 h 1455"/>
                <a:gd name="T18" fmla="*/ 669 w 1455"/>
                <a:gd name="T19" fmla="*/ 1262 h 1455"/>
                <a:gd name="T20" fmla="*/ 843 w 1455"/>
                <a:gd name="T21" fmla="*/ 1252 h 1455"/>
                <a:gd name="T22" fmla="*/ 999 w 1455"/>
                <a:gd name="T23" fmla="*/ 1191 h 1455"/>
                <a:gd name="T24" fmla="*/ 1126 w 1455"/>
                <a:gd name="T25" fmla="*/ 1087 h 1455"/>
                <a:gd name="T26" fmla="*/ 1217 w 1455"/>
                <a:gd name="T27" fmla="*/ 949 h 1455"/>
                <a:gd name="T28" fmla="*/ 1262 w 1455"/>
                <a:gd name="T29" fmla="*/ 786 h 1455"/>
                <a:gd name="T30" fmla="*/ 1253 w 1455"/>
                <a:gd name="T31" fmla="*/ 612 h 1455"/>
                <a:gd name="T32" fmla="*/ 1191 w 1455"/>
                <a:gd name="T33" fmla="*/ 456 h 1455"/>
                <a:gd name="T34" fmla="*/ 1088 w 1455"/>
                <a:gd name="T35" fmla="*/ 328 h 1455"/>
                <a:gd name="T36" fmla="*/ 950 w 1455"/>
                <a:gd name="T37" fmla="*/ 238 h 1455"/>
                <a:gd name="T38" fmla="*/ 786 w 1455"/>
                <a:gd name="T39" fmla="*/ 193 h 1455"/>
                <a:gd name="T40" fmla="*/ 794 w 1455"/>
                <a:gd name="T41" fmla="*/ 3 h 1455"/>
                <a:gd name="T42" fmla="*/ 981 w 1455"/>
                <a:gd name="T43" fmla="*/ 46 h 1455"/>
                <a:gd name="T44" fmla="*/ 1147 w 1455"/>
                <a:gd name="T45" fmla="*/ 133 h 1455"/>
                <a:gd name="T46" fmla="*/ 1284 w 1455"/>
                <a:gd name="T47" fmla="*/ 259 h 1455"/>
                <a:gd name="T48" fmla="*/ 1385 w 1455"/>
                <a:gd name="T49" fmla="*/ 416 h 1455"/>
                <a:gd name="T50" fmla="*/ 1443 w 1455"/>
                <a:gd name="T51" fmla="*/ 597 h 1455"/>
                <a:gd name="T52" fmla="*/ 1451 w 1455"/>
                <a:gd name="T53" fmla="*/ 793 h 1455"/>
                <a:gd name="T54" fmla="*/ 1409 w 1455"/>
                <a:gd name="T55" fmla="*/ 981 h 1455"/>
                <a:gd name="T56" fmla="*/ 1321 w 1455"/>
                <a:gd name="T57" fmla="*/ 1147 h 1455"/>
                <a:gd name="T58" fmla="*/ 1196 w 1455"/>
                <a:gd name="T59" fmla="*/ 1284 h 1455"/>
                <a:gd name="T60" fmla="*/ 1039 w 1455"/>
                <a:gd name="T61" fmla="*/ 1384 h 1455"/>
                <a:gd name="T62" fmla="*/ 859 w 1455"/>
                <a:gd name="T63" fmla="*/ 1443 h 1455"/>
                <a:gd name="T64" fmla="*/ 662 w 1455"/>
                <a:gd name="T65" fmla="*/ 1452 h 1455"/>
                <a:gd name="T66" fmla="*/ 475 w 1455"/>
                <a:gd name="T67" fmla="*/ 1409 h 1455"/>
                <a:gd name="T68" fmla="*/ 309 w 1455"/>
                <a:gd name="T69" fmla="*/ 1322 h 1455"/>
                <a:gd name="T70" fmla="*/ 171 w 1455"/>
                <a:gd name="T71" fmla="*/ 1196 h 1455"/>
                <a:gd name="T72" fmla="*/ 70 w 1455"/>
                <a:gd name="T73" fmla="*/ 1039 h 1455"/>
                <a:gd name="T74" fmla="*/ 12 w 1455"/>
                <a:gd name="T75" fmla="*/ 858 h 1455"/>
                <a:gd name="T76" fmla="*/ 4 w 1455"/>
                <a:gd name="T77" fmla="*/ 661 h 1455"/>
                <a:gd name="T78" fmla="*/ 46 w 1455"/>
                <a:gd name="T79" fmla="*/ 474 h 1455"/>
                <a:gd name="T80" fmla="*/ 134 w 1455"/>
                <a:gd name="T81" fmla="*/ 308 h 1455"/>
                <a:gd name="T82" fmla="*/ 260 w 1455"/>
                <a:gd name="T83" fmla="*/ 171 h 1455"/>
                <a:gd name="T84" fmla="*/ 416 w 1455"/>
                <a:gd name="T85" fmla="*/ 70 h 1455"/>
                <a:gd name="T86" fmla="*/ 597 w 1455"/>
                <a:gd name="T87" fmla="*/ 12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55" h="1455">
                  <a:moveTo>
                    <a:pt x="727" y="190"/>
                  </a:moveTo>
                  <a:lnTo>
                    <a:pt x="669" y="193"/>
                  </a:lnTo>
                  <a:lnTo>
                    <a:pt x="613" y="202"/>
                  </a:lnTo>
                  <a:lnTo>
                    <a:pt x="558" y="218"/>
                  </a:lnTo>
                  <a:lnTo>
                    <a:pt x="506" y="238"/>
                  </a:lnTo>
                  <a:lnTo>
                    <a:pt x="457" y="264"/>
                  </a:lnTo>
                  <a:lnTo>
                    <a:pt x="410" y="294"/>
                  </a:lnTo>
                  <a:lnTo>
                    <a:pt x="368" y="328"/>
                  </a:lnTo>
                  <a:lnTo>
                    <a:pt x="329" y="367"/>
                  </a:lnTo>
                  <a:lnTo>
                    <a:pt x="294" y="410"/>
                  </a:lnTo>
                  <a:lnTo>
                    <a:pt x="264" y="456"/>
                  </a:lnTo>
                  <a:lnTo>
                    <a:pt x="238" y="506"/>
                  </a:lnTo>
                  <a:lnTo>
                    <a:pt x="218" y="558"/>
                  </a:lnTo>
                  <a:lnTo>
                    <a:pt x="203" y="612"/>
                  </a:lnTo>
                  <a:lnTo>
                    <a:pt x="194" y="668"/>
                  </a:lnTo>
                  <a:lnTo>
                    <a:pt x="191" y="728"/>
                  </a:lnTo>
                  <a:lnTo>
                    <a:pt x="194" y="786"/>
                  </a:lnTo>
                  <a:lnTo>
                    <a:pt x="203" y="843"/>
                  </a:lnTo>
                  <a:lnTo>
                    <a:pt x="218" y="897"/>
                  </a:lnTo>
                  <a:lnTo>
                    <a:pt x="238" y="949"/>
                  </a:lnTo>
                  <a:lnTo>
                    <a:pt x="264" y="998"/>
                  </a:lnTo>
                  <a:lnTo>
                    <a:pt x="294" y="1044"/>
                  </a:lnTo>
                  <a:lnTo>
                    <a:pt x="329" y="1087"/>
                  </a:lnTo>
                  <a:lnTo>
                    <a:pt x="368" y="1126"/>
                  </a:lnTo>
                  <a:lnTo>
                    <a:pt x="410" y="1161"/>
                  </a:lnTo>
                  <a:lnTo>
                    <a:pt x="457" y="1191"/>
                  </a:lnTo>
                  <a:lnTo>
                    <a:pt x="506" y="1216"/>
                  </a:lnTo>
                  <a:lnTo>
                    <a:pt x="558" y="1237"/>
                  </a:lnTo>
                  <a:lnTo>
                    <a:pt x="613" y="1252"/>
                  </a:lnTo>
                  <a:lnTo>
                    <a:pt x="669" y="1262"/>
                  </a:lnTo>
                  <a:lnTo>
                    <a:pt x="727" y="1265"/>
                  </a:lnTo>
                  <a:lnTo>
                    <a:pt x="786" y="1262"/>
                  </a:lnTo>
                  <a:lnTo>
                    <a:pt x="843" y="1252"/>
                  </a:lnTo>
                  <a:lnTo>
                    <a:pt x="897" y="1237"/>
                  </a:lnTo>
                  <a:lnTo>
                    <a:pt x="950" y="1216"/>
                  </a:lnTo>
                  <a:lnTo>
                    <a:pt x="999" y="1191"/>
                  </a:lnTo>
                  <a:lnTo>
                    <a:pt x="1045" y="1161"/>
                  </a:lnTo>
                  <a:lnTo>
                    <a:pt x="1088" y="1126"/>
                  </a:lnTo>
                  <a:lnTo>
                    <a:pt x="1126" y="1087"/>
                  </a:lnTo>
                  <a:lnTo>
                    <a:pt x="1161" y="1044"/>
                  </a:lnTo>
                  <a:lnTo>
                    <a:pt x="1191" y="998"/>
                  </a:lnTo>
                  <a:lnTo>
                    <a:pt x="1217" y="949"/>
                  </a:lnTo>
                  <a:lnTo>
                    <a:pt x="1237" y="897"/>
                  </a:lnTo>
                  <a:lnTo>
                    <a:pt x="1253" y="843"/>
                  </a:lnTo>
                  <a:lnTo>
                    <a:pt x="1262" y="786"/>
                  </a:lnTo>
                  <a:lnTo>
                    <a:pt x="1265" y="728"/>
                  </a:lnTo>
                  <a:lnTo>
                    <a:pt x="1262" y="668"/>
                  </a:lnTo>
                  <a:lnTo>
                    <a:pt x="1253" y="612"/>
                  </a:lnTo>
                  <a:lnTo>
                    <a:pt x="1237" y="558"/>
                  </a:lnTo>
                  <a:lnTo>
                    <a:pt x="1217" y="506"/>
                  </a:lnTo>
                  <a:lnTo>
                    <a:pt x="1191" y="456"/>
                  </a:lnTo>
                  <a:lnTo>
                    <a:pt x="1161" y="410"/>
                  </a:lnTo>
                  <a:lnTo>
                    <a:pt x="1126" y="367"/>
                  </a:lnTo>
                  <a:lnTo>
                    <a:pt x="1088" y="328"/>
                  </a:lnTo>
                  <a:lnTo>
                    <a:pt x="1045" y="294"/>
                  </a:lnTo>
                  <a:lnTo>
                    <a:pt x="999" y="264"/>
                  </a:lnTo>
                  <a:lnTo>
                    <a:pt x="950" y="238"/>
                  </a:lnTo>
                  <a:lnTo>
                    <a:pt x="897" y="218"/>
                  </a:lnTo>
                  <a:lnTo>
                    <a:pt x="843" y="202"/>
                  </a:lnTo>
                  <a:lnTo>
                    <a:pt x="786" y="193"/>
                  </a:lnTo>
                  <a:lnTo>
                    <a:pt x="727" y="190"/>
                  </a:lnTo>
                  <a:close/>
                  <a:moveTo>
                    <a:pt x="727" y="0"/>
                  </a:moveTo>
                  <a:lnTo>
                    <a:pt x="794" y="3"/>
                  </a:lnTo>
                  <a:lnTo>
                    <a:pt x="859" y="12"/>
                  </a:lnTo>
                  <a:lnTo>
                    <a:pt x="921" y="26"/>
                  </a:lnTo>
                  <a:lnTo>
                    <a:pt x="981" y="46"/>
                  </a:lnTo>
                  <a:lnTo>
                    <a:pt x="1039" y="70"/>
                  </a:lnTo>
                  <a:lnTo>
                    <a:pt x="1094" y="99"/>
                  </a:lnTo>
                  <a:lnTo>
                    <a:pt x="1147" y="133"/>
                  </a:lnTo>
                  <a:lnTo>
                    <a:pt x="1196" y="171"/>
                  </a:lnTo>
                  <a:lnTo>
                    <a:pt x="1242" y="213"/>
                  </a:lnTo>
                  <a:lnTo>
                    <a:pt x="1284" y="259"/>
                  </a:lnTo>
                  <a:lnTo>
                    <a:pt x="1321" y="308"/>
                  </a:lnTo>
                  <a:lnTo>
                    <a:pt x="1355" y="360"/>
                  </a:lnTo>
                  <a:lnTo>
                    <a:pt x="1385" y="416"/>
                  </a:lnTo>
                  <a:lnTo>
                    <a:pt x="1409" y="474"/>
                  </a:lnTo>
                  <a:lnTo>
                    <a:pt x="1429" y="534"/>
                  </a:lnTo>
                  <a:lnTo>
                    <a:pt x="1443" y="597"/>
                  </a:lnTo>
                  <a:lnTo>
                    <a:pt x="1451" y="661"/>
                  </a:lnTo>
                  <a:lnTo>
                    <a:pt x="1455" y="728"/>
                  </a:lnTo>
                  <a:lnTo>
                    <a:pt x="1451" y="793"/>
                  </a:lnTo>
                  <a:lnTo>
                    <a:pt x="1443" y="858"/>
                  </a:lnTo>
                  <a:lnTo>
                    <a:pt x="1429" y="920"/>
                  </a:lnTo>
                  <a:lnTo>
                    <a:pt x="1409" y="981"/>
                  </a:lnTo>
                  <a:lnTo>
                    <a:pt x="1385" y="1039"/>
                  </a:lnTo>
                  <a:lnTo>
                    <a:pt x="1355" y="1095"/>
                  </a:lnTo>
                  <a:lnTo>
                    <a:pt x="1321" y="1147"/>
                  </a:lnTo>
                  <a:lnTo>
                    <a:pt x="1284" y="1196"/>
                  </a:lnTo>
                  <a:lnTo>
                    <a:pt x="1242" y="1242"/>
                  </a:lnTo>
                  <a:lnTo>
                    <a:pt x="1196" y="1284"/>
                  </a:lnTo>
                  <a:lnTo>
                    <a:pt x="1147" y="1322"/>
                  </a:lnTo>
                  <a:lnTo>
                    <a:pt x="1094" y="1356"/>
                  </a:lnTo>
                  <a:lnTo>
                    <a:pt x="1039" y="1384"/>
                  </a:lnTo>
                  <a:lnTo>
                    <a:pt x="981" y="1409"/>
                  </a:lnTo>
                  <a:lnTo>
                    <a:pt x="921" y="1428"/>
                  </a:lnTo>
                  <a:lnTo>
                    <a:pt x="859" y="1443"/>
                  </a:lnTo>
                  <a:lnTo>
                    <a:pt x="794" y="1452"/>
                  </a:lnTo>
                  <a:lnTo>
                    <a:pt x="727" y="1455"/>
                  </a:lnTo>
                  <a:lnTo>
                    <a:pt x="662" y="1452"/>
                  </a:lnTo>
                  <a:lnTo>
                    <a:pt x="597" y="1443"/>
                  </a:lnTo>
                  <a:lnTo>
                    <a:pt x="535" y="1428"/>
                  </a:lnTo>
                  <a:lnTo>
                    <a:pt x="475" y="1409"/>
                  </a:lnTo>
                  <a:lnTo>
                    <a:pt x="416" y="1384"/>
                  </a:lnTo>
                  <a:lnTo>
                    <a:pt x="361" y="1356"/>
                  </a:lnTo>
                  <a:lnTo>
                    <a:pt x="309" y="1322"/>
                  </a:lnTo>
                  <a:lnTo>
                    <a:pt x="260" y="1284"/>
                  </a:lnTo>
                  <a:lnTo>
                    <a:pt x="213" y="1242"/>
                  </a:lnTo>
                  <a:lnTo>
                    <a:pt x="171" y="1196"/>
                  </a:lnTo>
                  <a:lnTo>
                    <a:pt x="134" y="1147"/>
                  </a:lnTo>
                  <a:lnTo>
                    <a:pt x="100" y="1095"/>
                  </a:lnTo>
                  <a:lnTo>
                    <a:pt x="70" y="1039"/>
                  </a:lnTo>
                  <a:lnTo>
                    <a:pt x="46" y="981"/>
                  </a:lnTo>
                  <a:lnTo>
                    <a:pt x="26" y="920"/>
                  </a:lnTo>
                  <a:lnTo>
                    <a:pt x="12" y="858"/>
                  </a:lnTo>
                  <a:lnTo>
                    <a:pt x="4" y="793"/>
                  </a:lnTo>
                  <a:lnTo>
                    <a:pt x="0" y="728"/>
                  </a:lnTo>
                  <a:lnTo>
                    <a:pt x="4" y="661"/>
                  </a:lnTo>
                  <a:lnTo>
                    <a:pt x="12" y="597"/>
                  </a:lnTo>
                  <a:lnTo>
                    <a:pt x="26" y="534"/>
                  </a:lnTo>
                  <a:lnTo>
                    <a:pt x="46" y="474"/>
                  </a:lnTo>
                  <a:lnTo>
                    <a:pt x="70" y="416"/>
                  </a:lnTo>
                  <a:lnTo>
                    <a:pt x="100" y="360"/>
                  </a:lnTo>
                  <a:lnTo>
                    <a:pt x="134" y="308"/>
                  </a:lnTo>
                  <a:lnTo>
                    <a:pt x="171" y="259"/>
                  </a:lnTo>
                  <a:lnTo>
                    <a:pt x="213" y="213"/>
                  </a:lnTo>
                  <a:lnTo>
                    <a:pt x="260" y="171"/>
                  </a:lnTo>
                  <a:lnTo>
                    <a:pt x="309" y="133"/>
                  </a:lnTo>
                  <a:lnTo>
                    <a:pt x="361" y="99"/>
                  </a:lnTo>
                  <a:lnTo>
                    <a:pt x="416" y="70"/>
                  </a:lnTo>
                  <a:lnTo>
                    <a:pt x="475" y="46"/>
                  </a:lnTo>
                  <a:lnTo>
                    <a:pt x="535" y="26"/>
                  </a:lnTo>
                  <a:lnTo>
                    <a:pt x="597" y="12"/>
                  </a:lnTo>
                  <a:lnTo>
                    <a:pt x="662" y="3"/>
                  </a:lnTo>
                  <a:lnTo>
                    <a:pt x="7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sp>
        <p:nvSpPr>
          <p:cNvPr id="24" name="Freeform 29"/>
          <p:cNvSpPr>
            <a:spLocks noEditPoints="1"/>
          </p:cNvSpPr>
          <p:nvPr/>
        </p:nvSpPr>
        <p:spPr bwMode="auto">
          <a:xfrm>
            <a:off x="6548468" y="1724556"/>
            <a:ext cx="521412" cy="559006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grpSp>
        <p:nvGrpSpPr>
          <p:cNvPr id="25" name="Group 40"/>
          <p:cNvGrpSpPr/>
          <p:nvPr/>
        </p:nvGrpSpPr>
        <p:grpSpPr>
          <a:xfrm>
            <a:off x="7865575" y="3722424"/>
            <a:ext cx="508208" cy="596132"/>
            <a:chOff x="1671638" y="5013325"/>
            <a:chExt cx="458787" cy="538162"/>
          </a:xfrm>
          <a:solidFill>
            <a:schemeClr val="bg1"/>
          </a:solidFill>
        </p:grpSpPr>
        <p:sp>
          <p:nvSpPr>
            <p:cNvPr id="26" name="Freeform 211"/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27" name="Freeform 212"/>
            <p:cNvSpPr/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sp>
        <p:nvSpPr>
          <p:cNvPr id="28" name="Inhaltsplatzhalter 4"/>
          <p:cNvSpPr txBox="1"/>
          <p:nvPr/>
        </p:nvSpPr>
        <p:spPr>
          <a:xfrm>
            <a:off x="638808" y="2073861"/>
            <a:ext cx="287418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 smtClean="0">
                <a:solidFill>
                  <a:schemeClr val="accent1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400" b="1" dirty="0" smtClean="0">
                <a:solidFill>
                  <a:schemeClr val="accent1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br>
              <a:rPr lang="en-US" sz="1400" b="1" dirty="0" smtClean="0">
                <a:solidFill>
                  <a:schemeClr val="accent1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65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 It can be replaced with your own style. </a:t>
            </a:r>
            <a:endParaRPr lang="en-US" sz="1100" dirty="0" smtClean="0">
              <a:solidFill>
                <a:schemeClr val="bg1">
                  <a:lumMod val="65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29" name="Inhaltsplatzhalter 4"/>
          <p:cNvSpPr txBox="1"/>
          <p:nvPr/>
        </p:nvSpPr>
        <p:spPr>
          <a:xfrm>
            <a:off x="7619528" y="1450062"/>
            <a:ext cx="285627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 smtClean="0">
                <a:solidFill>
                  <a:schemeClr val="accent2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400" b="1" dirty="0" smtClean="0">
                <a:solidFill>
                  <a:schemeClr val="accent2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br>
              <a:rPr lang="en-US" sz="1400" b="1" dirty="0" smtClean="0">
                <a:solidFill>
                  <a:schemeClr val="accent1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65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 It can be replaced with your own style. </a:t>
            </a:r>
            <a:endParaRPr lang="en-US" sz="1100" dirty="0" smtClean="0">
              <a:solidFill>
                <a:schemeClr val="bg1">
                  <a:lumMod val="65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30" name="Inhaltsplatzhalter 4"/>
          <p:cNvSpPr txBox="1"/>
          <p:nvPr/>
        </p:nvSpPr>
        <p:spPr>
          <a:xfrm>
            <a:off x="8857507" y="3466492"/>
            <a:ext cx="2856274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 smtClean="0">
                <a:solidFill>
                  <a:schemeClr val="accent3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400" b="1" dirty="0" smtClean="0">
                <a:solidFill>
                  <a:schemeClr val="accent3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br>
              <a:rPr lang="en-US" sz="1400" b="1" dirty="0" smtClean="0">
                <a:solidFill>
                  <a:schemeClr val="accent1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65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 It can be replaced with your own style. </a:t>
            </a:r>
            <a:endParaRPr lang="en-US" sz="1100" dirty="0" smtClean="0">
              <a:solidFill>
                <a:schemeClr val="bg1">
                  <a:lumMod val="65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31" name="Freeform 206"/>
          <p:cNvSpPr>
            <a:spLocks noEditPoints="1"/>
          </p:cNvSpPr>
          <p:nvPr/>
        </p:nvSpPr>
        <p:spPr bwMode="auto">
          <a:xfrm>
            <a:off x="4573434" y="4947143"/>
            <a:ext cx="518997" cy="465412"/>
          </a:xfrm>
          <a:custGeom>
            <a:avLst/>
            <a:gdLst>
              <a:gd name="T0" fmla="*/ 194 w 3394"/>
              <a:gd name="T1" fmla="*/ 2074 h 3044"/>
              <a:gd name="T2" fmla="*/ 235 w 3394"/>
              <a:gd name="T3" fmla="*/ 2172 h 3044"/>
              <a:gd name="T4" fmla="*/ 314 w 3394"/>
              <a:gd name="T5" fmla="*/ 2239 h 3044"/>
              <a:gd name="T6" fmla="*/ 418 w 3394"/>
              <a:gd name="T7" fmla="*/ 2265 h 3044"/>
              <a:gd name="T8" fmla="*/ 3048 w 3394"/>
              <a:gd name="T9" fmla="*/ 2254 h 3044"/>
              <a:gd name="T10" fmla="*/ 3136 w 3394"/>
              <a:gd name="T11" fmla="*/ 2198 h 3044"/>
              <a:gd name="T12" fmla="*/ 3192 w 3394"/>
              <a:gd name="T13" fmla="*/ 2109 h 3044"/>
              <a:gd name="T14" fmla="*/ 3203 w 3394"/>
              <a:gd name="T15" fmla="*/ 1961 h 3044"/>
              <a:gd name="T16" fmla="*/ 381 w 3394"/>
              <a:gd name="T17" fmla="*/ 194 h 3044"/>
              <a:gd name="T18" fmla="*/ 283 w 3394"/>
              <a:gd name="T19" fmla="*/ 235 h 3044"/>
              <a:gd name="T20" fmla="*/ 215 w 3394"/>
              <a:gd name="T21" fmla="*/ 314 h 3044"/>
              <a:gd name="T22" fmla="*/ 191 w 3394"/>
              <a:gd name="T23" fmla="*/ 419 h 3044"/>
              <a:gd name="T24" fmla="*/ 3204 w 3394"/>
              <a:gd name="T25" fmla="*/ 419 h 3044"/>
              <a:gd name="T26" fmla="*/ 3178 w 3394"/>
              <a:gd name="T27" fmla="*/ 314 h 3044"/>
              <a:gd name="T28" fmla="*/ 3110 w 3394"/>
              <a:gd name="T29" fmla="*/ 235 h 3044"/>
              <a:gd name="T30" fmla="*/ 3013 w 3394"/>
              <a:gd name="T31" fmla="*/ 194 h 3044"/>
              <a:gd name="T32" fmla="*/ 418 w 3394"/>
              <a:gd name="T33" fmla="*/ 0 h 3044"/>
              <a:gd name="T34" fmla="*/ 3079 w 3394"/>
              <a:gd name="T35" fmla="*/ 14 h 3044"/>
              <a:gd name="T36" fmla="*/ 3215 w 3394"/>
              <a:gd name="T37" fmla="*/ 75 h 3044"/>
              <a:gd name="T38" fmla="*/ 3319 w 3394"/>
              <a:gd name="T39" fmla="*/ 179 h 3044"/>
              <a:gd name="T40" fmla="*/ 3380 w 3394"/>
              <a:gd name="T41" fmla="*/ 316 h 3044"/>
              <a:gd name="T42" fmla="*/ 3394 w 3394"/>
              <a:gd name="T43" fmla="*/ 2037 h 3044"/>
              <a:gd name="T44" fmla="*/ 3365 w 3394"/>
              <a:gd name="T45" fmla="*/ 2188 h 3044"/>
              <a:gd name="T46" fmla="*/ 3288 w 3394"/>
              <a:gd name="T47" fmla="*/ 2314 h 3044"/>
              <a:gd name="T48" fmla="*/ 3171 w 3394"/>
              <a:gd name="T49" fmla="*/ 2406 h 3044"/>
              <a:gd name="T50" fmla="*/ 3027 w 3394"/>
              <a:gd name="T51" fmla="*/ 2451 h 3044"/>
              <a:gd name="T52" fmla="*/ 1792 w 3394"/>
              <a:gd name="T53" fmla="*/ 2853 h 3044"/>
              <a:gd name="T54" fmla="*/ 2423 w 3394"/>
              <a:gd name="T55" fmla="*/ 2864 h 3044"/>
              <a:gd name="T56" fmla="*/ 2468 w 3394"/>
              <a:gd name="T57" fmla="*/ 2907 h 3044"/>
              <a:gd name="T58" fmla="*/ 2475 w 3394"/>
              <a:gd name="T59" fmla="*/ 2971 h 3044"/>
              <a:gd name="T60" fmla="*/ 2442 w 3394"/>
              <a:gd name="T61" fmla="*/ 3023 h 3044"/>
              <a:gd name="T62" fmla="*/ 2382 w 3394"/>
              <a:gd name="T63" fmla="*/ 3044 h 3044"/>
              <a:gd name="T64" fmla="*/ 970 w 3394"/>
              <a:gd name="T65" fmla="*/ 3034 h 3044"/>
              <a:gd name="T66" fmla="*/ 926 w 3394"/>
              <a:gd name="T67" fmla="*/ 2990 h 3044"/>
              <a:gd name="T68" fmla="*/ 919 w 3394"/>
              <a:gd name="T69" fmla="*/ 2926 h 3044"/>
              <a:gd name="T70" fmla="*/ 952 w 3394"/>
              <a:gd name="T71" fmla="*/ 2875 h 3044"/>
              <a:gd name="T72" fmla="*/ 1012 w 3394"/>
              <a:gd name="T73" fmla="*/ 2853 h 3044"/>
              <a:gd name="T74" fmla="*/ 418 w 3394"/>
              <a:gd name="T75" fmla="*/ 2455 h 3044"/>
              <a:gd name="T76" fmla="*/ 267 w 3394"/>
              <a:gd name="T77" fmla="*/ 2427 h 3044"/>
              <a:gd name="T78" fmla="*/ 140 w 3394"/>
              <a:gd name="T79" fmla="*/ 2349 h 3044"/>
              <a:gd name="T80" fmla="*/ 49 w 3394"/>
              <a:gd name="T81" fmla="*/ 2233 h 3044"/>
              <a:gd name="T82" fmla="*/ 3 w 3394"/>
              <a:gd name="T83" fmla="*/ 2089 h 3044"/>
              <a:gd name="T84" fmla="*/ 3 w 3394"/>
              <a:gd name="T85" fmla="*/ 366 h 3044"/>
              <a:gd name="T86" fmla="*/ 49 w 3394"/>
              <a:gd name="T87" fmla="*/ 222 h 3044"/>
              <a:gd name="T88" fmla="*/ 141 w 3394"/>
              <a:gd name="T89" fmla="*/ 106 h 3044"/>
              <a:gd name="T90" fmla="*/ 268 w 3394"/>
              <a:gd name="T91" fmla="*/ 29 h 3044"/>
              <a:gd name="T92" fmla="*/ 418 w 3394"/>
              <a:gd name="T93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394" h="3044">
                <a:moveTo>
                  <a:pt x="191" y="1961"/>
                </a:moveTo>
                <a:lnTo>
                  <a:pt x="191" y="2037"/>
                </a:lnTo>
                <a:lnTo>
                  <a:pt x="194" y="2074"/>
                </a:lnTo>
                <a:lnTo>
                  <a:pt x="202" y="2109"/>
                </a:lnTo>
                <a:lnTo>
                  <a:pt x="216" y="2142"/>
                </a:lnTo>
                <a:lnTo>
                  <a:pt x="235" y="2172"/>
                </a:lnTo>
                <a:lnTo>
                  <a:pt x="258" y="2198"/>
                </a:lnTo>
                <a:lnTo>
                  <a:pt x="284" y="2221"/>
                </a:lnTo>
                <a:lnTo>
                  <a:pt x="314" y="2239"/>
                </a:lnTo>
                <a:lnTo>
                  <a:pt x="346" y="2254"/>
                </a:lnTo>
                <a:lnTo>
                  <a:pt x="381" y="2262"/>
                </a:lnTo>
                <a:lnTo>
                  <a:pt x="418" y="2265"/>
                </a:lnTo>
                <a:lnTo>
                  <a:pt x="2976" y="2265"/>
                </a:lnTo>
                <a:lnTo>
                  <a:pt x="3013" y="2262"/>
                </a:lnTo>
                <a:lnTo>
                  <a:pt x="3048" y="2254"/>
                </a:lnTo>
                <a:lnTo>
                  <a:pt x="3080" y="2239"/>
                </a:lnTo>
                <a:lnTo>
                  <a:pt x="3109" y="2221"/>
                </a:lnTo>
                <a:lnTo>
                  <a:pt x="3136" y="2198"/>
                </a:lnTo>
                <a:lnTo>
                  <a:pt x="3159" y="2172"/>
                </a:lnTo>
                <a:lnTo>
                  <a:pt x="3177" y="2142"/>
                </a:lnTo>
                <a:lnTo>
                  <a:pt x="3192" y="2109"/>
                </a:lnTo>
                <a:lnTo>
                  <a:pt x="3200" y="2074"/>
                </a:lnTo>
                <a:lnTo>
                  <a:pt x="3203" y="2037"/>
                </a:lnTo>
                <a:lnTo>
                  <a:pt x="3203" y="1961"/>
                </a:lnTo>
                <a:lnTo>
                  <a:pt x="191" y="1961"/>
                </a:lnTo>
                <a:close/>
                <a:moveTo>
                  <a:pt x="418" y="190"/>
                </a:moveTo>
                <a:lnTo>
                  <a:pt x="381" y="194"/>
                </a:lnTo>
                <a:lnTo>
                  <a:pt x="346" y="202"/>
                </a:lnTo>
                <a:lnTo>
                  <a:pt x="313" y="216"/>
                </a:lnTo>
                <a:lnTo>
                  <a:pt x="283" y="235"/>
                </a:lnTo>
                <a:lnTo>
                  <a:pt x="258" y="257"/>
                </a:lnTo>
                <a:lnTo>
                  <a:pt x="234" y="284"/>
                </a:lnTo>
                <a:lnTo>
                  <a:pt x="215" y="314"/>
                </a:lnTo>
                <a:lnTo>
                  <a:pt x="202" y="347"/>
                </a:lnTo>
                <a:lnTo>
                  <a:pt x="194" y="382"/>
                </a:lnTo>
                <a:lnTo>
                  <a:pt x="191" y="419"/>
                </a:lnTo>
                <a:lnTo>
                  <a:pt x="191" y="1771"/>
                </a:lnTo>
                <a:lnTo>
                  <a:pt x="3204" y="1771"/>
                </a:lnTo>
                <a:lnTo>
                  <a:pt x="3204" y="419"/>
                </a:lnTo>
                <a:lnTo>
                  <a:pt x="3201" y="382"/>
                </a:lnTo>
                <a:lnTo>
                  <a:pt x="3193" y="347"/>
                </a:lnTo>
                <a:lnTo>
                  <a:pt x="3178" y="314"/>
                </a:lnTo>
                <a:lnTo>
                  <a:pt x="3160" y="284"/>
                </a:lnTo>
                <a:lnTo>
                  <a:pt x="3137" y="257"/>
                </a:lnTo>
                <a:lnTo>
                  <a:pt x="3110" y="235"/>
                </a:lnTo>
                <a:lnTo>
                  <a:pt x="3081" y="216"/>
                </a:lnTo>
                <a:lnTo>
                  <a:pt x="3048" y="202"/>
                </a:lnTo>
                <a:lnTo>
                  <a:pt x="3013" y="194"/>
                </a:lnTo>
                <a:lnTo>
                  <a:pt x="2976" y="190"/>
                </a:lnTo>
                <a:lnTo>
                  <a:pt x="418" y="190"/>
                </a:lnTo>
                <a:close/>
                <a:moveTo>
                  <a:pt x="418" y="0"/>
                </a:moveTo>
                <a:lnTo>
                  <a:pt x="2976" y="0"/>
                </a:lnTo>
                <a:lnTo>
                  <a:pt x="3028" y="3"/>
                </a:lnTo>
                <a:lnTo>
                  <a:pt x="3079" y="14"/>
                </a:lnTo>
                <a:lnTo>
                  <a:pt x="3126" y="29"/>
                </a:lnTo>
                <a:lnTo>
                  <a:pt x="3172" y="50"/>
                </a:lnTo>
                <a:lnTo>
                  <a:pt x="3215" y="75"/>
                </a:lnTo>
                <a:lnTo>
                  <a:pt x="3253" y="106"/>
                </a:lnTo>
                <a:lnTo>
                  <a:pt x="3288" y="141"/>
                </a:lnTo>
                <a:lnTo>
                  <a:pt x="3319" y="179"/>
                </a:lnTo>
                <a:lnTo>
                  <a:pt x="3344" y="222"/>
                </a:lnTo>
                <a:lnTo>
                  <a:pt x="3366" y="268"/>
                </a:lnTo>
                <a:lnTo>
                  <a:pt x="3380" y="316"/>
                </a:lnTo>
                <a:lnTo>
                  <a:pt x="3391" y="366"/>
                </a:lnTo>
                <a:lnTo>
                  <a:pt x="3394" y="419"/>
                </a:lnTo>
                <a:lnTo>
                  <a:pt x="3394" y="2037"/>
                </a:lnTo>
                <a:lnTo>
                  <a:pt x="3391" y="2089"/>
                </a:lnTo>
                <a:lnTo>
                  <a:pt x="3380" y="2140"/>
                </a:lnTo>
                <a:lnTo>
                  <a:pt x="3365" y="2188"/>
                </a:lnTo>
                <a:lnTo>
                  <a:pt x="3344" y="2233"/>
                </a:lnTo>
                <a:lnTo>
                  <a:pt x="3319" y="2275"/>
                </a:lnTo>
                <a:lnTo>
                  <a:pt x="3288" y="2314"/>
                </a:lnTo>
                <a:lnTo>
                  <a:pt x="3253" y="2349"/>
                </a:lnTo>
                <a:lnTo>
                  <a:pt x="3214" y="2380"/>
                </a:lnTo>
                <a:lnTo>
                  <a:pt x="3171" y="2406"/>
                </a:lnTo>
                <a:lnTo>
                  <a:pt x="3126" y="2427"/>
                </a:lnTo>
                <a:lnTo>
                  <a:pt x="3078" y="2442"/>
                </a:lnTo>
                <a:lnTo>
                  <a:pt x="3027" y="2451"/>
                </a:lnTo>
                <a:lnTo>
                  <a:pt x="2976" y="2455"/>
                </a:lnTo>
                <a:lnTo>
                  <a:pt x="1792" y="2455"/>
                </a:lnTo>
                <a:lnTo>
                  <a:pt x="1792" y="2853"/>
                </a:lnTo>
                <a:lnTo>
                  <a:pt x="2382" y="2853"/>
                </a:lnTo>
                <a:lnTo>
                  <a:pt x="2404" y="2857"/>
                </a:lnTo>
                <a:lnTo>
                  <a:pt x="2423" y="2864"/>
                </a:lnTo>
                <a:lnTo>
                  <a:pt x="2442" y="2875"/>
                </a:lnTo>
                <a:lnTo>
                  <a:pt x="2456" y="2889"/>
                </a:lnTo>
                <a:lnTo>
                  <a:pt x="2468" y="2907"/>
                </a:lnTo>
                <a:lnTo>
                  <a:pt x="2475" y="2926"/>
                </a:lnTo>
                <a:lnTo>
                  <a:pt x="2477" y="2949"/>
                </a:lnTo>
                <a:lnTo>
                  <a:pt x="2475" y="2971"/>
                </a:lnTo>
                <a:lnTo>
                  <a:pt x="2468" y="2990"/>
                </a:lnTo>
                <a:lnTo>
                  <a:pt x="2456" y="3009"/>
                </a:lnTo>
                <a:lnTo>
                  <a:pt x="2442" y="3023"/>
                </a:lnTo>
                <a:lnTo>
                  <a:pt x="2423" y="3034"/>
                </a:lnTo>
                <a:lnTo>
                  <a:pt x="2404" y="3042"/>
                </a:lnTo>
                <a:lnTo>
                  <a:pt x="2382" y="3044"/>
                </a:lnTo>
                <a:lnTo>
                  <a:pt x="1012" y="3044"/>
                </a:lnTo>
                <a:lnTo>
                  <a:pt x="990" y="3042"/>
                </a:lnTo>
                <a:lnTo>
                  <a:pt x="970" y="3034"/>
                </a:lnTo>
                <a:lnTo>
                  <a:pt x="952" y="3023"/>
                </a:lnTo>
                <a:lnTo>
                  <a:pt x="938" y="3009"/>
                </a:lnTo>
                <a:lnTo>
                  <a:pt x="926" y="2990"/>
                </a:lnTo>
                <a:lnTo>
                  <a:pt x="919" y="2971"/>
                </a:lnTo>
                <a:lnTo>
                  <a:pt x="917" y="2949"/>
                </a:lnTo>
                <a:lnTo>
                  <a:pt x="919" y="2926"/>
                </a:lnTo>
                <a:lnTo>
                  <a:pt x="926" y="2907"/>
                </a:lnTo>
                <a:lnTo>
                  <a:pt x="938" y="2889"/>
                </a:lnTo>
                <a:lnTo>
                  <a:pt x="952" y="2875"/>
                </a:lnTo>
                <a:lnTo>
                  <a:pt x="970" y="2864"/>
                </a:lnTo>
                <a:lnTo>
                  <a:pt x="990" y="2857"/>
                </a:lnTo>
                <a:lnTo>
                  <a:pt x="1012" y="2853"/>
                </a:lnTo>
                <a:lnTo>
                  <a:pt x="1602" y="2853"/>
                </a:lnTo>
                <a:lnTo>
                  <a:pt x="1602" y="2455"/>
                </a:lnTo>
                <a:lnTo>
                  <a:pt x="418" y="2455"/>
                </a:lnTo>
                <a:lnTo>
                  <a:pt x="366" y="2451"/>
                </a:lnTo>
                <a:lnTo>
                  <a:pt x="315" y="2442"/>
                </a:lnTo>
                <a:lnTo>
                  <a:pt x="267" y="2427"/>
                </a:lnTo>
                <a:lnTo>
                  <a:pt x="222" y="2406"/>
                </a:lnTo>
                <a:lnTo>
                  <a:pt x="179" y="2380"/>
                </a:lnTo>
                <a:lnTo>
                  <a:pt x="140" y="2349"/>
                </a:lnTo>
                <a:lnTo>
                  <a:pt x="106" y="2314"/>
                </a:lnTo>
                <a:lnTo>
                  <a:pt x="75" y="2275"/>
                </a:lnTo>
                <a:lnTo>
                  <a:pt x="49" y="2233"/>
                </a:lnTo>
                <a:lnTo>
                  <a:pt x="28" y="2188"/>
                </a:lnTo>
                <a:lnTo>
                  <a:pt x="12" y="2140"/>
                </a:lnTo>
                <a:lnTo>
                  <a:pt x="3" y="2089"/>
                </a:lnTo>
                <a:lnTo>
                  <a:pt x="0" y="2037"/>
                </a:lnTo>
                <a:lnTo>
                  <a:pt x="0" y="419"/>
                </a:lnTo>
                <a:lnTo>
                  <a:pt x="3" y="366"/>
                </a:lnTo>
                <a:lnTo>
                  <a:pt x="12" y="316"/>
                </a:lnTo>
                <a:lnTo>
                  <a:pt x="28" y="268"/>
                </a:lnTo>
                <a:lnTo>
                  <a:pt x="49" y="222"/>
                </a:lnTo>
                <a:lnTo>
                  <a:pt x="75" y="179"/>
                </a:lnTo>
                <a:lnTo>
                  <a:pt x="106" y="141"/>
                </a:lnTo>
                <a:lnTo>
                  <a:pt x="141" y="106"/>
                </a:lnTo>
                <a:lnTo>
                  <a:pt x="179" y="75"/>
                </a:lnTo>
                <a:lnTo>
                  <a:pt x="223" y="50"/>
                </a:lnTo>
                <a:lnTo>
                  <a:pt x="268" y="29"/>
                </a:lnTo>
                <a:lnTo>
                  <a:pt x="315" y="14"/>
                </a:lnTo>
                <a:lnTo>
                  <a:pt x="366" y="3"/>
                </a:lnTo>
                <a:lnTo>
                  <a:pt x="41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华文细黑"/>
              <a:ea typeface="微软雅黑" panose="020B0503020204020204" charset="-122"/>
              <a:sym typeface="华文细黑"/>
            </a:endParaRPr>
          </a:p>
        </p:txBody>
      </p:sp>
      <p:sp>
        <p:nvSpPr>
          <p:cNvPr id="32" name="Inhaltsplatzhalter 4"/>
          <p:cNvSpPr txBox="1"/>
          <p:nvPr/>
        </p:nvSpPr>
        <p:spPr>
          <a:xfrm>
            <a:off x="1197935" y="4625851"/>
            <a:ext cx="287418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305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20" indent="-27305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370" indent="-17780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240" indent="-179070" algn="l" defTabSz="913765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9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165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7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4930" indent="-228600" algn="l" defTabSz="9137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 smtClean="0">
                <a:solidFill>
                  <a:schemeClr val="accent4"/>
                </a:solidFill>
                <a:latin typeface="华文细黑"/>
                <a:ea typeface="微软雅黑" panose="020B0503020204020204" charset="-122"/>
                <a:sym typeface="华文细黑"/>
              </a:rPr>
              <a:t>TITLE GOES HERE</a:t>
            </a:r>
            <a:br>
              <a:rPr lang="en-US" sz="1400" b="1" dirty="0" smtClean="0">
                <a:solidFill>
                  <a:schemeClr val="accent4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br>
              <a:rPr lang="en-US" sz="1400" b="1" dirty="0" smtClean="0">
                <a:solidFill>
                  <a:schemeClr val="accent4"/>
                </a:solidFill>
                <a:latin typeface="华文细黑"/>
                <a:ea typeface="微软雅黑" panose="020B0503020204020204" charset="-122"/>
                <a:sym typeface="华文细黑"/>
              </a:rPr>
            </a:br>
            <a:r>
              <a:rPr lang="en-US" sz="1100" dirty="0" smtClean="0">
                <a:solidFill>
                  <a:schemeClr val="bg1">
                    <a:lumMod val="65000"/>
                  </a:schemeClr>
                </a:solidFill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 It can be replaced with your own style. </a:t>
            </a:r>
            <a:endParaRPr lang="en-US" sz="1100" dirty="0" smtClean="0">
              <a:solidFill>
                <a:schemeClr val="bg1">
                  <a:lumMod val="65000"/>
                </a:schemeClr>
              </a:solidFill>
              <a:latin typeface="华文细黑"/>
              <a:ea typeface="微软雅黑" panose="020B0503020204020204" charset="-122"/>
              <a:sym typeface="华文细黑"/>
            </a:endParaRPr>
          </a:p>
        </p:txBody>
      </p:sp>
      <p:grpSp>
        <p:nvGrpSpPr>
          <p:cNvPr id="33" name="Group 48"/>
          <p:cNvGrpSpPr/>
          <p:nvPr/>
        </p:nvGrpSpPr>
        <p:grpSpPr>
          <a:xfrm>
            <a:off x="5755783" y="3219519"/>
            <a:ext cx="731624" cy="929214"/>
            <a:chOff x="9136063" y="1916113"/>
            <a:chExt cx="434976" cy="552451"/>
          </a:xfrm>
          <a:solidFill>
            <a:schemeClr val="bg1"/>
          </a:solidFill>
        </p:grpSpPr>
        <p:sp>
          <p:nvSpPr>
            <p:cNvPr id="34" name="Freeform 30"/>
            <p:cNvSpPr/>
            <p:nvPr/>
          </p:nvSpPr>
          <p:spPr bwMode="auto">
            <a:xfrm>
              <a:off x="9136063" y="1916113"/>
              <a:ext cx="425450" cy="455613"/>
            </a:xfrm>
            <a:custGeom>
              <a:avLst/>
              <a:gdLst>
                <a:gd name="T0" fmla="*/ 1511 w 2678"/>
                <a:gd name="T1" fmla="*/ 13 h 2875"/>
                <a:gd name="T2" fmla="*/ 1714 w 2678"/>
                <a:gd name="T3" fmla="*/ 104 h 2875"/>
                <a:gd name="T4" fmla="*/ 1862 w 2678"/>
                <a:gd name="T5" fmla="*/ 267 h 2875"/>
                <a:gd name="T6" fmla="*/ 1932 w 2678"/>
                <a:gd name="T7" fmla="*/ 480 h 2875"/>
                <a:gd name="T8" fmla="*/ 1926 w 2678"/>
                <a:gd name="T9" fmla="*/ 1135 h 2875"/>
                <a:gd name="T10" fmla="*/ 1857 w 2678"/>
                <a:gd name="T11" fmla="*/ 1263 h 2875"/>
                <a:gd name="T12" fmla="*/ 1881 w 2678"/>
                <a:gd name="T13" fmla="*/ 1754 h 2875"/>
                <a:gd name="T14" fmla="*/ 2031 w 2678"/>
                <a:gd name="T15" fmla="*/ 1836 h 2875"/>
                <a:gd name="T16" fmla="*/ 2226 w 2678"/>
                <a:gd name="T17" fmla="*/ 1956 h 2875"/>
                <a:gd name="T18" fmla="*/ 2447 w 2678"/>
                <a:gd name="T19" fmla="*/ 2110 h 2875"/>
                <a:gd name="T20" fmla="*/ 2616 w 2678"/>
                <a:gd name="T21" fmla="*/ 2258 h 2875"/>
                <a:gd name="T22" fmla="*/ 2676 w 2678"/>
                <a:gd name="T23" fmla="*/ 2406 h 2875"/>
                <a:gd name="T24" fmla="*/ 2668 w 2678"/>
                <a:gd name="T25" fmla="*/ 2840 h 2875"/>
                <a:gd name="T26" fmla="*/ 2608 w 2678"/>
                <a:gd name="T27" fmla="*/ 2875 h 2875"/>
                <a:gd name="T28" fmla="*/ 2547 w 2678"/>
                <a:gd name="T29" fmla="*/ 2840 h 2875"/>
                <a:gd name="T30" fmla="*/ 2534 w 2678"/>
                <a:gd name="T31" fmla="*/ 2416 h 2875"/>
                <a:gd name="T32" fmla="*/ 2470 w 2678"/>
                <a:gd name="T33" fmla="*/ 2307 h 2875"/>
                <a:gd name="T34" fmla="*/ 2258 w 2678"/>
                <a:gd name="T35" fmla="*/ 2147 h 2875"/>
                <a:gd name="T36" fmla="*/ 2058 w 2678"/>
                <a:gd name="T37" fmla="*/ 2016 h 2875"/>
                <a:gd name="T38" fmla="*/ 1890 w 2678"/>
                <a:gd name="T39" fmla="*/ 1918 h 2875"/>
                <a:gd name="T40" fmla="*/ 1774 w 2678"/>
                <a:gd name="T41" fmla="*/ 1857 h 2875"/>
                <a:gd name="T42" fmla="*/ 1709 w 2678"/>
                <a:gd name="T43" fmla="*/ 1815 h 2875"/>
                <a:gd name="T44" fmla="*/ 1689 w 2678"/>
                <a:gd name="T45" fmla="*/ 1255 h 2875"/>
                <a:gd name="T46" fmla="*/ 1721 w 2678"/>
                <a:gd name="T47" fmla="*/ 1197 h 2875"/>
                <a:gd name="T48" fmla="*/ 1785 w 2678"/>
                <a:gd name="T49" fmla="*/ 1113 h 2875"/>
                <a:gd name="T50" fmla="*/ 1791 w 2678"/>
                <a:gd name="T51" fmla="*/ 489 h 2875"/>
                <a:gd name="T52" fmla="*/ 1723 w 2678"/>
                <a:gd name="T53" fmla="*/ 312 h 2875"/>
                <a:gd name="T54" fmla="*/ 1582 w 2678"/>
                <a:gd name="T55" fmla="*/ 188 h 2875"/>
                <a:gd name="T56" fmla="*/ 1395 w 2678"/>
                <a:gd name="T57" fmla="*/ 140 h 2875"/>
                <a:gd name="T58" fmla="*/ 1138 w 2678"/>
                <a:gd name="T59" fmla="*/ 168 h 2875"/>
                <a:gd name="T60" fmla="*/ 984 w 2678"/>
                <a:gd name="T61" fmla="*/ 274 h 2875"/>
                <a:gd name="T62" fmla="*/ 895 w 2678"/>
                <a:gd name="T63" fmla="*/ 441 h 2875"/>
                <a:gd name="T64" fmla="*/ 885 w 2678"/>
                <a:gd name="T65" fmla="*/ 1086 h 2875"/>
                <a:gd name="T66" fmla="*/ 934 w 2678"/>
                <a:gd name="T67" fmla="*/ 1179 h 2875"/>
                <a:gd name="T68" fmla="*/ 985 w 2678"/>
                <a:gd name="T69" fmla="*/ 1237 h 2875"/>
                <a:gd name="T70" fmla="*/ 979 w 2678"/>
                <a:gd name="T71" fmla="*/ 1797 h 2875"/>
                <a:gd name="T72" fmla="*/ 922 w 2678"/>
                <a:gd name="T73" fmla="*/ 1847 h 2875"/>
                <a:gd name="T74" fmla="*/ 822 w 2678"/>
                <a:gd name="T75" fmla="*/ 1899 h 2875"/>
                <a:gd name="T76" fmla="*/ 665 w 2678"/>
                <a:gd name="T77" fmla="*/ 1988 h 2875"/>
                <a:gd name="T78" fmla="*/ 470 w 2678"/>
                <a:gd name="T79" fmla="*/ 2111 h 2875"/>
                <a:gd name="T80" fmla="*/ 259 w 2678"/>
                <a:gd name="T81" fmla="*/ 2264 h 2875"/>
                <a:gd name="T82" fmla="*/ 151 w 2678"/>
                <a:gd name="T83" fmla="*/ 2384 h 2875"/>
                <a:gd name="T84" fmla="*/ 137 w 2678"/>
                <a:gd name="T85" fmla="*/ 2823 h 2875"/>
                <a:gd name="T86" fmla="*/ 88 w 2678"/>
                <a:gd name="T87" fmla="*/ 2872 h 2875"/>
                <a:gd name="T88" fmla="*/ 19 w 2678"/>
                <a:gd name="T89" fmla="*/ 2854 h 2875"/>
                <a:gd name="T90" fmla="*/ 0 w 2678"/>
                <a:gd name="T91" fmla="*/ 2448 h 2875"/>
                <a:gd name="T92" fmla="*/ 39 w 2678"/>
                <a:gd name="T93" fmla="*/ 2292 h 2875"/>
                <a:gd name="T94" fmla="*/ 173 w 2678"/>
                <a:gd name="T95" fmla="*/ 2153 h 2875"/>
                <a:gd name="T96" fmla="*/ 397 w 2678"/>
                <a:gd name="T97" fmla="*/ 1992 h 2875"/>
                <a:gd name="T98" fmla="*/ 601 w 2678"/>
                <a:gd name="T99" fmla="*/ 1863 h 2875"/>
                <a:gd name="T100" fmla="*/ 765 w 2678"/>
                <a:gd name="T101" fmla="*/ 1771 h 2875"/>
                <a:gd name="T102" fmla="*/ 847 w 2678"/>
                <a:gd name="T103" fmla="*/ 1290 h 2875"/>
                <a:gd name="T104" fmla="*/ 762 w 2678"/>
                <a:gd name="T105" fmla="*/ 1169 h 2875"/>
                <a:gd name="T106" fmla="*/ 742 w 2678"/>
                <a:gd name="T107" fmla="*/ 539 h 2875"/>
                <a:gd name="T108" fmla="*/ 791 w 2678"/>
                <a:gd name="T109" fmla="*/ 316 h 2875"/>
                <a:gd name="T110" fmla="*/ 921 w 2678"/>
                <a:gd name="T111" fmla="*/ 139 h 2875"/>
                <a:gd name="T112" fmla="*/ 1112 w 2678"/>
                <a:gd name="T113" fmla="*/ 27 h 2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678" h="2875">
                  <a:moveTo>
                    <a:pt x="1282" y="0"/>
                  </a:moveTo>
                  <a:lnTo>
                    <a:pt x="1395" y="0"/>
                  </a:lnTo>
                  <a:lnTo>
                    <a:pt x="1454" y="3"/>
                  </a:lnTo>
                  <a:lnTo>
                    <a:pt x="1511" y="13"/>
                  </a:lnTo>
                  <a:lnTo>
                    <a:pt x="1566" y="27"/>
                  </a:lnTo>
                  <a:lnTo>
                    <a:pt x="1617" y="49"/>
                  </a:lnTo>
                  <a:lnTo>
                    <a:pt x="1667" y="74"/>
                  </a:lnTo>
                  <a:lnTo>
                    <a:pt x="1714" y="104"/>
                  </a:lnTo>
                  <a:lnTo>
                    <a:pt x="1757" y="139"/>
                  </a:lnTo>
                  <a:lnTo>
                    <a:pt x="1796" y="178"/>
                  </a:lnTo>
                  <a:lnTo>
                    <a:pt x="1831" y="220"/>
                  </a:lnTo>
                  <a:lnTo>
                    <a:pt x="1862" y="267"/>
                  </a:lnTo>
                  <a:lnTo>
                    <a:pt x="1887" y="316"/>
                  </a:lnTo>
                  <a:lnTo>
                    <a:pt x="1908" y="369"/>
                  </a:lnTo>
                  <a:lnTo>
                    <a:pt x="1923" y="424"/>
                  </a:lnTo>
                  <a:lnTo>
                    <a:pt x="1932" y="480"/>
                  </a:lnTo>
                  <a:lnTo>
                    <a:pt x="1936" y="539"/>
                  </a:lnTo>
                  <a:lnTo>
                    <a:pt x="1936" y="1060"/>
                  </a:lnTo>
                  <a:lnTo>
                    <a:pt x="1933" y="1098"/>
                  </a:lnTo>
                  <a:lnTo>
                    <a:pt x="1926" y="1135"/>
                  </a:lnTo>
                  <a:lnTo>
                    <a:pt x="1915" y="1169"/>
                  </a:lnTo>
                  <a:lnTo>
                    <a:pt x="1900" y="1203"/>
                  </a:lnTo>
                  <a:lnTo>
                    <a:pt x="1881" y="1235"/>
                  </a:lnTo>
                  <a:lnTo>
                    <a:pt x="1857" y="1263"/>
                  </a:lnTo>
                  <a:lnTo>
                    <a:pt x="1831" y="1290"/>
                  </a:lnTo>
                  <a:lnTo>
                    <a:pt x="1831" y="1728"/>
                  </a:lnTo>
                  <a:lnTo>
                    <a:pt x="1853" y="1739"/>
                  </a:lnTo>
                  <a:lnTo>
                    <a:pt x="1881" y="1754"/>
                  </a:lnTo>
                  <a:lnTo>
                    <a:pt x="1912" y="1771"/>
                  </a:lnTo>
                  <a:lnTo>
                    <a:pt x="1948" y="1791"/>
                  </a:lnTo>
                  <a:lnTo>
                    <a:pt x="1987" y="1812"/>
                  </a:lnTo>
                  <a:lnTo>
                    <a:pt x="2031" y="1836"/>
                  </a:lnTo>
                  <a:lnTo>
                    <a:pt x="2076" y="1863"/>
                  </a:lnTo>
                  <a:lnTo>
                    <a:pt x="2124" y="1892"/>
                  </a:lnTo>
                  <a:lnTo>
                    <a:pt x="2174" y="1923"/>
                  </a:lnTo>
                  <a:lnTo>
                    <a:pt x="2226" y="1956"/>
                  </a:lnTo>
                  <a:lnTo>
                    <a:pt x="2280" y="1992"/>
                  </a:lnTo>
                  <a:lnTo>
                    <a:pt x="2335" y="2030"/>
                  </a:lnTo>
                  <a:lnTo>
                    <a:pt x="2391" y="2069"/>
                  </a:lnTo>
                  <a:lnTo>
                    <a:pt x="2447" y="2110"/>
                  </a:lnTo>
                  <a:lnTo>
                    <a:pt x="2504" y="2153"/>
                  </a:lnTo>
                  <a:lnTo>
                    <a:pt x="2560" y="2199"/>
                  </a:lnTo>
                  <a:lnTo>
                    <a:pt x="2590" y="2227"/>
                  </a:lnTo>
                  <a:lnTo>
                    <a:pt x="2616" y="2258"/>
                  </a:lnTo>
                  <a:lnTo>
                    <a:pt x="2637" y="2292"/>
                  </a:lnTo>
                  <a:lnTo>
                    <a:pt x="2655" y="2328"/>
                  </a:lnTo>
                  <a:lnTo>
                    <a:pt x="2668" y="2366"/>
                  </a:lnTo>
                  <a:lnTo>
                    <a:pt x="2676" y="2406"/>
                  </a:lnTo>
                  <a:lnTo>
                    <a:pt x="2678" y="2448"/>
                  </a:lnTo>
                  <a:lnTo>
                    <a:pt x="2678" y="2805"/>
                  </a:lnTo>
                  <a:lnTo>
                    <a:pt x="2676" y="2823"/>
                  </a:lnTo>
                  <a:lnTo>
                    <a:pt x="2668" y="2840"/>
                  </a:lnTo>
                  <a:lnTo>
                    <a:pt x="2658" y="2855"/>
                  </a:lnTo>
                  <a:lnTo>
                    <a:pt x="2643" y="2865"/>
                  </a:lnTo>
                  <a:lnTo>
                    <a:pt x="2626" y="2873"/>
                  </a:lnTo>
                  <a:lnTo>
                    <a:pt x="2608" y="2875"/>
                  </a:lnTo>
                  <a:lnTo>
                    <a:pt x="2589" y="2873"/>
                  </a:lnTo>
                  <a:lnTo>
                    <a:pt x="2572" y="2865"/>
                  </a:lnTo>
                  <a:lnTo>
                    <a:pt x="2557" y="2855"/>
                  </a:lnTo>
                  <a:lnTo>
                    <a:pt x="2547" y="2840"/>
                  </a:lnTo>
                  <a:lnTo>
                    <a:pt x="2539" y="2823"/>
                  </a:lnTo>
                  <a:lnTo>
                    <a:pt x="2537" y="2805"/>
                  </a:lnTo>
                  <a:lnTo>
                    <a:pt x="2537" y="2448"/>
                  </a:lnTo>
                  <a:lnTo>
                    <a:pt x="2534" y="2416"/>
                  </a:lnTo>
                  <a:lnTo>
                    <a:pt x="2525" y="2385"/>
                  </a:lnTo>
                  <a:lnTo>
                    <a:pt x="2512" y="2356"/>
                  </a:lnTo>
                  <a:lnTo>
                    <a:pt x="2494" y="2331"/>
                  </a:lnTo>
                  <a:lnTo>
                    <a:pt x="2470" y="2307"/>
                  </a:lnTo>
                  <a:lnTo>
                    <a:pt x="2418" y="2265"/>
                  </a:lnTo>
                  <a:lnTo>
                    <a:pt x="2365" y="2224"/>
                  </a:lnTo>
                  <a:lnTo>
                    <a:pt x="2311" y="2185"/>
                  </a:lnTo>
                  <a:lnTo>
                    <a:pt x="2258" y="2147"/>
                  </a:lnTo>
                  <a:lnTo>
                    <a:pt x="2206" y="2111"/>
                  </a:lnTo>
                  <a:lnTo>
                    <a:pt x="2155" y="2077"/>
                  </a:lnTo>
                  <a:lnTo>
                    <a:pt x="2106" y="2046"/>
                  </a:lnTo>
                  <a:lnTo>
                    <a:pt x="2058" y="2016"/>
                  </a:lnTo>
                  <a:lnTo>
                    <a:pt x="2013" y="1989"/>
                  </a:lnTo>
                  <a:lnTo>
                    <a:pt x="1968" y="1963"/>
                  </a:lnTo>
                  <a:lnTo>
                    <a:pt x="1928" y="1939"/>
                  </a:lnTo>
                  <a:lnTo>
                    <a:pt x="1890" y="1918"/>
                  </a:lnTo>
                  <a:lnTo>
                    <a:pt x="1855" y="1899"/>
                  </a:lnTo>
                  <a:lnTo>
                    <a:pt x="1825" y="1882"/>
                  </a:lnTo>
                  <a:lnTo>
                    <a:pt x="1797" y="1869"/>
                  </a:lnTo>
                  <a:lnTo>
                    <a:pt x="1774" y="1857"/>
                  </a:lnTo>
                  <a:lnTo>
                    <a:pt x="1756" y="1848"/>
                  </a:lnTo>
                  <a:lnTo>
                    <a:pt x="1742" y="1841"/>
                  </a:lnTo>
                  <a:lnTo>
                    <a:pt x="1724" y="1830"/>
                  </a:lnTo>
                  <a:lnTo>
                    <a:pt x="1709" y="1815"/>
                  </a:lnTo>
                  <a:lnTo>
                    <a:pt x="1699" y="1798"/>
                  </a:lnTo>
                  <a:lnTo>
                    <a:pt x="1692" y="1778"/>
                  </a:lnTo>
                  <a:lnTo>
                    <a:pt x="1689" y="1757"/>
                  </a:lnTo>
                  <a:lnTo>
                    <a:pt x="1689" y="1255"/>
                  </a:lnTo>
                  <a:lnTo>
                    <a:pt x="1691" y="1238"/>
                  </a:lnTo>
                  <a:lnTo>
                    <a:pt x="1698" y="1222"/>
                  </a:lnTo>
                  <a:lnTo>
                    <a:pt x="1707" y="1207"/>
                  </a:lnTo>
                  <a:lnTo>
                    <a:pt x="1721" y="1197"/>
                  </a:lnTo>
                  <a:lnTo>
                    <a:pt x="1742" y="1179"/>
                  </a:lnTo>
                  <a:lnTo>
                    <a:pt x="1760" y="1159"/>
                  </a:lnTo>
                  <a:lnTo>
                    <a:pt x="1775" y="1137"/>
                  </a:lnTo>
                  <a:lnTo>
                    <a:pt x="1785" y="1113"/>
                  </a:lnTo>
                  <a:lnTo>
                    <a:pt x="1792" y="1086"/>
                  </a:lnTo>
                  <a:lnTo>
                    <a:pt x="1794" y="1060"/>
                  </a:lnTo>
                  <a:lnTo>
                    <a:pt x="1794" y="539"/>
                  </a:lnTo>
                  <a:lnTo>
                    <a:pt x="1791" y="489"/>
                  </a:lnTo>
                  <a:lnTo>
                    <a:pt x="1782" y="441"/>
                  </a:lnTo>
                  <a:lnTo>
                    <a:pt x="1767" y="395"/>
                  </a:lnTo>
                  <a:lnTo>
                    <a:pt x="1747" y="352"/>
                  </a:lnTo>
                  <a:lnTo>
                    <a:pt x="1723" y="312"/>
                  </a:lnTo>
                  <a:lnTo>
                    <a:pt x="1693" y="274"/>
                  </a:lnTo>
                  <a:lnTo>
                    <a:pt x="1660" y="241"/>
                  </a:lnTo>
                  <a:lnTo>
                    <a:pt x="1623" y="212"/>
                  </a:lnTo>
                  <a:lnTo>
                    <a:pt x="1582" y="188"/>
                  </a:lnTo>
                  <a:lnTo>
                    <a:pt x="1539" y="168"/>
                  </a:lnTo>
                  <a:lnTo>
                    <a:pt x="1493" y="153"/>
                  </a:lnTo>
                  <a:lnTo>
                    <a:pt x="1445" y="143"/>
                  </a:lnTo>
                  <a:lnTo>
                    <a:pt x="1395" y="140"/>
                  </a:lnTo>
                  <a:lnTo>
                    <a:pt x="1282" y="140"/>
                  </a:lnTo>
                  <a:lnTo>
                    <a:pt x="1233" y="143"/>
                  </a:lnTo>
                  <a:lnTo>
                    <a:pt x="1184" y="153"/>
                  </a:lnTo>
                  <a:lnTo>
                    <a:pt x="1138" y="168"/>
                  </a:lnTo>
                  <a:lnTo>
                    <a:pt x="1095" y="188"/>
                  </a:lnTo>
                  <a:lnTo>
                    <a:pt x="1055" y="212"/>
                  </a:lnTo>
                  <a:lnTo>
                    <a:pt x="1017" y="241"/>
                  </a:lnTo>
                  <a:lnTo>
                    <a:pt x="984" y="274"/>
                  </a:lnTo>
                  <a:lnTo>
                    <a:pt x="955" y="312"/>
                  </a:lnTo>
                  <a:lnTo>
                    <a:pt x="930" y="352"/>
                  </a:lnTo>
                  <a:lnTo>
                    <a:pt x="910" y="395"/>
                  </a:lnTo>
                  <a:lnTo>
                    <a:pt x="895" y="441"/>
                  </a:lnTo>
                  <a:lnTo>
                    <a:pt x="886" y="489"/>
                  </a:lnTo>
                  <a:lnTo>
                    <a:pt x="883" y="539"/>
                  </a:lnTo>
                  <a:lnTo>
                    <a:pt x="883" y="1059"/>
                  </a:lnTo>
                  <a:lnTo>
                    <a:pt x="885" y="1086"/>
                  </a:lnTo>
                  <a:lnTo>
                    <a:pt x="892" y="1113"/>
                  </a:lnTo>
                  <a:lnTo>
                    <a:pt x="903" y="1137"/>
                  </a:lnTo>
                  <a:lnTo>
                    <a:pt x="917" y="1159"/>
                  </a:lnTo>
                  <a:lnTo>
                    <a:pt x="934" y="1179"/>
                  </a:lnTo>
                  <a:lnTo>
                    <a:pt x="957" y="1196"/>
                  </a:lnTo>
                  <a:lnTo>
                    <a:pt x="969" y="1207"/>
                  </a:lnTo>
                  <a:lnTo>
                    <a:pt x="979" y="1221"/>
                  </a:lnTo>
                  <a:lnTo>
                    <a:pt x="985" y="1237"/>
                  </a:lnTo>
                  <a:lnTo>
                    <a:pt x="987" y="1254"/>
                  </a:lnTo>
                  <a:lnTo>
                    <a:pt x="987" y="1756"/>
                  </a:lnTo>
                  <a:lnTo>
                    <a:pt x="985" y="1777"/>
                  </a:lnTo>
                  <a:lnTo>
                    <a:pt x="979" y="1797"/>
                  </a:lnTo>
                  <a:lnTo>
                    <a:pt x="967" y="1814"/>
                  </a:lnTo>
                  <a:lnTo>
                    <a:pt x="954" y="1829"/>
                  </a:lnTo>
                  <a:lnTo>
                    <a:pt x="936" y="1840"/>
                  </a:lnTo>
                  <a:lnTo>
                    <a:pt x="922" y="1847"/>
                  </a:lnTo>
                  <a:lnTo>
                    <a:pt x="903" y="1856"/>
                  </a:lnTo>
                  <a:lnTo>
                    <a:pt x="881" y="1868"/>
                  </a:lnTo>
                  <a:lnTo>
                    <a:pt x="853" y="1882"/>
                  </a:lnTo>
                  <a:lnTo>
                    <a:pt x="822" y="1899"/>
                  </a:lnTo>
                  <a:lnTo>
                    <a:pt x="788" y="1918"/>
                  </a:lnTo>
                  <a:lnTo>
                    <a:pt x="749" y="1939"/>
                  </a:lnTo>
                  <a:lnTo>
                    <a:pt x="708" y="1963"/>
                  </a:lnTo>
                  <a:lnTo>
                    <a:pt x="665" y="1988"/>
                  </a:lnTo>
                  <a:lnTo>
                    <a:pt x="619" y="2015"/>
                  </a:lnTo>
                  <a:lnTo>
                    <a:pt x="571" y="2046"/>
                  </a:lnTo>
                  <a:lnTo>
                    <a:pt x="522" y="2077"/>
                  </a:lnTo>
                  <a:lnTo>
                    <a:pt x="470" y="2111"/>
                  </a:lnTo>
                  <a:lnTo>
                    <a:pt x="419" y="2146"/>
                  </a:lnTo>
                  <a:lnTo>
                    <a:pt x="366" y="2184"/>
                  </a:lnTo>
                  <a:lnTo>
                    <a:pt x="313" y="2223"/>
                  </a:lnTo>
                  <a:lnTo>
                    <a:pt x="259" y="2264"/>
                  </a:lnTo>
                  <a:lnTo>
                    <a:pt x="206" y="2306"/>
                  </a:lnTo>
                  <a:lnTo>
                    <a:pt x="183" y="2329"/>
                  </a:lnTo>
                  <a:lnTo>
                    <a:pt x="165" y="2356"/>
                  </a:lnTo>
                  <a:lnTo>
                    <a:pt x="151" y="2384"/>
                  </a:lnTo>
                  <a:lnTo>
                    <a:pt x="143" y="2415"/>
                  </a:lnTo>
                  <a:lnTo>
                    <a:pt x="140" y="2448"/>
                  </a:lnTo>
                  <a:lnTo>
                    <a:pt x="140" y="2804"/>
                  </a:lnTo>
                  <a:lnTo>
                    <a:pt x="137" y="2823"/>
                  </a:lnTo>
                  <a:lnTo>
                    <a:pt x="130" y="2840"/>
                  </a:lnTo>
                  <a:lnTo>
                    <a:pt x="119" y="2854"/>
                  </a:lnTo>
                  <a:lnTo>
                    <a:pt x="105" y="2864"/>
                  </a:lnTo>
                  <a:lnTo>
                    <a:pt x="88" y="2872"/>
                  </a:lnTo>
                  <a:lnTo>
                    <a:pt x="70" y="2875"/>
                  </a:lnTo>
                  <a:lnTo>
                    <a:pt x="51" y="2872"/>
                  </a:lnTo>
                  <a:lnTo>
                    <a:pt x="34" y="2865"/>
                  </a:lnTo>
                  <a:lnTo>
                    <a:pt x="19" y="2854"/>
                  </a:lnTo>
                  <a:lnTo>
                    <a:pt x="8" y="2840"/>
                  </a:lnTo>
                  <a:lnTo>
                    <a:pt x="2" y="2823"/>
                  </a:lnTo>
                  <a:lnTo>
                    <a:pt x="0" y="2805"/>
                  </a:lnTo>
                  <a:lnTo>
                    <a:pt x="0" y="2448"/>
                  </a:lnTo>
                  <a:lnTo>
                    <a:pt x="2" y="2406"/>
                  </a:lnTo>
                  <a:lnTo>
                    <a:pt x="10" y="2366"/>
                  </a:lnTo>
                  <a:lnTo>
                    <a:pt x="22" y="2328"/>
                  </a:lnTo>
                  <a:lnTo>
                    <a:pt x="39" y="2292"/>
                  </a:lnTo>
                  <a:lnTo>
                    <a:pt x="61" y="2258"/>
                  </a:lnTo>
                  <a:lnTo>
                    <a:pt x="87" y="2227"/>
                  </a:lnTo>
                  <a:lnTo>
                    <a:pt x="117" y="2199"/>
                  </a:lnTo>
                  <a:lnTo>
                    <a:pt x="173" y="2153"/>
                  </a:lnTo>
                  <a:lnTo>
                    <a:pt x="229" y="2110"/>
                  </a:lnTo>
                  <a:lnTo>
                    <a:pt x="286" y="2069"/>
                  </a:lnTo>
                  <a:lnTo>
                    <a:pt x="343" y="2030"/>
                  </a:lnTo>
                  <a:lnTo>
                    <a:pt x="397" y="1992"/>
                  </a:lnTo>
                  <a:lnTo>
                    <a:pt x="450" y="1956"/>
                  </a:lnTo>
                  <a:lnTo>
                    <a:pt x="503" y="1923"/>
                  </a:lnTo>
                  <a:lnTo>
                    <a:pt x="554" y="1892"/>
                  </a:lnTo>
                  <a:lnTo>
                    <a:pt x="601" y="1863"/>
                  </a:lnTo>
                  <a:lnTo>
                    <a:pt x="647" y="1836"/>
                  </a:lnTo>
                  <a:lnTo>
                    <a:pt x="690" y="1812"/>
                  </a:lnTo>
                  <a:lnTo>
                    <a:pt x="729" y="1791"/>
                  </a:lnTo>
                  <a:lnTo>
                    <a:pt x="765" y="1771"/>
                  </a:lnTo>
                  <a:lnTo>
                    <a:pt x="797" y="1754"/>
                  </a:lnTo>
                  <a:lnTo>
                    <a:pt x="825" y="1739"/>
                  </a:lnTo>
                  <a:lnTo>
                    <a:pt x="847" y="1728"/>
                  </a:lnTo>
                  <a:lnTo>
                    <a:pt x="847" y="1290"/>
                  </a:lnTo>
                  <a:lnTo>
                    <a:pt x="820" y="1263"/>
                  </a:lnTo>
                  <a:lnTo>
                    <a:pt x="797" y="1235"/>
                  </a:lnTo>
                  <a:lnTo>
                    <a:pt x="778" y="1203"/>
                  </a:lnTo>
                  <a:lnTo>
                    <a:pt x="762" y="1169"/>
                  </a:lnTo>
                  <a:lnTo>
                    <a:pt x="752" y="1134"/>
                  </a:lnTo>
                  <a:lnTo>
                    <a:pt x="744" y="1098"/>
                  </a:lnTo>
                  <a:lnTo>
                    <a:pt x="742" y="1060"/>
                  </a:lnTo>
                  <a:lnTo>
                    <a:pt x="742" y="539"/>
                  </a:lnTo>
                  <a:lnTo>
                    <a:pt x="745" y="481"/>
                  </a:lnTo>
                  <a:lnTo>
                    <a:pt x="755" y="424"/>
                  </a:lnTo>
                  <a:lnTo>
                    <a:pt x="770" y="369"/>
                  </a:lnTo>
                  <a:lnTo>
                    <a:pt x="791" y="316"/>
                  </a:lnTo>
                  <a:lnTo>
                    <a:pt x="816" y="268"/>
                  </a:lnTo>
                  <a:lnTo>
                    <a:pt x="847" y="221"/>
                  </a:lnTo>
                  <a:lnTo>
                    <a:pt x="882" y="178"/>
                  </a:lnTo>
                  <a:lnTo>
                    <a:pt x="921" y="139"/>
                  </a:lnTo>
                  <a:lnTo>
                    <a:pt x="963" y="104"/>
                  </a:lnTo>
                  <a:lnTo>
                    <a:pt x="1010" y="74"/>
                  </a:lnTo>
                  <a:lnTo>
                    <a:pt x="1059" y="49"/>
                  </a:lnTo>
                  <a:lnTo>
                    <a:pt x="1112" y="27"/>
                  </a:lnTo>
                  <a:lnTo>
                    <a:pt x="1167" y="13"/>
                  </a:lnTo>
                  <a:lnTo>
                    <a:pt x="1223" y="3"/>
                  </a:lnTo>
                  <a:lnTo>
                    <a:pt x="128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9309101" y="2206626"/>
              <a:ext cx="77788" cy="261938"/>
            </a:xfrm>
            <a:custGeom>
              <a:avLst/>
              <a:gdLst>
                <a:gd name="T0" fmla="*/ 144 w 487"/>
                <a:gd name="T1" fmla="*/ 1400 h 1649"/>
                <a:gd name="T2" fmla="*/ 334 w 487"/>
                <a:gd name="T3" fmla="*/ 1398 h 1649"/>
                <a:gd name="T4" fmla="*/ 264 w 487"/>
                <a:gd name="T5" fmla="*/ 312 h 1649"/>
                <a:gd name="T6" fmla="*/ 217 w 487"/>
                <a:gd name="T7" fmla="*/ 311 h 1649"/>
                <a:gd name="T8" fmla="*/ 71 w 487"/>
                <a:gd name="T9" fmla="*/ 0 h 1649"/>
                <a:gd name="T10" fmla="*/ 107 w 487"/>
                <a:gd name="T11" fmla="*/ 9 h 1649"/>
                <a:gd name="T12" fmla="*/ 132 w 487"/>
                <a:gd name="T13" fmla="*/ 33 h 1649"/>
                <a:gd name="T14" fmla="*/ 142 w 487"/>
                <a:gd name="T15" fmla="*/ 69 h 1649"/>
                <a:gd name="T16" fmla="*/ 152 w 487"/>
                <a:gd name="T17" fmla="*/ 115 h 1649"/>
                <a:gd name="T18" fmla="*/ 180 w 487"/>
                <a:gd name="T19" fmla="*/ 149 h 1649"/>
                <a:gd name="T20" fmla="*/ 221 w 487"/>
                <a:gd name="T21" fmla="*/ 169 h 1649"/>
                <a:gd name="T22" fmla="*/ 264 w 487"/>
                <a:gd name="T23" fmla="*/ 169 h 1649"/>
                <a:gd name="T24" fmla="*/ 301 w 487"/>
                <a:gd name="T25" fmla="*/ 154 h 1649"/>
                <a:gd name="T26" fmla="*/ 309 w 487"/>
                <a:gd name="T27" fmla="*/ 147 h 1649"/>
                <a:gd name="T28" fmla="*/ 327 w 487"/>
                <a:gd name="T29" fmla="*/ 128 h 1649"/>
                <a:gd name="T30" fmla="*/ 344 w 487"/>
                <a:gd name="T31" fmla="*/ 91 h 1649"/>
                <a:gd name="T32" fmla="*/ 348 w 487"/>
                <a:gd name="T33" fmla="*/ 50 h 1649"/>
                <a:gd name="T34" fmla="*/ 366 w 487"/>
                <a:gd name="T35" fmla="*/ 20 h 1649"/>
                <a:gd name="T36" fmla="*/ 398 w 487"/>
                <a:gd name="T37" fmla="*/ 2 h 1649"/>
                <a:gd name="T38" fmla="*/ 435 w 487"/>
                <a:gd name="T39" fmla="*/ 2 h 1649"/>
                <a:gd name="T40" fmla="*/ 466 w 487"/>
                <a:gd name="T41" fmla="*/ 20 h 1649"/>
                <a:gd name="T42" fmla="*/ 484 w 487"/>
                <a:gd name="T43" fmla="*/ 50 h 1649"/>
                <a:gd name="T44" fmla="*/ 484 w 487"/>
                <a:gd name="T45" fmla="*/ 106 h 1649"/>
                <a:gd name="T46" fmla="*/ 463 w 487"/>
                <a:gd name="T47" fmla="*/ 175 h 1649"/>
                <a:gd name="T48" fmla="*/ 423 w 487"/>
                <a:gd name="T49" fmla="*/ 233 h 1649"/>
                <a:gd name="T50" fmla="*/ 477 w 487"/>
                <a:gd name="T51" fmla="*/ 1439 h 1649"/>
                <a:gd name="T52" fmla="*/ 464 w 487"/>
                <a:gd name="T53" fmla="*/ 1468 h 1649"/>
                <a:gd name="T54" fmla="*/ 286 w 487"/>
                <a:gd name="T55" fmla="*/ 1631 h 1649"/>
                <a:gd name="T56" fmla="*/ 256 w 487"/>
                <a:gd name="T57" fmla="*/ 1647 h 1649"/>
                <a:gd name="T58" fmla="*/ 222 w 487"/>
                <a:gd name="T59" fmla="*/ 1647 h 1649"/>
                <a:gd name="T60" fmla="*/ 192 w 487"/>
                <a:gd name="T61" fmla="*/ 1631 h 1649"/>
                <a:gd name="T62" fmla="*/ 16 w 487"/>
                <a:gd name="T63" fmla="*/ 1471 h 1649"/>
                <a:gd name="T64" fmla="*/ 4 w 487"/>
                <a:gd name="T65" fmla="*/ 1442 h 1649"/>
                <a:gd name="T66" fmla="*/ 55 w 487"/>
                <a:gd name="T67" fmla="*/ 221 h 1649"/>
                <a:gd name="T68" fmla="*/ 21 w 487"/>
                <a:gd name="T69" fmla="*/ 166 h 1649"/>
                <a:gd name="T70" fmla="*/ 3 w 487"/>
                <a:gd name="T71" fmla="*/ 103 h 1649"/>
                <a:gd name="T72" fmla="*/ 3 w 487"/>
                <a:gd name="T73" fmla="*/ 50 h 1649"/>
                <a:gd name="T74" fmla="*/ 21 w 487"/>
                <a:gd name="T75" fmla="*/ 20 h 1649"/>
                <a:gd name="T76" fmla="*/ 52 w 487"/>
                <a:gd name="T77" fmla="*/ 2 h 1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7" h="1649">
                  <a:moveTo>
                    <a:pt x="191" y="307"/>
                  </a:moveTo>
                  <a:lnTo>
                    <a:pt x="144" y="1400"/>
                  </a:lnTo>
                  <a:lnTo>
                    <a:pt x="238" y="1484"/>
                  </a:lnTo>
                  <a:lnTo>
                    <a:pt x="334" y="1398"/>
                  </a:lnTo>
                  <a:lnTo>
                    <a:pt x="284" y="309"/>
                  </a:lnTo>
                  <a:lnTo>
                    <a:pt x="264" y="312"/>
                  </a:lnTo>
                  <a:lnTo>
                    <a:pt x="243" y="313"/>
                  </a:lnTo>
                  <a:lnTo>
                    <a:pt x="217" y="311"/>
                  </a:lnTo>
                  <a:lnTo>
                    <a:pt x="191" y="307"/>
                  </a:lnTo>
                  <a:close/>
                  <a:moveTo>
                    <a:pt x="71" y="0"/>
                  </a:moveTo>
                  <a:lnTo>
                    <a:pt x="90" y="2"/>
                  </a:lnTo>
                  <a:lnTo>
                    <a:pt x="107" y="9"/>
                  </a:lnTo>
                  <a:lnTo>
                    <a:pt x="121" y="20"/>
                  </a:lnTo>
                  <a:lnTo>
                    <a:pt x="132" y="33"/>
                  </a:lnTo>
                  <a:lnTo>
                    <a:pt x="139" y="50"/>
                  </a:lnTo>
                  <a:lnTo>
                    <a:pt x="142" y="69"/>
                  </a:lnTo>
                  <a:lnTo>
                    <a:pt x="144" y="94"/>
                  </a:lnTo>
                  <a:lnTo>
                    <a:pt x="152" y="115"/>
                  </a:lnTo>
                  <a:lnTo>
                    <a:pt x="164" y="134"/>
                  </a:lnTo>
                  <a:lnTo>
                    <a:pt x="180" y="149"/>
                  </a:lnTo>
                  <a:lnTo>
                    <a:pt x="199" y="161"/>
                  </a:lnTo>
                  <a:lnTo>
                    <a:pt x="221" y="169"/>
                  </a:lnTo>
                  <a:lnTo>
                    <a:pt x="244" y="172"/>
                  </a:lnTo>
                  <a:lnTo>
                    <a:pt x="264" y="169"/>
                  </a:lnTo>
                  <a:lnTo>
                    <a:pt x="283" y="163"/>
                  </a:lnTo>
                  <a:lnTo>
                    <a:pt x="301" y="154"/>
                  </a:lnTo>
                  <a:lnTo>
                    <a:pt x="305" y="150"/>
                  </a:lnTo>
                  <a:lnTo>
                    <a:pt x="309" y="147"/>
                  </a:lnTo>
                  <a:lnTo>
                    <a:pt x="313" y="144"/>
                  </a:lnTo>
                  <a:lnTo>
                    <a:pt x="327" y="128"/>
                  </a:lnTo>
                  <a:lnTo>
                    <a:pt x="337" y="111"/>
                  </a:lnTo>
                  <a:lnTo>
                    <a:pt x="344" y="91"/>
                  </a:lnTo>
                  <a:lnTo>
                    <a:pt x="346" y="69"/>
                  </a:lnTo>
                  <a:lnTo>
                    <a:pt x="348" y="50"/>
                  </a:lnTo>
                  <a:lnTo>
                    <a:pt x="355" y="33"/>
                  </a:lnTo>
                  <a:lnTo>
                    <a:pt x="366" y="20"/>
                  </a:lnTo>
                  <a:lnTo>
                    <a:pt x="381" y="9"/>
                  </a:lnTo>
                  <a:lnTo>
                    <a:pt x="398" y="2"/>
                  </a:lnTo>
                  <a:lnTo>
                    <a:pt x="417" y="0"/>
                  </a:lnTo>
                  <a:lnTo>
                    <a:pt x="435" y="2"/>
                  </a:lnTo>
                  <a:lnTo>
                    <a:pt x="451" y="9"/>
                  </a:lnTo>
                  <a:lnTo>
                    <a:pt x="466" y="20"/>
                  </a:lnTo>
                  <a:lnTo>
                    <a:pt x="477" y="33"/>
                  </a:lnTo>
                  <a:lnTo>
                    <a:pt x="484" y="50"/>
                  </a:lnTo>
                  <a:lnTo>
                    <a:pt x="487" y="69"/>
                  </a:lnTo>
                  <a:lnTo>
                    <a:pt x="484" y="106"/>
                  </a:lnTo>
                  <a:lnTo>
                    <a:pt x="477" y="142"/>
                  </a:lnTo>
                  <a:lnTo>
                    <a:pt x="463" y="175"/>
                  </a:lnTo>
                  <a:lnTo>
                    <a:pt x="445" y="205"/>
                  </a:lnTo>
                  <a:lnTo>
                    <a:pt x="423" y="233"/>
                  </a:lnTo>
                  <a:lnTo>
                    <a:pt x="478" y="1424"/>
                  </a:lnTo>
                  <a:lnTo>
                    <a:pt x="477" y="1439"/>
                  </a:lnTo>
                  <a:lnTo>
                    <a:pt x="472" y="1454"/>
                  </a:lnTo>
                  <a:lnTo>
                    <a:pt x="464" y="1468"/>
                  </a:lnTo>
                  <a:lnTo>
                    <a:pt x="454" y="1479"/>
                  </a:lnTo>
                  <a:lnTo>
                    <a:pt x="286" y="1631"/>
                  </a:lnTo>
                  <a:lnTo>
                    <a:pt x="272" y="1641"/>
                  </a:lnTo>
                  <a:lnTo>
                    <a:pt x="256" y="1647"/>
                  </a:lnTo>
                  <a:lnTo>
                    <a:pt x="239" y="1649"/>
                  </a:lnTo>
                  <a:lnTo>
                    <a:pt x="222" y="1647"/>
                  </a:lnTo>
                  <a:lnTo>
                    <a:pt x="206" y="1642"/>
                  </a:lnTo>
                  <a:lnTo>
                    <a:pt x="192" y="1631"/>
                  </a:lnTo>
                  <a:lnTo>
                    <a:pt x="27" y="1482"/>
                  </a:lnTo>
                  <a:lnTo>
                    <a:pt x="16" y="1471"/>
                  </a:lnTo>
                  <a:lnTo>
                    <a:pt x="9" y="1457"/>
                  </a:lnTo>
                  <a:lnTo>
                    <a:pt x="4" y="1442"/>
                  </a:lnTo>
                  <a:lnTo>
                    <a:pt x="2" y="1426"/>
                  </a:lnTo>
                  <a:lnTo>
                    <a:pt x="55" y="221"/>
                  </a:lnTo>
                  <a:lnTo>
                    <a:pt x="36" y="195"/>
                  </a:lnTo>
                  <a:lnTo>
                    <a:pt x="21" y="166"/>
                  </a:lnTo>
                  <a:lnTo>
                    <a:pt x="10" y="136"/>
                  </a:lnTo>
                  <a:lnTo>
                    <a:pt x="3" y="103"/>
                  </a:lnTo>
                  <a:lnTo>
                    <a:pt x="0" y="69"/>
                  </a:lnTo>
                  <a:lnTo>
                    <a:pt x="3" y="50"/>
                  </a:lnTo>
                  <a:lnTo>
                    <a:pt x="10" y="33"/>
                  </a:lnTo>
                  <a:lnTo>
                    <a:pt x="21" y="20"/>
                  </a:lnTo>
                  <a:lnTo>
                    <a:pt x="35" y="9"/>
                  </a:lnTo>
                  <a:lnTo>
                    <a:pt x="52" y="2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36" name="Freeform 32"/>
            <p:cNvSpPr/>
            <p:nvPr/>
          </p:nvSpPr>
          <p:spPr bwMode="auto">
            <a:xfrm>
              <a:off x="9474201" y="2038351"/>
              <a:ext cx="96838" cy="174625"/>
            </a:xfrm>
            <a:custGeom>
              <a:avLst/>
              <a:gdLst>
                <a:gd name="T0" fmla="*/ 326 w 612"/>
                <a:gd name="T1" fmla="*/ 2 h 1095"/>
                <a:gd name="T2" fmla="*/ 356 w 612"/>
                <a:gd name="T3" fmla="*/ 20 h 1095"/>
                <a:gd name="T4" fmla="*/ 374 w 612"/>
                <a:gd name="T5" fmla="*/ 51 h 1095"/>
                <a:gd name="T6" fmla="*/ 377 w 612"/>
                <a:gd name="T7" fmla="*/ 154 h 1095"/>
                <a:gd name="T8" fmla="*/ 512 w 612"/>
                <a:gd name="T9" fmla="*/ 157 h 1095"/>
                <a:gd name="T10" fmla="*/ 543 w 612"/>
                <a:gd name="T11" fmla="*/ 175 h 1095"/>
                <a:gd name="T12" fmla="*/ 561 w 612"/>
                <a:gd name="T13" fmla="*/ 205 h 1095"/>
                <a:gd name="T14" fmla="*/ 561 w 612"/>
                <a:gd name="T15" fmla="*/ 243 h 1095"/>
                <a:gd name="T16" fmla="*/ 543 w 612"/>
                <a:gd name="T17" fmla="*/ 274 h 1095"/>
                <a:gd name="T18" fmla="*/ 512 w 612"/>
                <a:gd name="T19" fmla="*/ 292 h 1095"/>
                <a:gd name="T20" fmla="*/ 233 w 612"/>
                <a:gd name="T21" fmla="*/ 295 h 1095"/>
                <a:gd name="T22" fmla="*/ 187 w 612"/>
                <a:gd name="T23" fmla="*/ 307 h 1095"/>
                <a:gd name="T24" fmla="*/ 153 w 612"/>
                <a:gd name="T25" fmla="*/ 339 h 1095"/>
                <a:gd name="T26" fmla="*/ 142 w 612"/>
                <a:gd name="T27" fmla="*/ 386 h 1095"/>
                <a:gd name="T28" fmla="*/ 150 w 612"/>
                <a:gd name="T29" fmla="*/ 425 h 1095"/>
                <a:gd name="T30" fmla="*/ 175 w 612"/>
                <a:gd name="T31" fmla="*/ 456 h 1095"/>
                <a:gd name="T32" fmla="*/ 211 w 612"/>
                <a:gd name="T33" fmla="*/ 474 h 1095"/>
                <a:gd name="T34" fmla="*/ 379 w 612"/>
                <a:gd name="T35" fmla="*/ 476 h 1095"/>
                <a:gd name="T36" fmla="*/ 453 w 612"/>
                <a:gd name="T37" fmla="*/ 488 h 1095"/>
                <a:gd name="T38" fmla="*/ 517 w 612"/>
                <a:gd name="T39" fmla="*/ 521 h 1095"/>
                <a:gd name="T40" fmla="*/ 567 w 612"/>
                <a:gd name="T41" fmla="*/ 571 h 1095"/>
                <a:gd name="T42" fmla="*/ 600 w 612"/>
                <a:gd name="T43" fmla="*/ 635 h 1095"/>
                <a:gd name="T44" fmla="*/ 612 w 612"/>
                <a:gd name="T45" fmla="*/ 707 h 1095"/>
                <a:gd name="T46" fmla="*/ 600 w 612"/>
                <a:gd name="T47" fmla="*/ 781 h 1095"/>
                <a:gd name="T48" fmla="*/ 567 w 612"/>
                <a:gd name="T49" fmla="*/ 845 h 1095"/>
                <a:gd name="T50" fmla="*/ 517 w 612"/>
                <a:gd name="T51" fmla="*/ 895 h 1095"/>
                <a:gd name="T52" fmla="*/ 453 w 612"/>
                <a:gd name="T53" fmla="*/ 928 h 1095"/>
                <a:gd name="T54" fmla="*/ 379 w 612"/>
                <a:gd name="T55" fmla="*/ 939 h 1095"/>
                <a:gd name="T56" fmla="*/ 376 w 612"/>
                <a:gd name="T57" fmla="*/ 1026 h 1095"/>
                <a:gd name="T58" fmla="*/ 367 w 612"/>
                <a:gd name="T59" fmla="*/ 1061 h 1095"/>
                <a:gd name="T60" fmla="*/ 341 w 612"/>
                <a:gd name="T61" fmla="*/ 1086 h 1095"/>
                <a:gd name="T62" fmla="*/ 305 w 612"/>
                <a:gd name="T63" fmla="*/ 1095 h 1095"/>
                <a:gd name="T64" fmla="*/ 270 w 612"/>
                <a:gd name="T65" fmla="*/ 1086 h 1095"/>
                <a:gd name="T66" fmla="*/ 245 w 612"/>
                <a:gd name="T67" fmla="*/ 1061 h 1095"/>
                <a:gd name="T68" fmla="*/ 236 w 612"/>
                <a:gd name="T69" fmla="*/ 1026 h 1095"/>
                <a:gd name="T70" fmla="*/ 114 w 612"/>
                <a:gd name="T71" fmla="*/ 939 h 1095"/>
                <a:gd name="T72" fmla="*/ 78 w 612"/>
                <a:gd name="T73" fmla="*/ 930 h 1095"/>
                <a:gd name="T74" fmla="*/ 53 w 612"/>
                <a:gd name="T75" fmla="*/ 905 h 1095"/>
                <a:gd name="T76" fmla="*/ 43 w 612"/>
                <a:gd name="T77" fmla="*/ 869 h 1095"/>
                <a:gd name="T78" fmla="*/ 53 w 612"/>
                <a:gd name="T79" fmla="*/ 834 h 1095"/>
                <a:gd name="T80" fmla="*/ 78 w 612"/>
                <a:gd name="T81" fmla="*/ 809 h 1095"/>
                <a:gd name="T82" fmla="*/ 114 w 612"/>
                <a:gd name="T83" fmla="*/ 799 h 1095"/>
                <a:gd name="T84" fmla="*/ 404 w 612"/>
                <a:gd name="T85" fmla="*/ 796 h 1095"/>
                <a:gd name="T86" fmla="*/ 444 w 612"/>
                <a:gd name="T87" fmla="*/ 772 h 1095"/>
                <a:gd name="T88" fmla="*/ 467 w 612"/>
                <a:gd name="T89" fmla="*/ 732 h 1095"/>
                <a:gd name="T90" fmla="*/ 468 w 612"/>
                <a:gd name="T91" fmla="*/ 687 h 1095"/>
                <a:gd name="T92" fmla="*/ 451 w 612"/>
                <a:gd name="T93" fmla="*/ 652 h 1095"/>
                <a:gd name="T94" fmla="*/ 420 w 612"/>
                <a:gd name="T95" fmla="*/ 626 h 1095"/>
                <a:gd name="T96" fmla="*/ 379 w 612"/>
                <a:gd name="T97" fmla="*/ 617 h 1095"/>
                <a:gd name="T98" fmla="*/ 194 w 612"/>
                <a:gd name="T99" fmla="*/ 614 h 1095"/>
                <a:gd name="T100" fmla="*/ 126 w 612"/>
                <a:gd name="T101" fmla="*/ 591 h 1095"/>
                <a:gd name="T102" fmla="*/ 69 w 612"/>
                <a:gd name="T103" fmla="*/ 549 h 1095"/>
                <a:gd name="T104" fmla="*/ 26 w 612"/>
                <a:gd name="T105" fmla="*/ 492 h 1095"/>
                <a:gd name="T106" fmla="*/ 3 w 612"/>
                <a:gd name="T107" fmla="*/ 423 h 1095"/>
                <a:gd name="T108" fmla="*/ 3 w 612"/>
                <a:gd name="T109" fmla="*/ 348 h 1095"/>
                <a:gd name="T110" fmla="*/ 26 w 612"/>
                <a:gd name="T111" fmla="*/ 279 h 1095"/>
                <a:gd name="T112" fmla="*/ 69 w 612"/>
                <a:gd name="T113" fmla="*/ 221 h 1095"/>
                <a:gd name="T114" fmla="*/ 126 w 612"/>
                <a:gd name="T115" fmla="*/ 180 h 1095"/>
                <a:gd name="T116" fmla="*/ 194 w 612"/>
                <a:gd name="T117" fmla="*/ 157 h 1095"/>
                <a:gd name="T118" fmla="*/ 236 w 612"/>
                <a:gd name="T119" fmla="*/ 154 h 1095"/>
                <a:gd name="T120" fmla="*/ 239 w 612"/>
                <a:gd name="T121" fmla="*/ 51 h 1095"/>
                <a:gd name="T122" fmla="*/ 257 w 612"/>
                <a:gd name="T123" fmla="*/ 20 h 1095"/>
                <a:gd name="T124" fmla="*/ 287 w 612"/>
                <a:gd name="T125" fmla="*/ 2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12" h="1095">
                  <a:moveTo>
                    <a:pt x="306" y="0"/>
                  </a:moveTo>
                  <a:lnTo>
                    <a:pt x="326" y="2"/>
                  </a:lnTo>
                  <a:lnTo>
                    <a:pt x="342" y="9"/>
                  </a:lnTo>
                  <a:lnTo>
                    <a:pt x="356" y="20"/>
                  </a:lnTo>
                  <a:lnTo>
                    <a:pt x="367" y="35"/>
                  </a:lnTo>
                  <a:lnTo>
                    <a:pt x="374" y="51"/>
                  </a:lnTo>
                  <a:lnTo>
                    <a:pt x="377" y="70"/>
                  </a:lnTo>
                  <a:lnTo>
                    <a:pt x="377" y="154"/>
                  </a:lnTo>
                  <a:lnTo>
                    <a:pt x="493" y="154"/>
                  </a:lnTo>
                  <a:lnTo>
                    <a:pt x="512" y="157"/>
                  </a:lnTo>
                  <a:lnTo>
                    <a:pt x="528" y="163"/>
                  </a:lnTo>
                  <a:lnTo>
                    <a:pt x="543" y="175"/>
                  </a:lnTo>
                  <a:lnTo>
                    <a:pt x="554" y="189"/>
                  </a:lnTo>
                  <a:lnTo>
                    <a:pt x="561" y="205"/>
                  </a:lnTo>
                  <a:lnTo>
                    <a:pt x="563" y="224"/>
                  </a:lnTo>
                  <a:lnTo>
                    <a:pt x="561" y="243"/>
                  </a:lnTo>
                  <a:lnTo>
                    <a:pt x="554" y="260"/>
                  </a:lnTo>
                  <a:lnTo>
                    <a:pt x="543" y="274"/>
                  </a:lnTo>
                  <a:lnTo>
                    <a:pt x="528" y="285"/>
                  </a:lnTo>
                  <a:lnTo>
                    <a:pt x="512" y="292"/>
                  </a:lnTo>
                  <a:lnTo>
                    <a:pt x="493" y="295"/>
                  </a:lnTo>
                  <a:lnTo>
                    <a:pt x="233" y="295"/>
                  </a:lnTo>
                  <a:lnTo>
                    <a:pt x="208" y="298"/>
                  </a:lnTo>
                  <a:lnTo>
                    <a:pt x="187" y="307"/>
                  </a:lnTo>
                  <a:lnTo>
                    <a:pt x="168" y="321"/>
                  </a:lnTo>
                  <a:lnTo>
                    <a:pt x="153" y="339"/>
                  </a:lnTo>
                  <a:lnTo>
                    <a:pt x="145" y="362"/>
                  </a:lnTo>
                  <a:lnTo>
                    <a:pt x="142" y="386"/>
                  </a:lnTo>
                  <a:lnTo>
                    <a:pt x="144" y="406"/>
                  </a:lnTo>
                  <a:lnTo>
                    <a:pt x="150" y="425"/>
                  </a:lnTo>
                  <a:lnTo>
                    <a:pt x="161" y="442"/>
                  </a:lnTo>
                  <a:lnTo>
                    <a:pt x="175" y="456"/>
                  </a:lnTo>
                  <a:lnTo>
                    <a:pt x="192" y="467"/>
                  </a:lnTo>
                  <a:lnTo>
                    <a:pt x="211" y="474"/>
                  </a:lnTo>
                  <a:lnTo>
                    <a:pt x="233" y="476"/>
                  </a:lnTo>
                  <a:lnTo>
                    <a:pt x="379" y="476"/>
                  </a:lnTo>
                  <a:lnTo>
                    <a:pt x="417" y="480"/>
                  </a:lnTo>
                  <a:lnTo>
                    <a:pt x="453" y="488"/>
                  </a:lnTo>
                  <a:lnTo>
                    <a:pt x="486" y="502"/>
                  </a:lnTo>
                  <a:lnTo>
                    <a:pt x="517" y="521"/>
                  </a:lnTo>
                  <a:lnTo>
                    <a:pt x="543" y="544"/>
                  </a:lnTo>
                  <a:lnTo>
                    <a:pt x="567" y="571"/>
                  </a:lnTo>
                  <a:lnTo>
                    <a:pt x="586" y="602"/>
                  </a:lnTo>
                  <a:lnTo>
                    <a:pt x="600" y="635"/>
                  </a:lnTo>
                  <a:lnTo>
                    <a:pt x="609" y="671"/>
                  </a:lnTo>
                  <a:lnTo>
                    <a:pt x="612" y="707"/>
                  </a:lnTo>
                  <a:lnTo>
                    <a:pt x="609" y="745"/>
                  </a:lnTo>
                  <a:lnTo>
                    <a:pt x="600" y="781"/>
                  </a:lnTo>
                  <a:lnTo>
                    <a:pt x="586" y="814"/>
                  </a:lnTo>
                  <a:lnTo>
                    <a:pt x="567" y="845"/>
                  </a:lnTo>
                  <a:lnTo>
                    <a:pt x="543" y="872"/>
                  </a:lnTo>
                  <a:lnTo>
                    <a:pt x="517" y="895"/>
                  </a:lnTo>
                  <a:lnTo>
                    <a:pt x="486" y="914"/>
                  </a:lnTo>
                  <a:lnTo>
                    <a:pt x="453" y="928"/>
                  </a:lnTo>
                  <a:lnTo>
                    <a:pt x="417" y="936"/>
                  </a:lnTo>
                  <a:lnTo>
                    <a:pt x="379" y="939"/>
                  </a:lnTo>
                  <a:lnTo>
                    <a:pt x="376" y="939"/>
                  </a:lnTo>
                  <a:lnTo>
                    <a:pt x="376" y="1026"/>
                  </a:lnTo>
                  <a:lnTo>
                    <a:pt x="373" y="1044"/>
                  </a:lnTo>
                  <a:lnTo>
                    <a:pt x="367" y="1061"/>
                  </a:lnTo>
                  <a:lnTo>
                    <a:pt x="355" y="1075"/>
                  </a:lnTo>
                  <a:lnTo>
                    <a:pt x="341" y="1086"/>
                  </a:lnTo>
                  <a:lnTo>
                    <a:pt x="324" y="1093"/>
                  </a:lnTo>
                  <a:lnTo>
                    <a:pt x="305" y="1095"/>
                  </a:lnTo>
                  <a:lnTo>
                    <a:pt x="286" y="1093"/>
                  </a:lnTo>
                  <a:lnTo>
                    <a:pt x="270" y="1086"/>
                  </a:lnTo>
                  <a:lnTo>
                    <a:pt x="256" y="1075"/>
                  </a:lnTo>
                  <a:lnTo>
                    <a:pt x="245" y="1061"/>
                  </a:lnTo>
                  <a:lnTo>
                    <a:pt x="238" y="1044"/>
                  </a:lnTo>
                  <a:lnTo>
                    <a:pt x="236" y="1026"/>
                  </a:lnTo>
                  <a:lnTo>
                    <a:pt x="236" y="939"/>
                  </a:lnTo>
                  <a:lnTo>
                    <a:pt x="114" y="939"/>
                  </a:lnTo>
                  <a:lnTo>
                    <a:pt x="95" y="937"/>
                  </a:lnTo>
                  <a:lnTo>
                    <a:pt x="78" y="930"/>
                  </a:lnTo>
                  <a:lnTo>
                    <a:pt x="64" y="919"/>
                  </a:lnTo>
                  <a:lnTo>
                    <a:pt x="53" y="905"/>
                  </a:lnTo>
                  <a:lnTo>
                    <a:pt x="46" y="888"/>
                  </a:lnTo>
                  <a:lnTo>
                    <a:pt x="43" y="869"/>
                  </a:lnTo>
                  <a:lnTo>
                    <a:pt x="46" y="851"/>
                  </a:lnTo>
                  <a:lnTo>
                    <a:pt x="53" y="834"/>
                  </a:lnTo>
                  <a:lnTo>
                    <a:pt x="64" y="819"/>
                  </a:lnTo>
                  <a:lnTo>
                    <a:pt x="78" y="809"/>
                  </a:lnTo>
                  <a:lnTo>
                    <a:pt x="95" y="801"/>
                  </a:lnTo>
                  <a:lnTo>
                    <a:pt x="114" y="799"/>
                  </a:lnTo>
                  <a:lnTo>
                    <a:pt x="379" y="799"/>
                  </a:lnTo>
                  <a:lnTo>
                    <a:pt x="404" y="796"/>
                  </a:lnTo>
                  <a:lnTo>
                    <a:pt x="426" y="787"/>
                  </a:lnTo>
                  <a:lnTo>
                    <a:pt x="444" y="772"/>
                  </a:lnTo>
                  <a:lnTo>
                    <a:pt x="459" y="754"/>
                  </a:lnTo>
                  <a:lnTo>
                    <a:pt x="467" y="732"/>
                  </a:lnTo>
                  <a:lnTo>
                    <a:pt x="470" y="707"/>
                  </a:lnTo>
                  <a:lnTo>
                    <a:pt x="468" y="687"/>
                  </a:lnTo>
                  <a:lnTo>
                    <a:pt x="462" y="668"/>
                  </a:lnTo>
                  <a:lnTo>
                    <a:pt x="451" y="652"/>
                  </a:lnTo>
                  <a:lnTo>
                    <a:pt x="437" y="637"/>
                  </a:lnTo>
                  <a:lnTo>
                    <a:pt x="420" y="626"/>
                  </a:lnTo>
                  <a:lnTo>
                    <a:pt x="401" y="620"/>
                  </a:lnTo>
                  <a:lnTo>
                    <a:pt x="379" y="617"/>
                  </a:lnTo>
                  <a:lnTo>
                    <a:pt x="233" y="617"/>
                  </a:lnTo>
                  <a:lnTo>
                    <a:pt x="194" y="614"/>
                  </a:lnTo>
                  <a:lnTo>
                    <a:pt x="159" y="605"/>
                  </a:lnTo>
                  <a:lnTo>
                    <a:pt x="126" y="591"/>
                  </a:lnTo>
                  <a:lnTo>
                    <a:pt x="95" y="572"/>
                  </a:lnTo>
                  <a:lnTo>
                    <a:pt x="69" y="549"/>
                  </a:lnTo>
                  <a:lnTo>
                    <a:pt x="45" y="522"/>
                  </a:lnTo>
                  <a:lnTo>
                    <a:pt x="26" y="492"/>
                  </a:lnTo>
                  <a:lnTo>
                    <a:pt x="12" y="459"/>
                  </a:lnTo>
                  <a:lnTo>
                    <a:pt x="3" y="423"/>
                  </a:lnTo>
                  <a:lnTo>
                    <a:pt x="0" y="386"/>
                  </a:lnTo>
                  <a:lnTo>
                    <a:pt x="3" y="348"/>
                  </a:lnTo>
                  <a:lnTo>
                    <a:pt x="12" y="312"/>
                  </a:lnTo>
                  <a:lnTo>
                    <a:pt x="26" y="279"/>
                  </a:lnTo>
                  <a:lnTo>
                    <a:pt x="45" y="249"/>
                  </a:lnTo>
                  <a:lnTo>
                    <a:pt x="69" y="221"/>
                  </a:lnTo>
                  <a:lnTo>
                    <a:pt x="95" y="199"/>
                  </a:lnTo>
                  <a:lnTo>
                    <a:pt x="126" y="180"/>
                  </a:lnTo>
                  <a:lnTo>
                    <a:pt x="159" y="165"/>
                  </a:lnTo>
                  <a:lnTo>
                    <a:pt x="194" y="157"/>
                  </a:lnTo>
                  <a:lnTo>
                    <a:pt x="233" y="154"/>
                  </a:lnTo>
                  <a:lnTo>
                    <a:pt x="236" y="154"/>
                  </a:lnTo>
                  <a:lnTo>
                    <a:pt x="236" y="70"/>
                  </a:lnTo>
                  <a:lnTo>
                    <a:pt x="239" y="51"/>
                  </a:lnTo>
                  <a:lnTo>
                    <a:pt x="245" y="35"/>
                  </a:lnTo>
                  <a:lnTo>
                    <a:pt x="257" y="20"/>
                  </a:lnTo>
                  <a:lnTo>
                    <a:pt x="271" y="9"/>
                  </a:lnTo>
                  <a:lnTo>
                    <a:pt x="287" y="2"/>
                  </a:lnTo>
                  <a:lnTo>
                    <a:pt x="30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 bldLvl="0" animBg="1"/>
      <p:bldP spid="10" grpId="0" bldLvl="0" animBg="1"/>
      <p:bldP spid="15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4" grpId="0" bldLvl="0" animBg="1"/>
      <p:bldP spid="28" grpId="0"/>
      <p:bldP spid="29" grpId="0"/>
      <p:bldP spid="30" grpId="0"/>
      <p:bldP spid="31" grpId="0" bldLvl="0" animBg="1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课后反思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sp>
        <p:nvSpPr>
          <p:cNvPr id="2" name="Freeform 24"/>
          <p:cNvSpPr/>
          <p:nvPr/>
        </p:nvSpPr>
        <p:spPr bwMode="auto">
          <a:xfrm rot="5400000">
            <a:off x="1285119" y="3749638"/>
            <a:ext cx="1593850" cy="2162175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rgbClr val="3E847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sz="1400" kern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Freeform 24"/>
          <p:cNvSpPr/>
          <p:nvPr/>
        </p:nvSpPr>
        <p:spPr bwMode="auto">
          <a:xfrm rot="5400000">
            <a:off x="3884989" y="3749638"/>
            <a:ext cx="1593850" cy="2162175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rgbClr val="6FBDC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sz="1400" kern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" name="Freeform 24"/>
          <p:cNvSpPr/>
          <p:nvPr/>
        </p:nvSpPr>
        <p:spPr bwMode="auto">
          <a:xfrm rot="5400000">
            <a:off x="6946179" y="1837672"/>
            <a:ext cx="1593850" cy="2162175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rgbClr val="3E847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sz="1400" kern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Freeform 24"/>
          <p:cNvSpPr/>
          <p:nvPr/>
        </p:nvSpPr>
        <p:spPr bwMode="auto">
          <a:xfrm rot="5400000">
            <a:off x="9546049" y="1837672"/>
            <a:ext cx="1593850" cy="2162175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rgbClr val="6FBDC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sz="1400" kern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5" name="Content Placeholder 2"/>
          <p:cNvSpPr txBox="1"/>
          <p:nvPr/>
        </p:nvSpPr>
        <p:spPr>
          <a:xfrm>
            <a:off x="1259876" y="4343705"/>
            <a:ext cx="1085196" cy="6967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A</a:t>
            </a:r>
            <a:endParaRPr 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/>
          <p:nvPr/>
        </p:nvSpPr>
        <p:spPr>
          <a:xfrm>
            <a:off x="3858280" y="4343704"/>
            <a:ext cx="1085196" cy="6967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 smtClean="0">
                <a:solidFill>
                  <a:schemeClr val="bg1"/>
                </a:solidFill>
                <a:cs typeface="+mn-ea"/>
                <a:sym typeface="+mn-lt"/>
              </a:rPr>
              <a:t>B</a:t>
            </a:r>
            <a:endParaRPr 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7" name="Content Placeholder 2"/>
          <p:cNvSpPr txBox="1"/>
          <p:nvPr/>
        </p:nvSpPr>
        <p:spPr>
          <a:xfrm>
            <a:off x="6919469" y="2431737"/>
            <a:ext cx="1085196" cy="6967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 smtClean="0">
                <a:solidFill>
                  <a:schemeClr val="bg1"/>
                </a:solidFill>
                <a:cs typeface="+mn-ea"/>
                <a:sym typeface="+mn-lt"/>
              </a:rPr>
              <a:t>C</a:t>
            </a:r>
            <a:endParaRPr 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8" name="Content Placeholder 2"/>
          <p:cNvSpPr txBox="1"/>
          <p:nvPr/>
        </p:nvSpPr>
        <p:spPr>
          <a:xfrm>
            <a:off x="9530731" y="2431736"/>
            <a:ext cx="1085196" cy="6967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 smtClean="0">
                <a:solidFill>
                  <a:schemeClr val="bg1"/>
                </a:solidFill>
                <a:cs typeface="+mn-ea"/>
                <a:sym typeface="+mn-lt"/>
              </a:rPr>
              <a:t>D</a:t>
            </a:r>
            <a:endParaRPr 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9" name="文本框 66"/>
          <p:cNvSpPr txBox="1">
            <a:spLocks noChangeArrowheads="1"/>
          </p:cNvSpPr>
          <p:nvPr/>
        </p:nvSpPr>
        <p:spPr bwMode="auto">
          <a:xfrm>
            <a:off x="3600826" y="3064667"/>
            <a:ext cx="2294457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200">
              <a:lnSpc>
                <a:spcPct val="150000"/>
              </a:lnSpc>
              <a:spcBef>
                <a:spcPct val="20000"/>
              </a:spcBef>
              <a:defRPr sz="10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zh-CN" altLang="en-US" dirty="0">
              <a:sym typeface="+mn-lt"/>
            </a:endParaRPr>
          </a:p>
        </p:txBody>
      </p:sp>
      <p:sp>
        <p:nvSpPr>
          <p:cNvPr id="70" name="文本框 13"/>
          <p:cNvSpPr txBox="1">
            <a:spLocks noChangeArrowheads="1"/>
          </p:cNvSpPr>
          <p:nvPr/>
        </p:nvSpPr>
        <p:spPr bwMode="auto">
          <a:xfrm>
            <a:off x="3600826" y="2193983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总结升华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1" name="文本框 66"/>
          <p:cNvSpPr txBox="1">
            <a:spLocks noChangeArrowheads="1"/>
          </p:cNvSpPr>
          <p:nvPr/>
        </p:nvSpPr>
        <p:spPr bwMode="auto">
          <a:xfrm>
            <a:off x="3600826" y="2575476"/>
            <a:ext cx="59503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4400">
                <a:latin typeface="Simply City Light" panose="020B0303020202080204" pitchFamily="34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 dirty="0">
                <a:solidFill>
                  <a:srgbClr val="6FBDC1"/>
                </a:solidFill>
                <a:latin typeface="+mn-lt"/>
                <a:ea typeface="+mn-ea"/>
                <a:cs typeface="+mn-ea"/>
                <a:sym typeface="+mn-lt"/>
              </a:rPr>
              <a:t>Values</a:t>
            </a:r>
            <a:endParaRPr lang="zh-CN" altLang="en-US" sz="1000" dirty="0">
              <a:solidFill>
                <a:srgbClr val="6FBDC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任意多边形 71"/>
          <p:cNvSpPr/>
          <p:nvPr/>
        </p:nvSpPr>
        <p:spPr bwMode="auto">
          <a:xfrm>
            <a:off x="3716158" y="2948250"/>
            <a:ext cx="383117" cy="0"/>
          </a:xfrm>
          <a:custGeom>
            <a:avLst/>
            <a:gdLst>
              <a:gd name="connsiteX0" fmla="*/ 0 w 504825"/>
              <a:gd name="connsiteY0" fmla="*/ 0 h 0"/>
              <a:gd name="connsiteX1" fmla="*/ 504825 w 5048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4825">
                <a:moveTo>
                  <a:pt x="0" y="0"/>
                </a:moveTo>
                <a:lnTo>
                  <a:pt x="5048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35" dirty="0">
              <a:solidFill>
                <a:prstClr val="black">
                  <a:lumMod val="75000"/>
                  <a:lumOff val="2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73" name="文本框 66"/>
          <p:cNvSpPr txBox="1">
            <a:spLocks noChangeArrowheads="1"/>
          </p:cNvSpPr>
          <p:nvPr/>
        </p:nvSpPr>
        <p:spPr bwMode="auto">
          <a:xfrm>
            <a:off x="929355" y="3062613"/>
            <a:ext cx="229580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200">
              <a:lnSpc>
                <a:spcPct val="150000"/>
              </a:lnSpc>
              <a:spcBef>
                <a:spcPct val="20000"/>
              </a:spcBef>
              <a:defRPr sz="10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zh-CN" altLang="en-US" dirty="0">
              <a:sym typeface="+mn-lt"/>
            </a:endParaRPr>
          </a:p>
        </p:txBody>
      </p:sp>
      <p:sp>
        <p:nvSpPr>
          <p:cNvPr id="74" name="文本框 13"/>
          <p:cNvSpPr txBox="1">
            <a:spLocks noChangeArrowheads="1"/>
          </p:cNvSpPr>
          <p:nvPr/>
        </p:nvSpPr>
        <p:spPr bwMode="auto">
          <a:xfrm>
            <a:off x="929354" y="2187507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总结升华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5" name="文本框 66"/>
          <p:cNvSpPr txBox="1">
            <a:spLocks noChangeArrowheads="1"/>
          </p:cNvSpPr>
          <p:nvPr/>
        </p:nvSpPr>
        <p:spPr bwMode="auto">
          <a:xfrm>
            <a:off x="929354" y="2569148"/>
            <a:ext cx="141737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4400">
                <a:latin typeface="Simply City Light" panose="020B0303020202080204" pitchFamily="34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 dirty="0">
                <a:solidFill>
                  <a:srgbClr val="6FBDC1"/>
                </a:solidFill>
                <a:latin typeface="+mn-lt"/>
                <a:ea typeface="+mn-ea"/>
                <a:cs typeface="+mn-ea"/>
                <a:sym typeface="+mn-lt"/>
              </a:rPr>
              <a:t>Development concept</a:t>
            </a:r>
            <a:endParaRPr lang="zh-CN" altLang="en-US" sz="1000" dirty="0">
              <a:solidFill>
                <a:srgbClr val="6FBDC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6" name="任意多边形 75"/>
          <p:cNvSpPr/>
          <p:nvPr/>
        </p:nvSpPr>
        <p:spPr bwMode="auto">
          <a:xfrm>
            <a:off x="1044686" y="2945222"/>
            <a:ext cx="383117" cy="0"/>
          </a:xfrm>
          <a:custGeom>
            <a:avLst/>
            <a:gdLst>
              <a:gd name="connsiteX0" fmla="*/ 0 w 504825"/>
              <a:gd name="connsiteY0" fmla="*/ 0 h 0"/>
              <a:gd name="connsiteX1" fmla="*/ 504825 w 5048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4825">
                <a:moveTo>
                  <a:pt x="0" y="0"/>
                </a:moveTo>
                <a:lnTo>
                  <a:pt x="5048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35" dirty="0">
              <a:solidFill>
                <a:prstClr val="black">
                  <a:lumMod val="75000"/>
                  <a:lumOff val="2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77" name="文本框 13"/>
          <p:cNvSpPr txBox="1">
            <a:spLocks noChangeArrowheads="1"/>
          </p:cNvSpPr>
          <p:nvPr/>
        </p:nvSpPr>
        <p:spPr bwMode="auto">
          <a:xfrm>
            <a:off x="6663674" y="4199574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总结升华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8" name="文本框 66"/>
          <p:cNvSpPr txBox="1">
            <a:spLocks noChangeArrowheads="1"/>
          </p:cNvSpPr>
          <p:nvPr/>
        </p:nvSpPr>
        <p:spPr bwMode="auto">
          <a:xfrm>
            <a:off x="6663674" y="4584504"/>
            <a:ext cx="113524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4400">
                <a:latin typeface="Simply City Light" panose="020B0303020202080204" pitchFamily="34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 dirty="0" smtClean="0">
                <a:solidFill>
                  <a:srgbClr val="6FBDC1"/>
                </a:solidFill>
                <a:latin typeface="+mn-lt"/>
                <a:ea typeface="+mn-ea"/>
                <a:cs typeface="+mn-ea"/>
                <a:sym typeface="+mn-lt"/>
              </a:rPr>
              <a:t>Corporate Vision</a:t>
            </a:r>
            <a:endParaRPr lang="zh-CN" altLang="en-US" sz="1000" dirty="0">
              <a:solidFill>
                <a:srgbClr val="6FBDC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9" name="任意多边形 78"/>
          <p:cNvSpPr/>
          <p:nvPr/>
        </p:nvSpPr>
        <p:spPr bwMode="auto">
          <a:xfrm>
            <a:off x="6770766" y="4972900"/>
            <a:ext cx="383117" cy="0"/>
          </a:xfrm>
          <a:custGeom>
            <a:avLst/>
            <a:gdLst>
              <a:gd name="connsiteX0" fmla="*/ 0 w 504825"/>
              <a:gd name="connsiteY0" fmla="*/ 0 h 0"/>
              <a:gd name="connsiteX1" fmla="*/ 504825 w 5048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4825">
                <a:moveTo>
                  <a:pt x="0" y="0"/>
                </a:moveTo>
                <a:lnTo>
                  <a:pt x="5048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35" dirty="0">
              <a:solidFill>
                <a:prstClr val="black">
                  <a:lumMod val="75000"/>
                  <a:lumOff val="2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80" name="文本框 66"/>
          <p:cNvSpPr txBox="1">
            <a:spLocks noChangeArrowheads="1"/>
          </p:cNvSpPr>
          <p:nvPr/>
        </p:nvSpPr>
        <p:spPr bwMode="auto">
          <a:xfrm>
            <a:off x="9261887" y="5032328"/>
            <a:ext cx="229580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200">
              <a:lnSpc>
                <a:spcPct val="150000"/>
              </a:lnSpc>
              <a:spcBef>
                <a:spcPct val="20000"/>
              </a:spcBef>
              <a:defRPr sz="10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zh-CN" altLang="en-US" dirty="0">
              <a:sym typeface="+mn-lt"/>
            </a:endParaRPr>
          </a:p>
        </p:txBody>
      </p:sp>
      <p:sp>
        <p:nvSpPr>
          <p:cNvPr id="81" name="文本框 13"/>
          <p:cNvSpPr txBox="1">
            <a:spLocks noChangeArrowheads="1"/>
          </p:cNvSpPr>
          <p:nvPr/>
        </p:nvSpPr>
        <p:spPr bwMode="auto">
          <a:xfrm>
            <a:off x="9261886" y="4141611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总结升华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2" name="文本框 66"/>
          <p:cNvSpPr txBox="1">
            <a:spLocks noChangeArrowheads="1"/>
          </p:cNvSpPr>
          <p:nvPr/>
        </p:nvSpPr>
        <p:spPr bwMode="auto">
          <a:xfrm>
            <a:off x="9261886" y="4526541"/>
            <a:ext cx="136287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hangingPunct="1">
              <a:defRPr sz="4400">
                <a:latin typeface="Simply City Light" panose="020B0303020202080204" pitchFamily="34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 dirty="0">
                <a:solidFill>
                  <a:srgbClr val="6FBDC1"/>
                </a:solidFill>
                <a:latin typeface="+mn-lt"/>
                <a:ea typeface="+mn-ea"/>
                <a:cs typeface="+mn-ea"/>
                <a:sym typeface="+mn-lt"/>
              </a:rPr>
              <a:t>Entrepreneurial spirit</a:t>
            </a:r>
            <a:endParaRPr lang="zh-CN" altLang="en-US" sz="1000" dirty="0">
              <a:solidFill>
                <a:srgbClr val="6FBDC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 bwMode="auto">
          <a:xfrm>
            <a:off x="9368978" y="4914937"/>
            <a:ext cx="383117" cy="0"/>
          </a:xfrm>
          <a:custGeom>
            <a:avLst/>
            <a:gdLst>
              <a:gd name="connsiteX0" fmla="*/ 0 w 504825"/>
              <a:gd name="connsiteY0" fmla="*/ 0 h 0"/>
              <a:gd name="connsiteX1" fmla="*/ 504825 w 5048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4825">
                <a:moveTo>
                  <a:pt x="0" y="0"/>
                </a:moveTo>
                <a:lnTo>
                  <a:pt x="5048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35" dirty="0">
              <a:solidFill>
                <a:prstClr val="black">
                  <a:lumMod val="75000"/>
                  <a:lumOff val="2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84" name="TextBox 20"/>
          <p:cNvSpPr txBox="1"/>
          <p:nvPr/>
        </p:nvSpPr>
        <p:spPr>
          <a:xfrm>
            <a:off x="6663674" y="5035680"/>
            <a:ext cx="25222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200">
              <a:lnSpc>
                <a:spcPct val="150000"/>
              </a:lnSpc>
              <a:spcBef>
                <a:spcPct val="20000"/>
              </a:spcBef>
              <a:defRPr sz="1000">
                <a:solidFill>
                  <a:schemeClr val="bg1">
                    <a:lumMod val="50000"/>
                  </a:schemeClr>
                </a:solidFill>
                <a:cs typeface="+mn-ea"/>
              </a:defRPr>
            </a:lvl1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dirty="0" smtClean="0"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altLang="zh-CN" dirty="0"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64" grpId="0" bldLvl="0" animBg="1"/>
      <p:bldP spid="65" grpId="0"/>
      <p:bldP spid="66" grpId="0"/>
      <p:bldP spid="67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740508" y="478513"/>
            <a:ext cx="2709396" cy="679791"/>
            <a:chOff x="4686970" y="332656"/>
            <a:chExt cx="2709396" cy="679791"/>
          </a:xfrm>
        </p:grpSpPr>
        <p:sp>
          <p:nvSpPr>
            <p:cNvPr id="12" name="矩形 11"/>
            <p:cNvSpPr/>
            <p:nvPr/>
          </p:nvSpPr>
          <p:spPr>
            <a:xfrm>
              <a:off x="5231190" y="332656"/>
              <a:ext cx="1620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accent2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课后反思</a:t>
              </a:r>
              <a:endParaRPr lang="zh-CN" altLang="en-US" sz="2800" b="1" dirty="0">
                <a:solidFill>
                  <a:schemeClr val="accent2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686970" y="697040"/>
              <a:ext cx="2709396" cy="3154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Choose </a:t>
              </a:r>
              <a:r>
                <a:rPr lang="en-US" altLang="zh-CN" sz="1100" kern="0" dirty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the only  option to retain </a:t>
              </a:r>
              <a:r>
                <a:rPr lang="en-US" altLang="zh-CN" sz="1100" kern="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text</a:t>
              </a:r>
              <a:endParaRPr lang="en-US" altLang="zh-CN" sz="1100" kern="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cxnSp>
        <p:nvCxnSpPr>
          <p:cNvPr id="5" name="Straight Connector 56"/>
          <p:cNvCxnSpPr/>
          <p:nvPr/>
        </p:nvCxnSpPr>
        <p:spPr>
          <a:xfrm>
            <a:off x="0" y="3123130"/>
            <a:ext cx="12192000" cy="0"/>
          </a:xfrm>
          <a:prstGeom prst="line">
            <a:avLst/>
          </a:prstGeom>
          <a:ln w="12700">
            <a:solidFill>
              <a:srgbClr val="0E5E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7"/>
          <p:cNvSpPr/>
          <p:nvPr/>
        </p:nvSpPr>
        <p:spPr>
          <a:xfrm>
            <a:off x="1811173" y="3061737"/>
            <a:ext cx="122786" cy="122786"/>
          </a:xfrm>
          <a:prstGeom prst="ellipse">
            <a:avLst/>
          </a:prstGeom>
          <a:solidFill>
            <a:srgbClr val="0E5E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140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7" name="Oval 58"/>
          <p:cNvSpPr/>
          <p:nvPr/>
        </p:nvSpPr>
        <p:spPr>
          <a:xfrm>
            <a:off x="4653046" y="3061737"/>
            <a:ext cx="122786" cy="122786"/>
          </a:xfrm>
          <a:prstGeom prst="ellipse">
            <a:avLst/>
          </a:prstGeom>
          <a:solidFill>
            <a:srgbClr val="0E5E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140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8" name="Oval 59"/>
          <p:cNvSpPr/>
          <p:nvPr/>
        </p:nvSpPr>
        <p:spPr>
          <a:xfrm>
            <a:off x="10290208" y="3061737"/>
            <a:ext cx="122786" cy="122786"/>
          </a:xfrm>
          <a:prstGeom prst="ellipse">
            <a:avLst/>
          </a:prstGeom>
          <a:solidFill>
            <a:srgbClr val="0E5E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140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9" name="Oval 61"/>
          <p:cNvSpPr/>
          <p:nvPr/>
        </p:nvSpPr>
        <p:spPr>
          <a:xfrm>
            <a:off x="7467709" y="3061737"/>
            <a:ext cx="122786" cy="122786"/>
          </a:xfrm>
          <a:prstGeom prst="ellipse">
            <a:avLst/>
          </a:prstGeom>
          <a:solidFill>
            <a:srgbClr val="0E5E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140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3861" y="4177384"/>
            <a:ext cx="2205896" cy="82994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200" dirty="0" smtClean="0"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zh-CN" altLang="en-US" sz="1200" dirty="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3860" y="3672689"/>
            <a:ext cx="220589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rPr>
              <a:t>输入你的标题</a:t>
            </a:r>
            <a:endParaRPr lang="zh-CN" altLang="en-US" dirty="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07248" y="4177384"/>
            <a:ext cx="2205896" cy="10147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pPr algn="ctr"/>
            <a:r>
              <a:rPr lang="en-US" sz="1200" dirty="0" smtClean="0"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altLang="zh-CN" sz="1200" dirty="0">
              <a:sym typeface="+mn-lt"/>
            </a:endParaRPr>
          </a:p>
          <a:p>
            <a:pPr algn="ctr"/>
            <a:endParaRPr lang="zh-CN" altLang="en-US" sz="1200" dirty="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607247" y="3672689"/>
            <a:ext cx="220589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rPr>
              <a:t>输入你的标题</a:t>
            </a:r>
            <a:endParaRPr lang="zh-CN" altLang="en-US" dirty="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440635" y="4177384"/>
            <a:ext cx="2205896" cy="10147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pPr algn="ctr"/>
            <a:r>
              <a:rPr lang="en-US" sz="1200" dirty="0" smtClean="0"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altLang="zh-CN" sz="1200" dirty="0">
              <a:sym typeface="+mn-lt"/>
            </a:endParaRPr>
          </a:p>
          <a:p>
            <a:pPr algn="ctr"/>
            <a:endParaRPr lang="zh-CN" altLang="en-US" sz="1200" dirty="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40634" y="3672689"/>
            <a:ext cx="220589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rPr>
              <a:t>输入你的标题</a:t>
            </a:r>
            <a:endParaRPr lang="zh-CN" altLang="en-US" dirty="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74022" y="4177384"/>
            <a:ext cx="2205896" cy="119888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pPr algn="ctr"/>
            <a:r>
              <a:rPr lang="en-US" sz="1200" dirty="0" smtClean="0">
                <a:latin typeface="华文细黑"/>
                <a:ea typeface="微软雅黑" panose="020B0503020204020204" charset="-122"/>
                <a:sym typeface="华文细黑"/>
              </a:rPr>
              <a:t>This is a sample text. You simply add your own text and description here. This text is fully editable.</a:t>
            </a:r>
            <a:endParaRPr lang="en-US" altLang="zh-CN" sz="1200" dirty="0">
              <a:sym typeface="+mn-lt"/>
            </a:endParaRPr>
          </a:p>
          <a:p>
            <a:pPr algn="ctr"/>
            <a:r>
              <a:rPr lang="zh-CN" altLang="en-US" sz="1200" dirty="0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rPr>
              <a:t>造</a:t>
            </a:r>
            <a:endParaRPr lang="zh-CN" altLang="en-US" sz="1200" dirty="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  <a:p>
            <a:pPr algn="ctr"/>
            <a:endParaRPr lang="zh-CN" altLang="en-US" sz="1200" dirty="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274021" y="3672689"/>
            <a:ext cx="220589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rPr>
              <a:t>输入你的标题</a:t>
            </a:r>
            <a:endParaRPr lang="zh-CN" altLang="en-US" dirty="0">
              <a:solidFill>
                <a:srgbClr val="0E5E59"/>
              </a:solidFill>
              <a:latin typeface="思源黑体 Bold" panose="020B0800000000000000" pitchFamily="34" charset="-122"/>
              <a:ea typeface="思源黑体 Bold" panose="020B0800000000000000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537028" y="2098822"/>
            <a:ext cx="671075" cy="662408"/>
            <a:chOff x="1506966" y="2102519"/>
            <a:chExt cx="671075" cy="662408"/>
          </a:xfrm>
          <a:solidFill>
            <a:srgbClr val="3E8473"/>
          </a:solidFill>
        </p:grpSpPr>
        <p:sp>
          <p:nvSpPr>
            <p:cNvPr id="22" name="椭圆 21"/>
            <p:cNvSpPr/>
            <p:nvPr/>
          </p:nvSpPr>
          <p:spPr>
            <a:xfrm>
              <a:off x="1567091" y="2102519"/>
              <a:ext cx="610950" cy="6109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506966" y="2460721"/>
              <a:ext cx="304208" cy="304206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374658" y="2098822"/>
            <a:ext cx="671075" cy="662408"/>
            <a:chOff x="1506966" y="2102519"/>
            <a:chExt cx="671075" cy="662408"/>
          </a:xfrm>
          <a:solidFill>
            <a:srgbClr val="3E8473"/>
          </a:solidFill>
        </p:grpSpPr>
        <p:sp>
          <p:nvSpPr>
            <p:cNvPr id="25" name="椭圆 24"/>
            <p:cNvSpPr/>
            <p:nvPr/>
          </p:nvSpPr>
          <p:spPr>
            <a:xfrm>
              <a:off x="1567091" y="2102519"/>
              <a:ext cx="610950" cy="6109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1506966" y="2460721"/>
              <a:ext cx="304208" cy="304206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193564" y="2098822"/>
            <a:ext cx="671075" cy="662408"/>
            <a:chOff x="1506966" y="2102519"/>
            <a:chExt cx="671075" cy="662408"/>
          </a:xfrm>
          <a:solidFill>
            <a:srgbClr val="3E8473"/>
          </a:solidFill>
        </p:grpSpPr>
        <p:sp>
          <p:nvSpPr>
            <p:cNvPr id="28" name="椭圆 27"/>
            <p:cNvSpPr/>
            <p:nvPr/>
          </p:nvSpPr>
          <p:spPr>
            <a:xfrm>
              <a:off x="1567091" y="2102519"/>
              <a:ext cx="610950" cy="6109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1506966" y="2460721"/>
              <a:ext cx="304208" cy="304206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0016063" y="2098822"/>
            <a:ext cx="671075" cy="662408"/>
            <a:chOff x="1506966" y="2102519"/>
            <a:chExt cx="671075" cy="662408"/>
          </a:xfrm>
          <a:solidFill>
            <a:srgbClr val="3E8473"/>
          </a:solidFill>
        </p:grpSpPr>
        <p:sp>
          <p:nvSpPr>
            <p:cNvPr id="31" name="椭圆 30"/>
            <p:cNvSpPr/>
            <p:nvPr/>
          </p:nvSpPr>
          <p:spPr>
            <a:xfrm>
              <a:off x="1567091" y="2102519"/>
              <a:ext cx="610950" cy="6109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1506966" y="2460721"/>
              <a:ext cx="304208" cy="304206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rgbClr val="0E5E59"/>
                </a:solidFill>
                <a:latin typeface="思源黑体 Bold" panose="020B0800000000000000" pitchFamily="34" charset="-122"/>
                <a:ea typeface="思源黑体 Bold" panose="020B0800000000000000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28602077"/>
          <p:cNvPicPr>
            <a:picLocks noChangeAspect="1"/>
          </p:cNvPicPr>
          <p:nvPr/>
        </p:nvPicPr>
        <p:blipFill>
          <a:blip r:embed="rId1"/>
          <a:srcRect l="25562" r="8998"/>
          <a:stretch>
            <a:fillRect/>
          </a:stretch>
        </p:blipFill>
        <p:spPr>
          <a:xfrm>
            <a:off x="0" y="0"/>
            <a:ext cx="12302490" cy="6854190"/>
          </a:xfrm>
          <a:prstGeom prst="rect">
            <a:avLst/>
          </a:prstGeom>
        </p:spPr>
      </p:pic>
      <p:pic>
        <p:nvPicPr>
          <p:cNvPr id="1027" name="Picture 3" descr="C:\Users\Administrator\Desktop\22图形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19" y="800426"/>
            <a:ext cx="12277851" cy="525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" t="50000" r="84716"/>
          <a:stretch>
            <a:fillRect/>
          </a:stretch>
        </p:blipFill>
        <p:spPr bwMode="auto">
          <a:xfrm>
            <a:off x="-1" y="3645698"/>
            <a:ext cx="2027589" cy="344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Administrator\Desktop\图形33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5" t="-4828" r="2012" b="54828"/>
          <a:stretch>
            <a:fillRect/>
          </a:stretch>
        </p:blipFill>
        <p:spPr bwMode="auto">
          <a:xfrm>
            <a:off x="10318204" y="-171400"/>
            <a:ext cx="1872208" cy="317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3575927" y="2880421"/>
            <a:ext cx="50385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dirty="0" smtClean="0">
                <a:latin typeface="华文细黑"/>
                <a:ea typeface="微软雅黑" panose="020B0503020204020204" charset="-122"/>
                <a:cs typeface="+mn-ea"/>
                <a:sym typeface="华文细黑"/>
              </a:rPr>
              <a:t>EDUCATION AND TEACHING</a:t>
            </a:r>
            <a:endParaRPr lang="zh-CN" altLang="en-US" sz="2800" dirty="0"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86694" y="3670032"/>
            <a:ext cx="9217024" cy="569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Please Modify  Special English Title For Impression Design Of  </a:t>
            </a:r>
            <a:r>
              <a:rPr lang="en-US" altLang="zh-CN" sz="11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Shuzi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, Please Modify  Special English. </a:t>
            </a:r>
            <a:r>
              <a:rPr lang="en-US" altLang="zh-CN" sz="11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rPr>
              <a:t> </a:t>
            </a:r>
            <a:endParaRPr lang="zh-CN" altLang="en-US" sz="1100" dirty="0">
              <a:solidFill>
                <a:prstClr val="black">
                  <a:lumMod val="65000"/>
                  <a:lumOff val="35000"/>
                </a:prstClr>
              </a:solidFill>
              <a:latin typeface="华文细黑"/>
              <a:ea typeface="微软雅黑" panose="020B0503020204020204" charset="-122"/>
              <a:cs typeface="+mn-ea"/>
              <a:sym typeface="华文细黑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073593" y="3403641"/>
            <a:ext cx="2043227" cy="144016"/>
            <a:chOff x="5073593" y="3403641"/>
            <a:chExt cx="2043227" cy="14401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5073593" y="3498919"/>
              <a:ext cx="2043227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圆角矩形 2"/>
            <p:cNvSpPr/>
            <p:nvPr/>
          </p:nvSpPr>
          <p:spPr>
            <a:xfrm>
              <a:off x="5663158" y="3403641"/>
              <a:ext cx="864096" cy="144016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882906" y="4554335"/>
            <a:ext cx="4424601" cy="416000"/>
            <a:chOff x="3245346" y="3789040"/>
            <a:chExt cx="4424601" cy="416000"/>
          </a:xfrm>
        </p:grpSpPr>
        <p:sp>
          <p:nvSpPr>
            <p:cNvPr id="14" name="椭圆 13"/>
            <p:cNvSpPr/>
            <p:nvPr/>
          </p:nvSpPr>
          <p:spPr>
            <a:xfrm>
              <a:off x="3245346" y="3789040"/>
              <a:ext cx="416001" cy="416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tx1"/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32155" y="3827763"/>
              <a:ext cx="1388110" cy="33718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授课人：</a:t>
              </a:r>
              <a:r>
                <a:rPr lang="en-US" altLang="zh-CN" sz="160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XXX</a:t>
              </a:r>
              <a:endParaRPr lang="en-US" altLang="zh-CN" sz="1600" dirty="0" smtClean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5618359" y="3789040"/>
              <a:ext cx="416001" cy="416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tx1"/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119523" y="3827763"/>
              <a:ext cx="1550424" cy="338554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时间：</a:t>
              </a:r>
              <a:r>
                <a:rPr lang="en-US" altLang="zh-CN" sz="1600" dirty="0" smtClean="0"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202X.10</a:t>
              </a:r>
              <a:endParaRPr lang="zh-CN" altLang="en-US" sz="1600" dirty="0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8" name="SZYX"/>
            <p:cNvSpPr>
              <a:spLocks noChangeAspect="1"/>
            </p:cNvSpPr>
            <p:nvPr/>
          </p:nvSpPr>
          <p:spPr bwMode="auto">
            <a:xfrm>
              <a:off x="3401429" y="3900887"/>
              <a:ext cx="117729" cy="192306"/>
            </a:xfrm>
            <a:custGeom>
              <a:avLst/>
              <a:gdLst>
                <a:gd name="connsiteX0" fmla="*/ 145931 w 371950"/>
                <a:gd name="connsiteY0" fmla="*/ 570451 h 607568"/>
                <a:gd name="connsiteX1" fmla="*/ 226019 w 371950"/>
                <a:gd name="connsiteY1" fmla="*/ 570451 h 607568"/>
                <a:gd name="connsiteX2" fmla="*/ 244650 w 371950"/>
                <a:gd name="connsiteY2" fmla="*/ 589048 h 607568"/>
                <a:gd name="connsiteX3" fmla="*/ 226019 w 371950"/>
                <a:gd name="connsiteY3" fmla="*/ 607568 h 607568"/>
                <a:gd name="connsiteX4" fmla="*/ 145931 w 371950"/>
                <a:gd name="connsiteY4" fmla="*/ 607568 h 607568"/>
                <a:gd name="connsiteX5" fmla="*/ 127300 w 371950"/>
                <a:gd name="connsiteY5" fmla="*/ 589048 h 607568"/>
                <a:gd name="connsiteX6" fmla="*/ 145931 w 371950"/>
                <a:gd name="connsiteY6" fmla="*/ 570451 h 607568"/>
                <a:gd name="connsiteX7" fmla="*/ 130186 w 371950"/>
                <a:gd name="connsiteY7" fmla="*/ 516891 h 607568"/>
                <a:gd name="connsiteX8" fmla="*/ 241764 w 371950"/>
                <a:gd name="connsiteY8" fmla="*/ 516891 h 607568"/>
                <a:gd name="connsiteX9" fmla="*/ 260386 w 371950"/>
                <a:gd name="connsiteY9" fmla="*/ 535520 h 607568"/>
                <a:gd name="connsiteX10" fmla="*/ 241764 w 371950"/>
                <a:gd name="connsiteY10" fmla="*/ 554150 h 607568"/>
                <a:gd name="connsiteX11" fmla="*/ 130186 w 371950"/>
                <a:gd name="connsiteY11" fmla="*/ 554150 h 607568"/>
                <a:gd name="connsiteX12" fmla="*/ 111564 w 371950"/>
                <a:gd name="connsiteY12" fmla="*/ 535520 h 607568"/>
                <a:gd name="connsiteX13" fmla="*/ 130186 w 371950"/>
                <a:gd name="connsiteY13" fmla="*/ 516891 h 607568"/>
                <a:gd name="connsiteX14" fmla="*/ 130186 w 371950"/>
                <a:gd name="connsiteY14" fmla="*/ 464391 h 607568"/>
                <a:gd name="connsiteX15" fmla="*/ 241764 w 371950"/>
                <a:gd name="connsiteY15" fmla="*/ 464391 h 607568"/>
                <a:gd name="connsiteX16" fmla="*/ 260386 w 371950"/>
                <a:gd name="connsiteY16" fmla="*/ 482988 h 607568"/>
                <a:gd name="connsiteX17" fmla="*/ 241764 w 371950"/>
                <a:gd name="connsiteY17" fmla="*/ 501508 h 607568"/>
                <a:gd name="connsiteX18" fmla="*/ 130186 w 371950"/>
                <a:gd name="connsiteY18" fmla="*/ 501508 h 607568"/>
                <a:gd name="connsiteX19" fmla="*/ 111564 w 371950"/>
                <a:gd name="connsiteY19" fmla="*/ 482988 h 607568"/>
                <a:gd name="connsiteX20" fmla="*/ 130186 w 371950"/>
                <a:gd name="connsiteY20" fmla="*/ 464391 h 607568"/>
                <a:gd name="connsiteX21" fmla="*/ 185975 w 371950"/>
                <a:gd name="connsiteY21" fmla="*/ 0 h 607568"/>
                <a:gd name="connsiteX22" fmla="*/ 371950 w 371950"/>
                <a:gd name="connsiteY22" fmla="*/ 185728 h 607568"/>
                <a:gd name="connsiteX23" fmla="*/ 287037 w 371950"/>
                <a:gd name="connsiteY23" fmla="*/ 340745 h 607568"/>
                <a:gd name="connsiteX24" fmla="*/ 279001 w 371950"/>
                <a:gd name="connsiteY24" fmla="*/ 355174 h 607568"/>
                <a:gd name="connsiteX25" fmla="*/ 279001 w 371950"/>
                <a:gd name="connsiteY25" fmla="*/ 408647 h 607568"/>
                <a:gd name="connsiteX26" fmla="*/ 241760 w 371950"/>
                <a:gd name="connsiteY26" fmla="*/ 445762 h 607568"/>
                <a:gd name="connsiteX27" fmla="*/ 130190 w 371950"/>
                <a:gd name="connsiteY27" fmla="*/ 445762 h 607568"/>
                <a:gd name="connsiteX28" fmla="*/ 93026 w 371950"/>
                <a:gd name="connsiteY28" fmla="*/ 408647 h 607568"/>
                <a:gd name="connsiteX29" fmla="*/ 93026 w 371950"/>
                <a:gd name="connsiteY29" fmla="*/ 355174 h 607568"/>
                <a:gd name="connsiteX30" fmla="*/ 84913 w 371950"/>
                <a:gd name="connsiteY30" fmla="*/ 340745 h 607568"/>
                <a:gd name="connsiteX31" fmla="*/ 0 w 371950"/>
                <a:gd name="connsiteY31" fmla="*/ 185728 h 607568"/>
                <a:gd name="connsiteX32" fmla="*/ 185975 w 371950"/>
                <a:gd name="connsiteY32" fmla="*/ 0 h 607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71950" h="607568">
                  <a:moveTo>
                    <a:pt x="145931" y="570451"/>
                  </a:moveTo>
                  <a:lnTo>
                    <a:pt x="226019" y="570451"/>
                  </a:lnTo>
                  <a:cubicBezTo>
                    <a:pt x="236301" y="570451"/>
                    <a:pt x="244650" y="578785"/>
                    <a:pt x="244650" y="589048"/>
                  </a:cubicBezTo>
                  <a:cubicBezTo>
                    <a:pt x="244650" y="599311"/>
                    <a:pt x="236301" y="607568"/>
                    <a:pt x="226019" y="607568"/>
                  </a:cubicBezTo>
                  <a:lnTo>
                    <a:pt x="145931" y="607568"/>
                  </a:lnTo>
                  <a:cubicBezTo>
                    <a:pt x="135649" y="607568"/>
                    <a:pt x="127300" y="599311"/>
                    <a:pt x="127300" y="589048"/>
                  </a:cubicBezTo>
                  <a:cubicBezTo>
                    <a:pt x="127300" y="578785"/>
                    <a:pt x="135649" y="570451"/>
                    <a:pt x="145931" y="570451"/>
                  </a:cubicBezTo>
                  <a:close/>
                  <a:moveTo>
                    <a:pt x="130186" y="516891"/>
                  </a:moveTo>
                  <a:lnTo>
                    <a:pt x="241764" y="516891"/>
                  </a:lnTo>
                  <a:cubicBezTo>
                    <a:pt x="252041" y="516891"/>
                    <a:pt x="260386" y="525239"/>
                    <a:pt x="260386" y="535520"/>
                  </a:cubicBezTo>
                  <a:cubicBezTo>
                    <a:pt x="260386" y="545802"/>
                    <a:pt x="252041" y="554150"/>
                    <a:pt x="241764" y="554150"/>
                  </a:cubicBezTo>
                  <a:lnTo>
                    <a:pt x="130186" y="554150"/>
                  </a:lnTo>
                  <a:cubicBezTo>
                    <a:pt x="119909" y="554150"/>
                    <a:pt x="111564" y="545802"/>
                    <a:pt x="111564" y="535520"/>
                  </a:cubicBezTo>
                  <a:cubicBezTo>
                    <a:pt x="111564" y="525239"/>
                    <a:pt x="119909" y="516891"/>
                    <a:pt x="130186" y="516891"/>
                  </a:cubicBezTo>
                  <a:close/>
                  <a:moveTo>
                    <a:pt x="130186" y="464391"/>
                  </a:moveTo>
                  <a:lnTo>
                    <a:pt x="241764" y="464391"/>
                  </a:lnTo>
                  <a:cubicBezTo>
                    <a:pt x="252041" y="464391"/>
                    <a:pt x="260386" y="472725"/>
                    <a:pt x="260386" y="482988"/>
                  </a:cubicBezTo>
                  <a:cubicBezTo>
                    <a:pt x="260386" y="493251"/>
                    <a:pt x="252041" y="501508"/>
                    <a:pt x="241764" y="501508"/>
                  </a:cubicBezTo>
                  <a:lnTo>
                    <a:pt x="130186" y="501508"/>
                  </a:lnTo>
                  <a:cubicBezTo>
                    <a:pt x="119909" y="501508"/>
                    <a:pt x="111564" y="493251"/>
                    <a:pt x="111564" y="482988"/>
                  </a:cubicBezTo>
                  <a:cubicBezTo>
                    <a:pt x="111564" y="472725"/>
                    <a:pt x="119909" y="464391"/>
                    <a:pt x="130186" y="464391"/>
                  </a:cubicBezTo>
                  <a:close/>
                  <a:moveTo>
                    <a:pt x="185975" y="0"/>
                  </a:moveTo>
                  <a:cubicBezTo>
                    <a:pt x="288737" y="0"/>
                    <a:pt x="371950" y="83180"/>
                    <a:pt x="371950" y="185728"/>
                  </a:cubicBezTo>
                  <a:cubicBezTo>
                    <a:pt x="371950" y="250929"/>
                    <a:pt x="337954" y="307720"/>
                    <a:pt x="287037" y="340745"/>
                  </a:cubicBezTo>
                  <a:cubicBezTo>
                    <a:pt x="282633" y="343600"/>
                    <a:pt x="279001" y="349927"/>
                    <a:pt x="279001" y="355174"/>
                  </a:cubicBezTo>
                  <a:lnTo>
                    <a:pt x="279001" y="408647"/>
                  </a:lnTo>
                  <a:cubicBezTo>
                    <a:pt x="279001" y="429172"/>
                    <a:pt x="262312" y="445762"/>
                    <a:pt x="241760" y="445762"/>
                  </a:cubicBezTo>
                  <a:lnTo>
                    <a:pt x="130190" y="445762"/>
                  </a:lnTo>
                  <a:cubicBezTo>
                    <a:pt x="109638" y="445762"/>
                    <a:pt x="93026" y="429172"/>
                    <a:pt x="93026" y="408647"/>
                  </a:cubicBezTo>
                  <a:lnTo>
                    <a:pt x="93026" y="355174"/>
                  </a:lnTo>
                  <a:cubicBezTo>
                    <a:pt x="93026" y="349927"/>
                    <a:pt x="89318" y="343600"/>
                    <a:pt x="84913" y="340745"/>
                  </a:cubicBezTo>
                  <a:cubicBezTo>
                    <a:pt x="33996" y="307643"/>
                    <a:pt x="0" y="250929"/>
                    <a:pt x="0" y="185728"/>
                  </a:cubicBezTo>
                  <a:cubicBezTo>
                    <a:pt x="0" y="83180"/>
                    <a:pt x="83291" y="0"/>
                    <a:pt x="1859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  <p:sp>
          <p:nvSpPr>
            <p:cNvPr id="19" name="SZYX"/>
            <p:cNvSpPr>
              <a:spLocks noChangeAspect="1"/>
            </p:cNvSpPr>
            <p:nvPr/>
          </p:nvSpPr>
          <p:spPr bwMode="auto">
            <a:xfrm>
              <a:off x="5730205" y="3912471"/>
              <a:ext cx="192308" cy="169138"/>
            </a:xfrm>
            <a:custGeom>
              <a:avLst/>
              <a:gdLst>
                <a:gd name="connsiteX0" fmla="*/ 351345 w 606227"/>
                <a:gd name="connsiteY0" fmla="*/ 426074 h 533192"/>
                <a:gd name="connsiteX1" fmla="*/ 407490 w 606227"/>
                <a:gd name="connsiteY1" fmla="*/ 426074 h 533192"/>
                <a:gd name="connsiteX2" fmla="*/ 446467 w 606227"/>
                <a:gd name="connsiteY2" fmla="*/ 533192 h 533192"/>
                <a:gd name="connsiteX3" fmla="*/ 390229 w 606227"/>
                <a:gd name="connsiteY3" fmla="*/ 533192 h 533192"/>
                <a:gd name="connsiteX4" fmla="*/ 198757 w 606227"/>
                <a:gd name="connsiteY4" fmla="*/ 426074 h 533192"/>
                <a:gd name="connsiteX5" fmla="*/ 255023 w 606227"/>
                <a:gd name="connsiteY5" fmla="*/ 426074 h 533192"/>
                <a:gd name="connsiteX6" fmla="*/ 216119 w 606227"/>
                <a:gd name="connsiteY6" fmla="*/ 533192 h 533192"/>
                <a:gd name="connsiteX7" fmla="*/ 159760 w 606227"/>
                <a:gd name="connsiteY7" fmla="*/ 533192 h 533192"/>
                <a:gd name="connsiteX8" fmla="*/ 304170 w 606227"/>
                <a:gd name="connsiteY8" fmla="*/ 146113 h 533192"/>
                <a:gd name="connsiteX9" fmla="*/ 292193 w 606227"/>
                <a:gd name="connsiteY9" fmla="*/ 158070 h 533192"/>
                <a:gd name="connsiteX10" fmla="*/ 292193 w 606227"/>
                <a:gd name="connsiteY10" fmla="*/ 298304 h 533192"/>
                <a:gd name="connsiteX11" fmla="*/ 248833 w 606227"/>
                <a:gd name="connsiteY11" fmla="*/ 298304 h 533192"/>
                <a:gd name="connsiteX12" fmla="*/ 248833 w 606227"/>
                <a:gd name="connsiteY12" fmla="*/ 220448 h 533192"/>
                <a:gd name="connsiteX13" fmla="*/ 236856 w 606227"/>
                <a:gd name="connsiteY13" fmla="*/ 208491 h 533192"/>
                <a:gd name="connsiteX14" fmla="*/ 224786 w 606227"/>
                <a:gd name="connsiteY14" fmla="*/ 220448 h 533192"/>
                <a:gd name="connsiteX15" fmla="*/ 224786 w 606227"/>
                <a:gd name="connsiteY15" fmla="*/ 297841 h 533192"/>
                <a:gd name="connsiteX16" fmla="*/ 190153 w 606227"/>
                <a:gd name="connsiteY16" fmla="*/ 297841 h 533192"/>
                <a:gd name="connsiteX17" fmla="*/ 178176 w 606227"/>
                <a:gd name="connsiteY17" fmla="*/ 309797 h 533192"/>
                <a:gd name="connsiteX18" fmla="*/ 190153 w 606227"/>
                <a:gd name="connsiteY18" fmla="*/ 321846 h 533192"/>
                <a:gd name="connsiteX19" fmla="*/ 418187 w 606227"/>
                <a:gd name="connsiteY19" fmla="*/ 321846 h 533192"/>
                <a:gd name="connsiteX20" fmla="*/ 430165 w 606227"/>
                <a:gd name="connsiteY20" fmla="*/ 309797 h 533192"/>
                <a:gd name="connsiteX21" fmla="*/ 418187 w 606227"/>
                <a:gd name="connsiteY21" fmla="*/ 297841 h 533192"/>
                <a:gd name="connsiteX22" fmla="*/ 383555 w 606227"/>
                <a:gd name="connsiteY22" fmla="*/ 297841 h 533192"/>
                <a:gd name="connsiteX23" fmla="*/ 383555 w 606227"/>
                <a:gd name="connsiteY23" fmla="*/ 186339 h 533192"/>
                <a:gd name="connsiteX24" fmla="*/ 371485 w 606227"/>
                <a:gd name="connsiteY24" fmla="*/ 174382 h 533192"/>
                <a:gd name="connsiteX25" fmla="*/ 359508 w 606227"/>
                <a:gd name="connsiteY25" fmla="*/ 186339 h 533192"/>
                <a:gd name="connsiteX26" fmla="*/ 359508 w 606227"/>
                <a:gd name="connsiteY26" fmla="*/ 297841 h 533192"/>
                <a:gd name="connsiteX27" fmla="*/ 316148 w 606227"/>
                <a:gd name="connsiteY27" fmla="*/ 297841 h 533192"/>
                <a:gd name="connsiteX28" fmla="*/ 316148 w 606227"/>
                <a:gd name="connsiteY28" fmla="*/ 158070 h 533192"/>
                <a:gd name="connsiteX29" fmla="*/ 304170 w 606227"/>
                <a:gd name="connsiteY29" fmla="*/ 146113 h 533192"/>
                <a:gd name="connsiteX30" fmla="*/ 47632 w 606227"/>
                <a:gd name="connsiteY30" fmla="*/ 64920 h 533192"/>
                <a:gd name="connsiteX31" fmla="*/ 558666 w 606227"/>
                <a:gd name="connsiteY31" fmla="*/ 64920 h 533192"/>
                <a:gd name="connsiteX32" fmla="*/ 558666 w 606227"/>
                <a:gd name="connsiteY32" fmla="*/ 335749 h 533192"/>
                <a:gd name="connsiteX33" fmla="*/ 498036 w 606227"/>
                <a:gd name="connsiteY33" fmla="*/ 396366 h 533192"/>
                <a:gd name="connsiteX34" fmla="*/ 108354 w 606227"/>
                <a:gd name="connsiteY34" fmla="*/ 396366 h 533192"/>
                <a:gd name="connsiteX35" fmla="*/ 47632 w 606227"/>
                <a:gd name="connsiteY35" fmla="*/ 335749 h 533192"/>
                <a:gd name="connsiteX36" fmla="*/ 0 w 606227"/>
                <a:gd name="connsiteY36" fmla="*/ 0 h 533192"/>
                <a:gd name="connsiteX37" fmla="*/ 606227 w 606227"/>
                <a:gd name="connsiteY37" fmla="*/ 0 h 533192"/>
                <a:gd name="connsiteX38" fmla="*/ 606227 w 606227"/>
                <a:gd name="connsiteY38" fmla="*/ 35565 h 533192"/>
                <a:gd name="connsiteX39" fmla="*/ 0 w 606227"/>
                <a:gd name="connsiteY39" fmla="*/ 35565 h 533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6227" h="533192">
                  <a:moveTo>
                    <a:pt x="351345" y="426074"/>
                  </a:moveTo>
                  <a:lnTo>
                    <a:pt x="407490" y="426074"/>
                  </a:lnTo>
                  <a:lnTo>
                    <a:pt x="446467" y="533192"/>
                  </a:lnTo>
                  <a:lnTo>
                    <a:pt x="390229" y="533192"/>
                  </a:lnTo>
                  <a:close/>
                  <a:moveTo>
                    <a:pt x="198757" y="426074"/>
                  </a:moveTo>
                  <a:lnTo>
                    <a:pt x="255023" y="426074"/>
                  </a:lnTo>
                  <a:lnTo>
                    <a:pt x="216119" y="533192"/>
                  </a:lnTo>
                  <a:lnTo>
                    <a:pt x="159760" y="533192"/>
                  </a:lnTo>
                  <a:close/>
                  <a:moveTo>
                    <a:pt x="304170" y="146113"/>
                  </a:moveTo>
                  <a:cubicBezTo>
                    <a:pt x="297485" y="146113"/>
                    <a:pt x="292193" y="151396"/>
                    <a:pt x="292193" y="158070"/>
                  </a:cubicBezTo>
                  <a:lnTo>
                    <a:pt x="292193" y="298304"/>
                  </a:lnTo>
                  <a:lnTo>
                    <a:pt x="248833" y="298304"/>
                  </a:lnTo>
                  <a:lnTo>
                    <a:pt x="248833" y="220448"/>
                  </a:lnTo>
                  <a:cubicBezTo>
                    <a:pt x="248833" y="213774"/>
                    <a:pt x="243541" y="208491"/>
                    <a:pt x="236856" y="208491"/>
                  </a:cubicBezTo>
                  <a:cubicBezTo>
                    <a:pt x="230171" y="208491"/>
                    <a:pt x="224786" y="213774"/>
                    <a:pt x="224786" y="220448"/>
                  </a:cubicBezTo>
                  <a:lnTo>
                    <a:pt x="224786" y="297841"/>
                  </a:lnTo>
                  <a:lnTo>
                    <a:pt x="190153" y="297841"/>
                  </a:lnTo>
                  <a:cubicBezTo>
                    <a:pt x="183375" y="297841"/>
                    <a:pt x="177990" y="303031"/>
                    <a:pt x="178176" y="309797"/>
                  </a:cubicBezTo>
                  <a:cubicBezTo>
                    <a:pt x="178176" y="316470"/>
                    <a:pt x="183468" y="321846"/>
                    <a:pt x="190153" y="321846"/>
                  </a:cubicBezTo>
                  <a:lnTo>
                    <a:pt x="418187" y="321846"/>
                  </a:lnTo>
                  <a:cubicBezTo>
                    <a:pt x="424872" y="321846"/>
                    <a:pt x="430165" y="316470"/>
                    <a:pt x="430165" y="309797"/>
                  </a:cubicBezTo>
                  <a:cubicBezTo>
                    <a:pt x="430165" y="303124"/>
                    <a:pt x="424872" y="297841"/>
                    <a:pt x="418187" y="297841"/>
                  </a:cubicBezTo>
                  <a:lnTo>
                    <a:pt x="383555" y="297841"/>
                  </a:lnTo>
                  <a:lnTo>
                    <a:pt x="383555" y="186339"/>
                  </a:lnTo>
                  <a:cubicBezTo>
                    <a:pt x="383555" y="179666"/>
                    <a:pt x="378170" y="174382"/>
                    <a:pt x="371485" y="174382"/>
                  </a:cubicBezTo>
                  <a:cubicBezTo>
                    <a:pt x="364800" y="174382"/>
                    <a:pt x="359508" y="179666"/>
                    <a:pt x="359508" y="186339"/>
                  </a:cubicBezTo>
                  <a:lnTo>
                    <a:pt x="359508" y="297841"/>
                  </a:lnTo>
                  <a:lnTo>
                    <a:pt x="316148" y="297841"/>
                  </a:lnTo>
                  <a:lnTo>
                    <a:pt x="316148" y="158070"/>
                  </a:lnTo>
                  <a:cubicBezTo>
                    <a:pt x="316148" y="151396"/>
                    <a:pt x="310855" y="146113"/>
                    <a:pt x="304170" y="146113"/>
                  </a:cubicBezTo>
                  <a:close/>
                  <a:moveTo>
                    <a:pt x="47632" y="64920"/>
                  </a:moveTo>
                  <a:lnTo>
                    <a:pt x="558666" y="64920"/>
                  </a:lnTo>
                  <a:lnTo>
                    <a:pt x="558666" y="335749"/>
                  </a:lnTo>
                  <a:cubicBezTo>
                    <a:pt x="558666" y="369394"/>
                    <a:pt x="531740" y="396366"/>
                    <a:pt x="498036" y="396366"/>
                  </a:cubicBezTo>
                  <a:lnTo>
                    <a:pt x="108354" y="396366"/>
                  </a:lnTo>
                  <a:cubicBezTo>
                    <a:pt x="74651" y="396366"/>
                    <a:pt x="47632" y="369394"/>
                    <a:pt x="47632" y="335749"/>
                  </a:cubicBezTo>
                  <a:close/>
                  <a:moveTo>
                    <a:pt x="0" y="0"/>
                  </a:moveTo>
                  <a:lnTo>
                    <a:pt x="606227" y="0"/>
                  </a:lnTo>
                  <a:lnTo>
                    <a:pt x="606227" y="35565"/>
                  </a:lnTo>
                  <a:lnTo>
                    <a:pt x="0" y="355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75450" y="1837273"/>
            <a:ext cx="3839513" cy="1015663"/>
            <a:chOff x="4127901" y="1837273"/>
            <a:chExt cx="3839513" cy="1015663"/>
          </a:xfrm>
        </p:grpSpPr>
        <p:sp>
          <p:nvSpPr>
            <p:cNvPr id="4" name="椭圆 3"/>
            <p:cNvSpPr/>
            <p:nvPr/>
          </p:nvSpPr>
          <p:spPr>
            <a:xfrm>
              <a:off x="5108825" y="1869627"/>
              <a:ext cx="914373" cy="91437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细黑"/>
                <a:ea typeface="微软雅黑" panose="020B0503020204020204" charset="-122"/>
                <a:sym typeface="华文细黑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27901" y="1837273"/>
              <a:ext cx="3839513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6000" b="1" dirty="0" smtClean="0">
                  <a:solidFill>
                    <a:schemeClr val="accent1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</a:t>
              </a:r>
              <a:r>
                <a:rPr lang="zh-CN" altLang="en-US" sz="6000" b="1" dirty="0" smtClean="0">
                  <a:solidFill>
                    <a:schemeClr val="bg1"/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 育 </a:t>
              </a:r>
              <a:r>
                <a:rPr lang="zh-CN" altLang="en-US" sz="6000" b="1" dirty="0" smtClean="0">
                  <a:solidFill>
                    <a:schemeClr val="accent1">
                      <a:lumMod val="75000"/>
                    </a:schemeClr>
                  </a:solidFill>
                  <a:latin typeface="华文细黑"/>
                  <a:ea typeface="微软雅黑" panose="020B0503020204020204" charset="-122"/>
                  <a:cs typeface="+mn-ea"/>
                  <a:sym typeface="华文细黑"/>
                </a:rPr>
                <a:t>教 学</a:t>
              </a:r>
              <a:endParaRPr lang="zh-CN" altLang="en-US" sz="6000" b="1" dirty="0">
                <a:solidFill>
                  <a:schemeClr val="accent1">
                    <a:lumMod val="75000"/>
                  </a:schemeClr>
                </a:solidFill>
                <a:latin typeface="华文细黑"/>
                <a:ea typeface="微软雅黑" panose="020B0503020204020204" charset="-122"/>
                <a:cs typeface="+mn-ea"/>
                <a:sym typeface="华文细黑"/>
              </a:endParaRPr>
            </a:p>
          </p:txBody>
        </p:sp>
      </p:grpSp>
      <p:pic>
        <p:nvPicPr>
          <p:cNvPr id="9" name="图片 8" descr="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2235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54AF98"/>
      </a:accent1>
      <a:accent2>
        <a:srgbClr val="90C8B9"/>
      </a:accent2>
      <a:accent3>
        <a:srgbClr val="646464"/>
      </a:accent3>
      <a:accent4>
        <a:srgbClr val="818181"/>
      </a:accent4>
      <a:accent5>
        <a:srgbClr val="A5A5A5"/>
      </a:accent5>
      <a:accent6>
        <a:srgbClr val="C9C9C9"/>
      </a:accent6>
      <a:hlink>
        <a:srgbClr val="4472C4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54AF98"/>
    </a:accent1>
    <a:accent2>
      <a:srgbClr val="90C8B9"/>
    </a:accent2>
    <a:accent3>
      <a:srgbClr val="646464"/>
    </a:accent3>
    <a:accent4>
      <a:srgbClr val="818181"/>
    </a:accent4>
    <a:accent5>
      <a:srgbClr val="A5A5A5"/>
    </a:accent5>
    <a:accent6>
      <a:srgbClr val="C9C9C9"/>
    </a:accent6>
    <a:hlink>
      <a:srgbClr val="4472C4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54AF98"/>
    </a:accent1>
    <a:accent2>
      <a:srgbClr val="90C8B9"/>
    </a:accent2>
    <a:accent3>
      <a:srgbClr val="646464"/>
    </a:accent3>
    <a:accent4>
      <a:srgbClr val="818181"/>
    </a:accent4>
    <a:accent5>
      <a:srgbClr val="A5A5A5"/>
    </a:accent5>
    <a:accent6>
      <a:srgbClr val="C9C9C9"/>
    </a:accent6>
    <a:hlink>
      <a:srgbClr val="4472C4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8025</Words>
  <Application>WPS 演示</Application>
  <PresentationFormat>自定义</PresentationFormat>
  <Paragraphs>345</Paragraphs>
  <Slides>19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44" baseType="lpstr">
      <vt:lpstr>Arial</vt:lpstr>
      <vt:lpstr>宋体</vt:lpstr>
      <vt:lpstr>Wingdings</vt:lpstr>
      <vt:lpstr>华文细黑</vt:lpstr>
      <vt:lpstr>微软雅黑</vt:lpstr>
      <vt:lpstr>Roboto Thin</vt:lpstr>
      <vt:lpstr>Roboto Black</vt:lpstr>
      <vt:lpstr>Arial</vt:lpstr>
      <vt:lpstr>Calibri Light</vt:lpstr>
      <vt:lpstr>Symbol</vt:lpstr>
      <vt:lpstr>Arial Unicode MS</vt:lpstr>
      <vt:lpstr>Calibri</vt:lpstr>
      <vt:lpstr>Segoe Print</vt:lpstr>
      <vt:lpstr>微软雅黑 Light</vt:lpstr>
      <vt:lpstr>Helvetica-Roman-SemiB</vt:lpstr>
      <vt:lpstr>SimSun-ExtB</vt:lpstr>
      <vt:lpstr>Simply City Light</vt:lpstr>
      <vt:lpstr>等线</vt:lpstr>
      <vt:lpstr>方正毡笔黑简体</vt:lpstr>
      <vt:lpstr>Yu Gothic UI Light</vt:lpstr>
      <vt:lpstr>方正舒体</vt:lpstr>
      <vt:lpstr>汉仪铸字木头人W</vt:lpstr>
      <vt:lpstr>Gill Sans</vt:lpstr>
      <vt:lpstr>思源黑体 Bold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罗祉璇</cp:lastModifiedBy>
  <cp:revision>36</cp:revision>
  <dcterms:created xsi:type="dcterms:W3CDTF">2019-08-18T12:20:00Z</dcterms:created>
  <dcterms:modified xsi:type="dcterms:W3CDTF">2020-02-29T04:43:55Z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